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60" r:id="rId2"/>
    <p:sldId id="266" r:id="rId3"/>
    <p:sldId id="261" r:id="rId4"/>
    <p:sldId id="267" r:id="rId5"/>
    <p:sldId id="268" r:id="rId6"/>
    <p:sldId id="269" r:id="rId7"/>
    <p:sldId id="270" r:id="rId8"/>
    <p:sldId id="263" r:id="rId9"/>
    <p:sldId id="271" r:id="rId10"/>
    <p:sldId id="272" r:id="rId11"/>
    <p:sldId id="273" r:id="rId12"/>
    <p:sldId id="274" r:id="rId13"/>
    <p:sldId id="264" r:id="rId14"/>
    <p:sldId id="275" r:id="rId15"/>
    <p:sldId id="277" r:id="rId16"/>
    <p:sldId id="276" r:id="rId17"/>
    <p:sldId id="278" r:id="rId18"/>
    <p:sldId id="265" r:id="rId19"/>
    <p:sldId id="280" r:id="rId20"/>
    <p:sldId id="279" r:id="rId21"/>
    <p:sldId id="281" r:id="rId22"/>
    <p:sldId id="282" r:id="rId23"/>
    <p:sldId id="262" r:id="rId24"/>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C5C5"/>
    <a:srgbClr val="F19596"/>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420" y="-175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Sheet1!$B$2</c:f>
              <c:strCache>
                <c:ptCount val="1"/>
                <c:pt idx="0">
                  <c:v>Product</c:v>
                </c:pt>
              </c:strCache>
            </c:strRef>
          </c:tx>
          <c:spPr>
            <a:ln w="28575" cap="rnd">
              <a:solidFill>
                <a:srgbClr val="F19596"/>
              </a:solidFill>
              <a:round/>
            </a:ln>
            <a:effectLst>
              <a:outerShdw blurRad="50800" dist="38100" dir="2700000" algn="tl" rotWithShape="0">
                <a:prstClr val="black">
                  <a:alpha val="40000"/>
                </a:prstClr>
              </a:outerShdw>
            </a:effectLst>
          </c:spPr>
          <c:marker>
            <c:symbol val="circle"/>
            <c:size val="10"/>
            <c:spPr>
              <a:solidFill>
                <a:srgbClr val="86C5C5"/>
              </a:solidFill>
              <a:ln w="28575">
                <a:solidFill>
                  <a:srgbClr val="F19596"/>
                </a:solidFill>
              </a:ln>
              <a:effectLst>
                <a:outerShdw blurRad="50800" dist="38100" dir="2700000" algn="tl" rotWithShape="0">
                  <a:prstClr val="black">
                    <a:alpha val="40000"/>
                  </a:prstClr>
                </a:outerShdw>
              </a:effectLst>
            </c:spPr>
          </c:marker>
          <c:cat>
            <c:numRef>
              <c:f>Sheet1!$A$3:$A$14</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Sheet1!$B$3:$B$14</c:f>
              <c:numCache>
                <c:formatCode>General</c:formatCode>
                <c:ptCount val="12"/>
                <c:pt idx="0">
                  <c:v>4.3</c:v>
                </c:pt>
                <c:pt idx="1">
                  <c:v>2.5</c:v>
                </c:pt>
                <c:pt idx="2">
                  <c:v>3.5</c:v>
                </c:pt>
                <c:pt idx="3">
                  <c:v>4.5</c:v>
                </c:pt>
                <c:pt idx="4">
                  <c:v>2</c:v>
                </c:pt>
                <c:pt idx="5">
                  <c:v>1</c:v>
                </c:pt>
                <c:pt idx="6">
                  <c:v>3</c:v>
                </c:pt>
                <c:pt idx="7">
                  <c:v>5</c:v>
                </c:pt>
                <c:pt idx="8">
                  <c:v>2.4</c:v>
                </c:pt>
                <c:pt idx="9">
                  <c:v>4.4000000000000004</c:v>
                </c:pt>
                <c:pt idx="10">
                  <c:v>1.8</c:v>
                </c:pt>
                <c:pt idx="11">
                  <c:v>2.8</c:v>
                </c:pt>
              </c:numCache>
            </c:numRef>
          </c:val>
          <c:smooth val="1"/>
          <c:extLst>
            <c:ext xmlns:c16="http://schemas.microsoft.com/office/drawing/2014/chart" uri="{C3380CC4-5D6E-409C-BE32-E72D297353CC}">
              <c16:uniqueId val="{00000000-93D1-4E1E-84AE-3FA2A4EB4B7F}"/>
            </c:ext>
          </c:extLst>
        </c:ser>
        <c:dLbls>
          <c:showLegendKey val="0"/>
          <c:showVal val="0"/>
          <c:showCatName val="0"/>
          <c:showSerName val="0"/>
          <c:showPercent val="0"/>
          <c:showBubbleSize val="0"/>
        </c:dLbls>
        <c:marker val="1"/>
        <c:smooth val="0"/>
        <c:axId val="417022336"/>
        <c:axId val="417170176"/>
      </c:lineChart>
      <c:catAx>
        <c:axId val="41702233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zh-CN" sz="900" b="0" i="0" u="none" strike="noStrike" kern="1200" baseline="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defRPr>
            </a:pPr>
            <a:endParaRPr lang="zh-CN"/>
          </a:p>
        </c:txPr>
        <c:crossAx val="417170176"/>
        <c:crosses val="autoZero"/>
        <c:auto val="1"/>
        <c:lblAlgn val="ctr"/>
        <c:lblOffset val="100"/>
        <c:tickLblSkip val="2"/>
        <c:noMultiLvlLbl val="0"/>
      </c:catAx>
      <c:valAx>
        <c:axId val="417170176"/>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lang="zh-CN" sz="900" b="0" i="0" u="none" strike="noStrike" kern="1200" baseline="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defRPr>
            </a:pPr>
            <a:endParaRPr lang="zh-CN"/>
          </a:p>
        </c:txPr>
        <c:crossAx val="417022336"/>
        <c:crosses val="autoZero"/>
        <c:crossBetween val="between"/>
        <c:majorUnit val="2"/>
      </c:valAx>
      <c:spPr>
        <a:noFill/>
        <a:ln>
          <a:noFill/>
        </a:ln>
        <a:effectLst/>
      </c:spPr>
    </c:plotArea>
    <c:plotVisOnly val="1"/>
    <c:dispBlanksAs val="gap"/>
    <c:showDLblsOverMax val="0"/>
  </c:chart>
  <c:spPr>
    <a:noFill/>
    <a:ln>
      <a:noFill/>
    </a:ln>
    <a:effectLst/>
  </c:spPr>
  <c:txPr>
    <a:bodyPr rot="0" spcFirstLastPara="0" vertOverflow="ellipsis" horzOverflow="overflow" vert="horz" wrap="square" anchor="ctr" anchorCtr="1"/>
    <a:lstStyle/>
    <a:p>
      <a:pPr>
        <a:defRPr lang="zh-C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6D4E7FD1-7C05-4AA5-9D87-85A47EDFB35D}" type="datetimeFigureOut">
              <a:rPr lang="zh-CN" altLang="en-US" smtClean="0"/>
              <a:t>2021/1/4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DB25AF3A-8208-4B95-A30B-88E516A47F41}"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1pPr>
    <a:lvl2pPr marL="4572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2pPr>
    <a:lvl3pPr marL="9144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3pPr>
    <a:lvl4pPr marL="13716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4pPr>
    <a:lvl5pPr marL="18288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B25AF3A-8208-4B95-A30B-88E516A47F4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7"/>
            <a:ext cx="775136" cy="230832"/>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pPr defTabSz="914400"/>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2021/1/4</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3.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21.xml"/><Relationship Id="rId5" Type="http://schemas.openxmlformats.org/officeDocument/2006/relationships/slideLayout" Target="../slideLayouts/slideLayout1.xml"/><Relationship Id="rId4"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0"/>
            <a:ext cx="12192000" cy="6858000"/>
            <a:chOff x="0" y="0"/>
            <a:chExt cx="12192000" cy="6858000"/>
          </a:xfrm>
        </p:grpSpPr>
        <p:pic>
          <p:nvPicPr>
            <p:cNvPr id="3" name="图片 2"/>
            <p:cNvPicPr>
              <a:picLocks noChangeAspect="1"/>
            </p:cNvPicPr>
            <p:nvPr/>
          </p:nvPicPr>
          <p:blipFill>
            <a:blip r:embed="rId3"/>
            <a:stretch>
              <a:fillRect/>
            </a:stretch>
          </p:blipFill>
          <p:spPr>
            <a:xfrm>
              <a:off x="0" y="0"/>
              <a:ext cx="6858000" cy="6858000"/>
            </a:xfrm>
            <a:prstGeom prst="rect">
              <a:avLst/>
            </a:prstGeom>
          </p:spPr>
        </p:pic>
        <p:pic>
          <p:nvPicPr>
            <p:cNvPr id="4" name="图片 3"/>
            <p:cNvPicPr>
              <a:picLocks noChangeAspect="1"/>
            </p:cNvPicPr>
            <p:nvPr/>
          </p:nvPicPr>
          <p:blipFill rotWithShape="1">
            <a:blip r:embed="rId4" cstate="screen"/>
            <a:srcRect r="-1"/>
            <a:stretch>
              <a:fillRect/>
            </a:stretch>
          </p:blipFill>
          <p:spPr>
            <a:xfrm>
              <a:off x="6857999" y="0"/>
              <a:ext cx="5334001" cy="6858000"/>
            </a:xfrm>
            <a:prstGeom prst="rect">
              <a:avLst/>
            </a:prstGeom>
          </p:spPr>
        </p:pic>
      </p:grpSp>
      <p:sp>
        <p:nvSpPr>
          <p:cNvPr id="11" name="矩形 10"/>
          <p:cNvSpPr/>
          <p:nvPr/>
        </p:nvSpPr>
        <p:spPr>
          <a:xfrm>
            <a:off x="727585" y="494071"/>
            <a:ext cx="10943304" cy="586985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矩形 9"/>
          <p:cNvSpPr/>
          <p:nvPr/>
        </p:nvSpPr>
        <p:spPr>
          <a:xfrm>
            <a:off x="1779640" y="1240092"/>
            <a:ext cx="8632723" cy="4377816"/>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文本框 11"/>
          <p:cNvSpPr txBox="1"/>
          <p:nvPr/>
        </p:nvSpPr>
        <p:spPr>
          <a:xfrm>
            <a:off x="2944761" y="1504337"/>
            <a:ext cx="6164827"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文本框 12"/>
          <p:cNvSpPr txBox="1"/>
          <p:nvPr/>
        </p:nvSpPr>
        <p:spPr>
          <a:xfrm>
            <a:off x="2394155" y="2413337"/>
            <a:ext cx="7634748" cy="1107996"/>
          </a:xfrm>
          <a:prstGeom prst="rect">
            <a:avLst/>
          </a:prstGeom>
          <a:noFill/>
        </p:spPr>
        <p:txBody>
          <a:bodyPr wrap="square" rtlCol="0">
            <a:spAutoFit/>
          </a:bodyPr>
          <a:lstStyle/>
          <a:p>
            <a:pPr algn="dist"/>
            <a:r>
              <a:rPr lang="zh-CN" altLang="en-US" sz="66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清新波纹</a:t>
            </a:r>
            <a:r>
              <a:rPr lang="en-US" altLang="zh-CN" sz="66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PPT</a:t>
            </a:r>
            <a:endParaRPr lang="zh-CN" altLang="en-US" sz="66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文本框 13"/>
          <p:cNvSpPr txBox="1"/>
          <p:nvPr/>
        </p:nvSpPr>
        <p:spPr>
          <a:xfrm>
            <a:off x="3821060" y="3806445"/>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1" nodeType="clickEffect">
                                  <p:stCondLst>
                                    <p:cond delay="0"/>
                                  </p:stCondLst>
                                  <p:childTnLst>
                                    <p:animClr clrSpc="rgb" dir="cw">
                                      <p:cBhvr override="childStyle">
                                        <p:cTn id="18" dur="250" autoRev="1" fill="remove"/>
                                        <p:tgtEl>
                                          <p:spTgt spid="10"/>
                                        </p:tgtEl>
                                        <p:attrNameLst>
                                          <p:attrName>style.color</p:attrName>
                                        </p:attrNameLst>
                                      </p:cBhvr>
                                      <p:to>
                                        <a:schemeClr val="bg1"/>
                                      </p:to>
                                    </p:animClr>
                                    <p:animClr clrSpc="rgb" dir="cw">
                                      <p:cBhvr>
                                        <p:cTn id="19" dur="250" autoRev="1" fill="remove"/>
                                        <p:tgtEl>
                                          <p:spTgt spid="10"/>
                                        </p:tgtEl>
                                        <p:attrNameLst>
                                          <p:attrName>fillcolor</p:attrName>
                                        </p:attrNameLst>
                                      </p:cBhvr>
                                      <p:to>
                                        <a:schemeClr val="bg1"/>
                                      </p:to>
                                    </p:animClr>
                                    <p:set>
                                      <p:cBhvr>
                                        <p:cTn id="20" dur="250" autoRev="1" fill="remove"/>
                                        <p:tgtEl>
                                          <p:spTgt spid="10"/>
                                        </p:tgtEl>
                                        <p:attrNameLst>
                                          <p:attrName>fill.type</p:attrName>
                                        </p:attrNameLst>
                                      </p:cBhvr>
                                      <p:to>
                                        <p:strVal val="solid"/>
                                      </p:to>
                                    </p:set>
                                    <p:set>
                                      <p:cBhvr>
                                        <p:cTn id="21" dur="250" autoRev="1" fill="remove"/>
                                        <p:tgtEl>
                                          <p:spTgt spid="10"/>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0" grpId="1" animBg="1"/>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4292602" y="1543845"/>
            <a:ext cx="3606801" cy="3770313"/>
            <a:chOff x="4292599" y="2015711"/>
            <a:chExt cx="3606801" cy="3770313"/>
          </a:xfrm>
        </p:grpSpPr>
        <p:grpSp>
          <p:nvGrpSpPr>
            <p:cNvPr id="8" name="Group 4"/>
            <p:cNvGrpSpPr>
              <a:grpSpLocks noChangeAspect="1"/>
            </p:cNvGrpSpPr>
            <p:nvPr/>
          </p:nvGrpSpPr>
          <p:grpSpPr bwMode="auto">
            <a:xfrm>
              <a:off x="4292599" y="2015711"/>
              <a:ext cx="3606801" cy="3770313"/>
              <a:chOff x="2625" y="1228"/>
              <a:chExt cx="2272" cy="2375"/>
            </a:xfrm>
          </p:grpSpPr>
          <p:sp>
            <p:nvSpPr>
              <p:cNvPr id="14" name="Freeform 5"/>
              <p:cNvSpPr>
                <a:spLocks noEditPoints="1"/>
              </p:cNvSpPr>
              <p:nvPr/>
            </p:nvSpPr>
            <p:spPr bwMode="auto">
              <a:xfrm>
                <a:off x="3390" y="1228"/>
                <a:ext cx="742" cy="1133"/>
              </a:xfrm>
              <a:custGeom>
                <a:avLst/>
                <a:gdLst>
                  <a:gd name="T0" fmla="*/ 34 w 34"/>
                  <a:gd name="T1" fmla="*/ 18 h 52"/>
                  <a:gd name="T2" fmla="*/ 17 w 34"/>
                  <a:gd name="T3" fmla="*/ 1 h 52"/>
                  <a:gd name="T4" fmla="*/ 0 w 34"/>
                  <a:gd name="T5" fmla="*/ 18 h 52"/>
                  <a:gd name="T6" fmla="*/ 2 w 34"/>
                  <a:gd name="T7" fmla="*/ 26 h 52"/>
                  <a:gd name="T8" fmla="*/ 2 w 34"/>
                  <a:gd name="T9" fmla="*/ 26 h 52"/>
                  <a:gd name="T10" fmla="*/ 17 w 34"/>
                  <a:gd name="T11" fmla="*/ 52 h 52"/>
                  <a:gd name="T12" fmla="*/ 32 w 34"/>
                  <a:gd name="T13" fmla="*/ 26 h 52"/>
                  <a:gd name="T14" fmla="*/ 32 w 34"/>
                  <a:gd name="T15" fmla="*/ 26 h 52"/>
                  <a:gd name="T16" fmla="*/ 34 w 34"/>
                  <a:gd name="T17" fmla="*/ 18 h 52"/>
                  <a:gd name="T18" fmla="*/ 17 w 34"/>
                  <a:gd name="T19" fmla="*/ 32 h 52"/>
                  <a:gd name="T20" fmla="*/ 3 w 34"/>
                  <a:gd name="T21" fmla="*/ 18 h 52"/>
                  <a:gd name="T22" fmla="*/ 17 w 34"/>
                  <a:gd name="T23" fmla="*/ 3 h 52"/>
                  <a:gd name="T24" fmla="*/ 31 w 34"/>
                  <a:gd name="T25" fmla="*/ 18 h 52"/>
                  <a:gd name="T26" fmla="*/ 17 w 34"/>
                  <a:gd name="T2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34" y="18"/>
                    </a:moveTo>
                    <a:cubicBezTo>
                      <a:pt x="34" y="8"/>
                      <a:pt x="27" y="1"/>
                      <a:pt x="17" y="1"/>
                    </a:cubicBezTo>
                    <a:cubicBezTo>
                      <a:pt x="8" y="0"/>
                      <a:pt x="0" y="8"/>
                      <a:pt x="0" y="18"/>
                    </a:cubicBezTo>
                    <a:cubicBezTo>
                      <a:pt x="0" y="21"/>
                      <a:pt x="1" y="24"/>
                      <a:pt x="2" y="26"/>
                    </a:cubicBezTo>
                    <a:cubicBezTo>
                      <a:pt x="2" y="26"/>
                      <a:pt x="2" y="26"/>
                      <a:pt x="2" y="26"/>
                    </a:cubicBezTo>
                    <a:cubicBezTo>
                      <a:pt x="17" y="52"/>
                      <a:pt x="17" y="52"/>
                      <a:pt x="17" y="52"/>
                    </a:cubicBezTo>
                    <a:cubicBezTo>
                      <a:pt x="32" y="26"/>
                      <a:pt x="32" y="26"/>
                      <a:pt x="32" y="26"/>
                    </a:cubicBezTo>
                    <a:cubicBezTo>
                      <a:pt x="32" y="26"/>
                      <a:pt x="32" y="26"/>
                      <a:pt x="32" y="26"/>
                    </a:cubicBezTo>
                    <a:cubicBezTo>
                      <a:pt x="33" y="24"/>
                      <a:pt x="34" y="21"/>
                      <a:pt x="34" y="18"/>
                    </a:cubicBezTo>
                    <a:close/>
                    <a:moveTo>
                      <a:pt x="17" y="32"/>
                    </a:moveTo>
                    <a:cubicBezTo>
                      <a:pt x="9" y="32"/>
                      <a:pt x="3" y="26"/>
                      <a:pt x="3" y="18"/>
                    </a:cubicBezTo>
                    <a:cubicBezTo>
                      <a:pt x="3" y="10"/>
                      <a:pt x="9" y="3"/>
                      <a:pt x="17" y="3"/>
                    </a:cubicBezTo>
                    <a:cubicBezTo>
                      <a:pt x="25" y="3"/>
                      <a:pt x="31" y="10"/>
                      <a:pt x="31" y="18"/>
                    </a:cubicBezTo>
                    <a:cubicBezTo>
                      <a:pt x="31" y="26"/>
                      <a:pt x="25" y="32"/>
                      <a:pt x="17" y="32"/>
                    </a:cubicBez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Freeform 6"/>
              <p:cNvSpPr>
                <a:spLocks noEditPoints="1"/>
              </p:cNvSpPr>
              <p:nvPr/>
            </p:nvSpPr>
            <p:spPr bwMode="auto">
              <a:xfrm>
                <a:off x="3390" y="2470"/>
                <a:ext cx="742" cy="1133"/>
              </a:xfrm>
              <a:custGeom>
                <a:avLst/>
                <a:gdLst>
                  <a:gd name="T0" fmla="*/ 0 w 34"/>
                  <a:gd name="T1" fmla="*/ 35 h 52"/>
                  <a:gd name="T2" fmla="*/ 17 w 34"/>
                  <a:gd name="T3" fmla="*/ 52 h 52"/>
                  <a:gd name="T4" fmla="*/ 34 w 34"/>
                  <a:gd name="T5" fmla="*/ 35 h 52"/>
                  <a:gd name="T6" fmla="*/ 32 w 34"/>
                  <a:gd name="T7" fmla="*/ 26 h 52"/>
                  <a:gd name="T8" fmla="*/ 32 w 34"/>
                  <a:gd name="T9" fmla="*/ 26 h 52"/>
                  <a:gd name="T10" fmla="*/ 17 w 34"/>
                  <a:gd name="T11" fmla="*/ 0 h 52"/>
                  <a:gd name="T12" fmla="*/ 2 w 34"/>
                  <a:gd name="T13" fmla="*/ 26 h 52"/>
                  <a:gd name="T14" fmla="*/ 2 w 34"/>
                  <a:gd name="T15" fmla="*/ 26 h 52"/>
                  <a:gd name="T16" fmla="*/ 0 w 34"/>
                  <a:gd name="T17" fmla="*/ 35 h 52"/>
                  <a:gd name="T18" fmla="*/ 17 w 34"/>
                  <a:gd name="T19" fmla="*/ 21 h 52"/>
                  <a:gd name="T20" fmla="*/ 31 w 34"/>
                  <a:gd name="T21" fmla="*/ 35 h 52"/>
                  <a:gd name="T22" fmla="*/ 17 w 34"/>
                  <a:gd name="T23" fmla="*/ 49 h 52"/>
                  <a:gd name="T24" fmla="*/ 3 w 34"/>
                  <a:gd name="T25" fmla="*/ 35 h 52"/>
                  <a:gd name="T26" fmla="*/ 17 w 34"/>
                  <a:gd name="T27"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0" y="35"/>
                    </a:moveTo>
                    <a:cubicBezTo>
                      <a:pt x="0" y="44"/>
                      <a:pt x="8" y="52"/>
                      <a:pt x="17" y="52"/>
                    </a:cubicBezTo>
                    <a:cubicBezTo>
                      <a:pt x="27" y="52"/>
                      <a:pt x="34" y="44"/>
                      <a:pt x="34" y="35"/>
                    </a:cubicBezTo>
                    <a:cubicBezTo>
                      <a:pt x="34" y="32"/>
                      <a:pt x="34" y="29"/>
                      <a:pt x="32" y="26"/>
                    </a:cubicBezTo>
                    <a:cubicBezTo>
                      <a:pt x="32" y="26"/>
                      <a:pt x="32" y="26"/>
                      <a:pt x="32" y="26"/>
                    </a:cubicBezTo>
                    <a:cubicBezTo>
                      <a:pt x="17" y="0"/>
                      <a:pt x="17" y="0"/>
                      <a:pt x="17" y="0"/>
                    </a:cubicBezTo>
                    <a:cubicBezTo>
                      <a:pt x="2" y="26"/>
                      <a:pt x="2" y="26"/>
                      <a:pt x="2" y="26"/>
                    </a:cubicBezTo>
                    <a:cubicBezTo>
                      <a:pt x="2" y="26"/>
                      <a:pt x="2" y="26"/>
                      <a:pt x="2" y="26"/>
                    </a:cubicBezTo>
                    <a:cubicBezTo>
                      <a:pt x="1" y="29"/>
                      <a:pt x="0" y="32"/>
                      <a:pt x="0" y="35"/>
                    </a:cubicBezTo>
                    <a:close/>
                    <a:moveTo>
                      <a:pt x="17" y="21"/>
                    </a:moveTo>
                    <a:cubicBezTo>
                      <a:pt x="25" y="21"/>
                      <a:pt x="31" y="27"/>
                      <a:pt x="31" y="35"/>
                    </a:cubicBezTo>
                    <a:cubicBezTo>
                      <a:pt x="31" y="43"/>
                      <a:pt x="25" y="49"/>
                      <a:pt x="17" y="49"/>
                    </a:cubicBezTo>
                    <a:cubicBezTo>
                      <a:pt x="9" y="49"/>
                      <a:pt x="3" y="43"/>
                      <a:pt x="3" y="35"/>
                    </a:cubicBezTo>
                    <a:cubicBezTo>
                      <a:pt x="3" y="27"/>
                      <a:pt x="9" y="21"/>
                      <a:pt x="17" y="21"/>
                    </a:cubicBez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Freeform 7"/>
              <p:cNvSpPr>
                <a:spLocks noEditPoints="1"/>
              </p:cNvSpPr>
              <p:nvPr/>
            </p:nvSpPr>
            <p:spPr bwMode="auto">
              <a:xfrm>
                <a:off x="2625" y="1598"/>
                <a:ext cx="1092" cy="807"/>
              </a:xfrm>
              <a:custGeom>
                <a:avLst/>
                <a:gdLst>
                  <a:gd name="T0" fmla="*/ 29 w 50"/>
                  <a:gd name="T1" fmla="*/ 4 h 37"/>
                  <a:gd name="T2" fmla="*/ 5 w 50"/>
                  <a:gd name="T3" fmla="*/ 11 h 37"/>
                  <a:gd name="T4" fmla="*/ 11 w 50"/>
                  <a:gd name="T5" fmla="*/ 34 h 37"/>
                  <a:gd name="T6" fmla="*/ 20 w 50"/>
                  <a:gd name="T7" fmla="*/ 37 h 37"/>
                  <a:gd name="T8" fmla="*/ 20 w 50"/>
                  <a:gd name="T9" fmla="*/ 37 h 37"/>
                  <a:gd name="T10" fmla="*/ 50 w 50"/>
                  <a:gd name="T11" fmla="*/ 37 h 37"/>
                  <a:gd name="T12" fmla="*/ 35 w 50"/>
                  <a:gd name="T13" fmla="*/ 11 h 37"/>
                  <a:gd name="T14" fmla="*/ 35 w 50"/>
                  <a:gd name="T15" fmla="*/ 11 h 37"/>
                  <a:gd name="T16" fmla="*/ 29 w 50"/>
                  <a:gd name="T17" fmla="*/ 4 h 37"/>
                  <a:gd name="T18" fmla="*/ 32 w 50"/>
                  <a:gd name="T19" fmla="*/ 26 h 37"/>
                  <a:gd name="T20" fmla="*/ 13 w 50"/>
                  <a:gd name="T21" fmla="*/ 32 h 37"/>
                  <a:gd name="T22" fmla="*/ 8 w 50"/>
                  <a:gd name="T23" fmla="*/ 12 h 37"/>
                  <a:gd name="T24" fmla="*/ 27 w 50"/>
                  <a:gd name="T25" fmla="*/ 7 h 37"/>
                  <a:gd name="T26" fmla="*/ 32 w 50"/>
                  <a:gd name="T27" fmla="*/ 2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29" y="4"/>
                    </a:moveTo>
                    <a:cubicBezTo>
                      <a:pt x="20" y="0"/>
                      <a:pt x="10" y="2"/>
                      <a:pt x="5" y="11"/>
                    </a:cubicBezTo>
                    <a:cubicBezTo>
                      <a:pt x="0" y="19"/>
                      <a:pt x="3" y="29"/>
                      <a:pt x="11" y="34"/>
                    </a:cubicBezTo>
                    <a:cubicBezTo>
                      <a:pt x="14" y="36"/>
                      <a:pt x="17" y="37"/>
                      <a:pt x="20" y="37"/>
                    </a:cubicBezTo>
                    <a:cubicBezTo>
                      <a:pt x="20" y="37"/>
                      <a:pt x="20" y="37"/>
                      <a:pt x="20" y="37"/>
                    </a:cubicBezTo>
                    <a:cubicBezTo>
                      <a:pt x="50" y="37"/>
                      <a:pt x="50" y="37"/>
                      <a:pt x="50" y="37"/>
                    </a:cubicBezTo>
                    <a:cubicBezTo>
                      <a:pt x="35" y="11"/>
                      <a:pt x="35" y="11"/>
                      <a:pt x="35" y="11"/>
                    </a:cubicBezTo>
                    <a:cubicBezTo>
                      <a:pt x="35" y="11"/>
                      <a:pt x="35" y="11"/>
                      <a:pt x="35" y="11"/>
                    </a:cubicBezTo>
                    <a:cubicBezTo>
                      <a:pt x="34" y="8"/>
                      <a:pt x="31" y="6"/>
                      <a:pt x="29" y="4"/>
                    </a:cubicBezTo>
                    <a:close/>
                    <a:moveTo>
                      <a:pt x="32" y="26"/>
                    </a:moveTo>
                    <a:cubicBezTo>
                      <a:pt x="28" y="33"/>
                      <a:pt x="20" y="36"/>
                      <a:pt x="13" y="32"/>
                    </a:cubicBezTo>
                    <a:cubicBezTo>
                      <a:pt x="6" y="28"/>
                      <a:pt x="4" y="19"/>
                      <a:pt x="8" y="12"/>
                    </a:cubicBezTo>
                    <a:cubicBezTo>
                      <a:pt x="12" y="5"/>
                      <a:pt x="20" y="3"/>
                      <a:pt x="27" y="7"/>
                    </a:cubicBezTo>
                    <a:cubicBezTo>
                      <a:pt x="34" y="11"/>
                      <a:pt x="36" y="20"/>
                      <a:pt x="32" y="26"/>
                    </a:cubicBez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Freeform 8"/>
              <p:cNvSpPr>
                <a:spLocks noEditPoints="1"/>
              </p:cNvSpPr>
              <p:nvPr/>
            </p:nvSpPr>
            <p:spPr bwMode="auto">
              <a:xfrm>
                <a:off x="3805" y="2448"/>
                <a:ext cx="1092" cy="807"/>
              </a:xfrm>
              <a:custGeom>
                <a:avLst/>
                <a:gdLst>
                  <a:gd name="T0" fmla="*/ 22 w 50"/>
                  <a:gd name="T1" fmla="*/ 32 h 37"/>
                  <a:gd name="T2" fmla="*/ 45 w 50"/>
                  <a:gd name="T3" fmla="*/ 26 h 37"/>
                  <a:gd name="T4" fmla="*/ 39 w 50"/>
                  <a:gd name="T5" fmla="*/ 2 h 37"/>
                  <a:gd name="T6" fmla="*/ 30 w 50"/>
                  <a:gd name="T7" fmla="*/ 0 h 37"/>
                  <a:gd name="T8" fmla="*/ 30 w 50"/>
                  <a:gd name="T9" fmla="*/ 0 h 37"/>
                  <a:gd name="T10" fmla="*/ 0 w 50"/>
                  <a:gd name="T11" fmla="*/ 0 h 37"/>
                  <a:gd name="T12" fmla="*/ 15 w 50"/>
                  <a:gd name="T13" fmla="*/ 26 h 37"/>
                  <a:gd name="T14" fmla="*/ 15 w 50"/>
                  <a:gd name="T15" fmla="*/ 26 h 37"/>
                  <a:gd name="T16" fmla="*/ 22 w 50"/>
                  <a:gd name="T17" fmla="*/ 32 h 37"/>
                  <a:gd name="T18" fmla="*/ 18 w 50"/>
                  <a:gd name="T19" fmla="*/ 10 h 37"/>
                  <a:gd name="T20" fmla="*/ 37 w 50"/>
                  <a:gd name="T21" fmla="*/ 5 h 37"/>
                  <a:gd name="T22" fmla="*/ 43 w 50"/>
                  <a:gd name="T23" fmla="*/ 25 h 37"/>
                  <a:gd name="T24" fmla="*/ 23 w 50"/>
                  <a:gd name="T25" fmla="*/ 30 h 37"/>
                  <a:gd name="T26" fmla="*/ 18 w 50"/>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22" y="32"/>
                    </a:moveTo>
                    <a:cubicBezTo>
                      <a:pt x="30" y="37"/>
                      <a:pt x="40" y="34"/>
                      <a:pt x="45" y="26"/>
                    </a:cubicBezTo>
                    <a:cubicBezTo>
                      <a:pt x="50" y="18"/>
                      <a:pt x="47" y="7"/>
                      <a:pt x="39" y="2"/>
                    </a:cubicBezTo>
                    <a:cubicBezTo>
                      <a:pt x="36" y="1"/>
                      <a:pt x="33" y="0"/>
                      <a:pt x="30" y="0"/>
                    </a:cubicBezTo>
                    <a:cubicBezTo>
                      <a:pt x="30" y="0"/>
                      <a:pt x="30" y="0"/>
                      <a:pt x="30" y="0"/>
                    </a:cubicBezTo>
                    <a:cubicBezTo>
                      <a:pt x="0" y="0"/>
                      <a:pt x="0" y="0"/>
                      <a:pt x="0" y="0"/>
                    </a:cubicBezTo>
                    <a:cubicBezTo>
                      <a:pt x="15" y="26"/>
                      <a:pt x="15" y="26"/>
                      <a:pt x="15" y="26"/>
                    </a:cubicBezTo>
                    <a:cubicBezTo>
                      <a:pt x="15" y="26"/>
                      <a:pt x="15" y="26"/>
                      <a:pt x="15" y="26"/>
                    </a:cubicBezTo>
                    <a:cubicBezTo>
                      <a:pt x="17" y="28"/>
                      <a:pt x="19" y="31"/>
                      <a:pt x="22" y="32"/>
                    </a:cubicBezTo>
                    <a:close/>
                    <a:moveTo>
                      <a:pt x="18" y="10"/>
                    </a:moveTo>
                    <a:cubicBezTo>
                      <a:pt x="22" y="3"/>
                      <a:pt x="31" y="1"/>
                      <a:pt x="37" y="5"/>
                    </a:cubicBezTo>
                    <a:cubicBezTo>
                      <a:pt x="44" y="9"/>
                      <a:pt x="47" y="18"/>
                      <a:pt x="43" y="25"/>
                    </a:cubicBezTo>
                    <a:cubicBezTo>
                      <a:pt x="39" y="31"/>
                      <a:pt x="30" y="34"/>
                      <a:pt x="23" y="30"/>
                    </a:cubicBezTo>
                    <a:cubicBezTo>
                      <a:pt x="16" y="26"/>
                      <a:pt x="14" y="17"/>
                      <a:pt x="18" y="10"/>
                    </a:cubicBez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Freeform 9"/>
              <p:cNvSpPr>
                <a:spLocks noEditPoints="1"/>
              </p:cNvSpPr>
              <p:nvPr/>
            </p:nvSpPr>
            <p:spPr bwMode="auto">
              <a:xfrm>
                <a:off x="2625" y="2448"/>
                <a:ext cx="1092" cy="807"/>
              </a:xfrm>
              <a:custGeom>
                <a:avLst/>
                <a:gdLst>
                  <a:gd name="T0" fmla="*/ 11 w 50"/>
                  <a:gd name="T1" fmla="*/ 2 h 37"/>
                  <a:gd name="T2" fmla="*/ 5 w 50"/>
                  <a:gd name="T3" fmla="*/ 25 h 37"/>
                  <a:gd name="T4" fmla="*/ 28 w 50"/>
                  <a:gd name="T5" fmla="*/ 32 h 37"/>
                  <a:gd name="T6" fmla="*/ 35 w 50"/>
                  <a:gd name="T7" fmla="*/ 26 h 37"/>
                  <a:gd name="T8" fmla="*/ 35 w 50"/>
                  <a:gd name="T9" fmla="*/ 26 h 37"/>
                  <a:gd name="T10" fmla="*/ 50 w 50"/>
                  <a:gd name="T11" fmla="*/ 0 h 37"/>
                  <a:gd name="T12" fmla="*/ 20 w 50"/>
                  <a:gd name="T13" fmla="*/ 0 h 37"/>
                  <a:gd name="T14" fmla="*/ 20 w 50"/>
                  <a:gd name="T15" fmla="*/ 0 h 37"/>
                  <a:gd name="T16" fmla="*/ 11 w 50"/>
                  <a:gd name="T17" fmla="*/ 2 h 37"/>
                  <a:gd name="T18" fmla="*/ 32 w 50"/>
                  <a:gd name="T19" fmla="*/ 10 h 37"/>
                  <a:gd name="T20" fmla="*/ 27 w 50"/>
                  <a:gd name="T21" fmla="*/ 29 h 37"/>
                  <a:gd name="T22" fmla="*/ 7 w 50"/>
                  <a:gd name="T23" fmla="*/ 24 h 37"/>
                  <a:gd name="T24" fmla="*/ 13 w 50"/>
                  <a:gd name="T25" fmla="*/ 4 h 37"/>
                  <a:gd name="T26" fmla="*/ 32 w 50"/>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11" y="2"/>
                    </a:moveTo>
                    <a:cubicBezTo>
                      <a:pt x="3" y="6"/>
                      <a:pt x="0" y="17"/>
                      <a:pt x="5" y="25"/>
                    </a:cubicBezTo>
                    <a:cubicBezTo>
                      <a:pt x="9" y="34"/>
                      <a:pt x="20" y="37"/>
                      <a:pt x="28" y="32"/>
                    </a:cubicBezTo>
                    <a:cubicBezTo>
                      <a:pt x="31" y="30"/>
                      <a:pt x="33" y="28"/>
                      <a:pt x="35" y="26"/>
                    </a:cubicBezTo>
                    <a:cubicBezTo>
                      <a:pt x="35" y="26"/>
                      <a:pt x="35" y="26"/>
                      <a:pt x="35" y="26"/>
                    </a:cubicBezTo>
                    <a:cubicBezTo>
                      <a:pt x="50" y="0"/>
                      <a:pt x="50" y="0"/>
                      <a:pt x="50" y="0"/>
                    </a:cubicBezTo>
                    <a:cubicBezTo>
                      <a:pt x="20" y="0"/>
                      <a:pt x="20" y="0"/>
                      <a:pt x="20" y="0"/>
                    </a:cubicBezTo>
                    <a:cubicBezTo>
                      <a:pt x="20" y="0"/>
                      <a:pt x="20" y="0"/>
                      <a:pt x="20" y="0"/>
                    </a:cubicBezTo>
                    <a:cubicBezTo>
                      <a:pt x="17" y="0"/>
                      <a:pt x="14" y="0"/>
                      <a:pt x="11" y="2"/>
                    </a:cubicBezTo>
                    <a:close/>
                    <a:moveTo>
                      <a:pt x="32" y="10"/>
                    </a:moveTo>
                    <a:cubicBezTo>
                      <a:pt x="36" y="17"/>
                      <a:pt x="34" y="26"/>
                      <a:pt x="27" y="29"/>
                    </a:cubicBezTo>
                    <a:cubicBezTo>
                      <a:pt x="20" y="33"/>
                      <a:pt x="11" y="31"/>
                      <a:pt x="7" y="24"/>
                    </a:cubicBezTo>
                    <a:cubicBezTo>
                      <a:pt x="3" y="17"/>
                      <a:pt x="6" y="8"/>
                      <a:pt x="13" y="4"/>
                    </a:cubicBezTo>
                    <a:cubicBezTo>
                      <a:pt x="20" y="0"/>
                      <a:pt x="28" y="3"/>
                      <a:pt x="32" y="10"/>
                    </a:cubicBez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Freeform 10"/>
              <p:cNvSpPr>
                <a:spLocks noEditPoints="1"/>
              </p:cNvSpPr>
              <p:nvPr/>
            </p:nvSpPr>
            <p:spPr bwMode="auto">
              <a:xfrm>
                <a:off x="3805" y="1598"/>
                <a:ext cx="1092" cy="807"/>
              </a:xfrm>
              <a:custGeom>
                <a:avLst/>
                <a:gdLst>
                  <a:gd name="T0" fmla="*/ 39 w 50"/>
                  <a:gd name="T1" fmla="*/ 35 h 37"/>
                  <a:gd name="T2" fmla="*/ 46 w 50"/>
                  <a:gd name="T3" fmla="*/ 11 h 37"/>
                  <a:gd name="T4" fmla="*/ 22 w 50"/>
                  <a:gd name="T5" fmla="*/ 5 h 37"/>
                  <a:gd name="T6" fmla="*/ 16 w 50"/>
                  <a:gd name="T7" fmla="*/ 11 h 37"/>
                  <a:gd name="T8" fmla="*/ 16 w 50"/>
                  <a:gd name="T9" fmla="*/ 11 h 37"/>
                  <a:gd name="T10" fmla="*/ 0 w 50"/>
                  <a:gd name="T11" fmla="*/ 37 h 37"/>
                  <a:gd name="T12" fmla="*/ 30 w 50"/>
                  <a:gd name="T13" fmla="*/ 37 h 37"/>
                  <a:gd name="T14" fmla="*/ 30 w 50"/>
                  <a:gd name="T15" fmla="*/ 37 h 37"/>
                  <a:gd name="T16" fmla="*/ 39 w 50"/>
                  <a:gd name="T17" fmla="*/ 35 h 37"/>
                  <a:gd name="T18" fmla="*/ 18 w 50"/>
                  <a:gd name="T19" fmla="*/ 27 h 37"/>
                  <a:gd name="T20" fmla="*/ 24 w 50"/>
                  <a:gd name="T21" fmla="*/ 7 h 37"/>
                  <a:gd name="T22" fmla="*/ 43 w 50"/>
                  <a:gd name="T23" fmla="*/ 13 h 37"/>
                  <a:gd name="T24" fmla="*/ 37 w 50"/>
                  <a:gd name="T25" fmla="*/ 32 h 37"/>
                  <a:gd name="T26" fmla="*/ 18 w 50"/>
                  <a:gd name="T2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39" y="35"/>
                    </a:moveTo>
                    <a:cubicBezTo>
                      <a:pt x="47" y="30"/>
                      <a:pt x="50" y="20"/>
                      <a:pt x="46" y="11"/>
                    </a:cubicBezTo>
                    <a:cubicBezTo>
                      <a:pt x="41" y="3"/>
                      <a:pt x="30" y="0"/>
                      <a:pt x="22" y="5"/>
                    </a:cubicBezTo>
                    <a:cubicBezTo>
                      <a:pt x="19" y="6"/>
                      <a:pt x="17" y="8"/>
                      <a:pt x="16" y="11"/>
                    </a:cubicBezTo>
                    <a:cubicBezTo>
                      <a:pt x="16" y="11"/>
                      <a:pt x="16" y="11"/>
                      <a:pt x="16" y="11"/>
                    </a:cubicBezTo>
                    <a:cubicBezTo>
                      <a:pt x="0" y="37"/>
                      <a:pt x="0" y="37"/>
                      <a:pt x="0" y="37"/>
                    </a:cubicBezTo>
                    <a:cubicBezTo>
                      <a:pt x="30" y="37"/>
                      <a:pt x="30" y="37"/>
                      <a:pt x="30" y="37"/>
                    </a:cubicBezTo>
                    <a:cubicBezTo>
                      <a:pt x="30" y="37"/>
                      <a:pt x="30" y="37"/>
                      <a:pt x="30" y="37"/>
                    </a:cubicBezTo>
                    <a:cubicBezTo>
                      <a:pt x="33" y="37"/>
                      <a:pt x="36" y="36"/>
                      <a:pt x="39" y="35"/>
                    </a:cubicBezTo>
                    <a:close/>
                    <a:moveTo>
                      <a:pt x="18" y="27"/>
                    </a:moveTo>
                    <a:cubicBezTo>
                      <a:pt x="14" y="20"/>
                      <a:pt x="17" y="11"/>
                      <a:pt x="24" y="7"/>
                    </a:cubicBezTo>
                    <a:cubicBezTo>
                      <a:pt x="30" y="3"/>
                      <a:pt x="39" y="6"/>
                      <a:pt x="43" y="13"/>
                    </a:cubicBezTo>
                    <a:cubicBezTo>
                      <a:pt x="47" y="20"/>
                      <a:pt x="44" y="28"/>
                      <a:pt x="37" y="32"/>
                    </a:cubicBezTo>
                    <a:cubicBezTo>
                      <a:pt x="31" y="36"/>
                      <a:pt x="22" y="34"/>
                      <a:pt x="18" y="27"/>
                    </a:cubicBez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9" name="文本框 8"/>
            <p:cNvSpPr txBox="1"/>
            <p:nvPr/>
          </p:nvSpPr>
          <p:spPr>
            <a:xfrm>
              <a:off x="6879512" y="3001412"/>
              <a:ext cx="722150" cy="584775"/>
            </a:xfrm>
            <a:prstGeom prst="rect">
              <a:avLst/>
            </a:prstGeom>
            <a:noFill/>
          </p:spPr>
          <p:txBody>
            <a:bodyPr wrap="square" rtlCol="0">
              <a:spAutoFit/>
            </a:bodyPr>
            <a:lstStyle/>
            <a:p>
              <a:pPr algn="dist"/>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3</a:t>
              </a:r>
              <a:endParaRPr lang="zh-CN" altLang="en-US"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文本框 9"/>
            <p:cNvSpPr txBox="1"/>
            <p:nvPr/>
          </p:nvSpPr>
          <p:spPr>
            <a:xfrm>
              <a:off x="6847922" y="4292383"/>
              <a:ext cx="722150" cy="584775"/>
            </a:xfrm>
            <a:prstGeom prst="rect">
              <a:avLst/>
            </a:prstGeom>
            <a:noFill/>
          </p:spPr>
          <p:txBody>
            <a:bodyPr wrap="square" rtlCol="0">
              <a:spAutoFit/>
            </a:bodyPr>
            <a:lstStyle/>
            <a:p>
              <a:pPr algn="dist"/>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4</a:t>
              </a:r>
              <a:endParaRPr lang="zh-CN" altLang="en-US"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文本框 10"/>
            <p:cNvSpPr txBox="1"/>
            <p:nvPr/>
          </p:nvSpPr>
          <p:spPr>
            <a:xfrm>
              <a:off x="5734924" y="4941186"/>
              <a:ext cx="722150" cy="584775"/>
            </a:xfrm>
            <a:prstGeom prst="rect">
              <a:avLst/>
            </a:prstGeom>
            <a:noFill/>
          </p:spPr>
          <p:txBody>
            <a:bodyPr wrap="square" rtlCol="0">
              <a:spAutoFit/>
            </a:bodyPr>
            <a:lstStyle/>
            <a:p>
              <a:pPr algn="dist"/>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a:t>
              </a:r>
              <a:endParaRPr lang="zh-CN" altLang="en-US"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文本框 11"/>
            <p:cNvSpPr txBox="1"/>
            <p:nvPr/>
          </p:nvSpPr>
          <p:spPr>
            <a:xfrm>
              <a:off x="4621927" y="4292382"/>
              <a:ext cx="722150" cy="584775"/>
            </a:xfrm>
            <a:prstGeom prst="rect">
              <a:avLst/>
            </a:prstGeom>
            <a:noFill/>
          </p:spPr>
          <p:txBody>
            <a:bodyPr wrap="square" rtlCol="0">
              <a:spAutoFit/>
            </a:bodyPr>
            <a:lstStyle/>
            <a:p>
              <a:pPr algn="dist"/>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2</a:t>
              </a:r>
              <a:endParaRPr lang="zh-CN" altLang="en-US"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文本框 12"/>
            <p:cNvSpPr txBox="1"/>
            <p:nvPr/>
          </p:nvSpPr>
          <p:spPr>
            <a:xfrm>
              <a:off x="4621927" y="3011269"/>
              <a:ext cx="722150" cy="584775"/>
            </a:xfrm>
            <a:prstGeom prst="rect">
              <a:avLst/>
            </a:prstGeom>
            <a:noFill/>
          </p:spPr>
          <p:txBody>
            <a:bodyPr wrap="square" rtlCol="0">
              <a:spAutoFit/>
            </a:bodyPr>
            <a:lstStyle/>
            <a:p>
              <a:pPr algn="dist"/>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1</a:t>
              </a:r>
              <a:endParaRPr lang="zh-CN" altLang="en-US"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20" name="文本框 19"/>
          <p:cNvSpPr txBox="1"/>
          <p:nvPr/>
        </p:nvSpPr>
        <p:spPr>
          <a:xfrm>
            <a:off x="3057697" y="1903129"/>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文本框 20"/>
          <p:cNvSpPr txBox="1"/>
          <p:nvPr/>
        </p:nvSpPr>
        <p:spPr>
          <a:xfrm>
            <a:off x="1947843" y="2068907"/>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2" name="文本框 21"/>
          <p:cNvSpPr txBox="1"/>
          <p:nvPr/>
        </p:nvSpPr>
        <p:spPr>
          <a:xfrm>
            <a:off x="867112" y="2429988"/>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3" name="文本框 22"/>
          <p:cNvSpPr txBox="1"/>
          <p:nvPr/>
        </p:nvSpPr>
        <p:spPr>
          <a:xfrm>
            <a:off x="3036981" y="3942464"/>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4" name="文本框 23"/>
          <p:cNvSpPr txBox="1"/>
          <p:nvPr/>
        </p:nvSpPr>
        <p:spPr>
          <a:xfrm>
            <a:off x="1927128" y="4108239"/>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5" name="文本框 24"/>
          <p:cNvSpPr txBox="1"/>
          <p:nvPr/>
        </p:nvSpPr>
        <p:spPr>
          <a:xfrm>
            <a:off x="846399" y="4469320"/>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6" name="文本框 25"/>
          <p:cNvSpPr txBox="1"/>
          <p:nvPr/>
        </p:nvSpPr>
        <p:spPr>
          <a:xfrm>
            <a:off x="8378973" y="1929257"/>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文本框 26"/>
          <p:cNvSpPr txBox="1"/>
          <p:nvPr/>
        </p:nvSpPr>
        <p:spPr>
          <a:xfrm>
            <a:off x="9105451" y="2038551"/>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8" name="文本框 27"/>
          <p:cNvSpPr txBox="1"/>
          <p:nvPr/>
        </p:nvSpPr>
        <p:spPr>
          <a:xfrm>
            <a:off x="8378973" y="2456113"/>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29" name="文本框 28"/>
          <p:cNvSpPr txBox="1"/>
          <p:nvPr/>
        </p:nvSpPr>
        <p:spPr>
          <a:xfrm>
            <a:off x="8378973" y="3898213"/>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0" name="文本框 29"/>
          <p:cNvSpPr txBox="1"/>
          <p:nvPr/>
        </p:nvSpPr>
        <p:spPr>
          <a:xfrm>
            <a:off x="9105451" y="4007507"/>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1" name="文本框 30"/>
          <p:cNvSpPr txBox="1"/>
          <p:nvPr/>
        </p:nvSpPr>
        <p:spPr>
          <a:xfrm>
            <a:off x="8378973" y="4425069"/>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ppt_x"/>
                                          </p:val>
                                        </p:tav>
                                        <p:tav tm="100000">
                                          <p:val>
                                            <p:strVal val="#ppt_x"/>
                                          </p:val>
                                        </p:tav>
                                      </p:tavLst>
                                    </p:anim>
                                    <p:anim calcmode="lin" valueType="num">
                                      <p:cBhvr additive="base">
                                        <p:cTn id="54" dur="500" fill="hold"/>
                                        <p:tgtEl>
                                          <p:spTgt spid="3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ppt_x"/>
                                          </p:val>
                                        </p:tav>
                                        <p:tav tm="100000">
                                          <p:val>
                                            <p:strVal val="#ppt_x"/>
                                          </p:val>
                                        </p:tav>
                                      </p:tavLst>
                                    </p:anim>
                                    <p:anim calcmode="lin" valueType="num">
                                      <p:cBhvr additive="base">
                                        <p:cTn id="5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7" name="椭圆 6"/>
          <p:cNvSpPr/>
          <p:nvPr/>
        </p:nvSpPr>
        <p:spPr>
          <a:xfrm>
            <a:off x="5003690" y="2475883"/>
            <a:ext cx="2400300" cy="2400300"/>
          </a:xfrm>
          <a:prstGeom prst="ellipse">
            <a:avLst/>
          </a:prstGeom>
          <a:solidFill>
            <a:schemeClr val="tx1">
              <a:lumMod val="50000"/>
              <a:lumOff val="5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椭圆 7"/>
          <p:cNvSpPr/>
          <p:nvPr/>
        </p:nvSpPr>
        <p:spPr>
          <a:xfrm>
            <a:off x="4638637" y="2110830"/>
            <a:ext cx="3130407" cy="3130406"/>
          </a:xfrm>
          <a:prstGeom prst="ellipse">
            <a:avLst/>
          </a:prstGeom>
          <a:noFill/>
          <a:ln w="3175">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9" name="组合 8"/>
          <p:cNvGrpSpPr/>
          <p:nvPr/>
        </p:nvGrpSpPr>
        <p:grpSpPr>
          <a:xfrm>
            <a:off x="5360876" y="2833075"/>
            <a:ext cx="1685925" cy="1685925"/>
            <a:chOff x="4862685" y="2533650"/>
            <a:chExt cx="2247900" cy="2247900"/>
          </a:xfrm>
          <a:solidFill>
            <a:schemeClr val="tx1">
              <a:lumMod val="75000"/>
              <a:lumOff val="25000"/>
            </a:schemeClr>
          </a:solidFill>
        </p:grpSpPr>
        <p:sp>
          <p:nvSpPr>
            <p:cNvPr id="10" name="椭圆 9"/>
            <p:cNvSpPr/>
            <p:nvPr/>
          </p:nvSpPr>
          <p:spPr>
            <a:xfrm>
              <a:off x="4862685" y="2533650"/>
              <a:ext cx="2247900" cy="2247900"/>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Freeform 7"/>
            <p:cNvSpPr>
              <a:spLocks noChangeAspect="1" noEditPoints="1"/>
            </p:cNvSpPr>
            <p:nvPr/>
          </p:nvSpPr>
          <p:spPr bwMode="auto">
            <a:xfrm>
              <a:off x="5600263" y="3172305"/>
              <a:ext cx="772742" cy="577230"/>
            </a:xfrm>
            <a:custGeom>
              <a:avLst/>
              <a:gdLst>
                <a:gd name="T0" fmla="*/ 485 w 527"/>
                <a:gd name="T1" fmla="*/ 294 h 394"/>
                <a:gd name="T2" fmla="*/ 42 w 527"/>
                <a:gd name="T3" fmla="*/ 294 h 394"/>
                <a:gd name="T4" fmla="*/ 9 w 527"/>
                <a:gd name="T5" fmla="*/ 359 h 394"/>
                <a:gd name="T6" fmla="*/ 518 w 527"/>
                <a:gd name="T7" fmla="*/ 359 h 394"/>
                <a:gd name="T8" fmla="*/ 485 w 527"/>
                <a:gd name="T9" fmla="*/ 294 h 394"/>
                <a:gd name="T10" fmla="*/ 208 w 527"/>
                <a:gd name="T11" fmla="*/ 343 h 394"/>
                <a:gd name="T12" fmla="*/ 222 w 527"/>
                <a:gd name="T13" fmla="*/ 317 h 394"/>
                <a:gd name="T14" fmla="*/ 307 w 527"/>
                <a:gd name="T15" fmla="*/ 317 h 394"/>
                <a:gd name="T16" fmla="*/ 319 w 527"/>
                <a:gd name="T17" fmla="*/ 343 h 394"/>
                <a:gd name="T18" fmla="*/ 208 w 527"/>
                <a:gd name="T19" fmla="*/ 343 h 394"/>
                <a:gd name="T20" fmla="*/ 478 w 527"/>
                <a:gd name="T21" fmla="*/ 280 h 394"/>
                <a:gd name="T22" fmla="*/ 478 w 527"/>
                <a:gd name="T23" fmla="*/ 278 h 394"/>
                <a:gd name="T24" fmla="*/ 478 w 527"/>
                <a:gd name="T25" fmla="*/ 277 h 394"/>
                <a:gd name="T26" fmla="*/ 478 w 527"/>
                <a:gd name="T27" fmla="*/ 12 h 394"/>
                <a:gd name="T28" fmla="*/ 465 w 527"/>
                <a:gd name="T29" fmla="*/ 0 h 394"/>
                <a:gd name="T30" fmla="*/ 62 w 527"/>
                <a:gd name="T31" fmla="*/ 0 h 394"/>
                <a:gd name="T32" fmla="*/ 49 w 527"/>
                <a:gd name="T33" fmla="*/ 12 h 394"/>
                <a:gd name="T34" fmla="*/ 49 w 527"/>
                <a:gd name="T35" fmla="*/ 277 h 394"/>
                <a:gd name="T36" fmla="*/ 50 w 527"/>
                <a:gd name="T37" fmla="*/ 278 h 394"/>
                <a:gd name="T38" fmla="*/ 49 w 527"/>
                <a:gd name="T39" fmla="*/ 280 h 394"/>
                <a:gd name="T40" fmla="*/ 49 w 527"/>
                <a:gd name="T41" fmla="*/ 280 h 394"/>
                <a:gd name="T42" fmla="*/ 478 w 527"/>
                <a:gd name="T43" fmla="*/ 280 h 394"/>
                <a:gd name="T44" fmla="*/ 447 w 527"/>
                <a:gd name="T45" fmla="*/ 259 h 394"/>
                <a:gd name="T46" fmla="*/ 80 w 527"/>
                <a:gd name="T47" fmla="*/ 259 h 394"/>
                <a:gd name="T48" fmla="*/ 80 w 527"/>
                <a:gd name="T49" fmla="*/ 30 h 394"/>
                <a:gd name="T50" fmla="*/ 447 w 527"/>
                <a:gd name="T51" fmla="*/ 30 h 394"/>
                <a:gd name="T52" fmla="*/ 447 w 527"/>
                <a:gd name="T53" fmla="*/ 259 h 394"/>
                <a:gd name="T54" fmla="*/ 526 w 527"/>
                <a:gd name="T55" fmla="*/ 373 h 394"/>
                <a:gd name="T56" fmla="*/ 1 w 527"/>
                <a:gd name="T57" fmla="*/ 373 h 394"/>
                <a:gd name="T58" fmla="*/ 0 w 527"/>
                <a:gd name="T59" fmla="*/ 376 h 394"/>
                <a:gd name="T60" fmla="*/ 12 w 527"/>
                <a:gd name="T61" fmla="*/ 394 h 394"/>
                <a:gd name="T62" fmla="*/ 515 w 527"/>
                <a:gd name="T63" fmla="*/ 394 h 394"/>
                <a:gd name="T64" fmla="*/ 527 w 527"/>
                <a:gd name="T65" fmla="*/ 376 h 394"/>
                <a:gd name="T66" fmla="*/ 526 w 527"/>
                <a:gd name="T67" fmla="*/ 37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 h="394">
                  <a:moveTo>
                    <a:pt x="485" y="294"/>
                  </a:moveTo>
                  <a:cubicBezTo>
                    <a:pt x="42" y="294"/>
                    <a:pt x="42" y="294"/>
                    <a:pt x="42" y="294"/>
                  </a:cubicBezTo>
                  <a:cubicBezTo>
                    <a:pt x="9" y="359"/>
                    <a:pt x="9" y="359"/>
                    <a:pt x="9" y="359"/>
                  </a:cubicBezTo>
                  <a:cubicBezTo>
                    <a:pt x="518" y="359"/>
                    <a:pt x="518" y="359"/>
                    <a:pt x="518" y="359"/>
                  </a:cubicBezTo>
                  <a:lnTo>
                    <a:pt x="485" y="294"/>
                  </a:lnTo>
                  <a:close/>
                  <a:moveTo>
                    <a:pt x="208" y="343"/>
                  </a:moveTo>
                  <a:cubicBezTo>
                    <a:pt x="222" y="317"/>
                    <a:pt x="222" y="317"/>
                    <a:pt x="222" y="317"/>
                  </a:cubicBezTo>
                  <a:cubicBezTo>
                    <a:pt x="307" y="317"/>
                    <a:pt x="307" y="317"/>
                    <a:pt x="307" y="317"/>
                  </a:cubicBezTo>
                  <a:cubicBezTo>
                    <a:pt x="319" y="343"/>
                    <a:pt x="319" y="343"/>
                    <a:pt x="319" y="343"/>
                  </a:cubicBezTo>
                  <a:lnTo>
                    <a:pt x="208" y="343"/>
                  </a:lnTo>
                  <a:close/>
                  <a:moveTo>
                    <a:pt x="478" y="280"/>
                  </a:moveTo>
                  <a:cubicBezTo>
                    <a:pt x="478" y="279"/>
                    <a:pt x="478" y="279"/>
                    <a:pt x="478" y="278"/>
                  </a:cubicBezTo>
                  <a:cubicBezTo>
                    <a:pt x="478" y="278"/>
                    <a:pt x="478" y="278"/>
                    <a:pt x="478" y="277"/>
                  </a:cubicBezTo>
                  <a:cubicBezTo>
                    <a:pt x="478" y="12"/>
                    <a:pt x="478" y="12"/>
                    <a:pt x="478" y="12"/>
                  </a:cubicBezTo>
                  <a:cubicBezTo>
                    <a:pt x="478" y="5"/>
                    <a:pt x="472" y="0"/>
                    <a:pt x="465" y="0"/>
                  </a:cubicBezTo>
                  <a:cubicBezTo>
                    <a:pt x="62" y="0"/>
                    <a:pt x="62" y="0"/>
                    <a:pt x="62" y="0"/>
                  </a:cubicBezTo>
                  <a:cubicBezTo>
                    <a:pt x="55" y="0"/>
                    <a:pt x="49" y="5"/>
                    <a:pt x="49" y="12"/>
                  </a:cubicBezTo>
                  <a:cubicBezTo>
                    <a:pt x="49" y="277"/>
                    <a:pt x="49" y="277"/>
                    <a:pt x="49" y="277"/>
                  </a:cubicBezTo>
                  <a:cubicBezTo>
                    <a:pt x="49" y="278"/>
                    <a:pt x="50" y="278"/>
                    <a:pt x="50" y="278"/>
                  </a:cubicBezTo>
                  <a:cubicBezTo>
                    <a:pt x="50" y="279"/>
                    <a:pt x="49" y="279"/>
                    <a:pt x="49" y="280"/>
                  </a:cubicBezTo>
                  <a:cubicBezTo>
                    <a:pt x="49" y="280"/>
                    <a:pt x="49" y="280"/>
                    <a:pt x="49" y="280"/>
                  </a:cubicBezTo>
                  <a:cubicBezTo>
                    <a:pt x="478" y="280"/>
                    <a:pt x="478" y="280"/>
                    <a:pt x="478" y="280"/>
                  </a:cubicBezTo>
                  <a:close/>
                  <a:moveTo>
                    <a:pt x="447" y="259"/>
                  </a:moveTo>
                  <a:cubicBezTo>
                    <a:pt x="80" y="259"/>
                    <a:pt x="80" y="259"/>
                    <a:pt x="80" y="259"/>
                  </a:cubicBezTo>
                  <a:cubicBezTo>
                    <a:pt x="80" y="30"/>
                    <a:pt x="80" y="30"/>
                    <a:pt x="80" y="30"/>
                  </a:cubicBezTo>
                  <a:cubicBezTo>
                    <a:pt x="447" y="30"/>
                    <a:pt x="447" y="30"/>
                    <a:pt x="447" y="30"/>
                  </a:cubicBezTo>
                  <a:lnTo>
                    <a:pt x="447" y="259"/>
                  </a:lnTo>
                  <a:close/>
                  <a:moveTo>
                    <a:pt x="526" y="373"/>
                  </a:moveTo>
                  <a:cubicBezTo>
                    <a:pt x="1" y="373"/>
                    <a:pt x="1" y="373"/>
                    <a:pt x="1" y="373"/>
                  </a:cubicBezTo>
                  <a:cubicBezTo>
                    <a:pt x="0" y="376"/>
                    <a:pt x="0" y="376"/>
                    <a:pt x="0" y="376"/>
                  </a:cubicBezTo>
                  <a:cubicBezTo>
                    <a:pt x="0" y="382"/>
                    <a:pt x="6" y="394"/>
                    <a:pt x="12" y="394"/>
                  </a:cubicBezTo>
                  <a:cubicBezTo>
                    <a:pt x="515" y="394"/>
                    <a:pt x="515" y="394"/>
                    <a:pt x="515" y="394"/>
                  </a:cubicBezTo>
                  <a:cubicBezTo>
                    <a:pt x="521" y="394"/>
                    <a:pt x="527" y="382"/>
                    <a:pt x="527" y="376"/>
                  </a:cubicBezTo>
                  <a:lnTo>
                    <a:pt x="526" y="373"/>
                  </a:lnTo>
                  <a:close/>
                </a:path>
              </a:pathLst>
            </a:custGeom>
            <a:solidFill>
              <a:schemeClr val="bg1"/>
            </a:solidFill>
            <a:ln>
              <a:noFill/>
            </a:ln>
          </p:spPr>
          <p:txBody>
            <a:bodyPr vert="horz" wrap="square" lIns="91440" tIns="45720" rIns="91440" bIns="45720" numCol="1" anchor="t" anchorCtr="0" compatLnSpc="1"/>
            <a:lstStyle/>
            <a:p>
              <a:pPr defTabSz="783590">
                <a:defRPr/>
              </a:pPr>
              <a:endParaRPr lang="zh-CN" altLang="en-US" sz="1800" kern="0">
                <a:solidFill>
                  <a:srgbClr val="46464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文本框 11"/>
            <p:cNvSpPr txBox="1"/>
            <p:nvPr/>
          </p:nvSpPr>
          <p:spPr>
            <a:xfrm>
              <a:off x="5345272" y="3939754"/>
              <a:ext cx="1340538" cy="451405"/>
            </a:xfrm>
            <a:prstGeom prst="rect">
              <a:avLst/>
            </a:prstGeom>
            <a:noFill/>
          </p:spPr>
          <p:txBody>
            <a:bodyPr wrap="none" rtlCol="0">
              <a:spAutoFit/>
            </a:bodyPr>
            <a:lstStyle/>
            <a:p>
              <a:r>
                <a:rPr lang="zh-CN" altLang="en-US" sz="1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研究成果</a:t>
              </a:r>
            </a:p>
          </p:txBody>
        </p:sp>
      </p:grpSp>
      <p:grpSp>
        <p:nvGrpSpPr>
          <p:cNvPr id="13" name="组合 12"/>
          <p:cNvGrpSpPr/>
          <p:nvPr/>
        </p:nvGrpSpPr>
        <p:grpSpPr>
          <a:xfrm>
            <a:off x="7106956" y="1877683"/>
            <a:ext cx="594067" cy="657008"/>
            <a:chOff x="7190791" y="1259800"/>
            <a:chExt cx="792088" cy="876010"/>
          </a:xfrm>
          <a:solidFill>
            <a:srgbClr val="86C5C5"/>
          </a:solidFill>
        </p:grpSpPr>
        <p:grpSp>
          <p:nvGrpSpPr>
            <p:cNvPr id="14" name="组合 13"/>
            <p:cNvGrpSpPr/>
            <p:nvPr/>
          </p:nvGrpSpPr>
          <p:grpSpPr>
            <a:xfrm rot="1291582">
              <a:off x="7190791" y="1259800"/>
              <a:ext cx="792088" cy="876010"/>
              <a:chOff x="6744072" y="893003"/>
              <a:chExt cx="792088" cy="876010"/>
            </a:xfrm>
            <a:grpFill/>
          </p:grpSpPr>
          <p:sp>
            <p:nvSpPr>
              <p:cNvPr id="16" name="流程图: 联系 38"/>
              <p:cNvSpPr/>
              <p:nvPr/>
            </p:nvSpPr>
            <p:spPr>
              <a:xfrm>
                <a:off x="6744072" y="893003"/>
                <a:ext cx="792088" cy="79208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等腰三角形 16"/>
              <p:cNvSpPr/>
              <p:nvPr/>
            </p:nvSpPr>
            <p:spPr>
              <a:xfrm rot="11236714">
                <a:off x="6978736" y="1601169"/>
                <a:ext cx="216024" cy="16784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15" name="文本框 28"/>
            <p:cNvSpPr txBox="1"/>
            <p:nvPr/>
          </p:nvSpPr>
          <p:spPr>
            <a:xfrm>
              <a:off x="7423168" y="1475477"/>
              <a:ext cx="400109" cy="430886"/>
            </a:xfrm>
            <a:prstGeom prst="rect">
              <a:avLst/>
            </a:prstGeom>
            <a:grpFill/>
          </p:spPr>
          <p:txBody>
            <a:bodyPr wrap="none" rtlCol="0">
              <a:spAutoFit/>
            </a:bodyPr>
            <a:lstStyle/>
            <a:p>
              <a:r>
                <a:rPr lang="en-US" altLang="zh-CN" sz="15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B</a:t>
              </a:r>
              <a:endParaRPr lang="zh-CN" altLang="en-US" sz="15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8" name="组合 17"/>
          <p:cNvGrpSpPr/>
          <p:nvPr/>
        </p:nvGrpSpPr>
        <p:grpSpPr>
          <a:xfrm>
            <a:off x="4563444" y="2951219"/>
            <a:ext cx="657008" cy="594066"/>
            <a:chOff x="3799443" y="2691181"/>
            <a:chExt cx="876010" cy="792088"/>
          </a:xfrm>
          <a:solidFill>
            <a:srgbClr val="86C5C5"/>
          </a:solidFill>
        </p:grpSpPr>
        <p:grpSp>
          <p:nvGrpSpPr>
            <p:cNvPr id="19" name="组合 18"/>
            <p:cNvGrpSpPr/>
            <p:nvPr/>
          </p:nvGrpSpPr>
          <p:grpSpPr>
            <a:xfrm rot="18172526">
              <a:off x="3841404" y="2649220"/>
              <a:ext cx="792088" cy="876010"/>
              <a:chOff x="6744072" y="893003"/>
              <a:chExt cx="792088" cy="876010"/>
            </a:xfrm>
            <a:grpFill/>
          </p:grpSpPr>
          <p:sp>
            <p:nvSpPr>
              <p:cNvPr id="21" name="流程图: 联系 43"/>
              <p:cNvSpPr/>
              <p:nvPr/>
            </p:nvSpPr>
            <p:spPr>
              <a:xfrm>
                <a:off x="6744072" y="893003"/>
                <a:ext cx="792088" cy="79208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等腰三角形 21"/>
              <p:cNvSpPr/>
              <p:nvPr/>
            </p:nvSpPr>
            <p:spPr>
              <a:xfrm rot="11236714">
                <a:off x="6978736" y="1601169"/>
                <a:ext cx="216024" cy="16784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20" name="文本框 29"/>
            <p:cNvSpPr txBox="1"/>
            <p:nvPr/>
          </p:nvSpPr>
          <p:spPr>
            <a:xfrm>
              <a:off x="3975023" y="2864393"/>
              <a:ext cx="400109" cy="430887"/>
            </a:xfrm>
            <a:prstGeom prst="rect">
              <a:avLst/>
            </a:prstGeom>
            <a:grpFill/>
          </p:spPr>
          <p:txBody>
            <a:bodyPr wrap="none" rtlCol="0">
              <a:spAutoFit/>
            </a:bodyPr>
            <a:lstStyle/>
            <a:p>
              <a:r>
                <a:rPr lang="en-US" altLang="zh-CN" sz="15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A</a:t>
              </a:r>
              <a:endParaRPr lang="zh-CN" altLang="en-US" sz="15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23" name="文本框 22"/>
          <p:cNvSpPr txBox="1"/>
          <p:nvPr/>
        </p:nvSpPr>
        <p:spPr>
          <a:xfrm>
            <a:off x="3389209" y="2833075"/>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4" name="文本框 23"/>
          <p:cNvSpPr txBox="1"/>
          <p:nvPr/>
        </p:nvSpPr>
        <p:spPr>
          <a:xfrm>
            <a:off x="2279355" y="2998849"/>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5" name="文本框 24"/>
          <p:cNvSpPr txBox="1"/>
          <p:nvPr/>
        </p:nvSpPr>
        <p:spPr>
          <a:xfrm>
            <a:off x="1198627" y="3359930"/>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6" name="文本框 25"/>
          <p:cNvSpPr txBox="1"/>
          <p:nvPr/>
        </p:nvSpPr>
        <p:spPr>
          <a:xfrm>
            <a:off x="8323738" y="1861670"/>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文本框 26"/>
          <p:cNvSpPr txBox="1"/>
          <p:nvPr/>
        </p:nvSpPr>
        <p:spPr>
          <a:xfrm>
            <a:off x="9050217" y="1970967"/>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8" name="文本框 27"/>
          <p:cNvSpPr txBox="1"/>
          <p:nvPr/>
        </p:nvSpPr>
        <p:spPr>
          <a:xfrm>
            <a:off x="8323739" y="2388529"/>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300" fill="hold"/>
                                        <p:tgtEl>
                                          <p:spTgt spid="9"/>
                                        </p:tgtEl>
                                        <p:attrNameLst>
                                          <p:attrName>ppt_w</p:attrName>
                                        </p:attrNameLst>
                                      </p:cBhvr>
                                      <p:tavLst>
                                        <p:tav tm="0">
                                          <p:val>
                                            <p:fltVal val="0"/>
                                          </p:val>
                                        </p:tav>
                                        <p:tav tm="100000">
                                          <p:val>
                                            <p:strVal val="#ppt_w"/>
                                          </p:val>
                                        </p:tav>
                                      </p:tavLst>
                                    </p:anim>
                                    <p:anim calcmode="lin" valueType="num">
                                      <p:cBhvr>
                                        <p:cTn id="8" dur="300" fill="hold"/>
                                        <p:tgtEl>
                                          <p:spTgt spid="9"/>
                                        </p:tgtEl>
                                        <p:attrNameLst>
                                          <p:attrName>ppt_h</p:attrName>
                                        </p:attrNameLst>
                                      </p:cBhvr>
                                      <p:tavLst>
                                        <p:tav tm="0">
                                          <p:val>
                                            <p:fltVal val="0"/>
                                          </p:val>
                                        </p:tav>
                                        <p:tav tm="100000">
                                          <p:val>
                                            <p:strVal val="#ppt_h"/>
                                          </p:val>
                                        </p:tav>
                                      </p:tavLst>
                                    </p:anim>
                                    <p:animEffect transition="in" filter="fade">
                                      <p:cBhvr>
                                        <p:cTn id="9" dur="300"/>
                                        <p:tgtEl>
                                          <p:spTgt spid="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300" fill="hold"/>
                                        <p:tgtEl>
                                          <p:spTgt spid="7"/>
                                        </p:tgtEl>
                                        <p:attrNameLst>
                                          <p:attrName>ppt_w</p:attrName>
                                        </p:attrNameLst>
                                      </p:cBhvr>
                                      <p:tavLst>
                                        <p:tav tm="0">
                                          <p:val>
                                            <p:fltVal val="0"/>
                                          </p:val>
                                        </p:tav>
                                        <p:tav tm="100000">
                                          <p:val>
                                            <p:strVal val="#ppt_w"/>
                                          </p:val>
                                        </p:tav>
                                      </p:tavLst>
                                    </p:anim>
                                    <p:anim calcmode="lin" valueType="num">
                                      <p:cBhvr>
                                        <p:cTn id="14" dur="300" fill="hold"/>
                                        <p:tgtEl>
                                          <p:spTgt spid="7"/>
                                        </p:tgtEl>
                                        <p:attrNameLst>
                                          <p:attrName>ppt_h</p:attrName>
                                        </p:attrNameLst>
                                      </p:cBhvr>
                                      <p:tavLst>
                                        <p:tav tm="0">
                                          <p:val>
                                            <p:fltVal val="0"/>
                                          </p:val>
                                        </p:tav>
                                        <p:tav tm="100000">
                                          <p:val>
                                            <p:strVal val="#ppt_h"/>
                                          </p:val>
                                        </p:tav>
                                      </p:tavLst>
                                    </p:anim>
                                    <p:animEffect transition="in" filter="fade">
                                      <p:cBhvr>
                                        <p:cTn id="15" dur="3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300" fill="hold"/>
                                        <p:tgtEl>
                                          <p:spTgt spid="8"/>
                                        </p:tgtEl>
                                        <p:attrNameLst>
                                          <p:attrName>ppt_w</p:attrName>
                                        </p:attrNameLst>
                                      </p:cBhvr>
                                      <p:tavLst>
                                        <p:tav tm="0">
                                          <p:val>
                                            <p:fltVal val="0"/>
                                          </p:val>
                                        </p:tav>
                                        <p:tav tm="100000">
                                          <p:val>
                                            <p:strVal val="#ppt_w"/>
                                          </p:val>
                                        </p:tav>
                                      </p:tavLst>
                                    </p:anim>
                                    <p:anim calcmode="lin" valueType="num">
                                      <p:cBhvr>
                                        <p:cTn id="20" dur="300" fill="hold"/>
                                        <p:tgtEl>
                                          <p:spTgt spid="8"/>
                                        </p:tgtEl>
                                        <p:attrNameLst>
                                          <p:attrName>ppt_h</p:attrName>
                                        </p:attrNameLst>
                                      </p:cBhvr>
                                      <p:tavLst>
                                        <p:tav tm="0">
                                          <p:val>
                                            <p:fltVal val="0"/>
                                          </p:val>
                                        </p:tav>
                                        <p:tav tm="100000">
                                          <p:val>
                                            <p:strVal val="#ppt_h"/>
                                          </p:val>
                                        </p:tav>
                                      </p:tavLst>
                                    </p:anim>
                                    <p:animEffect transition="in" filter="fade">
                                      <p:cBhvr>
                                        <p:cTn id="21" dur="300"/>
                                        <p:tgtEl>
                                          <p:spTgt spid="8"/>
                                        </p:tgtEl>
                                      </p:cBhvr>
                                    </p:animEffect>
                                  </p:childTnLst>
                                </p:cTn>
                              </p:par>
                            </p:childTnLst>
                          </p:cTn>
                        </p:par>
                        <p:par>
                          <p:cTn id="22" fill="hold">
                            <p:stCondLst>
                              <p:cond delay="1500"/>
                            </p:stCondLst>
                            <p:childTnLst>
                              <p:par>
                                <p:cTn id="23" presetID="2" presetClass="entr" presetSubtype="3"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1+#ppt_w/2"/>
                                          </p:val>
                                        </p:tav>
                                        <p:tav tm="100000">
                                          <p:val>
                                            <p:strVal val="#ppt_x"/>
                                          </p:val>
                                        </p:tav>
                                      </p:tavLst>
                                    </p:anim>
                                    <p:anim calcmode="lin" valueType="num">
                                      <p:cBhvr additive="base">
                                        <p:cTn id="26" dur="500" fill="hold"/>
                                        <p:tgtEl>
                                          <p:spTgt spid="13"/>
                                        </p:tgtEl>
                                        <p:attrNameLst>
                                          <p:attrName>ppt_y</p:attrName>
                                        </p:attrNameLst>
                                      </p:cBhvr>
                                      <p:tavLst>
                                        <p:tav tm="0">
                                          <p:val>
                                            <p:strVal val="0-#ppt_h/2"/>
                                          </p:val>
                                        </p:tav>
                                        <p:tav tm="100000">
                                          <p:val>
                                            <p:strVal val="#ppt_y"/>
                                          </p:val>
                                        </p:tav>
                                      </p:tavLst>
                                    </p:anim>
                                  </p:childTnLst>
                                </p:cTn>
                              </p:par>
                              <p:par>
                                <p:cTn id="27" presetID="26" presetClass="emph" presetSubtype="0" fill="hold" nodeType="withEffect">
                                  <p:stCondLst>
                                    <p:cond delay="0"/>
                                  </p:stCondLst>
                                  <p:childTnLst>
                                    <p:animEffect transition="out" filter="fade">
                                      <p:cBhvr>
                                        <p:cTn id="28" dur="500" tmFilter="0, 0; .2, .5; .8, .5; 1, 0"/>
                                        <p:tgtEl>
                                          <p:spTgt spid="13"/>
                                        </p:tgtEl>
                                      </p:cBhvr>
                                    </p:animEffect>
                                    <p:animScale>
                                      <p:cBhvr>
                                        <p:cTn id="29" dur="250" autoRev="1" fill="hold"/>
                                        <p:tgtEl>
                                          <p:spTgt spid="13"/>
                                        </p:tgtEl>
                                      </p:cBhvr>
                                      <p:by x="105000" y="105000"/>
                                    </p:animScale>
                                  </p:childTnLst>
                                </p:cTn>
                              </p:par>
                            </p:childTnLst>
                          </p:cTn>
                        </p:par>
                        <p:par>
                          <p:cTn id="30" fill="hold">
                            <p:stCondLst>
                              <p:cond delay="2000"/>
                            </p:stCondLst>
                            <p:childTnLst>
                              <p:par>
                                <p:cTn id="31" presetID="2" presetClass="entr" presetSubtype="8"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0-#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par>
                                <p:cTn id="35" presetID="26" presetClass="emph" presetSubtype="0" fill="hold" nodeType="withEffect">
                                  <p:stCondLst>
                                    <p:cond delay="0"/>
                                  </p:stCondLst>
                                  <p:childTnLst>
                                    <p:animEffect transition="out" filter="fade">
                                      <p:cBhvr>
                                        <p:cTn id="36" dur="500" tmFilter="0, 0; .2, .5; .8, .5; 1, 0"/>
                                        <p:tgtEl>
                                          <p:spTgt spid="18"/>
                                        </p:tgtEl>
                                      </p:cBhvr>
                                    </p:animEffect>
                                    <p:animScale>
                                      <p:cBhvr>
                                        <p:cTn id="37" dur="250" autoRev="1" fill="hold"/>
                                        <p:tgtEl>
                                          <p:spTgt spid="18"/>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500" fill="hold"/>
                                        <p:tgtEl>
                                          <p:spTgt spid="25"/>
                                        </p:tgtEl>
                                        <p:attrNameLst>
                                          <p:attrName>ppt_x</p:attrName>
                                        </p:attrNameLst>
                                      </p:cBhvr>
                                      <p:tavLst>
                                        <p:tav tm="0">
                                          <p:val>
                                            <p:strVal val="#ppt_x"/>
                                          </p:val>
                                        </p:tav>
                                        <p:tav tm="100000">
                                          <p:val>
                                            <p:strVal val="#ppt_x"/>
                                          </p:val>
                                        </p:tav>
                                      </p:tavLst>
                                    </p:anim>
                                    <p:anim calcmode="lin" valueType="num">
                                      <p:cBhvr additive="base">
                                        <p:cTn id="5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500" fill="hold"/>
                                        <p:tgtEl>
                                          <p:spTgt spid="26"/>
                                        </p:tgtEl>
                                        <p:attrNameLst>
                                          <p:attrName>ppt_x</p:attrName>
                                        </p:attrNameLst>
                                      </p:cBhvr>
                                      <p:tavLst>
                                        <p:tav tm="0">
                                          <p:val>
                                            <p:strVal val="#ppt_x"/>
                                          </p:val>
                                        </p:tav>
                                        <p:tav tm="100000">
                                          <p:val>
                                            <p:strVal val="#ppt_x"/>
                                          </p:val>
                                        </p:tav>
                                      </p:tavLst>
                                    </p:anim>
                                    <p:anim calcmode="lin" valueType="num">
                                      <p:cBhvr additive="base">
                                        <p:cTn id="57" dur="50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500" fill="hold"/>
                                        <p:tgtEl>
                                          <p:spTgt spid="27"/>
                                        </p:tgtEl>
                                        <p:attrNameLst>
                                          <p:attrName>ppt_x</p:attrName>
                                        </p:attrNameLst>
                                      </p:cBhvr>
                                      <p:tavLst>
                                        <p:tav tm="0">
                                          <p:val>
                                            <p:strVal val="#ppt_x"/>
                                          </p:val>
                                        </p:tav>
                                        <p:tav tm="100000">
                                          <p:val>
                                            <p:strVal val="#ppt_x"/>
                                          </p:val>
                                        </p:tav>
                                      </p:tavLst>
                                    </p:anim>
                                    <p:anim calcmode="lin" valueType="num">
                                      <p:cBhvr additive="base">
                                        <p:cTn id="61" dur="500" fill="hold"/>
                                        <p:tgtEl>
                                          <p:spTgt spid="27"/>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 calcmode="lin" valueType="num">
                                      <p:cBhvr additive="base">
                                        <p:cTn id="64" dur="500" fill="hold"/>
                                        <p:tgtEl>
                                          <p:spTgt spid="28"/>
                                        </p:tgtEl>
                                        <p:attrNameLst>
                                          <p:attrName>ppt_x</p:attrName>
                                        </p:attrNameLst>
                                      </p:cBhvr>
                                      <p:tavLst>
                                        <p:tav tm="0">
                                          <p:val>
                                            <p:strVal val="#ppt_x"/>
                                          </p:val>
                                        </p:tav>
                                        <p:tav tm="100000">
                                          <p:val>
                                            <p:strVal val="#ppt_x"/>
                                          </p:val>
                                        </p:tav>
                                      </p:tavLst>
                                    </p:anim>
                                    <p:anim calcmode="lin" valueType="num">
                                      <p:cBhvr additive="base">
                                        <p:cTn id="6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3" grpId="0"/>
      <p:bldP spid="24" grpId="0"/>
      <p:bldP spid="25" grpId="0"/>
      <p:bldP spid="26" grpId="0"/>
      <p:bldP spid="2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8818429" y="3153540"/>
            <a:ext cx="1099827" cy="1499385"/>
            <a:chOff x="8509212" y="3282624"/>
            <a:chExt cx="1191848" cy="1727133"/>
          </a:xfrm>
          <a:solidFill>
            <a:srgbClr val="304860"/>
          </a:solidFill>
        </p:grpSpPr>
        <p:sp>
          <p:nvSpPr>
            <p:cNvPr id="8" name="Freeform 9"/>
            <p:cNvSpPr/>
            <p:nvPr/>
          </p:nvSpPr>
          <p:spPr bwMode="auto">
            <a:xfrm>
              <a:off x="8509212" y="3282624"/>
              <a:ext cx="1191848" cy="172713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Freeform 10"/>
            <p:cNvSpPr/>
            <p:nvPr/>
          </p:nvSpPr>
          <p:spPr bwMode="auto">
            <a:xfrm>
              <a:off x="9384277" y="3916186"/>
              <a:ext cx="316781" cy="46105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0" name="组合 9"/>
          <p:cNvGrpSpPr/>
          <p:nvPr/>
        </p:nvGrpSpPr>
        <p:grpSpPr>
          <a:xfrm>
            <a:off x="3278770" y="3153540"/>
            <a:ext cx="1589927" cy="1499385"/>
            <a:chOff x="2506057" y="3282624"/>
            <a:chExt cx="1722954" cy="1727133"/>
          </a:xfrm>
          <a:solidFill>
            <a:srgbClr val="233053"/>
          </a:solidFill>
        </p:grpSpPr>
        <p:sp>
          <p:nvSpPr>
            <p:cNvPr id="11" name="Freeform 5"/>
            <p:cNvSpPr/>
            <p:nvPr/>
          </p:nvSpPr>
          <p:spPr bwMode="auto">
            <a:xfrm>
              <a:off x="2506057" y="3282624"/>
              <a:ext cx="1722954" cy="172713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12" name="组合 11"/>
            <p:cNvGrpSpPr/>
            <p:nvPr/>
          </p:nvGrpSpPr>
          <p:grpSpPr>
            <a:xfrm>
              <a:off x="3150304" y="3960732"/>
              <a:ext cx="435507" cy="416511"/>
              <a:chOff x="1004888" y="993775"/>
              <a:chExt cx="2438400" cy="2332038"/>
            </a:xfrm>
            <a:grpFill/>
          </p:grpSpPr>
          <p:sp>
            <p:nvSpPr>
              <p:cNvPr id="13"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任意多边形 23"/>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rgbClr val="F9F6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Autofit/>
              </a:bodyPr>
              <a:lstStyle/>
              <a:p>
                <a:endParaRPr lang="zh-CN" altLang="en-US" sz="2000">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grpSp>
        <p:nvGrpSpPr>
          <p:cNvPr id="15" name="组合 14"/>
          <p:cNvGrpSpPr/>
          <p:nvPr/>
        </p:nvGrpSpPr>
        <p:grpSpPr>
          <a:xfrm>
            <a:off x="7439781" y="3153541"/>
            <a:ext cx="1590891" cy="1499385"/>
            <a:chOff x="7015216" y="3282625"/>
            <a:chExt cx="1723997" cy="1727133"/>
          </a:xfrm>
          <a:solidFill>
            <a:srgbClr val="233053"/>
          </a:solidFill>
        </p:grpSpPr>
        <p:sp>
          <p:nvSpPr>
            <p:cNvPr id="16" name="Freeform 8"/>
            <p:cNvSpPr/>
            <p:nvPr/>
          </p:nvSpPr>
          <p:spPr bwMode="auto">
            <a:xfrm>
              <a:off x="7015216" y="3282625"/>
              <a:ext cx="1723997" cy="172713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17" name="组合 16"/>
            <p:cNvGrpSpPr/>
            <p:nvPr/>
          </p:nvGrpSpPr>
          <p:grpSpPr>
            <a:xfrm>
              <a:off x="7604455" y="3975800"/>
              <a:ext cx="582225" cy="442378"/>
              <a:chOff x="4268086" y="4221191"/>
              <a:chExt cx="509646" cy="387231"/>
            </a:xfrm>
            <a:grpFill/>
          </p:grpSpPr>
          <p:sp>
            <p:nvSpPr>
              <p:cNvPr id="18"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000">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grpSp>
        <p:nvGrpSpPr>
          <p:cNvPr id="20" name="组合 19"/>
          <p:cNvGrpSpPr/>
          <p:nvPr/>
        </p:nvGrpSpPr>
        <p:grpSpPr>
          <a:xfrm>
            <a:off x="6052457" y="3153541"/>
            <a:ext cx="1590891" cy="1499385"/>
            <a:chOff x="5511817" y="3282625"/>
            <a:chExt cx="1723997" cy="1727133"/>
          </a:xfrm>
          <a:solidFill>
            <a:srgbClr val="233053"/>
          </a:solidFill>
        </p:grpSpPr>
        <p:sp>
          <p:nvSpPr>
            <p:cNvPr id="21" name="Freeform 7"/>
            <p:cNvSpPr/>
            <p:nvPr/>
          </p:nvSpPr>
          <p:spPr bwMode="auto">
            <a:xfrm>
              <a:off x="5511817" y="3282625"/>
              <a:ext cx="1723997" cy="172713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22" name="组合 21"/>
            <p:cNvGrpSpPr/>
            <p:nvPr/>
          </p:nvGrpSpPr>
          <p:grpSpPr>
            <a:xfrm>
              <a:off x="6137173" y="3877415"/>
              <a:ext cx="378161" cy="483623"/>
              <a:chOff x="1605186" y="572440"/>
              <a:chExt cx="563562" cy="720725"/>
            </a:xfrm>
            <a:grpFill/>
          </p:grpSpPr>
          <p:sp>
            <p:nvSpPr>
              <p:cNvPr id="23"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4"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5"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grpSp>
        <p:nvGrpSpPr>
          <p:cNvPr id="26" name="组合 25"/>
          <p:cNvGrpSpPr/>
          <p:nvPr/>
        </p:nvGrpSpPr>
        <p:grpSpPr>
          <a:xfrm>
            <a:off x="4666098" y="3153540"/>
            <a:ext cx="1589927" cy="1499385"/>
            <a:chOff x="4009460" y="3282624"/>
            <a:chExt cx="1722954" cy="1727133"/>
          </a:xfrm>
          <a:solidFill>
            <a:srgbClr val="233053"/>
          </a:solidFill>
        </p:grpSpPr>
        <p:sp>
          <p:nvSpPr>
            <p:cNvPr id="27" name="Freeform 6"/>
            <p:cNvSpPr/>
            <p:nvPr/>
          </p:nvSpPr>
          <p:spPr bwMode="auto">
            <a:xfrm>
              <a:off x="4009460" y="3282624"/>
              <a:ext cx="1722954" cy="172713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28" name="组合 27"/>
            <p:cNvGrpSpPr>
              <a:grpSpLocks noChangeAspect="1"/>
            </p:cNvGrpSpPr>
            <p:nvPr/>
          </p:nvGrpSpPr>
          <p:grpSpPr>
            <a:xfrm>
              <a:off x="4655107" y="3912536"/>
              <a:ext cx="417861" cy="467307"/>
              <a:chOff x="5999255" y="3275006"/>
              <a:chExt cx="402656" cy="450303"/>
            </a:xfrm>
            <a:grpFill/>
            <a:effectLst/>
          </p:grpSpPr>
          <p:sp>
            <p:nvSpPr>
              <p:cNvPr id="29"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0"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1"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2"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3"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9F6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sp>
        <p:nvSpPr>
          <p:cNvPr id="34" name="任意多边形 43"/>
          <p:cNvSpPr/>
          <p:nvPr/>
        </p:nvSpPr>
        <p:spPr>
          <a:xfrm rot="5400000">
            <a:off x="3618064" y="3006964"/>
            <a:ext cx="671169" cy="37571"/>
          </a:xfrm>
          <a:custGeom>
            <a:avLst/>
            <a:gdLst>
              <a:gd name="connsiteX0" fmla="*/ 754602 w 754602"/>
              <a:gd name="connsiteY0" fmla="*/ 0 h 0"/>
              <a:gd name="connsiteX1" fmla="*/ 0 w 754602"/>
              <a:gd name="connsiteY1" fmla="*/ 0 h 0"/>
            </a:gdLst>
            <a:ahLst/>
            <a:cxnLst>
              <a:cxn ang="0">
                <a:pos x="connsiteX0" y="connsiteY0"/>
              </a:cxn>
              <a:cxn ang="0">
                <a:pos x="connsiteX1" y="connsiteY1"/>
              </a:cxn>
            </a:cxnLst>
            <a:rect l="l" t="t" r="r" b="b"/>
            <a:pathLst>
              <a:path w="754602">
                <a:moveTo>
                  <a:pt x="754602" y="0"/>
                </a:moveTo>
                <a:lnTo>
                  <a:pt x="0" y="0"/>
                </a:lnTo>
              </a:path>
            </a:pathLst>
          </a:custGeom>
          <a:noFill/>
          <a:ln w="12700">
            <a:solidFill>
              <a:srgbClr val="304860"/>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5" name="任意多边形 44"/>
          <p:cNvSpPr/>
          <p:nvPr/>
        </p:nvSpPr>
        <p:spPr>
          <a:xfrm rot="5400000">
            <a:off x="7767669" y="4749875"/>
            <a:ext cx="671169" cy="37571"/>
          </a:xfrm>
          <a:custGeom>
            <a:avLst/>
            <a:gdLst>
              <a:gd name="connsiteX0" fmla="*/ 754602 w 754602"/>
              <a:gd name="connsiteY0" fmla="*/ 0 h 0"/>
              <a:gd name="connsiteX1" fmla="*/ 0 w 754602"/>
              <a:gd name="connsiteY1" fmla="*/ 0 h 0"/>
            </a:gdLst>
            <a:ahLst/>
            <a:cxnLst>
              <a:cxn ang="0">
                <a:pos x="connsiteX0" y="connsiteY0"/>
              </a:cxn>
              <a:cxn ang="0">
                <a:pos x="connsiteX1" y="connsiteY1"/>
              </a:cxn>
            </a:cxnLst>
            <a:rect l="l" t="t" r="r" b="b"/>
            <a:pathLst>
              <a:path w="754602">
                <a:moveTo>
                  <a:pt x="754602" y="0"/>
                </a:moveTo>
                <a:lnTo>
                  <a:pt x="0" y="0"/>
                </a:lnTo>
              </a:path>
            </a:pathLst>
          </a:custGeom>
          <a:noFill/>
          <a:ln w="12700">
            <a:solidFill>
              <a:srgbClr val="8DA1B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6" name="任意多边形 45"/>
          <p:cNvSpPr/>
          <p:nvPr/>
        </p:nvSpPr>
        <p:spPr>
          <a:xfrm rot="5400000">
            <a:off x="4991048" y="4749875"/>
            <a:ext cx="671169" cy="37571"/>
          </a:xfrm>
          <a:custGeom>
            <a:avLst/>
            <a:gdLst>
              <a:gd name="connsiteX0" fmla="*/ 754602 w 754602"/>
              <a:gd name="connsiteY0" fmla="*/ 0 h 0"/>
              <a:gd name="connsiteX1" fmla="*/ 0 w 754602"/>
              <a:gd name="connsiteY1" fmla="*/ 0 h 0"/>
            </a:gdLst>
            <a:ahLst/>
            <a:cxnLst>
              <a:cxn ang="0">
                <a:pos x="connsiteX0" y="connsiteY0"/>
              </a:cxn>
              <a:cxn ang="0">
                <a:pos x="connsiteX1" y="connsiteY1"/>
              </a:cxn>
            </a:cxnLst>
            <a:rect l="l" t="t" r="r" b="b"/>
            <a:pathLst>
              <a:path w="754602">
                <a:moveTo>
                  <a:pt x="754602" y="0"/>
                </a:moveTo>
                <a:lnTo>
                  <a:pt x="0" y="0"/>
                </a:lnTo>
              </a:path>
            </a:pathLst>
          </a:custGeom>
          <a:noFill/>
          <a:ln w="12700">
            <a:solidFill>
              <a:srgbClr val="8DA1B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7" name="任意多边形 46"/>
          <p:cNvSpPr/>
          <p:nvPr/>
        </p:nvSpPr>
        <p:spPr>
          <a:xfrm rot="5400000">
            <a:off x="6325406" y="3006964"/>
            <a:ext cx="671169" cy="37571"/>
          </a:xfrm>
          <a:custGeom>
            <a:avLst/>
            <a:gdLst>
              <a:gd name="connsiteX0" fmla="*/ 754602 w 754602"/>
              <a:gd name="connsiteY0" fmla="*/ 0 h 0"/>
              <a:gd name="connsiteX1" fmla="*/ 0 w 754602"/>
              <a:gd name="connsiteY1" fmla="*/ 0 h 0"/>
            </a:gdLst>
            <a:ahLst/>
            <a:cxnLst>
              <a:cxn ang="0">
                <a:pos x="connsiteX0" y="connsiteY0"/>
              </a:cxn>
              <a:cxn ang="0">
                <a:pos x="connsiteX1" y="connsiteY1"/>
              </a:cxn>
            </a:cxnLst>
            <a:rect l="l" t="t" r="r" b="b"/>
            <a:pathLst>
              <a:path w="754602">
                <a:moveTo>
                  <a:pt x="754602" y="0"/>
                </a:moveTo>
                <a:lnTo>
                  <a:pt x="0" y="0"/>
                </a:lnTo>
              </a:path>
            </a:pathLst>
          </a:custGeom>
          <a:noFill/>
          <a:ln w="12700">
            <a:solidFill>
              <a:srgbClr val="304860"/>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8" name="TextBox 17"/>
          <p:cNvSpPr txBox="1"/>
          <p:nvPr/>
        </p:nvSpPr>
        <p:spPr>
          <a:xfrm>
            <a:off x="2803146" y="2003595"/>
            <a:ext cx="2338575" cy="738664"/>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9" name="TextBox 18"/>
          <p:cNvSpPr txBox="1"/>
          <p:nvPr/>
        </p:nvSpPr>
        <p:spPr>
          <a:xfrm>
            <a:off x="3253904" y="1449088"/>
            <a:ext cx="1437059" cy="408623"/>
          </a:xfrm>
          <a:prstGeom prst="roundRect">
            <a:avLst/>
          </a:prstGeom>
          <a:solidFill>
            <a:srgbClr val="86C5C5"/>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40" name="TextBox 17"/>
          <p:cNvSpPr txBox="1"/>
          <p:nvPr/>
        </p:nvSpPr>
        <p:spPr>
          <a:xfrm>
            <a:off x="4128637" y="5792602"/>
            <a:ext cx="2338575" cy="738664"/>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41" name="TextBox 18"/>
          <p:cNvSpPr txBox="1"/>
          <p:nvPr/>
        </p:nvSpPr>
        <p:spPr>
          <a:xfrm>
            <a:off x="4579393" y="5238093"/>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42" name="TextBox 17"/>
          <p:cNvSpPr txBox="1"/>
          <p:nvPr/>
        </p:nvSpPr>
        <p:spPr>
          <a:xfrm>
            <a:off x="5547731" y="1928874"/>
            <a:ext cx="2338575" cy="738664"/>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43" name="TextBox 18"/>
          <p:cNvSpPr txBox="1"/>
          <p:nvPr/>
        </p:nvSpPr>
        <p:spPr>
          <a:xfrm>
            <a:off x="5998489" y="1374366"/>
            <a:ext cx="1437059" cy="408623"/>
          </a:xfrm>
          <a:prstGeom prst="roundRect">
            <a:avLst/>
          </a:prstGeom>
          <a:solidFill>
            <a:srgbClr val="86C5C5"/>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44" name="TextBox 17"/>
          <p:cNvSpPr txBox="1"/>
          <p:nvPr/>
        </p:nvSpPr>
        <p:spPr>
          <a:xfrm>
            <a:off x="6915321" y="5792602"/>
            <a:ext cx="2338575" cy="738664"/>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45" name="TextBox 18"/>
          <p:cNvSpPr txBox="1"/>
          <p:nvPr/>
        </p:nvSpPr>
        <p:spPr>
          <a:xfrm>
            <a:off x="7366077" y="5238093"/>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ppt_x"/>
                                          </p:val>
                                        </p:tav>
                                        <p:tav tm="100000">
                                          <p:val>
                                            <p:strVal val="#ppt_x"/>
                                          </p:val>
                                        </p:tav>
                                      </p:tavLst>
                                    </p:anim>
                                    <p:anim calcmode="lin" valueType="num">
                                      <p:cBhvr additive="base">
                                        <p:cTn id="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additive="base">
                                        <p:cTn id="18" dur="500" fill="hold"/>
                                        <p:tgtEl>
                                          <p:spTgt spid="41"/>
                                        </p:tgtEl>
                                        <p:attrNameLst>
                                          <p:attrName>ppt_x</p:attrName>
                                        </p:attrNameLst>
                                      </p:cBhvr>
                                      <p:tavLst>
                                        <p:tav tm="0">
                                          <p:val>
                                            <p:strVal val="#ppt_x"/>
                                          </p:val>
                                        </p:tav>
                                        <p:tav tm="100000">
                                          <p:val>
                                            <p:strVal val="#ppt_x"/>
                                          </p:val>
                                        </p:tav>
                                      </p:tavLst>
                                    </p:anim>
                                    <p:anim calcmode="lin" valueType="num">
                                      <p:cBhvr additive="base">
                                        <p:cTn id="19" dur="500" fill="hold"/>
                                        <p:tgtEl>
                                          <p:spTgt spid="41"/>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ppt_x"/>
                                          </p:val>
                                        </p:tav>
                                        <p:tav tm="100000">
                                          <p:val>
                                            <p:strVal val="#ppt_x"/>
                                          </p:val>
                                        </p:tav>
                                      </p:tavLst>
                                    </p:anim>
                                    <p:anim calcmode="lin" valueType="num">
                                      <p:cBhvr additive="base">
                                        <p:cTn id="2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additive="base">
                                        <p:cTn id="29" dur="500" fill="hold"/>
                                        <p:tgtEl>
                                          <p:spTgt spid="43"/>
                                        </p:tgtEl>
                                        <p:attrNameLst>
                                          <p:attrName>ppt_x</p:attrName>
                                        </p:attrNameLst>
                                      </p:cBhvr>
                                      <p:tavLst>
                                        <p:tav tm="0">
                                          <p:val>
                                            <p:strVal val="#ppt_x"/>
                                          </p:val>
                                        </p:tav>
                                        <p:tav tm="100000">
                                          <p:val>
                                            <p:strVal val="#ppt_x"/>
                                          </p:val>
                                        </p:tav>
                                      </p:tavLst>
                                    </p:anim>
                                    <p:anim calcmode="lin" valueType="num">
                                      <p:cBhvr additive="base">
                                        <p:cTn id="30" dur="500" fill="hold"/>
                                        <p:tgtEl>
                                          <p:spTgt spid="43"/>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ppt_x"/>
                                          </p:val>
                                        </p:tav>
                                        <p:tav tm="100000">
                                          <p:val>
                                            <p:strVal val="#ppt_x"/>
                                          </p:val>
                                        </p:tav>
                                      </p:tavLst>
                                    </p:anim>
                                    <p:anim calcmode="lin" valueType="num">
                                      <p:cBhvr additive="base">
                                        <p:cTn id="3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additive="base">
                                        <p:cTn id="40" dur="500" fill="hold"/>
                                        <p:tgtEl>
                                          <p:spTgt spid="45"/>
                                        </p:tgtEl>
                                        <p:attrNameLst>
                                          <p:attrName>ppt_x</p:attrName>
                                        </p:attrNameLst>
                                      </p:cBhvr>
                                      <p:tavLst>
                                        <p:tav tm="0">
                                          <p:val>
                                            <p:strVal val="#ppt_x"/>
                                          </p:val>
                                        </p:tav>
                                        <p:tav tm="100000">
                                          <p:val>
                                            <p:strVal val="#ppt_x"/>
                                          </p:val>
                                        </p:tav>
                                      </p:tavLst>
                                    </p:anim>
                                    <p:anim calcmode="lin" valueType="num">
                                      <p:cBhvr additive="base">
                                        <p:cTn id="41" dur="500" fill="hold"/>
                                        <p:tgtEl>
                                          <p:spTgt spid="45"/>
                                        </p:tgtEl>
                                        <p:attrNameLst>
                                          <p:attrName>ppt_y</p:attrName>
                                        </p:attrNameLst>
                                      </p:cBhvr>
                                      <p:tavLst>
                                        <p:tav tm="0">
                                          <p:val>
                                            <p:strVal val="1+#ppt_h/2"/>
                                          </p:val>
                                        </p:tav>
                                        <p:tav tm="100000">
                                          <p:val>
                                            <p:strVal val="#ppt_y"/>
                                          </p:val>
                                        </p:tav>
                                      </p:tavLst>
                                    </p:anim>
                                  </p:childTnLst>
                                </p:cTn>
                              </p:par>
                            </p:childTnLst>
                          </p:cTn>
                        </p:par>
                        <p:par>
                          <p:cTn id="42" fill="hold">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ppt_x"/>
                                          </p:val>
                                        </p:tav>
                                        <p:tav tm="100000">
                                          <p:val>
                                            <p:strVal val="#ppt_x"/>
                                          </p:val>
                                        </p:tav>
                                      </p:tavLst>
                                    </p:anim>
                                    <p:anim calcmode="lin" valueType="num">
                                      <p:cBhvr additive="base">
                                        <p:cTn id="46"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animBg="1"/>
      <p:bldP spid="40" grpId="0"/>
      <p:bldP spid="41" grpId="0" animBg="1"/>
      <p:bldP spid="42" grpId="0"/>
      <p:bldP spid="43" grpId="0" animBg="1"/>
      <p:bldP spid="44" grpId="0"/>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338054" y="671052"/>
            <a:ext cx="5515897" cy="5515897"/>
          </a:xfrm>
          <a:prstGeom prst="rect">
            <a:avLst/>
          </a:prstGeom>
        </p:spPr>
      </p:pic>
      <p:sp>
        <p:nvSpPr>
          <p:cNvPr id="3" name="矩形 2"/>
          <p:cNvSpPr/>
          <p:nvPr/>
        </p:nvSpPr>
        <p:spPr>
          <a:xfrm>
            <a:off x="3706762" y="1025012"/>
            <a:ext cx="4778479" cy="4807974"/>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 name="文本框 3"/>
          <p:cNvSpPr txBox="1"/>
          <p:nvPr/>
        </p:nvSpPr>
        <p:spPr>
          <a:xfrm>
            <a:off x="4369211" y="1327358"/>
            <a:ext cx="3453580"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文本框 4"/>
          <p:cNvSpPr txBox="1"/>
          <p:nvPr/>
        </p:nvSpPr>
        <p:spPr>
          <a:xfrm>
            <a:off x="4203596" y="2252826"/>
            <a:ext cx="3784805" cy="1938992"/>
          </a:xfrm>
          <a:prstGeom prst="rect">
            <a:avLst/>
          </a:prstGeom>
          <a:noFill/>
        </p:spPr>
        <p:txBody>
          <a:bodyPr wrap="square" rtlCol="0">
            <a:spAutoFit/>
          </a:bodyPr>
          <a:lstStyle/>
          <a:p>
            <a:pPr algn="dist"/>
            <a:r>
              <a:rPr lang="en-US" altLang="zh-CN"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PART THREE</a:t>
            </a:r>
            <a:endParaRPr lang="zh-CN" altLang="en-US"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3706761" y="4191820"/>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1741366" y="1765064"/>
            <a:ext cx="2224031" cy="2224029"/>
            <a:chOff x="1532469" y="2193291"/>
            <a:chExt cx="2072217" cy="2072216"/>
          </a:xfrm>
        </p:grpSpPr>
        <p:sp>
          <p:nvSpPr>
            <p:cNvPr id="8" name="TextBox 68"/>
            <p:cNvSpPr txBox="1">
              <a:spLocks noChangeArrowheads="1"/>
            </p:cNvSpPr>
            <p:nvPr/>
          </p:nvSpPr>
          <p:spPr bwMode="auto">
            <a:xfrm>
              <a:off x="2273808" y="2952791"/>
              <a:ext cx="1011767" cy="54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40</a:t>
              </a:r>
              <a:r>
                <a:rPr lang="en-US" altLang="zh-CN" sz="2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a:t>
              </a:r>
              <a:endParaRPr lang="zh-CN" altLang="en-US" sz="16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椭圆 8"/>
            <p:cNvSpPr/>
            <p:nvPr/>
          </p:nvSpPr>
          <p:spPr>
            <a:xfrm>
              <a:off x="1735666" y="2345691"/>
              <a:ext cx="1767417" cy="1767416"/>
            </a:xfrm>
            <a:prstGeom prst="ellipse">
              <a:avLst/>
            </a:prstGeom>
            <a:noFill/>
            <a:ln w="88900" cap="flat">
              <a:solidFill>
                <a:schemeClr val="tx1"/>
              </a:solidFill>
              <a:prstDash val="solid"/>
              <a:miter lim="800000"/>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空心弧 9"/>
            <p:cNvSpPr/>
            <p:nvPr/>
          </p:nvSpPr>
          <p:spPr bwMode="auto">
            <a:xfrm rot="16591937">
              <a:off x="1532470" y="2193290"/>
              <a:ext cx="2072216" cy="2072217"/>
            </a:xfrm>
            <a:prstGeom prst="blockArc">
              <a:avLst>
                <a:gd name="adj1" fmla="val 10800000"/>
                <a:gd name="adj2" fmla="val 21338506"/>
                <a:gd name="adj3" fmla="val 14379"/>
              </a:avLst>
            </a:prstGeom>
            <a:solidFill>
              <a:srgbClr val="86C5C5"/>
            </a:solidFill>
            <a:ln w="12700">
              <a:solidFill>
                <a:schemeClr val="bg1"/>
              </a:solidFill>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椭圆 30"/>
            <p:cNvSpPr>
              <a:spLocks noChangeArrowheads="1"/>
            </p:cNvSpPr>
            <p:nvPr/>
          </p:nvSpPr>
          <p:spPr bwMode="auto">
            <a:xfrm rot="20494898">
              <a:off x="1673913" y="2350790"/>
              <a:ext cx="1765240" cy="1765239"/>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endParaRPr lang="zh-CN" altLang="en-US" sz="360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2" name="组合 11"/>
          <p:cNvGrpSpPr/>
          <p:nvPr/>
        </p:nvGrpSpPr>
        <p:grpSpPr>
          <a:xfrm>
            <a:off x="5024926" y="1750172"/>
            <a:ext cx="2224031" cy="2224029"/>
            <a:chOff x="1532469" y="2193291"/>
            <a:chExt cx="2072217" cy="2072216"/>
          </a:xfrm>
        </p:grpSpPr>
        <p:sp>
          <p:nvSpPr>
            <p:cNvPr id="13" name="TextBox 68"/>
            <p:cNvSpPr txBox="1">
              <a:spLocks noChangeArrowheads="1"/>
            </p:cNvSpPr>
            <p:nvPr/>
          </p:nvSpPr>
          <p:spPr bwMode="auto">
            <a:xfrm>
              <a:off x="2254015" y="2937010"/>
              <a:ext cx="1011767" cy="54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50</a:t>
              </a:r>
              <a:r>
                <a:rPr lang="en-US" altLang="zh-CN" sz="2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a:t>
              </a:r>
              <a:endParaRPr lang="zh-CN" altLang="en-US" sz="16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椭圆 13"/>
            <p:cNvSpPr/>
            <p:nvPr/>
          </p:nvSpPr>
          <p:spPr>
            <a:xfrm>
              <a:off x="1735666" y="2345691"/>
              <a:ext cx="1767417" cy="1767416"/>
            </a:xfrm>
            <a:prstGeom prst="ellipse">
              <a:avLst/>
            </a:prstGeom>
            <a:noFill/>
            <a:ln w="88900" cap="flat">
              <a:solidFill>
                <a:schemeClr val="tx1"/>
              </a:solidFill>
              <a:prstDash val="solid"/>
              <a:miter lim="800000"/>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空心弧 14"/>
            <p:cNvSpPr/>
            <p:nvPr/>
          </p:nvSpPr>
          <p:spPr bwMode="auto">
            <a:xfrm rot="16591937">
              <a:off x="1532470" y="2193290"/>
              <a:ext cx="2072216" cy="2072217"/>
            </a:xfrm>
            <a:prstGeom prst="blockArc">
              <a:avLst>
                <a:gd name="adj1" fmla="val 10123743"/>
                <a:gd name="adj2" fmla="val 21338506"/>
                <a:gd name="adj3" fmla="val 14379"/>
              </a:avLst>
            </a:prstGeom>
            <a:solidFill>
              <a:srgbClr val="86C5C5"/>
            </a:solidFill>
            <a:ln w="19050">
              <a:solidFill>
                <a:schemeClr val="bg1"/>
              </a:solidFill>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椭圆 30"/>
            <p:cNvSpPr>
              <a:spLocks noChangeArrowheads="1"/>
            </p:cNvSpPr>
            <p:nvPr/>
          </p:nvSpPr>
          <p:spPr bwMode="auto">
            <a:xfrm rot="20494898">
              <a:off x="1673913" y="2350790"/>
              <a:ext cx="1765240" cy="1765239"/>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endParaRPr lang="zh-CN" altLang="en-US" sz="360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7" name="组合 16"/>
          <p:cNvGrpSpPr/>
          <p:nvPr/>
        </p:nvGrpSpPr>
        <p:grpSpPr>
          <a:xfrm>
            <a:off x="8281013" y="1846800"/>
            <a:ext cx="2224031" cy="2224029"/>
            <a:chOff x="1532469" y="2193291"/>
            <a:chExt cx="2072217" cy="2072216"/>
          </a:xfrm>
        </p:grpSpPr>
        <p:sp>
          <p:nvSpPr>
            <p:cNvPr id="18" name="TextBox 68"/>
            <p:cNvSpPr txBox="1">
              <a:spLocks noChangeArrowheads="1"/>
            </p:cNvSpPr>
            <p:nvPr/>
          </p:nvSpPr>
          <p:spPr bwMode="auto">
            <a:xfrm>
              <a:off x="2254015" y="2937010"/>
              <a:ext cx="1011767" cy="54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r>
                <a:rPr lang="en-US" altLang="zh-CN" sz="32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25</a:t>
              </a:r>
              <a:r>
                <a:rPr lang="en-US" altLang="zh-CN" sz="2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a:t>
              </a:r>
              <a:endParaRPr lang="zh-CN" altLang="en-US" sz="16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椭圆 18"/>
            <p:cNvSpPr/>
            <p:nvPr/>
          </p:nvSpPr>
          <p:spPr>
            <a:xfrm>
              <a:off x="1735666" y="2345691"/>
              <a:ext cx="1767417" cy="1767416"/>
            </a:xfrm>
            <a:prstGeom prst="ellipse">
              <a:avLst/>
            </a:prstGeom>
            <a:noFill/>
            <a:ln w="88900" cap="flat">
              <a:solidFill>
                <a:schemeClr val="tx1"/>
              </a:solidFill>
              <a:prstDash val="solid"/>
              <a:miter lim="800000"/>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空心弧 19"/>
            <p:cNvSpPr/>
            <p:nvPr/>
          </p:nvSpPr>
          <p:spPr bwMode="auto">
            <a:xfrm rot="16591937">
              <a:off x="1532470" y="2193290"/>
              <a:ext cx="2072216" cy="2072217"/>
            </a:xfrm>
            <a:prstGeom prst="blockArc">
              <a:avLst>
                <a:gd name="adj1" fmla="val 15397094"/>
                <a:gd name="adj2" fmla="val 21338506"/>
                <a:gd name="adj3" fmla="val 14379"/>
              </a:avLst>
            </a:prstGeom>
            <a:solidFill>
              <a:srgbClr val="86C5C5"/>
            </a:solidFill>
            <a:ln w="19050">
              <a:solidFill>
                <a:schemeClr val="bg1"/>
              </a:solidFill>
            </a:ln>
          </p:spPr>
          <p:txBody>
            <a:bodyPr/>
            <a:lstStyle/>
            <a:p>
              <a:pPr fontAlgn="base">
                <a:spcBef>
                  <a:spcPct val="0"/>
                </a:spcBef>
                <a:spcAft>
                  <a:spcPct val="0"/>
                </a:spcAft>
                <a:defRPr/>
              </a:pPr>
              <a:endParaRPr lang="zh-CN" altLang="en-US" sz="3600"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椭圆 30"/>
            <p:cNvSpPr>
              <a:spLocks noChangeArrowheads="1"/>
            </p:cNvSpPr>
            <p:nvPr/>
          </p:nvSpPr>
          <p:spPr bwMode="auto">
            <a:xfrm rot="20494898">
              <a:off x="1673913" y="2350790"/>
              <a:ext cx="1765240" cy="1765239"/>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88900">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endParaRPr lang="zh-CN" altLang="en-US" sz="360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22" name="TextBox 17"/>
          <p:cNvSpPr txBox="1"/>
          <p:nvPr/>
        </p:nvSpPr>
        <p:spPr>
          <a:xfrm>
            <a:off x="1622079" y="4908192"/>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3" name="TextBox 18"/>
          <p:cNvSpPr txBox="1"/>
          <p:nvPr/>
        </p:nvSpPr>
        <p:spPr>
          <a:xfrm>
            <a:off x="2072837" y="4353681"/>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24" name="TextBox 17"/>
          <p:cNvSpPr txBox="1"/>
          <p:nvPr/>
        </p:nvSpPr>
        <p:spPr>
          <a:xfrm>
            <a:off x="4860506" y="4893300"/>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5" name="TextBox 18"/>
          <p:cNvSpPr txBox="1"/>
          <p:nvPr/>
        </p:nvSpPr>
        <p:spPr>
          <a:xfrm>
            <a:off x="5311264" y="4338789"/>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26" name="TextBox 17"/>
          <p:cNvSpPr txBox="1"/>
          <p:nvPr/>
        </p:nvSpPr>
        <p:spPr>
          <a:xfrm>
            <a:off x="8223483" y="4960985"/>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7" name="TextBox 18"/>
          <p:cNvSpPr txBox="1"/>
          <p:nvPr/>
        </p:nvSpPr>
        <p:spPr>
          <a:xfrm>
            <a:off x="8674241" y="4406474"/>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ppt_x"/>
                                          </p:val>
                                        </p:tav>
                                        <p:tav tm="100000">
                                          <p:val>
                                            <p:strVal val="#ppt_x"/>
                                          </p:val>
                                        </p:tav>
                                      </p:tavLst>
                                    </p:anim>
                                    <p:anim calcmode="lin" valueType="num">
                                      <p:cBhvr additive="base">
                                        <p:cTn id="29" dur="500" fill="hold"/>
                                        <p:tgtEl>
                                          <p:spTgt spid="25"/>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2" presetClass="entr" presetSubtype="4"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20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ppt_x"/>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4" grpId="0"/>
      <p:bldP spid="25" grpId="0" animBg="1"/>
      <p:bldP spid="26" grpId="0"/>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5"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cxnSp>
        <p:nvCxnSpPr>
          <p:cNvPr id="7" name="直接连接符 6"/>
          <p:cNvCxnSpPr/>
          <p:nvPr>
            <p:custDataLst>
              <p:tags r:id="rId1"/>
            </p:custDataLst>
          </p:nvPr>
        </p:nvCxnSpPr>
        <p:spPr>
          <a:xfrm>
            <a:off x="7180143" y="3659639"/>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8" name="任意多边形 25"/>
          <p:cNvSpPr/>
          <p:nvPr>
            <p:custDataLst>
              <p:tags r:id="rId2"/>
            </p:custDataLst>
          </p:nvPr>
        </p:nvSpPr>
        <p:spPr>
          <a:xfrm>
            <a:off x="6664785" y="2170431"/>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任意多边形 26"/>
          <p:cNvSpPr/>
          <p:nvPr>
            <p:custDataLst>
              <p:tags r:id="rId3"/>
            </p:custDataLst>
          </p:nvPr>
        </p:nvSpPr>
        <p:spPr>
          <a:xfrm flipH="1">
            <a:off x="3660969" y="2170431"/>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任意多边形 27"/>
          <p:cNvSpPr/>
          <p:nvPr>
            <p:custDataLst>
              <p:tags r:id="rId4"/>
            </p:custDataLst>
          </p:nvPr>
        </p:nvSpPr>
        <p:spPr>
          <a:xfrm flipV="1">
            <a:off x="6664785" y="4820545"/>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任意多边形 28"/>
          <p:cNvSpPr/>
          <p:nvPr>
            <p:custDataLst>
              <p:tags r:id="rId5"/>
            </p:custDataLst>
          </p:nvPr>
        </p:nvSpPr>
        <p:spPr>
          <a:xfrm flipH="1" flipV="1">
            <a:off x="3660969" y="4820545"/>
            <a:ext cx="1540315" cy="279431"/>
          </a:xfrm>
          <a:custGeom>
            <a:avLst/>
            <a:gdLst>
              <a:gd name="connsiteX0" fmla="*/ 0 w 1190172"/>
              <a:gd name="connsiteY0" fmla="*/ 217715 h 217715"/>
              <a:gd name="connsiteX1" fmla="*/ 159657 w 1190172"/>
              <a:gd name="connsiteY1" fmla="*/ 0 h 217715"/>
              <a:gd name="connsiteX2" fmla="*/ 1190172 w 1190172"/>
              <a:gd name="connsiteY2" fmla="*/ 0 h 217715"/>
            </a:gdLst>
            <a:ahLst/>
            <a:cxnLst>
              <a:cxn ang="0">
                <a:pos x="connsiteX0" y="connsiteY0"/>
              </a:cxn>
              <a:cxn ang="0">
                <a:pos x="connsiteX1" y="connsiteY1"/>
              </a:cxn>
              <a:cxn ang="0">
                <a:pos x="connsiteX2" y="connsiteY2"/>
              </a:cxn>
            </a:cxnLst>
            <a:rect l="l" t="t" r="r" b="b"/>
            <a:pathLst>
              <a:path w="1190172" h="217715">
                <a:moveTo>
                  <a:pt x="0" y="217715"/>
                </a:moveTo>
                <a:lnTo>
                  <a:pt x="159657" y="0"/>
                </a:lnTo>
                <a:lnTo>
                  <a:pt x="1190172" y="0"/>
                </a:lnTo>
              </a:path>
            </a:pathLst>
          </a:custGeom>
          <a:noFill/>
          <a:ln>
            <a:solidFill>
              <a:schemeClr val="tx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cxnSp>
        <p:nvCxnSpPr>
          <p:cNvPr id="12" name="直接连接符 11"/>
          <p:cNvCxnSpPr/>
          <p:nvPr>
            <p:custDataLst>
              <p:tags r:id="rId6"/>
            </p:custDataLst>
          </p:nvPr>
        </p:nvCxnSpPr>
        <p:spPr>
          <a:xfrm flipH="1">
            <a:off x="3640422" y="3659639"/>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3" name="任意多边形 9"/>
          <p:cNvSpPr/>
          <p:nvPr>
            <p:custDataLst>
              <p:tags r:id="rId7"/>
            </p:custDataLst>
          </p:nvPr>
        </p:nvSpPr>
        <p:spPr>
          <a:xfrm rot="16200000">
            <a:off x="4198932" y="3330217"/>
            <a:ext cx="1197561" cy="619743"/>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任意多边形 10"/>
          <p:cNvSpPr/>
          <p:nvPr>
            <p:custDataLst>
              <p:tags r:id="rId8"/>
            </p:custDataLst>
          </p:nvPr>
        </p:nvSpPr>
        <p:spPr>
          <a:xfrm rot="19800000">
            <a:off x="4768944" y="2345585"/>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任意多边形 11"/>
          <p:cNvSpPr/>
          <p:nvPr>
            <p:custDataLst>
              <p:tags r:id="rId9"/>
            </p:custDataLst>
          </p:nvPr>
        </p:nvSpPr>
        <p:spPr>
          <a:xfrm rot="1800000">
            <a:off x="5919657" y="2345585"/>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任意多边形 12"/>
          <p:cNvSpPr/>
          <p:nvPr>
            <p:custDataLst>
              <p:tags r:id="rId10"/>
            </p:custDataLst>
          </p:nvPr>
        </p:nvSpPr>
        <p:spPr>
          <a:xfrm rot="5400000">
            <a:off x="6500362" y="3330217"/>
            <a:ext cx="1197561" cy="619743"/>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任意多边形 4"/>
          <p:cNvSpPr/>
          <p:nvPr>
            <p:custDataLst>
              <p:tags r:id="rId11"/>
            </p:custDataLst>
          </p:nvPr>
        </p:nvSpPr>
        <p:spPr>
          <a:xfrm rot="9000000">
            <a:off x="5919657" y="4321154"/>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任意多边形 14"/>
          <p:cNvSpPr/>
          <p:nvPr>
            <p:custDataLst>
              <p:tags r:id="rId12"/>
            </p:custDataLst>
          </p:nvPr>
        </p:nvSpPr>
        <p:spPr>
          <a:xfrm rot="12600000">
            <a:off x="4768944" y="4321154"/>
            <a:ext cx="1208251" cy="614259"/>
          </a:xfrm>
          <a:custGeom>
            <a:avLst/>
            <a:gdLst>
              <a:gd name="connsiteX0" fmla="*/ 449560 w 933102"/>
              <a:gd name="connsiteY0" fmla="*/ 0 h 478711"/>
              <a:gd name="connsiteX1" fmla="*/ 913350 w 933102"/>
              <a:gd name="connsiteY1" fmla="*/ 96592 h 478711"/>
              <a:gd name="connsiteX2" fmla="*/ 933102 w 933102"/>
              <a:gd name="connsiteY2" fmla="*/ 106857 h 478711"/>
              <a:gd name="connsiteX3" fmla="*/ 740422 w 933102"/>
              <a:gd name="connsiteY3" fmla="*/ 478711 h 478711"/>
              <a:gd name="connsiteX4" fmla="*/ 737331 w 933102"/>
              <a:gd name="connsiteY4" fmla="*/ 477033 h 478711"/>
              <a:gd name="connsiteX5" fmla="*/ 449560 w 933102"/>
              <a:gd name="connsiteY5" fmla="*/ 418935 h 478711"/>
              <a:gd name="connsiteX6" fmla="*/ 300564 w 933102"/>
              <a:gd name="connsiteY6" fmla="*/ 433955 h 478711"/>
              <a:gd name="connsiteX7" fmla="*/ 194928 w 933102"/>
              <a:gd name="connsiteY7" fmla="*/ 466746 h 478711"/>
              <a:gd name="connsiteX8" fmla="*/ 0 w 933102"/>
              <a:gd name="connsiteY8" fmla="*/ 90552 h 478711"/>
              <a:gd name="connsiteX9" fmla="*/ 105135 w 933102"/>
              <a:gd name="connsiteY9" fmla="*/ 52072 h 478711"/>
              <a:gd name="connsiteX10" fmla="*/ 449560 w 933102"/>
              <a:gd name="connsiteY10" fmla="*/ 0 h 47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102" h="478711">
                <a:moveTo>
                  <a:pt x="449560" y="0"/>
                </a:moveTo>
                <a:cubicBezTo>
                  <a:pt x="614477" y="0"/>
                  <a:pt x="771344" y="34467"/>
                  <a:pt x="913350" y="96592"/>
                </a:cubicBezTo>
                <a:lnTo>
                  <a:pt x="933102" y="106857"/>
                </a:lnTo>
                <a:lnTo>
                  <a:pt x="740422" y="478711"/>
                </a:lnTo>
                <a:lnTo>
                  <a:pt x="737331" y="477033"/>
                </a:lnTo>
                <a:cubicBezTo>
                  <a:pt x="648882" y="439623"/>
                  <a:pt x="551637" y="418935"/>
                  <a:pt x="449560" y="418935"/>
                </a:cubicBezTo>
                <a:cubicBezTo>
                  <a:pt x="398522" y="418935"/>
                  <a:pt x="348691" y="424107"/>
                  <a:pt x="300564" y="433955"/>
                </a:cubicBezTo>
                <a:lnTo>
                  <a:pt x="194928" y="466746"/>
                </a:lnTo>
                <a:lnTo>
                  <a:pt x="0" y="90552"/>
                </a:lnTo>
                <a:lnTo>
                  <a:pt x="105135" y="52072"/>
                </a:lnTo>
                <a:cubicBezTo>
                  <a:pt x="213939" y="18231"/>
                  <a:pt x="329621" y="0"/>
                  <a:pt x="449560" y="0"/>
                </a:cubicBez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tx1">
                  <a:lumMod val="65000"/>
                  <a:lumOff val="3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文本框 18"/>
          <p:cNvSpPr txBox="1"/>
          <p:nvPr/>
        </p:nvSpPr>
        <p:spPr>
          <a:xfrm>
            <a:off x="2842387" y="1373926"/>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文本框 19"/>
          <p:cNvSpPr txBox="1"/>
          <p:nvPr/>
        </p:nvSpPr>
        <p:spPr>
          <a:xfrm>
            <a:off x="1732533" y="1539700"/>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1" name="文本框 20"/>
          <p:cNvSpPr txBox="1"/>
          <p:nvPr/>
        </p:nvSpPr>
        <p:spPr>
          <a:xfrm>
            <a:off x="651804" y="1900781"/>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文本框 21"/>
          <p:cNvSpPr txBox="1"/>
          <p:nvPr/>
        </p:nvSpPr>
        <p:spPr>
          <a:xfrm>
            <a:off x="2779017" y="3121902"/>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3" name="文本框 22"/>
          <p:cNvSpPr txBox="1"/>
          <p:nvPr/>
        </p:nvSpPr>
        <p:spPr>
          <a:xfrm>
            <a:off x="1669164" y="3287676"/>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4" name="文本框 23"/>
          <p:cNvSpPr txBox="1"/>
          <p:nvPr/>
        </p:nvSpPr>
        <p:spPr>
          <a:xfrm>
            <a:off x="588435" y="3648757"/>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5" name="文本框 24"/>
          <p:cNvSpPr txBox="1"/>
          <p:nvPr/>
        </p:nvSpPr>
        <p:spPr>
          <a:xfrm>
            <a:off x="2801362" y="4791447"/>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6" name="文本框 25"/>
          <p:cNvSpPr txBox="1"/>
          <p:nvPr/>
        </p:nvSpPr>
        <p:spPr>
          <a:xfrm>
            <a:off x="1691509" y="4957221"/>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7" name="文本框 26"/>
          <p:cNvSpPr txBox="1"/>
          <p:nvPr/>
        </p:nvSpPr>
        <p:spPr>
          <a:xfrm>
            <a:off x="610780" y="5318302"/>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8" name="文本框 27"/>
          <p:cNvSpPr txBox="1"/>
          <p:nvPr/>
        </p:nvSpPr>
        <p:spPr>
          <a:xfrm>
            <a:off x="8351254" y="1557809"/>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9" name="文本框 28"/>
          <p:cNvSpPr txBox="1"/>
          <p:nvPr/>
        </p:nvSpPr>
        <p:spPr>
          <a:xfrm>
            <a:off x="9077732" y="1667106"/>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0" name="文本框 29"/>
          <p:cNvSpPr txBox="1"/>
          <p:nvPr/>
        </p:nvSpPr>
        <p:spPr>
          <a:xfrm>
            <a:off x="8351254" y="2084667"/>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1" name="文本框 30"/>
          <p:cNvSpPr txBox="1"/>
          <p:nvPr/>
        </p:nvSpPr>
        <p:spPr>
          <a:xfrm>
            <a:off x="8351253" y="3155704"/>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05</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2" name="文本框 31"/>
          <p:cNvSpPr txBox="1"/>
          <p:nvPr/>
        </p:nvSpPr>
        <p:spPr>
          <a:xfrm>
            <a:off x="9077732" y="3264999"/>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3" name="文本框 32"/>
          <p:cNvSpPr txBox="1"/>
          <p:nvPr/>
        </p:nvSpPr>
        <p:spPr>
          <a:xfrm>
            <a:off x="8351254" y="3682561"/>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4" name="文本框 33"/>
          <p:cNvSpPr txBox="1"/>
          <p:nvPr/>
        </p:nvSpPr>
        <p:spPr>
          <a:xfrm>
            <a:off x="8351253" y="4805552"/>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06</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5" name="文本框 34"/>
          <p:cNvSpPr txBox="1"/>
          <p:nvPr/>
        </p:nvSpPr>
        <p:spPr>
          <a:xfrm>
            <a:off x="9077732" y="4914846"/>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6" name="文本框 35"/>
          <p:cNvSpPr txBox="1"/>
          <p:nvPr/>
        </p:nvSpPr>
        <p:spPr>
          <a:xfrm>
            <a:off x="8351254" y="5332408"/>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1+#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1+#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0-#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0-#ppt_w/2"/>
                                          </p:val>
                                        </p:tav>
                                        <p:tav tm="100000">
                                          <p:val>
                                            <p:strVal val="#ppt_x"/>
                                          </p:val>
                                        </p:tav>
                                      </p:tavLst>
                                    </p:anim>
                                    <p:anim calcmode="lin" valueType="num">
                                      <p:cBhvr additive="base">
                                        <p:cTn id="42" dur="500" fill="hold"/>
                                        <p:tgtEl>
                                          <p:spTgt spid="10"/>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0-#ppt_w/2"/>
                                          </p:val>
                                        </p:tav>
                                        <p:tav tm="100000">
                                          <p:val>
                                            <p:strVal val="#ppt_x"/>
                                          </p:val>
                                        </p:tav>
                                      </p:tavLst>
                                    </p:anim>
                                    <p:anim calcmode="lin" valueType="num">
                                      <p:cBhvr additive="base">
                                        <p:cTn id="46" dur="500" fill="hold"/>
                                        <p:tgtEl>
                                          <p:spTgt spid="15"/>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0-#ppt_w/2"/>
                                          </p:val>
                                        </p:tav>
                                        <p:tav tm="100000">
                                          <p:val>
                                            <p:strVal val="#ppt_x"/>
                                          </p:val>
                                        </p:tav>
                                      </p:tavLst>
                                    </p:anim>
                                    <p:anim calcmode="lin" valueType="num">
                                      <p:cBhvr additive="base">
                                        <p:cTn id="5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ppt_x"/>
                                          </p:val>
                                        </p:tav>
                                        <p:tav tm="100000">
                                          <p:val>
                                            <p:strVal val="#ppt_x"/>
                                          </p:val>
                                        </p:tav>
                                      </p:tavLst>
                                    </p:anim>
                                    <p:anim calcmode="lin" valueType="num">
                                      <p:cBhvr additive="base">
                                        <p:cTn id="88" dur="500" fill="hold"/>
                                        <p:tgtEl>
                                          <p:spTgt spid="2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ppt_x"/>
                                          </p:val>
                                        </p:tav>
                                        <p:tav tm="100000">
                                          <p:val>
                                            <p:strVal val="#ppt_x"/>
                                          </p:val>
                                        </p:tav>
                                      </p:tavLst>
                                    </p:anim>
                                    <p:anim calcmode="lin" valueType="num">
                                      <p:cBhvr additive="base">
                                        <p:cTn id="92" dur="500" fill="hold"/>
                                        <p:tgtEl>
                                          <p:spTgt spid="2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500" fill="hold"/>
                                        <p:tgtEl>
                                          <p:spTgt spid="27"/>
                                        </p:tgtEl>
                                        <p:attrNameLst>
                                          <p:attrName>ppt_x</p:attrName>
                                        </p:attrNameLst>
                                      </p:cBhvr>
                                      <p:tavLst>
                                        <p:tav tm="0">
                                          <p:val>
                                            <p:strVal val="#ppt_x"/>
                                          </p:val>
                                        </p:tav>
                                        <p:tav tm="100000">
                                          <p:val>
                                            <p:strVal val="#ppt_x"/>
                                          </p:val>
                                        </p:tav>
                                      </p:tavLst>
                                    </p:anim>
                                    <p:anim calcmode="lin" valueType="num">
                                      <p:cBhvr additive="base">
                                        <p:cTn id="9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additive="base">
                                        <p:cTn id="101" dur="500" fill="hold"/>
                                        <p:tgtEl>
                                          <p:spTgt spid="28"/>
                                        </p:tgtEl>
                                        <p:attrNameLst>
                                          <p:attrName>ppt_x</p:attrName>
                                        </p:attrNameLst>
                                      </p:cBhvr>
                                      <p:tavLst>
                                        <p:tav tm="0">
                                          <p:val>
                                            <p:strVal val="#ppt_x"/>
                                          </p:val>
                                        </p:tav>
                                        <p:tav tm="100000">
                                          <p:val>
                                            <p:strVal val="#ppt_x"/>
                                          </p:val>
                                        </p:tav>
                                      </p:tavLst>
                                    </p:anim>
                                    <p:anim calcmode="lin" valueType="num">
                                      <p:cBhvr additive="base">
                                        <p:cTn id="102" dur="500" fill="hold"/>
                                        <p:tgtEl>
                                          <p:spTgt spid="28"/>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additive="base">
                                        <p:cTn id="105" dur="500" fill="hold"/>
                                        <p:tgtEl>
                                          <p:spTgt spid="29"/>
                                        </p:tgtEl>
                                        <p:attrNameLst>
                                          <p:attrName>ppt_x</p:attrName>
                                        </p:attrNameLst>
                                      </p:cBhvr>
                                      <p:tavLst>
                                        <p:tav tm="0">
                                          <p:val>
                                            <p:strVal val="#ppt_x"/>
                                          </p:val>
                                        </p:tav>
                                        <p:tav tm="100000">
                                          <p:val>
                                            <p:strVal val="#ppt_x"/>
                                          </p:val>
                                        </p:tav>
                                      </p:tavLst>
                                    </p:anim>
                                    <p:anim calcmode="lin" valueType="num">
                                      <p:cBhvr additive="base">
                                        <p:cTn id="106" dur="500" fill="hold"/>
                                        <p:tgtEl>
                                          <p:spTgt spid="29"/>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additive="base">
                                        <p:cTn id="115" dur="500" fill="hold"/>
                                        <p:tgtEl>
                                          <p:spTgt spid="31"/>
                                        </p:tgtEl>
                                        <p:attrNameLst>
                                          <p:attrName>ppt_x</p:attrName>
                                        </p:attrNameLst>
                                      </p:cBhvr>
                                      <p:tavLst>
                                        <p:tav tm="0">
                                          <p:val>
                                            <p:strVal val="#ppt_x"/>
                                          </p:val>
                                        </p:tav>
                                        <p:tav tm="100000">
                                          <p:val>
                                            <p:strVal val="#ppt_x"/>
                                          </p:val>
                                        </p:tav>
                                      </p:tavLst>
                                    </p:anim>
                                    <p:anim calcmode="lin" valueType="num">
                                      <p:cBhvr additive="base">
                                        <p:cTn id="116" dur="500" fill="hold"/>
                                        <p:tgtEl>
                                          <p:spTgt spid="3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additive="base">
                                        <p:cTn id="119" dur="500" fill="hold"/>
                                        <p:tgtEl>
                                          <p:spTgt spid="32"/>
                                        </p:tgtEl>
                                        <p:attrNameLst>
                                          <p:attrName>ppt_x</p:attrName>
                                        </p:attrNameLst>
                                      </p:cBhvr>
                                      <p:tavLst>
                                        <p:tav tm="0">
                                          <p:val>
                                            <p:strVal val="#ppt_x"/>
                                          </p:val>
                                        </p:tav>
                                        <p:tav tm="100000">
                                          <p:val>
                                            <p:strVal val="#ppt_x"/>
                                          </p:val>
                                        </p:tav>
                                      </p:tavLst>
                                    </p:anim>
                                    <p:anim calcmode="lin" valueType="num">
                                      <p:cBhvr additive="base">
                                        <p:cTn id="120" dur="500" fill="hold"/>
                                        <p:tgtEl>
                                          <p:spTgt spid="3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3"/>
                                        </p:tgtEl>
                                        <p:attrNameLst>
                                          <p:attrName>style.visibility</p:attrName>
                                        </p:attrNameLst>
                                      </p:cBhvr>
                                      <p:to>
                                        <p:strVal val="visible"/>
                                      </p:to>
                                    </p:set>
                                    <p:anim calcmode="lin" valueType="num">
                                      <p:cBhvr additive="base">
                                        <p:cTn id="123" dur="500" fill="hold"/>
                                        <p:tgtEl>
                                          <p:spTgt spid="33"/>
                                        </p:tgtEl>
                                        <p:attrNameLst>
                                          <p:attrName>ppt_x</p:attrName>
                                        </p:attrNameLst>
                                      </p:cBhvr>
                                      <p:tavLst>
                                        <p:tav tm="0">
                                          <p:val>
                                            <p:strVal val="#ppt_x"/>
                                          </p:val>
                                        </p:tav>
                                        <p:tav tm="100000">
                                          <p:val>
                                            <p:strVal val="#ppt_x"/>
                                          </p:val>
                                        </p:tav>
                                      </p:tavLst>
                                    </p:anim>
                                    <p:anim calcmode="lin" valueType="num">
                                      <p:cBhvr additive="base">
                                        <p:cTn id="12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34"/>
                                        </p:tgtEl>
                                        <p:attrNameLst>
                                          <p:attrName>style.visibility</p:attrName>
                                        </p:attrNameLst>
                                      </p:cBhvr>
                                      <p:to>
                                        <p:strVal val="visible"/>
                                      </p:to>
                                    </p:set>
                                    <p:anim calcmode="lin" valueType="num">
                                      <p:cBhvr additive="base">
                                        <p:cTn id="129" dur="500" fill="hold"/>
                                        <p:tgtEl>
                                          <p:spTgt spid="34"/>
                                        </p:tgtEl>
                                        <p:attrNameLst>
                                          <p:attrName>ppt_x</p:attrName>
                                        </p:attrNameLst>
                                      </p:cBhvr>
                                      <p:tavLst>
                                        <p:tav tm="0">
                                          <p:val>
                                            <p:strVal val="#ppt_x"/>
                                          </p:val>
                                        </p:tav>
                                        <p:tav tm="100000">
                                          <p:val>
                                            <p:strVal val="#ppt_x"/>
                                          </p:val>
                                        </p:tav>
                                      </p:tavLst>
                                    </p:anim>
                                    <p:anim calcmode="lin" valueType="num">
                                      <p:cBhvr additive="base">
                                        <p:cTn id="130" dur="500" fill="hold"/>
                                        <p:tgtEl>
                                          <p:spTgt spid="34"/>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35"/>
                                        </p:tgtEl>
                                        <p:attrNameLst>
                                          <p:attrName>style.visibility</p:attrName>
                                        </p:attrNameLst>
                                      </p:cBhvr>
                                      <p:to>
                                        <p:strVal val="visible"/>
                                      </p:to>
                                    </p:set>
                                    <p:anim calcmode="lin" valueType="num">
                                      <p:cBhvr additive="base">
                                        <p:cTn id="133" dur="500" fill="hold"/>
                                        <p:tgtEl>
                                          <p:spTgt spid="35"/>
                                        </p:tgtEl>
                                        <p:attrNameLst>
                                          <p:attrName>ppt_x</p:attrName>
                                        </p:attrNameLst>
                                      </p:cBhvr>
                                      <p:tavLst>
                                        <p:tav tm="0">
                                          <p:val>
                                            <p:strVal val="#ppt_x"/>
                                          </p:val>
                                        </p:tav>
                                        <p:tav tm="100000">
                                          <p:val>
                                            <p:strVal val="#ppt_x"/>
                                          </p:val>
                                        </p:tav>
                                      </p:tavLst>
                                    </p:anim>
                                    <p:anim calcmode="lin" valueType="num">
                                      <p:cBhvr additive="base">
                                        <p:cTn id="134" dur="500" fill="hold"/>
                                        <p:tgtEl>
                                          <p:spTgt spid="35"/>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36"/>
                                        </p:tgtEl>
                                        <p:attrNameLst>
                                          <p:attrName>style.visibility</p:attrName>
                                        </p:attrNameLst>
                                      </p:cBhvr>
                                      <p:to>
                                        <p:strVal val="visible"/>
                                      </p:to>
                                    </p:set>
                                    <p:anim calcmode="lin" valueType="num">
                                      <p:cBhvr additive="base">
                                        <p:cTn id="137" dur="500" fill="hold"/>
                                        <p:tgtEl>
                                          <p:spTgt spid="36"/>
                                        </p:tgtEl>
                                        <p:attrNameLst>
                                          <p:attrName>ppt_x</p:attrName>
                                        </p:attrNameLst>
                                      </p:cBhvr>
                                      <p:tavLst>
                                        <p:tav tm="0">
                                          <p:val>
                                            <p:strVal val="#ppt_x"/>
                                          </p:val>
                                        </p:tav>
                                        <p:tav tm="100000">
                                          <p:val>
                                            <p:strVal val="#ppt_x"/>
                                          </p:val>
                                        </p:tav>
                                      </p:tavLst>
                                    </p:anim>
                                    <p:anim calcmode="lin" valueType="num">
                                      <p:cBhvr additive="base">
                                        <p:cTn id="1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6568727" y="1266203"/>
            <a:ext cx="936883" cy="938809"/>
            <a:chOff x="4898207" y="1070431"/>
            <a:chExt cx="703944" cy="703944"/>
          </a:xfrm>
          <a:solidFill>
            <a:srgbClr val="86C5C5"/>
          </a:solidFill>
        </p:grpSpPr>
        <p:sp>
          <p:nvSpPr>
            <p:cNvPr id="8" name="泪滴形 7"/>
            <p:cNvSpPr/>
            <p:nvPr/>
          </p:nvSpPr>
          <p:spPr>
            <a:xfrm rot="13500000">
              <a:off x="4898207" y="1070431"/>
              <a:ext cx="703944" cy="703944"/>
            </a:xfrm>
            <a:prstGeom prst="teardrop">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矩形 8"/>
            <p:cNvSpPr/>
            <p:nvPr/>
          </p:nvSpPr>
          <p:spPr>
            <a:xfrm>
              <a:off x="4942924" y="1268515"/>
              <a:ext cx="614509" cy="288474"/>
            </a:xfrm>
            <a:prstGeom prst="rect">
              <a:avLst/>
            </a:prstGeom>
            <a:grpFill/>
          </p:spPr>
          <p:txBody>
            <a:bodyPr wrap="none">
              <a:spAutoFit/>
            </a:bodyPr>
            <a:lstStyle/>
            <a:p>
              <a:pPr algn="ctr"/>
              <a:r>
                <a:rPr lang="en-US" altLang="zh-CN"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3</a:t>
              </a:r>
              <a:r>
                <a:rPr lang="zh-CN" altLang="en-US"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月份</a:t>
              </a:r>
            </a:p>
          </p:txBody>
        </p:sp>
      </p:grpSp>
      <p:grpSp>
        <p:nvGrpSpPr>
          <p:cNvPr id="10" name="组合 9"/>
          <p:cNvGrpSpPr/>
          <p:nvPr/>
        </p:nvGrpSpPr>
        <p:grpSpPr>
          <a:xfrm>
            <a:off x="4768783" y="2391722"/>
            <a:ext cx="936883" cy="938809"/>
            <a:chOff x="3545783" y="1914373"/>
            <a:chExt cx="703944" cy="703944"/>
          </a:xfrm>
          <a:solidFill>
            <a:srgbClr val="F19596"/>
          </a:solidFill>
        </p:grpSpPr>
        <p:sp>
          <p:nvSpPr>
            <p:cNvPr id="11" name="泪滴形 10"/>
            <p:cNvSpPr/>
            <p:nvPr/>
          </p:nvSpPr>
          <p:spPr>
            <a:xfrm rot="8100000" flipH="1">
              <a:off x="3545783" y="1914373"/>
              <a:ext cx="703944" cy="703944"/>
            </a:xfrm>
            <a:prstGeom prst="teardrop">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矩形 11"/>
            <p:cNvSpPr/>
            <p:nvPr/>
          </p:nvSpPr>
          <p:spPr>
            <a:xfrm>
              <a:off x="3590500" y="2112457"/>
              <a:ext cx="614509" cy="288474"/>
            </a:xfrm>
            <a:prstGeom prst="rect">
              <a:avLst/>
            </a:prstGeom>
            <a:grpFill/>
          </p:spPr>
          <p:txBody>
            <a:bodyPr wrap="none">
              <a:spAutoFit/>
            </a:bodyPr>
            <a:lstStyle/>
            <a:p>
              <a:pPr algn="ctr"/>
              <a:r>
                <a:rPr lang="en-US" altLang="zh-CN"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6</a:t>
              </a:r>
              <a:r>
                <a:rPr lang="zh-CN" altLang="en-US"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月份</a:t>
              </a:r>
            </a:p>
          </p:txBody>
        </p:sp>
      </p:grpSp>
      <p:grpSp>
        <p:nvGrpSpPr>
          <p:cNvPr id="13" name="组合 12"/>
          <p:cNvGrpSpPr/>
          <p:nvPr/>
        </p:nvGrpSpPr>
        <p:grpSpPr>
          <a:xfrm>
            <a:off x="6568726" y="3503050"/>
            <a:ext cx="936883" cy="938809"/>
            <a:chOff x="4898207" y="2747676"/>
            <a:chExt cx="703944" cy="703944"/>
          </a:xfrm>
          <a:solidFill>
            <a:srgbClr val="86C5C5"/>
          </a:solidFill>
        </p:grpSpPr>
        <p:sp>
          <p:nvSpPr>
            <p:cNvPr id="14" name="泪滴形 13"/>
            <p:cNvSpPr/>
            <p:nvPr/>
          </p:nvSpPr>
          <p:spPr>
            <a:xfrm rot="13500000">
              <a:off x="4898207" y="2747676"/>
              <a:ext cx="703944" cy="703944"/>
            </a:xfrm>
            <a:prstGeom prst="teardrop">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矩形 14"/>
            <p:cNvSpPr/>
            <p:nvPr/>
          </p:nvSpPr>
          <p:spPr>
            <a:xfrm>
              <a:off x="4936252" y="2945760"/>
              <a:ext cx="614509" cy="288474"/>
            </a:xfrm>
            <a:prstGeom prst="rect">
              <a:avLst/>
            </a:prstGeom>
            <a:grpFill/>
          </p:spPr>
          <p:txBody>
            <a:bodyPr wrap="none">
              <a:spAutoFit/>
            </a:bodyPr>
            <a:lstStyle/>
            <a:p>
              <a:pPr algn="ctr"/>
              <a:r>
                <a:rPr lang="en-US" altLang="zh-CN"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9</a:t>
              </a:r>
              <a:r>
                <a:rPr lang="zh-CN" altLang="en-US"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月份</a:t>
              </a:r>
            </a:p>
          </p:txBody>
        </p:sp>
      </p:grpSp>
      <p:grpSp>
        <p:nvGrpSpPr>
          <p:cNvPr id="16" name="组合 15"/>
          <p:cNvGrpSpPr/>
          <p:nvPr/>
        </p:nvGrpSpPr>
        <p:grpSpPr>
          <a:xfrm>
            <a:off x="4755351" y="4628568"/>
            <a:ext cx="963725" cy="938809"/>
            <a:chOff x="3535697" y="3591618"/>
            <a:chExt cx="724114" cy="703944"/>
          </a:xfrm>
          <a:solidFill>
            <a:srgbClr val="F19596"/>
          </a:solidFill>
        </p:grpSpPr>
        <p:sp>
          <p:nvSpPr>
            <p:cNvPr id="17" name="泪滴形 16"/>
            <p:cNvSpPr/>
            <p:nvPr/>
          </p:nvSpPr>
          <p:spPr>
            <a:xfrm rot="8100000" flipH="1">
              <a:off x="3545783" y="3591618"/>
              <a:ext cx="703944" cy="703944"/>
            </a:xfrm>
            <a:prstGeom prst="teardrop">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矩形 17"/>
            <p:cNvSpPr/>
            <p:nvPr/>
          </p:nvSpPr>
          <p:spPr>
            <a:xfrm>
              <a:off x="3535697" y="3789702"/>
              <a:ext cx="724114" cy="288474"/>
            </a:xfrm>
            <a:prstGeom prst="rect">
              <a:avLst/>
            </a:prstGeom>
            <a:noFill/>
          </p:spPr>
          <p:txBody>
            <a:bodyPr wrap="none">
              <a:spAutoFit/>
            </a:bodyPr>
            <a:lstStyle/>
            <a:p>
              <a:pPr algn="ctr"/>
              <a:r>
                <a:rPr lang="en-US" altLang="zh-CN"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12</a:t>
              </a:r>
              <a:r>
                <a:rPr lang="zh-CN" altLang="en-US" sz="1900" dirty="0">
                  <a:solidFill>
                    <a:schemeClr val="bg1">
                      <a:lumMod val="95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月份</a:t>
              </a:r>
            </a:p>
          </p:txBody>
        </p:sp>
      </p:grpSp>
      <p:sp>
        <p:nvSpPr>
          <p:cNvPr id="19" name="椭圆 18"/>
          <p:cNvSpPr/>
          <p:nvPr/>
        </p:nvSpPr>
        <p:spPr>
          <a:xfrm>
            <a:off x="6014793" y="1589950"/>
            <a:ext cx="239563" cy="240056"/>
          </a:xfrm>
          <a:prstGeom prst="ellipse">
            <a:avLst/>
          </a:prstGeom>
          <a:solidFill>
            <a:srgbClr val="86C5C5"/>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椭圆 19"/>
          <p:cNvSpPr/>
          <p:nvPr/>
        </p:nvSpPr>
        <p:spPr>
          <a:xfrm>
            <a:off x="6014793" y="2717339"/>
            <a:ext cx="239563" cy="240056"/>
          </a:xfrm>
          <a:prstGeom prst="ellipse">
            <a:avLst/>
          </a:prstGeom>
          <a:solidFill>
            <a:srgbClr val="F1959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椭圆 20"/>
          <p:cNvSpPr/>
          <p:nvPr/>
        </p:nvSpPr>
        <p:spPr>
          <a:xfrm>
            <a:off x="6038740" y="3844728"/>
            <a:ext cx="239563" cy="240056"/>
          </a:xfrm>
          <a:prstGeom prst="ellipse">
            <a:avLst/>
          </a:prstGeom>
          <a:solidFill>
            <a:srgbClr val="86C5C5"/>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椭圆 21"/>
          <p:cNvSpPr/>
          <p:nvPr/>
        </p:nvSpPr>
        <p:spPr>
          <a:xfrm>
            <a:off x="6014793" y="4972115"/>
            <a:ext cx="239563" cy="240056"/>
          </a:xfrm>
          <a:prstGeom prst="ellipse">
            <a:avLst/>
          </a:prstGeom>
          <a:solidFill>
            <a:srgbClr val="F1959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3" name="同侧圆角矩形 22"/>
          <p:cNvSpPr/>
          <p:nvPr/>
        </p:nvSpPr>
        <p:spPr>
          <a:xfrm rot="10800000">
            <a:off x="6086662" y="702618"/>
            <a:ext cx="95825" cy="827753"/>
          </a:xfrm>
          <a:prstGeom prst="round2SameRect">
            <a:avLst>
              <a:gd name="adj1" fmla="val 50000"/>
              <a:gd name="adj2" fmla="val 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4" name="圆角矩形 23"/>
          <p:cNvSpPr/>
          <p:nvPr/>
        </p:nvSpPr>
        <p:spPr>
          <a:xfrm>
            <a:off x="6086662" y="1889583"/>
            <a:ext cx="95825" cy="76817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5" name="圆角矩形 24"/>
          <p:cNvSpPr/>
          <p:nvPr/>
        </p:nvSpPr>
        <p:spPr>
          <a:xfrm>
            <a:off x="6086662" y="3016972"/>
            <a:ext cx="95825" cy="768178"/>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6" name="圆角矩形 25"/>
          <p:cNvSpPr/>
          <p:nvPr/>
        </p:nvSpPr>
        <p:spPr>
          <a:xfrm>
            <a:off x="6086662" y="4144361"/>
            <a:ext cx="95825" cy="76817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同侧圆角矩形 26"/>
          <p:cNvSpPr/>
          <p:nvPr/>
        </p:nvSpPr>
        <p:spPr>
          <a:xfrm>
            <a:off x="6086662" y="5271756"/>
            <a:ext cx="95825" cy="1226397"/>
          </a:xfrm>
          <a:prstGeom prst="round2SameRect">
            <a:avLst>
              <a:gd name="adj1" fmla="val 50000"/>
              <a:gd name="adj2" fmla="val 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758" tIns="60879" rIns="121758" bIns="60879"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8" name="文本框 27"/>
          <p:cNvSpPr txBox="1"/>
          <p:nvPr/>
        </p:nvSpPr>
        <p:spPr>
          <a:xfrm>
            <a:off x="7891843" y="1004274"/>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9" name="文本框 28"/>
          <p:cNvSpPr txBox="1"/>
          <p:nvPr/>
        </p:nvSpPr>
        <p:spPr>
          <a:xfrm>
            <a:off x="8618321" y="1113571"/>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0" name="文本框 29"/>
          <p:cNvSpPr txBox="1"/>
          <p:nvPr/>
        </p:nvSpPr>
        <p:spPr>
          <a:xfrm>
            <a:off x="7891843" y="1531130"/>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1" name="文本框 30"/>
          <p:cNvSpPr txBox="1"/>
          <p:nvPr/>
        </p:nvSpPr>
        <p:spPr>
          <a:xfrm>
            <a:off x="3718450" y="2190486"/>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2" name="文本框 31"/>
          <p:cNvSpPr txBox="1"/>
          <p:nvPr/>
        </p:nvSpPr>
        <p:spPr>
          <a:xfrm>
            <a:off x="2608597" y="2356260"/>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3" name="文本框 32"/>
          <p:cNvSpPr txBox="1"/>
          <p:nvPr/>
        </p:nvSpPr>
        <p:spPr>
          <a:xfrm>
            <a:off x="1527869" y="2717341"/>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4" name="文本框 33"/>
          <p:cNvSpPr txBox="1"/>
          <p:nvPr/>
        </p:nvSpPr>
        <p:spPr>
          <a:xfrm>
            <a:off x="7891842" y="3463412"/>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5" name="文本框 34"/>
          <p:cNvSpPr txBox="1"/>
          <p:nvPr/>
        </p:nvSpPr>
        <p:spPr>
          <a:xfrm>
            <a:off x="8618321" y="3572707"/>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6" name="文本框 35"/>
          <p:cNvSpPr txBox="1"/>
          <p:nvPr/>
        </p:nvSpPr>
        <p:spPr>
          <a:xfrm>
            <a:off x="7891843" y="3990266"/>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7" name="文本框 36"/>
          <p:cNvSpPr txBox="1"/>
          <p:nvPr/>
        </p:nvSpPr>
        <p:spPr>
          <a:xfrm>
            <a:off x="3700142" y="4533268"/>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8" name="文本框 37"/>
          <p:cNvSpPr txBox="1"/>
          <p:nvPr/>
        </p:nvSpPr>
        <p:spPr>
          <a:xfrm>
            <a:off x="2590288" y="4699042"/>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9" name="文本框 38"/>
          <p:cNvSpPr txBox="1"/>
          <p:nvPr/>
        </p:nvSpPr>
        <p:spPr>
          <a:xfrm>
            <a:off x="1509559" y="5060123"/>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300"/>
                                        <p:tgtEl>
                                          <p:spTgt spid="2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300" fill="hold"/>
                                        <p:tgtEl>
                                          <p:spTgt spid="19"/>
                                        </p:tgtEl>
                                        <p:attrNameLst>
                                          <p:attrName>ppt_w</p:attrName>
                                        </p:attrNameLst>
                                      </p:cBhvr>
                                      <p:tavLst>
                                        <p:tav tm="0">
                                          <p:val>
                                            <p:fltVal val="0"/>
                                          </p:val>
                                        </p:tav>
                                        <p:tav tm="100000">
                                          <p:val>
                                            <p:strVal val="#ppt_w"/>
                                          </p:val>
                                        </p:tav>
                                      </p:tavLst>
                                    </p:anim>
                                    <p:anim calcmode="lin" valueType="num">
                                      <p:cBhvr>
                                        <p:cTn id="12" dur="300" fill="hold"/>
                                        <p:tgtEl>
                                          <p:spTgt spid="19"/>
                                        </p:tgtEl>
                                        <p:attrNameLst>
                                          <p:attrName>ppt_h</p:attrName>
                                        </p:attrNameLst>
                                      </p:cBhvr>
                                      <p:tavLst>
                                        <p:tav tm="0">
                                          <p:val>
                                            <p:fltVal val="0"/>
                                          </p:val>
                                        </p:tav>
                                        <p:tav tm="100000">
                                          <p:val>
                                            <p:strVal val="#ppt_h"/>
                                          </p:val>
                                        </p:tav>
                                      </p:tavLst>
                                    </p:anim>
                                    <p:animEffect transition="in" filter="fade">
                                      <p:cBhvr>
                                        <p:cTn id="13" dur="300"/>
                                        <p:tgtEl>
                                          <p:spTgt spid="19"/>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300" fill="hold"/>
                                        <p:tgtEl>
                                          <p:spTgt spid="7"/>
                                        </p:tgtEl>
                                        <p:attrNameLst>
                                          <p:attrName>ppt_x</p:attrName>
                                        </p:attrNameLst>
                                      </p:cBhvr>
                                      <p:tavLst>
                                        <p:tav tm="0">
                                          <p:val>
                                            <p:strVal val="1+#ppt_w/2"/>
                                          </p:val>
                                        </p:tav>
                                        <p:tav tm="100000">
                                          <p:val>
                                            <p:strVal val="#ppt_x"/>
                                          </p:val>
                                        </p:tav>
                                      </p:tavLst>
                                    </p:anim>
                                    <p:anim calcmode="lin" valueType="num">
                                      <p:cBhvr additive="base">
                                        <p:cTn id="18" dur="30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300"/>
                                        <p:tgtEl>
                                          <p:spTgt spid="24"/>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300" fill="hold"/>
                                        <p:tgtEl>
                                          <p:spTgt spid="20"/>
                                        </p:tgtEl>
                                        <p:attrNameLst>
                                          <p:attrName>ppt_w</p:attrName>
                                        </p:attrNameLst>
                                      </p:cBhvr>
                                      <p:tavLst>
                                        <p:tav tm="0">
                                          <p:val>
                                            <p:fltVal val="0"/>
                                          </p:val>
                                        </p:tav>
                                        <p:tav tm="100000">
                                          <p:val>
                                            <p:strVal val="#ppt_w"/>
                                          </p:val>
                                        </p:tav>
                                      </p:tavLst>
                                    </p:anim>
                                    <p:anim calcmode="lin" valueType="num">
                                      <p:cBhvr>
                                        <p:cTn id="27" dur="300" fill="hold"/>
                                        <p:tgtEl>
                                          <p:spTgt spid="20"/>
                                        </p:tgtEl>
                                        <p:attrNameLst>
                                          <p:attrName>ppt_h</p:attrName>
                                        </p:attrNameLst>
                                      </p:cBhvr>
                                      <p:tavLst>
                                        <p:tav tm="0">
                                          <p:val>
                                            <p:fltVal val="0"/>
                                          </p:val>
                                        </p:tav>
                                        <p:tav tm="100000">
                                          <p:val>
                                            <p:strVal val="#ppt_h"/>
                                          </p:val>
                                        </p:tav>
                                      </p:tavLst>
                                    </p:anim>
                                    <p:animEffect transition="in" filter="fade">
                                      <p:cBhvr>
                                        <p:cTn id="28" dur="300"/>
                                        <p:tgtEl>
                                          <p:spTgt spid="20"/>
                                        </p:tgtEl>
                                      </p:cBhvr>
                                    </p:animEffect>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300" fill="hold"/>
                                        <p:tgtEl>
                                          <p:spTgt spid="10"/>
                                        </p:tgtEl>
                                        <p:attrNameLst>
                                          <p:attrName>ppt_x</p:attrName>
                                        </p:attrNameLst>
                                      </p:cBhvr>
                                      <p:tavLst>
                                        <p:tav tm="0">
                                          <p:val>
                                            <p:strVal val="0-#ppt_w/2"/>
                                          </p:val>
                                        </p:tav>
                                        <p:tav tm="100000">
                                          <p:val>
                                            <p:strVal val="#ppt_x"/>
                                          </p:val>
                                        </p:tav>
                                      </p:tavLst>
                                    </p:anim>
                                    <p:anim calcmode="lin" valueType="num">
                                      <p:cBhvr additive="base">
                                        <p:cTn id="33" dur="3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up)">
                                      <p:cBhvr>
                                        <p:cTn id="37" dur="300"/>
                                        <p:tgtEl>
                                          <p:spTgt spid="25"/>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300" fill="hold"/>
                                        <p:tgtEl>
                                          <p:spTgt spid="21"/>
                                        </p:tgtEl>
                                        <p:attrNameLst>
                                          <p:attrName>ppt_w</p:attrName>
                                        </p:attrNameLst>
                                      </p:cBhvr>
                                      <p:tavLst>
                                        <p:tav tm="0">
                                          <p:val>
                                            <p:fltVal val="0"/>
                                          </p:val>
                                        </p:tav>
                                        <p:tav tm="100000">
                                          <p:val>
                                            <p:strVal val="#ppt_w"/>
                                          </p:val>
                                        </p:tav>
                                      </p:tavLst>
                                    </p:anim>
                                    <p:anim calcmode="lin" valueType="num">
                                      <p:cBhvr>
                                        <p:cTn id="42" dur="300" fill="hold"/>
                                        <p:tgtEl>
                                          <p:spTgt spid="21"/>
                                        </p:tgtEl>
                                        <p:attrNameLst>
                                          <p:attrName>ppt_h</p:attrName>
                                        </p:attrNameLst>
                                      </p:cBhvr>
                                      <p:tavLst>
                                        <p:tav tm="0">
                                          <p:val>
                                            <p:fltVal val="0"/>
                                          </p:val>
                                        </p:tav>
                                        <p:tav tm="100000">
                                          <p:val>
                                            <p:strVal val="#ppt_h"/>
                                          </p:val>
                                        </p:tav>
                                      </p:tavLst>
                                    </p:anim>
                                    <p:animEffect transition="in" filter="fade">
                                      <p:cBhvr>
                                        <p:cTn id="43" dur="300"/>
                                        <p:tgtEl>
                                          <p:spTgt spid="21"/>
                                        </p:tgtEl>
                                      </p:cBhvr>
                                    </p:animEffect>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300" fill="hold"/>
                                        <p:tgtEl>
                                          <p:spTgt spid="13"/>
                                        </p:tgtEl>
                                        <p:attrNameLst>
                                          <p:attrName>ppt_x</p:attrName>
                                        </p:attrNameLst>
                                      </p:cBhvr>
                                      <p:tavLst>
                                        <p:tav tm="0">
                                          <p:val>
                                            <p:strVal val="1+#ppt_w/2"/>
                                          </p:val>
                                        </p:tav>
                                        <p:tav tm="100000">
                                          <p:val>
                                            <p:strVal val="#ppt_x"/>
                                          </p:val>
                                        </p:tav>
                                      </p:tavLst>
                                    </p:anim>
                                    <p:anim calcmode="lin" valueType="num">
                                      <p:cBhvr additive="base">
                                        <p:cTn id="48" dur="3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up)">
                                      <p:cBhvr>
                                        <p:cTn id="52" dur="300"/>
                                        <p:tgtEl>
                                          <p:spTgt spid="26"/>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300" fill="hold"/>
                                        <p:tgtEl>
                                          <p:spTgt spid="22"/>
                                        </p:tgtEl>
                                        <p:attrNameLst>
                                          <p:attrName>ppt_w</p:attrName>
                                        </p:attrNameLst>
                                      </p:cBhvr>
                                      <p:tavLst>
                                        <p:tav tm="0">
                                          <p:val>
                                            <p:fltVal val="0"/>
                                          </p:val>
                                        </p:tav>
                                        <p:tav tm="100000">
                                          <p:val>
                                            <p:strVal val="#ppt_w"/>
                                          </p:val>
                                        </p:tav>
                                      </p:tavLst>
                                    </p:anim>
                                    <p:anim calcmode="lin" valueType="num">
                                      <p:cBhvr>
                                        <p:cTn id="57" dur="300" fill="hold"/>
                                        <p:tgtEl>
                                          <p:spTgt spid="22"/>
                                        </p:tgtEl>
                                        <p:attrNameLst>
                                          <p:attrName>ppt_h</p:attrName>
                                        </p:attrNameLst>
                                      </p:cBhvr>
                                      <p:tavLst>
                                        <p:tav tm="0">
                                          <p:val>
                                            <p:fltVal val="0"/>
                                          </p:val>
                                        </p:tav>
                                        <p:tav tm="100000">
                                          <p:val>
                                            <p:strVal val="#ppt_h"/>
                                          </p:val>
                                        </p:tav>
                                      </p:tavLst>
                                    </p:anim>
                                    <p:animEffect transition="in" filter="fade">
                                      <p:cBhvr>
                                        <p:cTn id="58" dur="300"/>
                                        <p:tgtEl>
                                          <p:spTgt spid="22"/>
                                        </p:tgtEl>
                                      </p:cBhvr>
                                    </p:animEffect>
                                  </p:childTnLst>
                                </p:cTn>
                              </p:par>
                            </p:childTnLst>
                          </p:cTn>
                        </p:par>
                        <p:par>
                          <p:cTn id="59" fill="hold">
                            <p:stCondLst>
                              <p:cond delay="5500"/>
                            </p:stCondLst>
                            <p:childTnLst>
                              <p:par>
                                <p:cTn id="60" presetID="2" presetClass="entr" presetSubtype="8" fill="hold"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300" fill="hold"/>
                                        <p:tgtEl>
                                          <p:spTgt spid="16"/>
                                        </p:tgtEl>
                                        <p:attrNameLst>
                                          <p:attrName>ppt_x</p:attrName>
                                        </p:attrNameLst>
                                      </p:cBhvr>
                                      <p:tavLst>
                                        <p:tav tm="0">
                                          <p:val>
                                            <p:strVal val="0-#ppt_w/2"/>
                                          </p:val>
                                        </p:tav>
                                        <p:tav tm="100000">
                                          <p:val>
                                            <p:strVal val="#ppt_x"/>
                                          </p:val>
                                        </p:tav>
                                      </p:tavLst>
                                    </p:anim>
                                    <p:anim calcmode="lin" valueType="num">
                                      <p:cBhvr additive="base">
                                        <p:cTn id="63" dur="3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3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500" fill="hold"/>
                                        <p:tgtEl>
                                          <p:spTgt spid="28"/>
                                        </p:tgtEl>
                                        <p:attrNameLst>
                                          <p:attrName>ppt_x</p:attrName>
                                        </p:attrNameLst>
                                      </p:cBhvr>
                                      <p:tavLst>
                                        <p:tav tm="0">
                                          <p:val>
                                            <p:strVal val="#ppt_x"/>
                                          </p:val>
                                        </p:tav>
                                        <p:tav tm="100000">
                                          <p:val>
                                            <p:strVal val="#ppt_x"/>
                                          </p:val>
                                        </p:tav>
                                      </p:tavLst>
                                    </p:anim>
                                    <p:anim calcmode="lin" valueType="num">
                                      <p:cBhvr additive="base">
                                        <p:cTn id="73" dur="500" fill="hold"/>
                                        <p:tgtEl>
                                          <p:spTgt spid="28"/>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additive="base">
                                        <p:cTn id="76" dur="500" fill="hold"/>
                                        <p:tgtEl>
                                          <p:spTgt spid="29"/>
                                        </p:tgtEl>
                                        <p:attrNameLst>
                                          <p:attrName>ppt_x</p:attrName>
                                        </p:attrNameLst>
                                      </p:cBhvr>
                                      <p:tavLst>
                                        <p:tav tm="0">
                                          <p:val>
                                            <p:strVal val="#ppt_x"/>
                                          </p:val>
                                        </p:tav>
                                        <p:tav tm="100000">
                                          <p:val>
                                            <p:strVal val="#ppt_x"/>
                                          </p:val>
                                        </p:tav>
                                      </p:tavLst>
                                    </p:anim>
                                    <p:anim calcmode="lin" valueType="num">
                                      <p:cBhvr additive="base">
                                        <p:cTn id="77" dur="500" fill="hold"/>
                                        <p:tgtEl>
                                          <p:spTgt spid="29"/>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additive="base">
                                        <p:cTn id="80" dur="500" fill="hold"/>
                                        <p:tgtEl>
                                          <p:spTgt spid="30"/>
                                        </p:tgtEl>
                                        <p:attrNameLst>
                                          <p:attrName>ppt_x</p:attrName>
                                        </p:attrNameLst>
                                      </p:cBhvr>
                                      <p:tavLst>
                                        <p:tav tm="0">
                                          <p:val>
                                            <p:strVal val="#ppt_x"/>
                                          </p:val>
                                        </p:tav>
                                        <p:tav tm="100000">
                                          <p:val>
                                            <p:strVal val="#ppt_x"/>
                                          </p:val>
                                        </p:tav>
                                      </p:tavLst>
                                    </p:anim>
                                    <p:anim calcmode="lin" valueType="num">
                                      <p:cBhvr additive="base">
                                        <p:cTn id="8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31"/>
                                        </p:tgtEl>
                                        <p:attrNameLst>
                                          <p:attrName>style.visibility</p:attrName>
                                        </p:attrNameLst>
                                      </p:cBhvr>
                                      <p:to>
                                        <p:strVal val="visible"/>
                                      </p:to>
                                    </p:set>
                                    <p:anim calcmode="lin" valueType="num">
                                      <p:cBhvr additive="base">
                                        <p:cTn id="86" dur="500" fill="hold"/>
                                        <p:tgtEl>
                                          <p:spTgt spid="31"/>
                                        </p:tgtEl>
                                        <p:attrNameLst>
                                          <p:attrName>ppt_x</p:attrName>
                                        </p:attrNameLst>
                                      </p:cBhvr>
                                      <p:tavLst>
                                        <p:tav tm="0">
                                          <p:val>
                                            <p:strVal val="#ppt_x"/>
                                          </p:val>
                                        </p:tav>
                                        <p:tav tm="100000">
                                          <p:val>
                                            <p:strVal val="#ppt_x"/>
                                          </p:val>
                                        </p:tav>
                                      </p:tavLst>
                                    </p:anim>
                                    <p:anim calcmode="lin" valueType="num">
                                      <p:cBhvr additive="base">
                                        <p:cTn id="87" dur="500" fill="hold"/>
                                        <p:tgtEl>
                                          <p:spTgt spid="31"/>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additive="base">
                                        <p:cTn id="90" dur="500" fill="hold"/>
                                        <p:tgtEl>
                                          <p:spTgt spid="32"/>
                                        </p:tgtEl>
                                        <p:attrNameLst>
                                          <p:attrName>ppt_x</p:attrName>
                                        </p:attrNameLst>
                                      </p:cBhvr>
                                      <p:tavLst>
                                        <p:tav tm="0">
                                          <p:val>
                                            <p:strVal val="#ppt_x"/>
                                          </p:val>
                                        </p:tav>
                                        <p:tav tm="100000">
                                          <p:val>
                                            <p:strVal val="#ppt_x"/>
                                          </p:val>
                                        </p:tav>
                                      </p:tavLst>
                                    </p:anim>
                                    <p:anim calcmode="lin" valueType="num">
                                      <p:cBhvr additive="base">
                                        <p:cTn id="91" dur="500" fill="hold"/>
                                        <p:tgtEl>
                                          <p:spTgt spid="32"/>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 calcmode="lin" valueType="num">
                                      <p:cBhvr additive="base">
                                        <p:cTn id="94" dur="500" fill="hold"/>
                                        <p:tgtEl>
                                          <p:spTgt spid="33"/>
                                        </p:tgtEl>
                                        <p:attrNameLst>
                                          <p:attrName>ppt_x</p:attrName>
                                        </p:attrNameLst>
                                      </p:cBhvr>
                                      <p:tavLst>
                                        <p:tav tm="0">
                                          <p:val>
                                            <p:strVal val="#ppt_x"/>
                                          </p:val>
                                        </p:tav>
                                        <p:tav tm="100000">
                                          <p:val>
                                            <p:strVal val="#ppt_x"/>
                                          </p:val>
                                        </p:tav>
                                      </p:tavLst>
                                    </p:anim>
                                    <p:anim calcmode="lin" valueType="num">
                                      <p:cBhvr additive="base">
                                        <p:cTn id="9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 calcmode="lin" valueType="num">
                                      <p:cBhvr additive="base">
                                        <p:cTn id="100" dur="500" fill="hold"/>
                                        <p:tgtEl>
                                          <p:spTgt spid="34"/>
                                        </p:tgtEl>
                                        <p:attrNameLst>
                                          <p:attrName>ppt_x</p:attrName>
                                        </p:attrNameLst>
                                      </p:cBhvr>
                                      <p:tavLst>
                                        <p:tav tm="0">
                                          <p:val>
                                            <p:strVal val="#ppt_x"/>
                                          </p:val>
                                        </p:tav>
                                        <p:tav tm="100000">
                                          <p:val>
                                            <p:strVal val="#ppt_x"/>
                                          </p:val>
                                        </p:tav>
                                      </p:tavLst>
                                    </p:anim>
                                    <p:anim calcmode="lin" valueType="num">
                                      <p:cBhvr additive="base">
                                        <p:cTn id="101" dur="500" fill="hold"/>
                                        <p:tgtEl>
                                          <p:spTgt spid="34"/>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35"/>
                                        </p:tgtEl>
                                        <p:attrNameLst>
                                          <p:attrName>style.visibility</p:attrName>
                                        </p:attrNameLst>
                                      </p:cBhvr>
                                      <p:to>
                                        <p:strVal val="visible"/>
                                      </p:to>
                                    </p:set>
                                    <p:anim calcmode="lin" valueType="num">
                                      <p:cBhvr additive="base">
                                        <p:cTn id="104" dur="500" fill="hold"/>
                                        <p:tgtEl>
                                          <p:spTgt spid="35"/>
                                        </p:tgtEl>
                                        <p:attrNameLst>
                                          <p:attrName>ppt_x</p:attrName>
                                        </p:attrNameLst>
                                      </p:cBhvr>
                                      <p:tavLst>
                                        <p:tav tm="0">
                                          <p:val>
                                            <p:strVal val="#ppt_x"/>
                                          </p:val>
                                        </p:tav>
                                        <p:tav tm="100000">
                                          <p:val>
                                            <p:strVal val="#ppt_x"/>
                                          </p:val>
                                        </p:tav>
                                      </p:tavLst>
                                    </p:anim>
                                    <p:anim calcmode="lin" valueType="num">
                                      <p:cBhvr additive="base">
                                        <p:cTn id="105" dur="500" fill="hold"/>
                                        <p:tgtEl>
                                          <p:spTgt spid="35"/>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500" fill="hold"/>
                                        <p:tgtEl>
                                          <p:spTgt spid="36"/>
                                        </p:tgtEl>
                                        <p:attrNameLst>
                                          <p:attrName>ppt_x</p:attrName>
                                        </p:attrNameLst>
                                      </p:cBhvr>
                                      <p:tavLst>
                                        <p:tav tm="0">
                                          <p:val>
                                            <p:strVal val="#ppt_x"/>
                                          </p:val>
                                        </p:tav>
                                        <p:tav tm="100000">
                                          <p:val>
                                            <p:strVal val="#ppt_x"/>
                                          </p:val>
                                        </p:tav>
                                      </p:tavLst>
                                    </p:anim>
                                    <p:anim calcmode="lin" valueType="num">
                                      <p:cBhvr additive="base">
                                        <p:cTn id="10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37"/>
                                        </p:tgtEl>
                                        <p:attrNameLst>
                                          <p:attrName>style.visibility</p:attrName>
                                        </p:attrNameLst>
                                      </p:cBhvr>
                                      <p:to>
                                        <p:strVal val="visible"/>
                                      </p:to>
                                    </p:set>
                                    <p:anim calcmode="lin" valueType="num">
                                      <p:cBhvr additive="base">
                                        <p:cTn id="114" dur="500" fill="hold"/>
                                        <p:tgtEl>
                                          <p:spTgt spid="37"/>
                                        </p:tgtEl>
                                        <p:attrNameLst>
                                          <p:attrName>ppt_x</p:attrName>
                                        </p:attrNameLst>
                                      </p:cBhvr>
                                      <p:tavLst>
                                        <p:tav tm="0">
                                          <p:val>
                                            <p:strVal val="#ppt_x"/>
                                          </p:val>
                                        </p:tav>
                                        <p:tav tm="100000">
                                          <p:val>
                                            <p:strVal val="#ppt_x"/>
                                          </p:val>
                                        </p:tav>
                                      </p:tavLst>
                                    </p:anim>
                                    <p:anim calcmode="lin" valueType="num">
                                      <p:cBhvr additive="base">
                                        <p:cTn id="115" dur="500" fill="hold"/>
                                        <p:tgtEl>
                                          <p:spTgt spid="3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8"/>
                                        </p:tgtEl>
                                        <p:attrNameLst>
                                          <p:attrName>style.visibility</p:attrName>
                                        </p:attrNameLst>
                                      </p:cBhvr>
                                      <p:to>
                                        <p:strVal val="visible"/>
                                      </p:to>
                                    </p:set>
                                    <p:anim calcmode="lin" valueType="num">
                                      <p:cBhvr additive="base">
                                        <p:cTn id="118" dur="500" fill="hold"/>
                                        <p:tgtEl>
                                          <p:spTgt spid="38"/>
                                        </p:tgtEl>
                                        <p:attrNameLst>
                                          <p:attrName>ppt_x</p:attrName>
                                        </p:attrNameLst>
                                      </p:cBhvr>
                                      <p:tavLst>
                                        <p:tav tm="0">
                                          <p:val>
                                            <p:strVal val="#ppt_x"/>
                                          </p:val>
                                        </p:tav>
                                        <p:tav tm="100000">
                                          <p:val>
                                            <p:strVal val="#ppt_x"/>
                                          </p:val>
                                        </p:tav>
                                      </p:tavLst>
                                    </p:anim>
                                    <p:anim calcmode="lin" valueType="num">
                                      <p:cBhvr additive="base">
                                        <p:cTn id="119" dur="500" fill="hold"/>
                                        <p:tgtEl>
                                          <p:spTgt spid="3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 calcmode="lin" valueType="num">
                                      <p:cBhvr additive="base">
                                        <p:cTn id="122" dur="500" fill="hold"/>
                                        <p:tgtEl>
                                          <p:spTgt spid="39"/>
                                        </p:tgtEl>
                                        <p:attrNameLst>
                                          <p:attrName>ppt_x</p:attrName>
                                        </p:attrNameLst>
                                      </p:cBhvr>
                                      <p:tavLst>
                                        <p:tav tm="0">
                                          <p:val>
                                            <p:strVal val="#ppt_x"/>
                                          </p:val>
                                        </p:tav>
                                        <p:tav tm="100000">
                                          <p:val>
                                            <p:strVal val="#ppt_x"/>
                                          </p:val>
                                        </p:tav>
                                      </p:tavLst>
                                    </p:anim>
                                    <p:anim calcmode="lin" valueType="num">
                                      <p:cBhvr additive="base">
                                        <p:cTn id="123"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p:bldP spid="30" grpId="0"/>
      <p:bldP spid="31" grpId="0"/>
      <p:bldP spid="32" grpId="0"/>
      <p:bldP spid="33" grpId="0"/>
      <p:bldP spid="34" grpId="0"/>
      <p:bldP spid="35" grpId="0"/>
      <p:bldP spid="36" grpId="0"/>
      <p:bldP spid="37" grpId="0"/>
      <p:bldP spid="38" grpId="0"/>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29" name="组合 28"/>
          <p:cNvGrpSpPr/>
          <p:nvPr/>
        </p:nvGrpSpPr>
        <p:grpSpPr>
          <a:xfrm>
            <a:off x="4622340" y="2033474"/>
            <a:ext cx="2949665" cy="2951368"/>
            <a:chOff x="2995077" y="1665130"/>
            <a:chExt cx="3244632" cy="3246505"/>
          </a:xfrm>
        </p:grpSpPr>
        <p:sp>
          <p:nvSpPr>
            <p:cNvPr id="30" name="任意多边形 1"/>
            <p:cNvSpPr/>
            <p:nvPr/>
          </p:nvSpPr>
          <p:spPr>
            <a:xfrm>
              <a:off x="2995077" y="2798504"/>
              <a:ext cx="1596089" cy="2060678"/>
            </a:xfrm>
            <a:custGeom>
              <a:avLst/>
              <a:gdLst>
                <a:gd name="connsiteX0" fmla="*/ 901532 w 1352638"/>
                <a:gd name="connsiteY0" fmla="*/ 16 h 1747217"/>
                <a:gd name="connsiteX1" fmla="*/ 974255 w 1352638"/>
                <a:gd name="connsiteY1" fmla="*/ 31637 h 1747217"/>
                <a:gd name="connsiteX2" fmla="*/ 1352638 w 1352638"/>
                <a:gd name="connsiteY2" fmla="*/ 423465 h 1747217"/>
                <a:gd name="connsiteX3" fmla="*/ 948354 w 1352638"/>
                <a:gd name="connsiteY3" fmla="*/ 813878 h 1747217"/>
                <a:gd name="connsiteX4" fmla="*/ 945796 w 1352638"/>
                <a:gd name="connsiteY4" fmla="*/ 960384 h 1747217"/>
                <a:gd name="connsiteX5" fmla="*/ 1312149 w 1352638"/>
                <a:gd name="connsiteY5" fmla="*/ 1339753 h 1747217"/>
                <a:gd name="connsiteX6" fmla="*/ 920320 w 1352638"/>
                <a:gd name="connsiteY6" fmla="*/ 1718137 h 1747217"/>
                <a:gd name="connsiteX7" fmla="*/ 773814 w 1352638"/>
                <a:gd name="connsiteY7" fmla="*/ 1715580 h 1747217"/>
                <a:gd name="connsiteX8" fmla="*/ 29079 w 1352638"/>
                <a:gd name="connsiteY8" fmla="*/ 944384 h 1747217"/>
                <a:gd name="connsiteX9" fmla="*/ 15 w 1352638"/>
                <a:gd name="connsiteY9" fmla="*/ 870601 h 1747217"/>
                <a:gd name="connsiteX10" fmla="*/ 31636 w 1352638"/>
                <a:gd name="connsiteY10" fmla="*/ 797878 h 1747217"/>
                <a:gd name="connsiteX11" fmla="*/ 827749 w 1352638"/>
                <a:gd name="connsiteY11" fmla="*/ 29080 h 1747217"/>
                <a:gd name="connsiteX12" fmla="*/ 901532 w 1352638"/>
                <a:gd name="connsiteY12" fmla="*/ 16 h 1747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52638" h="1747217">
                  <a:moveTo>
                    <a:pt x="901532" y="16"/>
                  </a:moveTo>
                  <a:cubicBezTo>
                    <a:pt x="928044" y="479"/>
                    <a:pt x="954380" y="11056"/>
                    <a:pt x="974255" y="31637"/>
                  </a:cubicBezTo>
                  <a:lnTo>
                    <a:pt x="1352638" y="423465"/>
                  </a:lnTo>
                  <a:lnTo>
                    <a:pt x="948354" y="813878"/>
                  </a:lnTo>
                  <a:cubicBezTo>
                    <a:pt x="907190" y="853629"/>
                    <a:pt x="906046" y="919221"/>
                    <a:pt x="945796" y="960384"/>
                  </a:cubicBezTo>
                  <a:lnTo>
                    <a:pt x="1312149" y="1339753"/>
                  </a:lnTo>
                  <a:lnTo>
                    <a:pt x="920320" y="1718137"/>
                  </a:lnTo>
                  <a:cubicBezTo>
                    <a:pt x="879157" y="1757888"/>
                    <a:pt x="813565" y="1756743"/>
                    <a:pt x="773814" y="1715580"/>
                  </a:cubicBezTo>
                  <a:lnTo>
                    <a:pt x="29079" y="944384"/>
                  </a:lnTo>
                  <a:cubicBezTo>
                    <a:pt x="9203" y="923802"/>
                    <a:pt x="-448" y="897114"/>
                    <a:pt x="15" y="870601"/>
                  </a:cubicBezTo>
                  <a:cubicBezTo>
                    <a:pt x="478" y="844089"/>
                    <a:pt x="11055" y="817753"/>
                    <a:pt x="31636" y="797878"/>
                  </a:cubicBezTo>
                  <a:lnTo>
                    <a:pt x="827749" y="29080"/>
                  </a:lnTo>
                  <a:cubicBezTo>
                    <a:pt x="848331" y="9205"/>
                    <a:pt x="875020" y="-446"/>
                    <a:pt x="901532" y="16"/>
                  </a:cubicBez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0" anchor="ctr"/>
            <a:lstStyle/>
            <a:p>
              <a:pPr>
                <a:defRPr/>
              </a:pPr>
              <a:r>
                <a:rPr lang="zh-CN" altLang="en-US" sz="20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31" name="任意多边形 2"/>
            <p:cNvSpPr/>
            <p:nvPr/>
          </p:nvSpPr>
          <p:spPr>
            <a:xfrm>
              <a:off x="3034417" y="1665130"/>
              <a:ext cx="2062552" cy="1586723"/>
            </a:xfrm>
            <a:custGeom>
              <a:avLst/>
              <a:gdLst>
                <a:gd name="connsiteX0" fmla="*/ 861692 w 1747878"/>
                <a:gd name="connsiteY0" fmla="*/ 0 h 1344614"/>
                <a:gd name="connsiteX1" fmla="*/ 934956 w 1747878"/>
                <a:gd name="connsiteY1" fmla="*/ 30347 h 1344614"/>
                <a:gd name="connsiteX2" fmla="*/ 1717531 w 1747878"/>
                <a:gd name="connsiteY2" fmla="*/ 812922 h 1344614"/>
                <a:gd name="connsiteX3" fmla="*/ 1717531 w 1747878"/>
                <a:gd name="connsiteY3" fmla="*/ 959450 h 1344614"/>
                <a:gd name="connsiteX4" fmla="*/ 1332367 w 1747878"/>
                <a:gd name="connsiteY4" fmla="*/ 1344614 h 1344614"/>
                <a:gd name="connsiteX5" fmla="*/ 934957 w 1747878"/>
                <a:gd name="connsiteY5" fmla="*/ 947205 h 1344614"/>
                <a:gd name="connsiteX6" fmla="*/ 788429 w 1747878"/>
                <a:gd name="connsiteY6" fmla="*/ 947205 h 1344614"/>
                <a:gd name="connsiteX7" fmla="*/ 415512 w 1747878"/>
                <a:gd name="connsiteY7" fmla="*/ 1320122 h 1344614"/>
                <a:gd name="connsiteX8" fmla="*/ 30347 w 1747878"/>
                <a:gd name="connsiteY8" fmla="*/ 934957 h 1344614"/>
                <a:gd name="connsiteX9" fmla="*/ 30347 w 1747878"/>
                <a:gd name="connsiteY9" fmla="*/ 788429 h 1344614"/>
                <a:gd name="connsiteX10" fmla="*/ 788428 w 1747878"/>
                <a:gd name="connsiteY10" fmla="*/ 30347 h 1344614"/>
                <a:gd name="connsiteX11" fmla="*/ 861692 w 1747878"/>
                <a:gd name="connsiteY11" fmla="*/ 0 h 1344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47878" h="1344614">
                  <a:moveTo>
                    <a:pt x="861692" y="0"/>
                  </a:moveTo>
                  <a:cubicBezTo>
                    <a:pt x="888209" y="0"/>
                    <a:pt x="914725" y="10116"/>
                    <a:pt x="934956" y="30347"/>
                  </a:cubicBezTo>
                  <a:lnTo>
                    <a:pt x="1717531" y="812922"/>
                  </a:lnTo>
                  <a:cubicBezTo>
                    <a:pt x="1757994" y="853385"/>
                    <a:pt x="1757994" y="918988"/>
                    <a:pt x="1717531" y="959450"/>
                  </a:cubicBezTo>
                  <a:lnTo>
                    <a:pt x="1332367" y="1344614"/>
                  </a:lnTo>
                  <a:lnTo>
                    <a:pt x="934957" y="947205"/>
                  </a:lnTo>
                  <a:cubicBezTo>
                    <a:pt x="894494" y="906741"/>
                    <a:pt x="828892" y="906742"/>
                    <a:pt x="788429" y="947205"/>
                  </a:cubicBezTo>
                  <a:lnTo>
                    <a:pt x="415512" y="1320122"/>
                  </a:lnTo>
                  <a:lnTo>
                    <a:pt x="30347" y="934957"/>
                  </a:lnTo>
                  <a:cubicBezTo>
                    <a:pt x="-10116" y="894494"/>
                    <a:pt x="-10116" y="828891"/>
                    <a:pt x="30347" y="788429"/>
                  </a:cubicBezTo>
                  <a:lnTo>
                    <a:pt x="788428" y="30347"/>
                  </a:lnTo>
                  <a:cubicBezTo>
                    <a:pt x="808660" y="10115"/>
                    <a:pt x="835176" y="0"/>
                    <a:pt x="861692" y="0"/>
                  </a:cubicBez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lstStyle/>
            <a:p>
              <a:pPr algn="ctr">
                <a:defRPr/>
              </a:pPr>
              <a:r>
                <a:rPr lang="zh-CN" altLang="en-US" sz="20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32" name="任意多边形 3"/>
            <p:cNvSpPr/>
            <p:nvPr/>
          </p:nvSpPr>
          <p:spPr>
            <a:xfrm>
              <a:off x="4643620" y="1702597"/>
              <a:ext cx="1596089" cy="2062552"/>
            </a:xfrm>
            <a:custGeom>
              <a:avLst/>
              <a:gdLst>
                <a:gd name="connsiteX0" fmla="*/ 506101 w 1352638"/>
                <a:gd name="connsiteY0" fmla="*/ 15 h 1747216"/>
                <a:gd name="connsiteX1" fmla="*/ 578824 w 1352638"/>
                <a:gd name="connsiteY1" fmla="*/ 31636 h 1747216"/>
                <a:gd name="connsiteX2" fmla="*/ 1323560 w 1352638"/>
                <a:gd name="connsiteY2" fmla="*/ 802833 h 1747216"/>
                <a:gd name="connsiteX3" fmla="*/ 1352623 w 1352638"/>
                <a:gd name="connsiteY3" fmla="*/ 876615 h 1747216"/>
                <a:gd name="connsiteX4" fmla="*/ 1321003 w 1352638"/>
                <a:gd name="connsiteY4" fmla="*/ 949338 h 1747216"/>
                <a:gd name="connsiteX5" fmla="*/ 524889 w 1352638"/>
                <a:gd name="connsiteY5" fmla="*/ 1718136 h 1747216"/>
                <a:gd name="connsiteX6" fmla="*/ 378383 w 1352638"/>
                <a:gd name="connsiteY6" fmla="*/ 1715579 h 1747216"/>
                <a:gd name="connsiteX7" fmla="*/ 0 w 1352638"/>
                <a:gd name="connsiteY7" fmla="*/ 1323752 h 1747216"/>
                <a:gd name="connsiteX8" fmla="*/ 404285 w 1352638"/>
                <a:gd name="connsiteY8" fmla="*/ 933338 h 1747216"/>
                <a:gd name="connsiteX9" fmla="*/ 406842 w 1352638"/>
                <a:gd name="connsiteY9" fmla="*/ 786833 h 1747216"/>
                <a:gd name="connsiteX10" fmla="*/ 40490 w 1352638"/>
                <a:gd name="connsiteY10" fmla="*/ 407463 h 1747216"/>
                <a:gd name="connsiteX11" fmla="*/ 432318 w 1352638"/>
                <a:gd name="connsiteY11" fmla="*/ 29079 h 1747216"/>
                <a:gd name="connsiteX12" fmla="*/ 506101 w 1352638"/>
                <a:gd name="connsiteY12" fmla="*/ 15 h 1747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52638" h="1747216">
                  <a:moveTo>
                    <a:pt x="506101" y="15"/>
                  </a:moveTo>
                  <a:cubicBezTo>
                    <a:pt x="532613" y="478"/>
                    <a:pt x="558949" y="11055"/>
                    <a:pt x="578824" y="31636"/>
                  </a:cubicBezTo>
                  <a:lnTo>
                    <a:pt x="1323560" y="802833"/>
                  </a:lnTo>
                  <a:cubicBezTo>
                    <a:pt x="1343435" y="823414"/>
                    <a:pt x="1353086" y="850103"/>
                    <a:pt x="1352623" y="876615"/>
                  </a:cubicBezTo>
                  <a:cubicBezTo>
                    <a:pt x="1352161" y="903128"/>
                    <a:pt x="1341584" y="929463"/>
                    <a:pt x="1321003" y="949338"/>
                  </a:cubicBezTo>
                  <a:lnTo>
                    <a:pt x="524889" y="1718136"/>
                  </a:lnTo>
                  <a:cubicBezTo>
                    <a:pt x="483726" y="1757887"/>
                    <a:pt x="418134" y="1756742"/>
                    <a:pt x="378383" y="1715579"/>
                  </a:cubicBezTo>
                  <a:lnTo>
                    <a:pt x="0" y="1323752"/>
                  </a:lnTo>
                  <a:lnTo>
                    <a:pt x="404285" y="933338"/>
                  </a:lnTo>
                  <a:cubicBezTo>
                    <a:pt x="445448" y="893587"/>
                    <a:pt x="446593" y="827995"/>
                    <a:pt x="406842" y="786833"/>
                  </a:cubicBezTo>
                  <a:lnTo>
                    <a:pt x="40490" y="407463"/>
                  </a:lnTo>
                  <a:lnTo>
                    <a:pt x="432318" y="29079"/>
                  </a:lnTo>
                  <a:cubicBezTo>
                    <a:pt x="452900" y="9204"/>
                    <a:pt x="479589" y="-448"/>
                    <a:pt x="506101" y="15"/>
                  </a:cubicBezTo>
                  <a:close/>
                </a:path>
              </a:pathLst>
            </a:cu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216000" bIns="0" anchor="ctr"/>
            <a:lstStyle/>
            <a:p>
              <a:pPr algn="r">
                <a:defRPr/>
              </a:pPr>
              <a:r>
                <a:rPr lang="zh-CN" altLang="en-US" sz="20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33" name="任意多边形 4"/>
            <p:cNvSpPr/>
            <p:nvPr/>
          </p:nvSpPr>
          <p:spPr>
            <a:xfrm>
              <a:off x="4132196" y="3315546"/>
              <a:ext cx="2062552" cy="1596089"/>
            </a:xfrm>
            <a:custGeom>
              <a:avLst/>
              <a:gdLst>
                <a:gd name="connsiteX0" fmla="*/ 423464 w 1747216"/>
                <a:gd name="connsiteY0" fmla="*/ 0 h 1352638"/>
                <a:gd name="connsiteX1" fmla="*/ 813877 w 1747216"/>
                <a:gd name="connsiteY1" fmla="*/ 404285 h 1352638"/>
                <a:gd name="connsiteX2" fmla="*/ 960383 w 1747216"/>
                <a:gd name="connsiteY2" fmla="*/ 406842 h 1352638"/>
                <a:gd name="connsiteX3" fmla="*/ 1339752 w 1747216"/>
                <a:gd name="connsiteY3" fmla="*/ 40490 h 1352638"/>
                <a:gd name="connsiteX4" fmla="*/ 1718136 w 1747216"/>
                <a:gd name="connsiteY4" fmla="*/ 432318 h 1352638"/>
                <a:gd name="connsiteX5" fmla="*/ 1715579 w 1747216"/>
                <a:gd name="connsiteY5" fmla="*/ 578824 h 1352638"/>
                <a:gd name="connsiteX6" fmla="*/ 944383 w 1747216"/>
                <a:gd name="connsiteY6" fmla="*/ 1323560 h 1352638"/>
                <a:gd name="connsiteX7" fmla="*/ 870600 w 1747216"/>
                <a:gd name="connsiteY7" fmla="*/ 1352623 h 1352638"/>
                <a:gd name="connsiteX8" fmla="*/ 797877 w 1747216"/>
                <a:gd name="connsiteY8" fmla="*/ 1321003 h 1352638"/>
                <a:gd name="connsiteX9" fmla="*/ 29079 w 1747216"/>
                <a:gd name="connsiteY9" fmla="*/ 524889 h 1352638"/>
                <a:gd name="connsiteX10" fmla="*/ 31636 w 1747216"/>
                <a:gd name="connsiteY10" fmla="*/ 378383 h 1352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7216" h="1352638">
                  <a:moveTo>
                    <a:pt x="423464" y="0"/>
                  </a:moveTo>
                  <a:lnTo>
                    <a:pt x="813877" y="404285"/>
                  </a:lnTo>
                  <a:cubicBezTo>
                    <a:pt x="853628" y="445448"/>
                    <a:pt x="919220" y="446592"/>
                    <a:pt x="960383" y="406842"/>
                  </a:cubicBezTo>
                  <a:lnTo>
                    <a:pt x="1339752" y="40490"/>
                  </a:lnTo>
                  <a:lnTo>
                    <a:pt x="1718136" y="432318"/>
                  </a:lnTo>
                  <a:cubicBezTo>
                    <a:pt x="1757887" y="473481"/>
                    <a:pt x="1756742" y="539074"/>
                    <a:pt x="1715579" y="578824"/>
                  </a:cubicBezTo>
                  <a:lnTo>
                    <a:pt x="944383" y="1323560"/>
                  </a:lnTo>
                  <a:cubicBezTo>
                    <a:pt x="923801" y="1343435"/>
                    <a:pt x="897113" y="1353086"/>
                    <a:pt x="870600" y="1352623"/>
                  </a:cubicBezTo>
                  <a:cubicBezTo>
                    <a:pt x="844088" y="1352161"/>
                    <a:pt x="817752" y="1341584"/>
                    <a:pt x="797877" y="1321003"/>
                  </a:cubicBezTo>
                  <a:lnTo>
                    <a:pt x="29079" y="524889"/>
                  </a:lnTo>
                  <a:cubicBezTo>
                    <a:pt x="-10671" y="483726"/>
                    <a:pt x="-9526" y="418134"/>
                    <a:pt x="31636" y="378383"/>
                  </a:cubicBezTo>
                  <a:close/>
                </a:path>
              </a:pathLst>
            </a:cu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anchor="ctr"/>
            <a:lstStyle/>
            <a:p>
              <a:pPr algn="ctr">
                <a:defRPr/>
              </a:pPr>
              <a:r>
                <a:rPr lang="zh-CN" altLang="en-US" sz="20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grpSp>
      <p:sp>
        <p:nvSpPr>
          <p:cNvPr id="34" name="文本框 58"/>
          <p:cNvSpPr txBox="1"/>
          <p:nvPr/>
        </p:nvSpPr>
        <p:spPr>
          <a:xfrm>
            <a:off x="1826431" y="2067536"/>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5" name="文本框 58"/>
          <p:cNvSpPr txBox="1"/>
          <p:nvPr/>
        </p:nvSpPr>
        <p:spPr>
          <a:xfrm>
            <a:off x="8490699" y="2003255"/>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6" name="文本框 58"/>
          <p:cNvSpPr txBox="1"/>
          <p:nvPr/>
        </p:nvSpPr>
        <p:spPr>
          <a:xfrm>
            <a:off x="1886935" y="3908166"/>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7" name="文本框 58"/>
          <p:cNvSpPr txBox="1"/>
          <p:nvPr/>
        </p:nvSpPr>
        <p:spPr>
          <a:xfrm>
            <a:off x="8490699" y="3815844"/>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22" presetClass="entr" presetSubtype="1" fill="hold" grpId="0" nodeType="withEffect">
                                  <p:stCondLst>
                                    <p:cond delay="1000"/>
                                  </p:stCondLst>
                                  <p:childTnLst>
                                    <p:set>
                                      <p:cBhvr>
                                        <p:cTn id="11" dur="1" fill="hold">
                                          <p:stCondLst>
                                            <p:cond delay="0"/>
                                          </p:stCondLst>
                                        </p:cTn>
                                        <p:tgtEl>
                                          <p:spTgt spid="34"/>
                                        </p:tgtEl>
                                        <p:attrNameLst>
                                          <p:attrName>style.visibility</p:attrName>
                                        </p:attrNameLst>
                                      </p:cBhvr>
                                      <p:to>
                                        <p:strVal val="visible"/>
                                      </p:to>
                                    </p:set>
                                    <p:animEffect transition="in" filter="wipe(up)">
                                      <p:cBhvr>
                                        <p:cTn id="12" dur="500"/>
                                        <p:tgtEl>
                                          <p:spTgt spid="34"/>
                                        </p:tgtEl>
                                      </p:cBhvr>
                                    </p:animEffect>
                                  </p:childTnLst>
                                </p:cTn>
                              </p:par>
                              <p:par>
                                <p:cTn id="13" presetID="22" presetClass="entr" presetSubtype="1" fill="hold" grpId="0" nodeType="withEffect">
                                  <p:stCondLst>
                                    <p:cond delay="1000"/>
                                  </p:stCondLst>
                                  <p:childTnLst>
                                    <p:set>
                                      <p:cBhvr>
                                        <p:cTn id="14" dur="1" fill="hold">
                                          <p:stCondLst>
                                            <p:cond delay="0"/>
                                          </p:stCondLst>
                                        </p:cTn>
                                        <p:tgtEl>
                                          <p:spTgt spid="35"/>
                                        </p:tgtEl>
                                        <p:attrNameLst>
                                          <p:attrName>style.visibility</p:attrName>
                                        </p:attrNameLst>
                                      </p:cBhvr>
                                      <p:to>
                                        <p:strVal val="visible"/>
                                      </p:to>
                                    </p:set>
                                    <p:animEffect transition="in" filter="wipe(up)">
                                      <p:cBhvr>
                                        <p:cTn id="15" dur="500"/>
                                        <p:tgtEl>
                                          <p:spTgt spid="35"/>
                                        </p:tgtEl>
                                      </p:cBhvr>
                                    </p:animEffect>
                                  </p:childTnLst>
                                </p:cTn>
                              </p:par>
                              <p:par>
                                <p:cTn id="16" presetID="22" presetClass="entr" presetSubtype="1" fill="hold" grpId="0" nodeType="withEffect">
                                  <p:stCondLst>
                                    <p:cond delay="1000"/>
                                  </p:stCondLst>
                                  <p:childTnLst>
                                    <p:set>
                                      <p:cBhvr>
                                        <p:cTn id="17" dur="1" fill="hold">
                                          <p:stCondLst>
                                            <p:cond delay="0"/>
                                          </p:stCondLst>
                                        </p:cTn>
                                        <p:tgtEl>
                                          <p:spTgt spid="36"/>
                                        </p:tgtEl>
                                        <p:attrNameLst>
                                          <p:attrName>style.visibility</p:attrName>
                                        </p:attrNameLst>
                                      </p:cBhvr>
                                      <p:to>
                                        <p:strVal val="visible"/>
                                      </p:to>
                                    </p:set>
                                    <p:animEffect transition="in" filter="wipe(up)">
                                      <p:cBhvr>
                                        <p:cTn id="18" dur="500"/>
                                        <p:tgtEl>
                                          <p:spTgt spid="36"/>
                                        </p:tgtEl>
                                      </p:cBhvr>
                                    </p:animEffect>
                                  </p:childTnLst>
                                </p:cTn>
                              </p:par>
                              <p:par>
                                <p:cTn id="19" presetID="22" presetClass="entr" presetSubtype="1" fill="hold" grpId="0" nodeType="withEffect">
                                  <p:stCondLst>
                                    <p:cond delay="100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338054" y="671052"/>
            <a:ext cx="5515897" cy="5515897"/>
          </a:xfrm>
          <a:prstGeom prst="rect">
            <a:avLst/>
          </a:prstGeom>
        </p:spPr>
      </p:pic>
      <p:sp>
        <p:nvSpPr>
          <p:cNvPr id="3" name="矩形 2"/>
          <p:cNvSpPr/>
          <p:nvPr/>
        </p:nvSpPr>
        <p:spPr>
          <a:xfrm>
            <a:off x="3706762" y="1025012"/>
            <a:ext cx="4778479" cy="4807974"/>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 name="文本框 3"/>
          <p:cNvSpPr txBox="1"/>
          <p:nvPr/>
        </p:nvSpPr>
        <p:spPr>
          <a:xfrm>
            <a:off x="4369211" y="1327358"/>
            <a:ext cx="3453580"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文本框 4"/>
          <p:cNvSpPr txBox="1"/>
          <p:nvPr/>
        </p:nvSpPr>
        <p:spPr>
          <a:xfrm>
            <a:off x="4203596" y="2252827"/>
            <a:ext cx="3784805" cy="1938992"/>
          </a:xfrm>
          <a:prstGeom prst="rect">
            <a:avLst/>
          </a:prstGeom>
          <a:noFill/>
        </p:spPr>
        <p:txBody>
          <a:bodyPr wrap="square" rtlCol="0">
            <a:spAutoFit/>
          </a:bodyPr>
          <a:lstStyle/>
          <a:p>
            <a:pPr algn="dist"/>
            <a:r>
              <a:rPr lang="en-US" altLang="zh-CN"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PART FOUR</a:t>
            </a:r>
            <a:endParaRPr lang="zh-CN" altLang="en-US"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3706761" y="4191820"/>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pic>
        <p:nvPicPr>
          <p:cNvPr id="7" name="图片 6"/>
          <p:cNvPicPr>
            <a:picLocks noChangeAspect="1"/>
          </p:cNvPicPr>
          <p:nvPr/>
        </p:nvPicPr>
        <p:blipFill>
          <a:blip r:embed="rId4" cstate="screen"/>
          <a:stretch>
            <a:fillRect/>
          </a:stretch>
        </p:blipFill>
        <p:spPr>
          <a:xfrm>
            <a:off x="1574862" y="2154035"/>
            <a:ext cx="5460511" cy="3640341"/>
          </a:xfrm>
          <a:prstGeom prst="rect">
            <a:avLst/>
          </a:prstGeom>
        </p:spPr>
      </p:pic>
      <p:sp>
        <p:nvSpPr>
          <p:cNvPr id="8" name="文本框 7"/>
          <p:cNvSpPr txBox="1"/>
          <p:nvPr/>
        </p:nvSpPr>
        <p:spPr>
          <a:xfrm>
            <a:off x="8005653" y="1885275"/>
            <a:ext cx="2699641" cy="523220"/>
          </a:xfrm>
          <a:prstGeom prst="rect">
            <a:avLst/>
          </a:prstGeom>
          <a:noFill/>
        </p:spPr>
        <p:txBody>
          <a:bodyPr wrap="square" rtlCol="0">
            <a:spAutoFit/>
          </a:bodyPr>
          <a:lstStyle/>
          <a:p>
            <a:r>
              <a:rPr lang="zh-CN" altLang="en-US" sz="2800"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9" name="文本框 8"/>
          <p:cNvSpPr txBox="1"/>
          <p:nvPr/>
        </p:nvSpPr>
        <p:spPr>
          <a:xfrm>
            <a:off x="8640203" y="2607792"/>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椭圆 9"/>
          <p:cNvSpPr/>
          <p:nvPr/>
        </p:nvSpPr>
        <p:spPr>
          <a:xfrm>
            <a:off x="8044655" y="2607795"/>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文本框 10"/>
          <p:cNvSpPr txBox="1"/>
          <p:nvPr/>
        </p:nvSpPr>
        <p:spPr>
          <a:xfrm>
            <a:off x="8640203" y="3424058"/>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椭圆 11"/>
          <p:cNvSpPr/>
          <p:nvPr/>
        </p:nvSpPr>
        <p:spPr>
          <a:xfrm>
            <a:off x="8044655" y="3424061"/>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文本框 12"/>
          <p:cNvSpPr txBox="1"/>
          <p:nvPr/>
        </p:nvSpPr>
        <p:spPr>
          <a:xfrm>
            <a:off x="8640203" y="4240324"/>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椭圆 13"/>
          <p:cNvSpPr/>
          <p:nvPr/>
        </p:nvSpPr>
        <p:spPr>
          <a:xfrm>
            <a:off x="8044655" y="4240327"/>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文本框 14"/>
          <p:cNvSpPr txBox="1"/>
          <p:nvPr/>
        </p:nvSpPr>
        <p:spPr>
          <a:xfrm>
            <a:off x="8640203" y="5056589"/>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椭圆 15"/>
          <p:cNvSpPr/>
          <p:nvPr/>
        </p:nvSpPr>
        <p:spPr>
          <a:xfrm>
            <a:off x="8044655" y="5056592"/>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ppt_x"/>
                                          </p:val>
                                        </p:tav>
                                        <p:tav tm="100000">
                                          <p:val>
                                            <p:strVal val="#ppt_x"/>
                                          </p:val>
                                        </p:tav>
                                      </p:tavLst>
                                    </p:anim>
                                    <p:anim calcmode="lin" valueType="num">
                                      <p:cBhvr additive="base">
                                        <p:cTn id="1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p:bldP spid="12" grpId="0" animBg="1"/>
      <p:bldP spid="13" grpId="0"/>
      <p:bldP spid="14"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302775" y="671052"/>
            <a:ext cx="4242621" cy="5515897"/>
          </a:xfrm>
          <a:prstGeom prst="rect">
            <a:avLst/>
          </a:prstGeom>
        </p:spPr>
      </p:pic>
      <p:sp>
        <p:nvSpPr>
          <p:cNvPr id="3" name="矩形 2"/>
          <p:cNvSpPr/>
          <p:nvPr/>
        </p:nvSpPr>
        <p:spPr>
          <a:xfrm>
            <a:off x="1671482" y="1025012"/>
            <a:ext cx="3136492" cy="4807974"/>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 name="文本框 3"/>
          <p:cNvSpPr txBox="1"/>
          <p:nvPr/>
        </p:nvSpPr>
        <p:spPr>
          <a:xfrm>
            <a:off x="1907456" y="1539508"/>
            <a:ext cx="2664544"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CONTENTS</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文本框 4"/>
          <p:cNvSpPr txBox="1"/>
          <p:nvPr/>
        </p:nvSpPr>
        <p:spPr>
          <a:xfrm>
            <a:off x="2731060" y="2178150"/>
            <a:ext cx="1017335" cy="2554545"/>
          </a:xfrm>
          <a:prstGeom prst="rect">
            <a:avLst/>
          </a:prstGeom>
          <a:noFill/>
        </p:spPr>
        <p:txBody>
          <a:bodyPr wrap="square" rtlCol="0">
            <a:spAutoFit/>
          </a:bodyPr>
          <a:lstStyle/>
          <a:p>
            <a:pPr algn="dist"/>
            <a:r>
              <a:rPr lang="zh-CN" altLang="en-US" sz="80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目录</a:t>
            </a:r>
          </a:p>
        </p:txBody>
      </p:sp>
      <p:sp>
        <p:nvSpPr>
          <p:cNvPr id="7" name="椭圆 6"/>
          <p:cNvSpPr/>
          <p:nvPr/>
        </p:nvSpPr>
        <p:spPr>
          <a:xfrm>
            <a:off x="6646611"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文本框 7"/>
          <p:cNvSpPr txBox="1"/>
          <p:nvPr/>
        </p:nvSpPr>
        <p:spPr>
          <a:xfrm>
            <a:off x="7644276" y="730318"/>
            <a:ext cx="3569109" cy="584775"/>
          </a:xfrm>
          <a:prstGeom prst="rect">
            <a:avLst/>
          </a:prstGeom>
          <a:noFill/>
        </p:spPr>
        <p:txBody>
          <a:bodyPr wrap="square" rtlCol="0">
            <a:spAutoFit/>
          </a:bodyPr>
          <a:lstStyle/>
          <a:p>
            <a:pPr algn="dist"/>
            <a:r>
              <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9" name="椭圆 8"/>
          <p:cNvSpPr/>
          <p:nvPr/>
        </p:nvSpPr>
        <p:spPr>
          <a:xfrm>
            <a:off x="6604975" y="2268164"/>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文本框 9"/>
          <p:cNvSpPr txBox="1"/>
          <p:nvPr/>
        </p:nvSpPr>
        <p:spPr>
          <a:xfrm>
            <a:off x="7602643" y="2327429"/>
            <a:ext cx="3569109" cy="584775"/>
          </a:xfrm>
          <a:prstGeom prst="rect">
            <a:avLst/>
          </a:prstGeom>
          <a:noFill/>
        </p:spPr>
        <p:txBody>
          <a:bodyPr wrap="square" rtlCol="0">
            <a:spAutoFit/>
          </a:bodyPr>
          <a:lstStyle/>
          <a:p>
            <a:pPr algn="dist"/>
            <a:r>
              <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15" name="椭圆 14"/>
          <p:cNvSpPr/>
          <p:nvPr/>
        </p:nvSpPr>
        <p:spPr>
          <a:xfrm>
            <a:off x="6646611" y="3902964"/>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文本框 15"/>
          <p:cNvSpPr txBox="1"/>
          <p:nvPr/>
        </p:nvSpPr>
        <p:spPr>
          <a:xfrm>
            <a:off x="7644276" y="3962232"/>
            <a:ext cx="3569109" cy="584775"/>
          </a:xfrm>
          <a:prstGeom prst="rect">
            <a:avLst/>
          </a:prstGeom>
          <a:noFill/>
        </p:spPr>
        <p:txBody>
          <a:bodyPr wrap="square" rtlCol="0">
            <a:spAutoFit/>
          </a:bodyPr>
          <a:lstStyle/>
          <a:p>
            <a:pPr algn="dist"/>
            <a:r>
              <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17" name="椭圆 16"/>
          <p:cNvSpPr/>
          <p:nvPr/>
        </p:nvSpPr>
        <p:spPr>
          <a:xfrm>
            <a:off x="6604975" y="5500077"/>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文本框 17"/>
          <p:cNvSpPr txBox="1"/>
          <p:nvPr/>
        </p:nvSpPr>
        <p:spPr>
          <a:xfrm>
            <a:off x="7602643" y="5559342"/>
            <a:ext cx="3569109" cy="584775"/>
          </a:xfrm>
          <a:prstGeom prst="rect">
            <a:avLst/>
          </a:prstGeom>
          <a:noFill/>
        </p:spPr>
        <p:txBody>
          <a:bodyPr wrap="square" rtlCol="0">
            <a:spAutoFit/>
          </a:bodyPr>
          <a:lstStyle/>
          <a:p>
            <a:pPr algn="dist"/>
            <a:r>
              <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animBg="1"/>
      <p:bldP spid="8" grpId="0"/>
      <p:bldP spid="9" grpId="0" animBg="1"/>
      <p:bldP spid="10" grpId="0"/>
      <p:bldP spid="15" grpId="0" animBg="1"/>
      <p:bldP spid="16" grpId="0"/>
      <p:bldP spid="17"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7" name="任意多边形 4"/>
          <p:cNvSpPr/>
          <p:nvPr/>
        </p:nvSpPr>
        <p:spPr>
          <a:xfrm>
            <a:off x="2201520" y="1564866"/>
            <a:ext cx="2093383" cy="4145779"/>
          </a:xfrm>
          <a:custGeom>
            <a:avLst/>
            <a:gdLst>
              <a:gd name="connsiteX0" fmla="*/ 23404 w 2390620"/>
              <a:gd name="connsiteY0" fmla="*/ 0 h 4734432"/>
              <a:gd name="connsiteX1" fmla="*/ 2390620 w 2390620"/>
              <a:gd name="connsiteY1" fmla="*/ 2367216 h 4734432"/>
              <a:gd name="connsiteX2" fmla="*/ 23404 w 2390620"/>
              <a:gd name="connsiteY2" fmla="*/ 4734432 h 4734432"/>
              <a:gd name="connsiteX3" fmla="*/ 0 w 2390620"/>
              <a:gd name="connsiteY3" fmla="*/ 4733250 h 4734432"/>
              <a:gd name="connsiteX4" fmla="*/ 0 w 2390620"/>
              <a:gd name="connsiteY4" fmla="*/ 1182 h 4734432"/>
              <a:gd name="connsiteX5" fmla="*/ 23404 w 2390620"/>
              <a:gd name="connsiteY5" fmla="*/ 0 h 473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0620" h="4734432">
                <a:moveTo>
                  <a:pt x="23404" y="0"/>
                </a:moveTo>
                <a:cubicBezTo>
                  <a:pt x="1330781" y="0"/>
                  <a:pt x="2390620" y="1059839"/>
                  <a:pt x="2390620" y="2367216"/>
                </a:cubicBezTo>
                <a:cubicBezTo>
                  <a:pt x="2390620" y="3674593"/>
                  <a:pt x="1330781" y="4734432"/>
                  <a:pt x="23404" y="4734432"/>
                </a:cubicBezTo>
                <a:lnTo>
                  <a:pt x="0" y="4733250"/>
                </a:lnTo>
                <a:lnTo>
                  <a:pt x="0" y="1182"/>
                </a:lnTo>
                <a:lnTo>
                  <a:pt x="23404" y="0"/>
                </a:lnTo>
                <a:close/>
              </a:path>
            </a:pathLst>
          </a:custGeom>
          <a:noFill/>
          <a:ln>
            <a:solidFill>
              <a:schemeClr val="tx1"/>
            </a:solidFill>
          </a:ln>
          <a:extLst>
            <a:ext uri="{909E8E84-426E-40DD-AFC4-6F175D3DCCD1}">
              <a14:hiddenFill xmlns:a14="http://schemas.microsoft.com/office/drawing/2010/main">
                <a:solidFill>
                  <a:srgbClr val="497C59"/>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椭圆 7"/>
          <p:cNvSpPr/>
          <p:nvPr/>
        </p:nvSpPr>
        <p:spPr>
          <a:xfrm>
            <a:off x="2" y="1560424"/>
            <a:ext cx="4147537" cy="41475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关键词</a:t>
            </a:r>
          </a:p>
        </p:txBody>
      </p:sp>
      <p:sp>
        <p:nvSpPr>
          <p:cNvPr id="9" name="椭圆 8"/>
          <p:cNvSpPr/>
          <p:nvPr/>
        </p:nvSpPr>
        <p:spPr>
          <a:xfrm>
            <a:off x="599827" y="2084437"/>
            <a:ext cx="3106639" cy="3106638"/>
          </a:xfrm>
          <a:prstGeom prst="ellipse">
            <a:avLst/>
          </a:prstGeom>
          <a:solidFill>
            <a:srgbClr val="F1959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cxnSp>
        <p:nvCxnSpPr>
          <p:cNvPr id="10" name="直接连接符 9"/>
          <p:cNvCxnSpPr/>
          <p:nvPr/>
        </p:nvCxnSpPr>
        <p:spPr>
          <a:xfrm>
            <a:off x="3169277" y="1838584"/>
            <a:ext cx="2532411"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133541" y="2978863"/>
            <a:ext cx="2532411" cy="0"/>
          </a:xfrm>
          <a:prstGeom prst="line">
            <a:avLst/>
          </a:prstGeom>
          <a:solidFill>
            <a:srgbClr val="A67346"/>
          </a:solidFill>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147513" y="4339911"/>
            <a:ext cx="2532411"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155305" y="5464793"/>
            <a:ext cx="2532411" cy="0"/>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5582319" y="1445497"/>
            <a:ext cx="786175" cy="786174"/>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1</a:t>
            </a: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椭圆 14"/>
          <p:cNvSpPr/>
          <p:nvPr/>
        </p:nvSpPr>
        <p:spPr>
          <a:xfrm>
            <a:off x="6560555" y="2585776"/>
            <a:ext cx="786175" cy="786174"/>
          </a:xfrm>
          <a:prstGeom prst="ellipse">
            <a:avLst/>
          </a:prstGeom>
          <a:solidFill>
            <a:srgbClr val="86C5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2</a:t>
            </a: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椭圆 15"/>
          <p:cNvSpPr/>
          <p:nvPr/>
        </p:nvSpPr>
        <p:spPr>
          <a:xfrm>
            <a:off x="6560555" y="3955590"/>
            <a:ext cx="786175" cy="786174"/>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3</a:t>
            </a: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椭圆 16"/>
          <p:cNvSpPr/>
          <p:nvPr/>
        </p:nvSpPr>
        <p:spPr>
          <a:xfrm>
            <a:off x="5582319" y="5071706"/>
            <a:ext cx="786175" cy="786174"/>
          </a:xfrm>
          <a:prstGeom prst="ellipse">
            <a:avLst/>
          </a:prstGeom>
          <a:solidFill>
            <a:srgbClr val="86C5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4</a:t>
            </a: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椭圆 17"/>
          <p:cNvSpPr/>
          <p:nvPr/>
        </p:nvSpPr>
        <p:spPr>
          <a:xfrm>
            <a:off x="3016919" y="1663488"/>
            <a:ext cx="420953" cy="420953"/>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椭圆 18"/>
          <p:cNvSpPr/>
          <p:nvPr/>
        </p:nvSpPr>
        <p:spPr>
          <a:xfrm>
            <a:off x="3995154" y="2803767"/>
            <a:ext cx="420953" cy="420953"/>
          </a:xfrm>
          <a:prstGeom prst="ellipse">
            <a:avLst/>
          </a:prstGeom>
          <a:solidFill>
            <a:srgbClr val="86C5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椭圆 19"/>
          <p:cNvSpPr/>
          <p:nvPr/>
        </p:nvSpPr>
        <p:spPr>
          <a:xfrm>
            <a:off x="3995154" y="4173580"/>
            <a:ext cx="420953" cy="420953"/>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椭圆 20"/>
          <p:cNvSpPr/>
          <p:nvPr/>
        </p:nvSpPr>
        <p:spPr>
          <a:xfrm>
            <a:off x="3016919" y="5289697"/>
            <a:ext cx="420953" cy="420953"/>
          </a:xfrm>
          <a:prstGeom prst="ellipse">
            <a:avLst/>
          </a:prstGeom>
          <a:solidFill>
            <a:srgbClr val="86C5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文本框 21"/>
          <p:cNvSpPr txBox="1"/>
          <p:nvPr/>
        </p:nvSpPr>
        <p:spPr>
          <a:xfrm>
            <a:off x="6554141" y="1089057"/>
            <a:ext cx="1114408" cy="369332"/>
          </a:xfrm>
          <a:prstGeom prst="rect">
            <a:avLst/>
          </a:prstGeom>
          <a:noFill/>
        </p:spPr>
        <p:txBody>
          <a:bodyPr wrap="none" rtlCol="0">
            <a:spAutoFit/>
          </a:bodyPr>
          <a:lstStyle/>
          <a:p>
            <a:pPr algn="r"/>
            <a:r>
              <a:rPr lang="zh-CN" altLang="en-US" b="1"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3" name="文本框 22"/>
          <p:cNvSpPr txBox="1"/>
          <p:nvPr/>
        </p:nvSpPr>
        <p:spPr>
          <a:xfrm>
            <a:off x="6560553" y="1394041"/>
            <a:ext cx="4694635" cy="523220"/>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24" name="文本框 23"/>
          <p:cNvSpPr txBox="1"/>
          <p:nvPr/>
        </p:nvSpPr>
        <p:spPr>
          <a:xfrm>
            <a:off x="7662137" y="2475189"/>
            <a:ext cx="1114408" cy="369332"/>
          </a:xfrm>
          <a:prstGeom prst="rect">
            <a:avLst/>
          </a:prstGeom>
          <a:noFill/>
        </p:spPr>
        <p:txBody>
          <a:bodyPr wrap="none" rtlCol="0">
            <a:spAutoFit/>
          </a:bodyPr>
          <a:lstStyle/>
          <a:p>
            <a:pPr algn="r"/>
            <a:r>
              <a:rPr lang="zh-CN" altLang="en-US" b="1"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5" name="文本框 24"/>
          <p:cNvSpPr txBox="1"/>
          <p:nvPr/>
        </p:nvSpPr>
        <p:spPr>
          <a:xfrm>
            <a:off x="7668552" y="2780173"/>
            <a:ext cx="4366569" cy="523220"/>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a:t>
            </a:r>
          </a:p>
        </p:txBody>
      </p:sp>
      <p:sp>
        <p:nvSpPr>
          <p:cNvPr id="26" name="文本框 25"/>
          <p:cNvSpPr txBox="1"/>
          <p:nvPr/>
        </p:nvSpPr>
        <p:spPr>
          <a:xfrm>
            <a:off x="7662137" y="3845003"/>
            <a:ext cx="1114408" cy="369332"/>
          </a:xfrm>
          <a:prstGeom prst="rect">
            <a:avLst/>
          </a:prstGeom>
          <a:noFill/>
        </p:spPr>
        <p:txBody>
          <a:bodyPr wrap="none" rtlCol="0">
            <a:spAutoFit/>
          </a:bodyPr>
          <a:lstStyle/>
          <a:p>
            <a:pPr algn="r"/>
            <a:r>
              <a:rPr lang="zh-CN" altLang="en-US" b="1"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7" name="文本框 26"/>
          <p:cNvSpPr txBox="1"/>
          <p:nvPr/>
        </p:nvSpPr>
        <p:spPr>
          <a:xfrm>
            <a:off x="7668551" y="4149987"/>
            <a:ext cx="3748004" cy="523220"/>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a:t>
            </a:r>
          </a:p>
        </p:txBody>
      </p:sp>
      <p:sp>
        <p:nvSpPr>
          <p:cNvPr id="28" name="文本框 27"/>
          <p:cNvSpPr txBox="1"/>
          <p:nvPr/>
        </p:nvSpPr>
        <p:spPr>
          <a:xfrm>
            <a:off x="6673511" y="5306151"/>
            <a:ext cx="1114408" cy="369332"/>
          </a:xfrm>
          <a:prstGeom prst="rect">
            <a:avLst/>
          </a:prstGeom>
          <a:noFill/>
        </p:spPr>
        <p:txBody>
          <a:bodyPr wrap="none" rtlCol="0">
            <a:spAutoFit/>
          </a:bodyPr>
          <a:lstStyle/>
          <a:p>
            <a:pPr algn="r"/>
            <a:r>
              <a:rPr lang="zh-CN" altLang="en-US" b="1"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9" name="文本框 28"/>
          <p:cNvSpPr txBox="1"/>
          <p:nvPr/>
        </p:nvSpPr>
        <p:spPr>
          <a:xfrm>
            <a:off x="6679925" y="5611135"/>
            <a:ext cx="4736631" cy="523220"/>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0-#ppt_w/2"/>
                                          </p:val>
                                        </p:tav>
                                        <p:tav tm="100000">
                                          <p:val>
                                            <p:strVal val="#ppt_x"/>
                                          </p:val>
                                        </p:tav>
                                      </p:tavLst>
                                    </p:anim>
                                    <p:anim calcmode="lin" valueType="num">
                                      <p:cBhvr additive="base">
                                        <p:cTn id="3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0-#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0-#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0-#ppt_w/2"/>
                                          </p:val>
                                        </p:tav>
                                        <p:tav tm="100000">
                                          <p:val>
                                            <p:strVal val="#ppt_x"/>
                                          </p:val>
                                        </p:tav>
                                      </p:tavLst>
                                    </p:anim>
                                    <p:anim calcmode="lin" valueType="num">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0-#ppt_w/2"/>
                                          </p:val>
                                        </p:tav>
                                        <p:tav tm="100000">
                                          <p:val>
                                            <p:strVal val="#ppt_x"/>
                                          </p:val>
                                        </p:tav>
                                      </p:tavLst>
                                    </p:anim>
                                    <p:anim calcmode="lin" valueType="num">
                                      <p:cBhvr additive="base">
                                        <p:cTn id="6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0-#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0-#ppt_w/2"/>
                                          </p:val>
                                        </p:tav>
                                        <p:tav tm="100000">
                                          <p:val>
                                            <p:strVal val="#ppt_x"/>
                                          </p:val>
                                        </p:tav>
                                      </p:tavLst>
                                    </p:anim>
                                    <p:anim calcmode="lin" valueType="num">
                                      <p:cBhvr additive="base">
                                        <p:cTn id="7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0-#ppt_w/2"/>
                                          </p:val>
                                        </p:tav>
                                        <p:tav tm="100000">
                                          <p:val>
                                            <p:strVal val="#ppt_x"/>
                                          </p:val>
                                        </p:tav>
                                      </p:tavLst>
                                    </p:anim>
                                    <p:anim calcmode="lin" valueType="num">
                                      <p:cBhvr additive="base">
                                        <p:cTn id="84" dur="500" fill="hold"/>
                                        <p:tgtEl>
                                          <p:spTgt spid="17"/>
                                        </p:tgtEl>
                                        <p:attrNameLst>
                                          <p:attrName>ppt_y</p:attrName>
                                        </p:attrNameLst>
                                      </p:cBhvr>
                                      <p:tavLst>
                                        <p:tav tm="0">
                                          <p:val>
                                            <p:strVal val="#ppt_y"/>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ppt_x"/>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additive="base">
                                        <p:cTn id="95" dur="500" fill="hold"/>
                                        <p:tgtEl>
                                          <p:spTgt spid="24"/>
                                        </p:tgtEl>
                                        <p:attrNameLst>
                                          <p:attrName>ppt_x</p:attrName>
                                        </p:attrNameLst>
                                      </p:cBhvr>
                                      <p:tavLst>
                                        <p:tav tm="0">
                                          <p:val>
                                            <p:strVal val="#ppt_x"/>
                                          </p:val>
                                        </p:tav>
                                        <p:tav tm="100000">
                                          <p:val>
                                            <p:strVal val="#ppt_x"/>
                                          </p:val>
                                        </p:tav>
                                      </p:tavLst>
                                    </p:anim>
                                    <p:anim calcmode="lin" valueType="num">
                                      <p:cBhvr additive="base">
                                        <p:cTn id="96" dur="500" fill="hold"/>
                                        <p:tgtEl>
                                          <p:spTgt spid="2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5"/>
                                        </p:tgtEl>
                                        <p:attrNameLst>
                                          <p:attrName>style.visibility</p:attrName>
                                        </p:attrNameLst>
                                      </p:cBhvr>
                                      <p:to>
                                        <p:strVal val="visible"/>
                                      </p:to>
                                    </p:set>
                                    <p:anim calcmode="lin" valueType="num">
                                      <p:cBhvr additive="base">
                                        <p:cTn id="99" dur="500" fill="hold"/>
                                        <p:tgtEl>
                                          <p:spTgt spid="25"/>
                                        </p:tgtEl>
                                        <p:attrNameLst>
                                          <p:attrName>ppt_x</p:attrName>
                                        </p:attrNameLst>
                                      </p:cBhvr>
                                      <p:tavLst>
                                        <p:tav tm="0">
                                          <p:val>
                                            <p:strVal val="#ppt_x"/>
                                          </p:val>
                                        </p:tav>
                                        <p:tav tm="100000">
                                          <p:val>
                                            <p:strVal val="#ppt_x"/>
                                          </p:val>
                                        </p:tav>
                                      </p:tavLst>
                                    </p:anim>
                                    <p:anim calcmode="lin" valueType="num">
                                      <p:cBhvr additive="base">
                                        <p:cTn id="100" dur="500" fill="hold"/>
                                        <p:tgtEl>
                                          <p:spTgt spid="2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6"/>
                                        </p:tgtEl>
                                        <p:attrNameLst>
                                          <p:attrName>style.visibility</p:attrName>
                                        </p:attrNameLst>
                                      </p:cBhvr>
                                      <p:to>
                                        <p:strVal val="visible"/>
                                      </p:to>
                                    </p:set>
                                    <p:anim calcmode="lin" valueType="num">
                                      <p:cBhvr additive="base">
                                        <p:cTn id="103" dur="500" fill="hold"/>
                                        <p:tgtEl>
                                          <p:spTgt spid="26"/>
                                        </p:tgtEl>
                                        <p:attrNameLst>
                                          <p:attrName>ppt_x</p:attrName>
                                        </p:attrNameLst>
                                      </p:cBhvr>
                                      <p:tavLst>
                                        <p:tav tm="0">
                                          <p:val>
                                            <p:strVal val="#ppt_x"/>
                                          </p:val>
                                        </p:tav>
                                        <p:tav tm="100000">
                                          <p:val>
                                            <p:strVal val="#ppt_x"/>
                                          </p:val>
                                        </p:tav>
                                      </p:tavLst>
                                    </p:anim>
                                    <p:anim calcmode="lin" valueType="num">
                                      <p:cBhvr additive="base">
                                        <p:cTn id="104" dur="500" fill="hold"/>
                                        <p:tgtEl>
                                          <p:spTgt spid="2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additive="base">
                                        <p:cTn id="107" dur="500" fill="hold"/>
                                        <p:tgtEl>
                                          <p:spTgt spid="27"/>
                                        </p:tgtEl>
                                        <p:attrNameLst>
                                          <p:attrName>ppt_x</p:attrName>
                                        </p:attrNameLst>
                                      </p:cBhvr>
                                      <p:tavLst>
                                        <p:tav tm="0">
                                          <p:val>
                                            <p:strVal val="#ppt_x"/>
                                          </p:val>
                                        </p:tav>
                                        <p:tav tm="100000">
                                          <p:val>
                                            <p:strVal val="#ppt_x"/>
                                          </p:val>
                                        </p:tav>
                                      </p:tavLst>
                                    </p:anim>
                                    <p:anim calcmode="lin" valueType="num">
                                      <p:cBhvr additive="base">
                                        <p:cTn id="108" dur="500" fill="hold"/>
                                        <p:tgtEl>
                                          <p:spTgt spid="2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additive="base">
                                        <p:cTn id="111" dur="500" fill="hold"/>
                                        <p:tgtEl>
                                          <p:spTgt spid="28"/>
                                        </p:tgtEl>
                                        <p:attrNameLst>
                                          <p:attrName>ppt_x</p:attrName>
                                        </p:attrNameLst>
                                      </p:cBhvr>
                                      <p:tavLst>
                                        <p:tav tm="0">
                                          <p:val>
                                            <p:strVal val="#ppt_x"/>
                                          </p:val>
                                        </p:tav>
                                        <p:tav tm="100000">
                                          <p:val>
                                            <p:strVal val="#ppt_x"/>
                                          </p:val>
                                        </p:tav>
                                      </p:tavLst>
                                    </p:anim>
                                    <p:anim calcmode="lin" valueType="num">
                                      <p:cBhvr additive="base">
                                        <p:cTn id="112" dur="500" fill="hold"/>
                                        <p:tgtEl>
                                          <p:spTgt spid="28"/>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
                                        </p:tgtEl>
                                        <p:attrNameLst>
                                          <p:attrName>style.visibility</p:attrName>
                                        </p:attrNameLst>
                                      </p:cBhvr>
                                      <p:to>
                                        <p:strVal val="visible"/>
                                      </p:to>
                                    </p:set>
                                    <p:anim calcmode="lin" valueType="num">
                                      <p:cBhvr additive="base">
                                        <p:cTn id="115" dur="500" fill="hold"/>
                                        <p:tgtEl>
                                          <p:spTgt spid="29"/>
                                        </p:tgtEl>
                                        <p:attrNameLst>
                                          <p:attrName>ppt_x</p:attrName>
                                        </p:attrNameLst>
                                      </p:cBhvr>
                                      <p:tavLst>
                                        <p:tav tm="0">
                                          <p:val>
                                            <p:strVal val="#ppt_x"/>
                                          </p:val>
                                        </p:tav>
                                        <p:tav tm="100000">
                                          <p:val>
                                            <p:strVal val="#ppt_x"/>
                                          </p:val>
                                        </p:tav>
                                      </p:tavLst>
                                    </p:anim>
                                    <p:anim calcmode="lin" valueType="num">
                                      <p:cBhvr additive="base">
                                        <p:cTn id="11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4" grpId="0" animBg="1"/>
      <p:bldP spid="15" grpId="0" animBg="1"/>
      <p:bldP spid="16"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7"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Group 21"/>
          <p:cNvGrpSpPr/>
          <p:nvPr/>
        </p:nvGrpSpPr>
        <p:grpSpPr bwMode="auto">
          <a:xfrm>
            <a:off x="4640734" y="2377754"/>
            <a:ext cx="3248025" cy="2102499"/>
            <a:chOff x="0" y="0"/>
            <a:chExt cx="2046" cy="1324"/>
          </a:xfrm>
        </p:grpSpPr>
        <p:sp>
          <p:nvSpPr>
            <p:cNvPr id="8" name="Freeform 22"/>
            <p:cNvSpPr/>
            <p:nvPr/>
          </p:nvSpPr>
          <p:spPr bwMode="auto">
            <a:xfrm>
              <a:off x="1023" y="0"/>
              <a:ext cx="664" cy="1324"/>
            </a:xfrm>
            <a:custGeom>
              <a:avLst/>
              <a:gdLst>
                <a:gd name="T0" fmla="*/ 0 w 347"/>
                <a:gd name="T1" fmla="*/ 0 h 693"/>
                <a:gd name="T2" fmla="*/ 0 w 347"/>
                <a:gd name="T3" fmla="*/ 122 h 693"/>
                <a:gd name="T4" fmla="*/ 225 w 347"/>
                <a:gd name="T5" fmla="*/ 347 h 693"/>
                <a:gd name="T6" fmla="*/ 0 w 347"/>
                <a:gd name="T7" fmla="*/ 572 h 693"/>
                <a:gd name="T8" fmla="*/ 0 w 347"/>
                <a:gd name="T9" fmla="*/ 693 h 693"/>
                <a:gd name="T10" fmla="*/ 347 w 347"/>
                <a:gd name="T11" fmla="*/ 347 h 693"/>
                <a:gd name="T12" fmla="*/ 0 w 347"/>
                <a:gd name="T13" fmla="*/ 0 h 693"/>
              </a:gdLst>
              <a:ahLst/>
              <a:cxnLst>
                <a:cxn ang="0">
                  <a:pos x="T0" y="T1"/>
                </a:cxn>
                <a:cxn ang="0">
                  <a:pos x="T2" y="T3"/>
                </a:cxn>
                <a:cxn ang="0">
                  <a:pos x="T4" y="T5"/>
                </a:cxn>
                <a:cxn ang="0">
                  <a:pos x="T6" y="T7"/>
                </a:cxn>
                <a:cxn ang="0">
                  <a:pos x="T8" y="T9"/>
                </a:cxn>
                <a:cxn ang="0">
                  <a:pos x="T10" y="T11"/>
                </a:cxn>
                <a:cxn ang="0">
                  <a:pos x="T12" y="T13"/>
                </a:cxn>
              </a:cxnLst>
              <a:rect l="0" t="0" r="r" b="b"/>
              <a:pathLst>
                <a:path w="347" h="693">
                  <a:moveTo>
                    <a:pt x="0" y="0"/>
                  </a:moveTo>
                  <a:cubicBezTo>
                    <a:pt x="0" y="122"/>
                    <a:pt x="0" y="122"/>
                    <a:pt x="0" y="122"/>
                  </a:cubicBezTo>
                  <a:cubicBezTo>
                    <a:pt x="125" y="122"/>
                    <a:pt x="225" y="222"/>
                    <a:pt x="225" y="347"/>
                  </a:cubicBezTo>
                  <a:cubicBezTo>
                    <a:pt x="225" y="471"/>
                    <a:pt x="125" y="572"/>
                    <a:pt x="0" y="572"/>
                  </a:cubicBezTo>
                  <a:cubicBezTo>
                    <a:pt x="0" y="693"/>
                    <a:pt x="0" y="693"/>
                    <a:pt x="0" y="693"/>
                  </a:cubicBezTo>
                  <a:cubicBezTo>
                    <a:pt x="192" y="693"/>
                    <a:pt x="347" y="538"/>
                    <a:pt x="347" y="347"/>
                  </a:cubicBezTo>
                  <a:cubicBezTo>
                    <a:pt x="347" y="155"/>
                    <a:pt x="192"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Freeform 23"/>
            <p:cNvSpPr/>
            <p:nvPr/>
          </p:nvSpPr>
          <p:spPr bwMode="auto">
            <a:xfrm>
              <a:off x="361" y="0"/>
              <a:ext cx="662" cy="1324"/>
            </a:xfrm>
            <a:custGeom>
              <a:avLst/>
              <a:gdLst>
                <a:gd name="T0" fmla="*/ 121 w 346"/>
                <a:gd name="T1" fmla="*/ 347 h 693"/>
                <a:gd name="T2" fmla="*/ 346 w 346"/>
                <a:gd name="T3" fmla="*/ 122 h 693"/>
                <a:gd name="T4" fmla="*/ 346 w 346"/>
                <a:gd name="T5" fmla="*/ 0 h 693"/>
                <a:gd name="T6" fmla="*/ 0 w 346"/>
                <a:gd name="T7" fmla="*/ 347 h 693"/>
                <a:gd name="T8" fmla="*/ 346 w 346"/>
                <a:gd name="T9" fmla="*/ 693 h 693"/>
                <a:gd name="T10" fmla="*/ 346 w 346"/>
                <a:gd name="T11" fmla="*/ 572 h 693"/>
                <a:gd name="T12" fmla="*/ 121 w 346"/>
                <a:gd name="T13" fmla="*/ 347 h 693"/>
              </a:gdLst>
              <a:ahLst/>
              <a:cxnLst>
                <a:cxn ang="0">
                  <a:pos x="T0" y="T1"/>
                </a:cxn>
                <a:cxn ang="0">
                  <a:pos x="T2" y="T3"/>
                </a:cxn>
                <a:cxn ang="0">
                  <a:pos x="T4" y="T5"/>
                </a:cxn>
                <a:cxn ang="0">
                  <a:pos x="T6" y="T7"/>
                </a:cxn>
                <a:cxn ang="0">
                  <a:pos x="T8" y="T9"/>
                </a:cxn>
                <a:cxn ang="0">
                  <a:pos x="T10" y="T11"/>
                </a:cxn>
                <a:cxn ang="0">
                  <a:pos x="T12" y="T13"/>
                </a:cxn>
              </a:cxnLst>
              <a:rect l="0" t="0" r="r" b="b"/>
              <a:pathLst>
                <a:path w="346" h="693">
                  <a:moveTo>
                    <a:pt x="121" y="347"/>
                  </a:moveTo>
                  <a:cubicBezTo>
                    <a:pt x="121" y="222"/>
                    <a:pt x="222" y="122"/>
                    <a:pt x="346" y="122"/>
                  </a:cubicBezTo>
                  <a:cubicBezTo>
                    <a:pt x="346" y="0"/>
                    <a:pt x="346" y="0"/>
                    <a:pt x="346" y="0"/>
                  </a:cubicBezTo>
                  <a:cubicBezTo>
                    <a:pt x="155" y="0"/>
                    <a:pt x="0" y="155"/>
                    <a:pt x="0" y="347"/>
                  </a:cubicBezTo>
                  <a:cubicBezTo>
                    <a:pt x="0" y="538"/>
                    <a:pt x="155" y="693"/>
                    <a:pt x="346" y="693"/>
                  </a:cubicBezTo>
                  <a:cubicBezTo>
                    <a:pt x="346" y="572"/>
                    <a:pt x="346" y="572"/>
                    <a:pt x="346" y="572"/>
                  </a:cubicBezTo>
                  <a:cubicBezTo>
                    <a:pt x="222" y="572"/>
                    <a:pt x="121" y="471"/>
                    <a:pt x="121" y="347"/>
                  </a:cubicBez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Freeform 24"/>
            <p:cNvSpPr/>
            <p:nvPr/>
          </p:nvSpPr>
          <p:spPr bwMode="auto">
            <a:xfrm>
              <a:off x="593" y="233"/>
              <a:ext cx="430" cy="860"/>
            </a:xfrm>
            <a:custGeom>
              <a:avLst/>
              <a:gdLst>
                <a:gd name="T0" fmla="*/ 0 w 225"/>
                <a:gd name="T1" fmla="*/ 225 h 450"/>
                <a:gd name="T2" fmla="*/ 225 w 225"/>
                <a:gd name="T3" fmla="*/ 450 h 450"/>
                <a:gd name="T4" fmla="*/ 225 w 225"/>
                <a:gd name="T5" fmla="*/ 0 h 450"/>
                <a:gd name="T6" fmla="*/ 0 w 225"/>
                <a:gd name="T7" fmla="*/ 225 h 450"/>
              </a:gdLst>
              <a:ahLst/>
              <a:cxnLst>
                <a:cxn ang="0">
                  <a:pos x="T0" y="T1"/>
                </a:cxn>
                <a:cxn ang="0">
                  <a:pos x="T2" y="T3"/>
                </a:cxn>
                <a:cxn ang="0">
                  <a:pos x="T4" y="T5"/>
                </a:cxn>
                <a:cxn ang="0">
                  <a:pos x="T6" y="T7"/>
                </a:cxn>
              </a:cxnLst>
              <a:rect l="0" t="0" r="r" b="b"/>
              <a:pathLst>
                <a:path w="225" h="450">
                  <a:moveTo>
                    <a:pt x="0" y="225"/>
                  </a:moveTo>
                  <a:cubicBezTo>
                    <a:pt x="0" y="349"/>
                    <a:pt x="101" y="450"/>
                    <a:pt x="225" y="450"/>
                  </a:cubicBezTo>
                  <a:cubicBezTo>
                    <a:pt x="225" y="0"/>
                    <a:pt x="225" y="0"/>
                    <a:pt x="225" y="0"/>
                  </a:cubicBezTo>
                  <a:cubicBezTo>
                    <a:pt x="101" y="0"/>
                    <a:pt x="0" y="100"/>
                    <a:pt x="0" y="225"/>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Freeform 25"/>
            <p:cNvSpPr/>
            <p:nvPr/>
          </p:nvSpPr>
          <p:spPr bwMode="auto">
            <a:xfrm>
              <a:off x="1023" y="233"/>
              <a:ext cx="430" cy="860"/>
            </a:xfrm>
            <a:custGeom>
              <a:avLst/>
              <a:gdLst>
                <a:gd name="T0" fmla="*/ 225 w 225"/>
                <a:gd name="T1" fmla="*/ 225 h 450"/>
                <a:gd name="T2" fmla="*/ 0 w 225"/>
                <a:gd name="T3" fmla="*/ 0 h 450"/>
                <a:gd name="T4" fmla="*/ 0 w 225"/>
                <a:gd name="T5" fmla="*/ 450 h 450"/>
                <a:gd name="T6" fmla="*/ 225 w 225"/>
                <a:gd name="T7" fmla="*/ 225 h 450"/>
              </a:gdLst>
              <a:ahLst/>
              <a:cxnLst>
                <a:cxn ang="0">
                  <a:pos x="T0" y="T1"/>
                </a:cxn>
                <a:cxn ang="0">
                  <a:pos x="T2" y="T3"/>
                </a:cxn>
                <a:cxn ang="0">
                  <a:pos x="T4" y="T5"/>
                </a:cxn>
                <a:cxn ang="0">
                  <a:pos x="T6" y="T7"/>
                </a:cxn>
              </a:cxnLst>
              <a:rect l="0" t="0" r="r" b="b"/>
              <a:pathLst>
                <a:path w="225" h="450">
                  <a:moveTo>
                    <a:pt x="225" y="225"/>
                  </a:moveTo>
                  <a:cubicBezTo>
                    <a:pt x="225" y="100"/>
                    <a:pt x="125" y="0"/>
                    <a:pt x="0" y="0"/>
                  </a:cubicBezTo>
                  <a:cubicBezTo>
                    <a:pt x="0" y="450"/>
                    <a:pt x="0" y="450"/>
                    <a:pt x="0" y="450"/>
                  </a:cubicBezTo>
                  <a:cubicBezTo>
                    <a:pt x="125" y="450"/>
                    <a:pt x="225" y="349"/>
                    <a:pt x="225" y="225"/>
                  </a:cubicBez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Oval 26"/>
            <p:cNvSpPr>
              <a:spLocks noChangeArrowheads="1"/>
            </p:cNvSpPr>
            <p:nvPr/>
          </p:nvSpPr>
          <p:spPr bwMode="auto">
            <a:xfrm>
              <a:off x="824" y="464"/>
              <a:ext cx="398" cy="397"/>
            </a:xfrm>
            <a:prstGeom prst="ellipse">
              <a:avLst/>
            </a:pr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Freeform 27"/>
            <p:cNvSpPr>
              <a:spLocks noEditPoints="1"/>
            </p:cNvSpPr>
            <p:nvPr/>
          </p:nvSpPr>
          <p:spPr bwMode="auto">
            <a:xfrm>
              <a:off x="924" y="561"/>
              <a:ext cx="201" cy="201"/>
            </a:xfrm>
            <a:custGeom>
              <a:avLst/>
              <a:gdLst>
                <a:gd name="T0" fmla="*/ 87 w 105"/>
                <a:gd name="T1" fmla="*/ 1 h 105"/>
                <a:gd name="T2" fmla="*/ 91 w 105"/>
                <a:gd name="T3" fmla="*/ 2 h 105"/>
                <a:gd name="T4" fmla="*/ 91 w 105"/>
                <a:gd name="T5" fmla="*/ 2 h 105"/>
                <a:gd name="T6" fmla="*/ 103 w 105"/>
                <a:gd name="T7" fmla="*/ 14 h 105"/>
                <a:gd name="T8" fmla="*/ 103 w 105"/>
                <a:gd name="T9" fmla="*/ 14 h 105"/>
                <a:gd name="T10" fmla="*/ 104 w 105"/>
                <a:gd name="T11" fmla="*/ 18 h 105"/>
                <a:gd name="T12" fmla="*/ 88 w 105"/>
                <a:gd name="T13" fmla="*/ 32 h 105"/>
                <a:gd name="T14" fmla="*/ 77 w 105"/>
                <a:gd name="T15" fmla="*/ 34 h 105"/>
                <a:gd name="T16" fmla="*/ 74 w 105"/>
                <a:gd name="T17" fmla="*/ 76 h 105"/>
                <a:gd name="T18" fmla="*/ 51 w 105"/>
                <a:gd name="T19" fmla="*/ 85 h 105"/>
                <a:gd name="T20" fmla="*/ 19 w 105"/>
                <a:gd name="T21" fmla="*/ 53 h 105"/>
                <a:gd name="T22" fmla="*/ 51 w 105"/>
                <a:gd name="T23" fmla="*/ 21 h 105"/>
                <a:gd name="T24" fmla="*/ 75 w 105"/>
                <a:gd name="T25" fmla="*/ 24 h 105"/>
                <a:gd name="T26" fmla="*/ 73 w 105"/>
                <a:gd name="T27" fmla="*/ 14 h 105"/>
                <a:gd name="T28" fmla="*/ 93 w 105"/>
                <a:gd name="T29" fmla="*/ 41 h 105"/>
                <a:gd name="T30" fmla="*/ 101 w 105"/>
                <a:gd name="T31" fmla="*/ 38 h 105"/>
                <a:gd name="T32" fmla="*/ 103 w 105"/>
                <a:gd name="T33" fmla="*/ 53 h 105"/>
                <a:gd name="T34" fmla="*/ 51 w 105"/>
                <a:gd name="T35" fmla="*/ 105 h 105"/>
                <a:gd name="T36" fmla="*/ 0 w 105"/>
                <a:gd name="T37" fmla="*/ 53 h 105"/>
                <a:gd name="T38" fmla="*/ 51 w 105"/>
                <a:gd name="T39" fmla="*/ 2 h 105"/>
                <a:gd name="T40" fmla="*/ 66 w 105"/>
                <a:gd name="T41" fmla="*/ 4 h 105"/>
                <a:gd name="T42" fmla="*/ 64 w 105"/>
                <a:gd name="T43" fmla="*/ 12 h 105"/>
                <a:gd name="T44" fmla="*/ 51 w 105"/>
                <a:gd name="T45" fmla="*/ 10 h 105"/>
                <a:gd name="T46" fmla="*/ 8 w 105"/>
                <a:gd name="T47" fmla="*/ 53 h 105"/>
                <a:gd name="T48" fmla="*/ 51 w 105"/>
                <a:gd name="T49" fmla="*/ 97 h 105"/>
                <a:gd name="T50" fmla="*/ 95 w 105"/>
                <a:gd name="T51" fmla="*/ 53 h 105"/>
                <a:gd name="T52" fmla="*/ 93 w 105"/>
                <a:gd name="T53" fmla="*/ 41 h 105"/>
                <a:gd name="T54" fmla="*/ 51 w 105"/>
                <a:gd name="T55" fmla="*/ 39 h 105"/>
                <a:gd name="T56" fmla="*/ 67 w 105"/>
                <a:gd name="T57" fmla="*/ 32 h 105"/>
                <a:gd name="T58" fmla="*/ 32 w 105"/>
                <a:gd name="T59" fmla="*/ 34 h 105"/>
                <a:gd name="T60" fmla="*/ 32 w 105"/>
                <a:gd name="T61" fmla="*/ 34 h 105"/>
                <a:gd name="T62" fmla="*/ 32 w 105"/>
                <a:gd name="T63" fmla="*/ 73 h 105"/>
                <a:gd name="T64" fmla="*/ 71 w 105"/>
                <a:gd name="T65" fmla="*/ 73 h 105"/>
                <a:gd name="T66" fmla="*/ 79 w 105"/>
                <a:gd name="T67" fmla="*/ 53 h 105"/>
                <a:gd name="T68" fmla="*/ 64 w 105"/>
                <a:gd name="T69" fmla="*/ 46 h 105"/>
                <a:gd name="T70" fmla="*/ 62 w 105"/>
                <a:gd name="T71" fmla="*/ 64 h 105"/>
                <a:gd name="T72" fmla="*/ 51 w 105"/>
                <a:gd name="T73" fmla="*/ 68 h 105"/>
                <a:gd name="T74" fmla="*/ 37 w 105"/>
                <a:gd name="T75" fmla="*/ 53 h 105"/>
                <a:gd name="T76" fmla="*/ 41 w 105"/>
                <a:gd name="T77" fmla="*/ 43 h 105"/>
                <a:gd name="T78" fmla="*/ 55 w 105"/>
                <a:gd name="T79" fmla="*/ 44 h 105"/>
                <a:gd name="T80" fmla="*/ 51 w 105"/>
                <a:gd name="T81" fmla="*/ 44 h 105"/>
                <a:gd name="T82" fmla="*/ 42 w 105"/>
                <a:gd name="T83" fmla="*/ 53 h 105"/>
                <a:gd name="T84" fmla="*/ 51 w 105"/>
                <a:gd name="T85" fmla="*/ 63 h 105"/>
                <a:gd name="T86" fmla="*/ 58 w 105"/>
                <a:gd name="T87" fmla="*/ 60 h 105"/>
                <a:gd name="T88" fmla="*/ 61 w 105"/>
                <a:gd name="T89" fmla="*/ 50 h 105"/>
                <a:gd name="T90" fmla="*/ 49 w 105"/>
                <a:gd name="T91" fmla="*/ 56 h 105"/>
                <a:gd name="T92" fmla="*/ 55 w 105"/>
                <a:gd name="T93" fmla="*/ 44 h 105"/>
                <a:gd name="T94" fmla="*/ 87 w 105"/>
                <a:gd name="T95" fmla="*/ 7 h 105"/>
                <a:gd name="T96" fmla="*/ 79 w 105"/>
                <a:gd name="T97" fmla="*/ 22 h 105"/>
                <a:gd name="T98" fmla="*/ 87 w 105"/>
                <a:gd name="T99" fmla="*/ 7 h 105"/>
                <a:gd name="T100" fmla="*/ 92 w 105"/>
                <a:gd name="T101" fmla="*/ 16 h 105"/>
                <a:gd name="T102" fmla="*/ 88 w 105"/>
                <a:gd name="T103" fmla="*/ 27 h 105"/>
                <a:gd name="T104" fmla="*/ 92 w 105"/>
                <a:gd name="T105" fmla="*/ 1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 h="105">
                  <a:moveTo>
                    <a:pt x="73" y="14"/>
                  </a:moveTo>
                  <a:cubicBezTo>
                    <a:pt x="87" y="1"/>
                    <a:pt x="87" y="1"/>
                    <a:pt x="87" y="1"/>
                  </a:cubicBezTo>
                  <a:cubicBezTo>
                    <a:pt x="88" y="0"/>
                    <a:pt x="89" y="0"/>
                    <a:pt x="90" y="1"/>
                  </a:cubicBezTo>
                  <a:cubicBezTo>
                    <a:pt x="91" y="1"/>
                    <a:pt x="91" y="2"/>
                    <a:pt x="91" y="2"/>
                  </a:cubicBezTo>
                  <a:cubicBezTo>
                    <a:pt x="91" y="2"/>
                    <a:pt x="91" y="2"/>
                    <a:pt x="91" y="2"/>
                  </a:cubicBezTo>
                  <a:cubicBezTo>
                    <a:pt x="91" y="2"/>
                    <a:pt x="91" y="2"/>
                    <a:pt x="91" y="2"/>
                  </a:cubicBezTo>
                  <a:cubicBezTo>
                    <a:pt x="94" y="11"/>
                    <a:pt x="94" y="11"/>
                    <a:pt x="94" y="11"/>
                  </a:cubicBezTo>
                  <a:cubicBezTo>
                    <a:pt x="103" y="14"/>
                    <a:pt x="103" y="14"/>
                    <a:pt x="103" y="14"/>
                  </a:cubicBezTo>
                  <a:cubicBezTo>
                    <a:pt x="103" y="14"/>
                    <a:pt x="103" y="14"/>
                    <a:pt x="103" y="14"/>
                  </a:cubicBezTo>
                  <a:cubicBezTo>
                    <a:pt x="103" y="14"/>
                    <a:pt x="103" y="14"/>
                    <a:pt x="103" y="14"/>
                  </a:cubicBezTo>
                  <a:cubicBezTo>
                    <a:pt x="103" y="14"/>
                    <a:pt x="104" y="14"/>
                    <a:pt x="104" y="14"/>
                  </a:cubicBezTo>
                  <a:cubicBezTo>
                    <a:pt x="105" y="15"/>
                    <a:pt x="105" y="17"/>
                    <a:pt x="104" y="18"/>
                  </a:cubicBezTo>
                  <a:cubicBezTo>
                    <a:pt x="91" y="31"/>
                    <a:pt x="91" y="31"/>
                    <a:pt x="91" y="31"/>
                  </a:cubicBezTo>
                  <a:cubicBezTo>
                    <a:pt x="90" y="32"/>
                    <a:pt x="89" y="32"/>
                    <a:pt x="88" y="32"/>
                  </a:cubicBezTo>
                  <a:cubicBezTo>
                    <a:pt x="81" y="30"/>
                    <a:pt x="81" y="30"/>
                    <a:pt x="81" y="30"/>
                  </a:cubicBezTo>
                  <a:cubicBezTo>
                    <a:pt x="77" y="34"/>
                    <a:pt x="77" y="34"/>
                    <a:pt x="77" y="34"/>
                  </a:cubicBezTo>
                  <a:cubicBezTo>
                    <a:pt x="81" y="39"/>
                    <a:pt x="83" y="46"/>
                    <a:pt x="83" y="53"/>
                  </a:cubicBezTo>
                  <a:cubicBezTo>
                    <a:pt x="83" y="62"/>
                    <a:pt x="80" y="70"/>
                    <a:pt x="74" y="76"/>
                  </a:cubicBezTo>
                  <a:cubicBezTo>
                    <a:pt x="74" y="76"/>
                    <a:pt x="74" y="76"/>
                    <a:pt x="74" y="76"/>
                  </a:cubicBezTo>
                  <a:cubicBezTo>
                    <a:pt x="68" y="82"/>
                    <a:pt x="60" y="85"/>
                    <a:pt x="51" y="85"/>
                  </a:cubicBezTo>
                  <a:cubicBezTo>
                    <a:pt x="43" y="85"/>
                    <a:pt x="35" y="82"/>
                    <a:pt x="29" y="76"/>
                  </a:cubicBezTo>
                  <a:cubicBezTo>
                    <a:pt x="23" y="70"/>
                    <a:pt x="19" y="62"/>
                    <a:pt x="19" y="53"/>
                  </a:cubicBezTo>
                  <a:cubicBezTo>
                    <a:pt x="19" y="45"/>
                    <a:pt x="23" y="37"/>
                    <a:pt x="29" y="31"/>
                  </a:cubicBezTo>
                  <a:cubicBezTo>
                    <a:pt x="35" y="25"/>
                    <a:pt x="43" y="21"/>
                    <a:pt x="51" y="21"/>
                  </a:cubicBezTo>
                  <a:cubicBezTo>
                    <a:pt x="59" y="21"/>
                    <a:pt x="66" y="24"/>
                    <a:pt x="71" y="28"/>
                  </a:cubicBezTo>
                  <a:cubicBezTo>
                    <a:pt x="75" y="24"/>
                    <a:pt x="75" y="24"/>
                    <a:pt x="75" y="24"/>
                  </a:cubicBezTo>
                  <a:cubicBezTo>
                    <a:pt x="73" y="17"/>
                    <a:pt x="73" y="17"/>
                    <a:pt x="73" y="17"/>
                  </a:cubicBezTo>
                  <a:cubicBezTo>
                    <a:pt x="73" y="16"/>
                    <a:pt x="73" y="15"/>
                    <a:pt x="73" y="14"/>
                  </a:cubicBezTo>
                  <a:close/>
                  <a:moveTo>
                    <a:pt x="93" y="41"/>
                  </a:moveTo>
                  <a:cubicBezTo>
                    <a:pt x="93" y="41"/>
                    <a:pt x="93" y="41"/>
                    <a:pt x="93" y="41"/>
                  </a:cubicBezTo>
                  <a:cubicBezTo>
                    <a:pt x="92" y="39"/>
                    <a:pt x="94" y="36"/>
                    <a:pt x="96" y="36"/>
                  </a:cubicBezTo>
                  <a:cubicBezTo>
                    <a:pt x="98" y="35"/>
                    <a:pt x="100" y="36"/>
                    <a:pt x="101" y="38"/>
                  </a:cubicBezTo>
                  <a:cubicBezTo>
                    <a:pt x="102" y="41"/>
                    <a:pt x="102" y="43"/>
                    <a:pt x="102" y="46"/>
                  </a:cubicBezTo>
                  <a:cubicBezTo>
                    <a:pt x="103" y="48"/>
                    <a:pt x="103" y="51"/>
                    <a:pt x="103" y="53"/>
                  </a:cubicBezTo>
                  <a:cubicBezTo>
                    <a:pt x="103" y="68"/>
                    <a:pt x="97" y="81"/>
                    <a:pt x="88" y="90"/>
                  </a:cubicBezTo>
                  <a:cubicBezTo>
                    <a:pt x="79" y="99"/>
                    <a:pt x="66" y="105"/>
                    <a:pt x="51" y="105"/>
                  </a:cubicBezTo>
                  <a:cubicBezTo>
                    <a:pt x="37" y="105"/>
                    <a:pt x="24" y="99"/>
                    <a:pt x="15" y="90"/>
                  </a:cubicBezTo>
                  <a:cubicBezTo>
                    <a:pt x="6" y="81"/>
                    <a:pt x="0" y="68"/>
                    <a:pt x="0" y="53"/>
                  </a:cubicBezTo>
                  <a:cubicBezTo>
                    <a:pt x="0" y="39"/>
                    <a:pt x="6" y="26"/>
                    <a:pt x="15" y="17"/>
                  </a:cubicBezTo>
                  <a:cubicBezTo>
                    <a:pt x="24" y="8"/>
                    <a:pt x="37" y="2"/>
                    <a:pt x="51" y="2"/>
                  </a:cubicBezTo>
                  <a:cubicBezTo>
                    <a:pt x="54" y="2"/>
                    <a:pt x="57" y="2"/>
                    <a:pt x="59" y="2"/>
                  </a:cubicBezTo>
                  <a:cubicBezTo>
                    <a:pt x="62" y="3"/>
                    <a:pt x="64" y="3"/>
                    <a:pt x="66" y="4"/>
                  </a:cubicBezTo>
                  <a:cubicBezTo>
                    <a:pt x="69" y="5"/>
                    <a:pt x="70" y="7"/>
                    <a:pt x="69" y="9"/>
                  </a:cubicBezTo>
                  <a:cubicBezTo>
                    <a:pt x="69" y="11"/>
                    <a:pt x="66" y="13"/>
                    <a:pt x="64" y="12"/>
                  </a:cubicBezTo>
                  <a:cubicBezTo>
                    <a:pt x="62" y="11"/>
                    <a:pt x="60" y="11"/>
                    <a:pt x="58" y="11"/>
                  </a:cubicBezTo>
                  <a:cubicBezTo>
                    <a:pt x="56" y="10"/>
                    <a:pt x="54" y="10"/>
                    <a:pt x="51" y="10"/>
                  </a:cubicBezTo>
                  <a:cubicBezTo>
                    <a:pt x="39" y="10"/>
                    <a:pt x="29" y="15"/>
                    <a:pt x="21" y="23"/>
                  </a:cubicBezTo>
                  <a:cubicBezTo>
                    <a:pt x="13" y="31"/>
                    <a:pt x="8" y="41"/>
                    <a:pt x="8" y="53"/>
                  </a:cubicBezTo>
                  <a:cubicBezTo>
                    <a:pt x="8" y="65"/>
                    <a:pt x="13" y="76"/>
                    <a:pt x="21" y="84"/>
                  </a:cubicBezTo>
                  <a:cubicBezTo>
                    <a:pt x="29" y="92"/>
                    <a:pt x="39" y="97"/>
                    <a:pt x="51" y="97"/>
                  </a:cubicBezTo>
                  <a:cubicBezTo>
                    <a:pt x="63" y="97"/>
                    <a:pt x="74" y="92"/>
                    <a:pt x="82" y="84"/>
                  </a:cubicBezTo>
                  <a:cubicBezTo>
                    <a:pt x="90" y="76"/>
                    <a:pt x="95" y="65"/>
                    <a:pt x="95" y="53"/>
                  </a:cubicBezTo>
                  <a:cubicBezTo>
                    <a:pt x="95" y="51"/>
                    <a:pt x="95" y="49"/>
                    <a:pt x="94" y="47"/>
                  </a:cubicBezTo>
                  <a:cubicBezTo>
                    <a:pt x="94" y="45"/>
                    <a:pt x="94" y="43"/>
                    <a:pt x="93" y="41"/>
                  </a:cubicBezTo>
                  <a:close/>
                  <a:moveTo>
                    <a:pt x="51" y="39"/>
                  </a:moveTo>
                  <a:cubicBezTo>
                    <a:pt x="51" y="39"/>
                    <a:pt x="51" y="39"/>
                    <a:pt x="51" y="39"/>
                  </a:cubicBezTo>
                  <a:cubicBezTo>
                    <a:pt x="54" y="39"/>
                    <a:pt x="56" y="39"/>
                    <a:pt x="59" y="41"/>
                  </a:cubicBezTo>
                  <a:cubicBezTo>
                    <a:pt x="67" y="32"/>
                    <a:pt x="67" y="32"/>
                    <a:pt x="67" y="32"/>
                  </a:cubicBezTo>
                  <a:cubicBezTo>
                    <a:pt x="63" y="28"/>
                    <a:pt x="57" y="26"/>
                    <a:pt x="51" y="26"/>
                  </a:cubicBezTo>
                  <a:cubicBezTo>
                    <a:pt x="44" y="26"/>
                    <a:pt x="37" y="29"/>
                    <a:pt x="32" y="34"/>
                  </a:cubicBezTo>
                  <a:cubicBezTo>
                    <a:pt x="32" y="34"/>
                    <a:pt x="32" y="34"/>
                    <a:pt x="32" y="34"/>
                  </a:cubicBezTo>
                  <a:cubicBezTo>
                    <a:pt x="32" y="34"/>
                    <a:pt x="32" y="34"/>
                    <a:pt x="32" y="34"/>
                  </a:cubicBezTo>
                  <a:cubicBezTo>
                    <a:pt x="27" y="39"/>
                    <a:pt x="24" y="46"/>
                    <a:pt x="24" y="53"/>
                  </a:cubicBezTo>
                  <a:cubicBezTo>
                    <a:pt x="24" y="61"/>
                    <a:pt x="27" y="68"/>
                    <a:pt x="32" y="73"/>
                  </a:cubicBezTo>
                  <a:cubicBezTo>
                    <a:pt x="37" y="78"/>
                    <a:pt x="44" y="81"/>
                    <a:pt x="51" y="81"/>
                  </a:cubicBezTo>
                  <a:cubicBezTo>
                    <a:pt x="59" y="81"/>
                    <a:pt x="66" y="78"/>
                    <a:pt x="71" y="73"/>
                  </a:cubicBezTo>
                  <a:cubicBezTo>
                    <a:pt x="71" y="73"/>
                    <a:pt x="71" y="73"/>
                    <a:pt x="71" y="73"/>
                  </a:cubicBezTo>
                  <a:cubicBezTo>
                    <a:pt x="76" y="68"/>
                    <a:pt x="79" y="61"/>
                    <a:pt x="79" y="53"/>
                  </a:cubicBezTo>
                  <a:cubicBezTo>
                    <a:pt x="79" y="47"/>
                    <a:pt x="77" y="42"/>
                    <a:pt x="73" y="37"/>
                  </a:cubicBezTo>
                  <a:cubicBezTo>
                    <a:pt x="64" y="46"/>
                    <a:pt x="64" y="46"/>
                    <a:pt x="64" y="46"/>
                  </a:cubicBezTo>
                  <a:cubicBezTo>
                    <a:pt x="65" y="48"/>
                    <a:pt x="66" y="51"/>
                    <a:pt x="66" y="53"/>
                  </a:cubicBezTo>
                  <a:cubicBezTo>
                    <a:pt x="66" y="57"/>
                    <a:pt x="64" y="61"/>
                    <a:pt x="62" y="64"/>
                  </a:cubicBezTo>
                  <a:cubicBezTo>
                    <a:pt x="62" y="64"/>
                    <a:pt x="62" y="64"/>
                    <a:pt x="62" y="64"/>
                  </a:cubicBezTo>
                  <a:cubicBezTo>
                    <a:pt x="59" y="66"/>
                    <a:pt x="55" y="68"/>
                    <a:pt x="51" y="68"/>
                  </a:cubicBezTo>
                  <a:cubicBezTo>
                    <a:pt x="47" y="68"/>
                    <a:pt x="44" y="66"/>
                    <a:pt x="41" y="64"/>
                  </a:cubicBezTo>
                  <a:cubicBezTo>
                    <a:pt x="38" y="61"/>
                    <a:pt x="37" y="57"/>
                    <a:pt x="37" y="53"/>
                  </a:cubicBezTo>
                  <a:cubicBezTo>
                    <a:pt x="37" y="49"/>
                    <a:pt x="38" y="46"/>
                    <a:pt x="41" y="43"/>
                  </a:cubicBezTo>
                  <a:cubicBezTo>
                    <a:pt x="41" y="43"/>
                    <a:pt x="41" y="43"/>
                    <a:pt x="41" y="43"/>
                  </a:cubicBezTo>
                  <a:cubicBezTo>
                    <a:pt x="44" y="40"/>
                    <a:pt x="47" y="39"/>
                    <a:pt x="51" y="39"/>
                  </a:cubicBezTo>
                  <a:close/>
                  <a:moveTo>
                    <a:pt x="55" y="44"/>
                  </a:moveTo>
                  <a:cubicBezTo>
                    <a:pt x="55" y="44"/>
                    <a:pt x="55" y="44"/>
                    <a:pt x="55" y="44"/>
                  </a:cubicBezTo>
                  <a:cubicBezTo>
                    <a:pt x="54" y="44"/>
                    <a:pt x="53" y="44"/>
                    <a:pt x="51" y="44"/>
                  </a:cubicBezTo>
                  <a:cubicBezTo>
                    <a:pt x="49" y="44"/>
                    <a:pt x="46" y="45"/>
                    <a:pt x="45" y="46"/>
                  </a:cubicBezTo>
                  <a:cubicBezTo>
                    <a:pt x="43" y="48"/>
                    <a:pt x="42" y="51"/>
                    <a:pt x="42" y="53"/>
                  </a:cubicBezTo>
                  <a:cubicBezTo>
                    <a:pt x="42" y="56"/>
                    <a:pt x="43" y="59"/>
                    <a:pt x="45" y="60"/>
                  </a:cubicBezTo>
                  <a:cubicBezTo>
                    <a:pt x="46" y="62"/>
                    <a:pt x="49" y="63"/>
                    <a:pt x="51" y="63"/>
                  </a:cubicBezTo>
                  <a:cubicBezTo>
                    <a:pt x="54" y="63"/>
                    <a:pt x="57" y="62"/>
                    <a:pt x="58" y="60"/>
                  </a:cubicBezTo>
                  <a:cubicBezTo>
                    <a:pt x="58" y="60"/>
                    <a:pt x="58" y="60"/>
                    <a:pt x="58" y="60"/>
                  </a:cubicBezTo>
                  <a:cubicBezTo>
                    <a:pt x="60" y="59"/>
                    <a:pt x="61" y="56"/>
                    <a:pt x="61" y="53"/>
                  </a:cubicBezTo>
                  <a:cubicBezTo>
                    <a:pt x="61" y="52"/>
                    <a:pt x="61" y="51"/>
                    <a:pt x="61" y="50"/>
                  </a:cubicBezTo>
                  <a:cubicBezTo>
                    <a:pt x="54" y="56"/>
                    <a:pt x="54" y="56"/>
                    <a:pt x="54" y="56"/>
                  </a:cubicBezTo>
                  <a:cubicBezTo>
                    <a:pt x="53" y="58"/>
                    <a:pt x="50" y="58"/>
                    <a:pt x="49" y="56"/>
                  </a:cubicBezTo>
                  <a:cubicBezTo>
                    <a:pt x="47" y="55"/>
                    <a:pt x="47" y="52"/>
                    <a:pt x="49" y="51"/>
                  </a:cubicBezTo>
                  <a:cubicBezTo>
                    <a:pt x="55" y="44"/>
                    <a:pt x="55" y="44"/>
                    <a:pt x="55" y="44"/>
                  </a:cubicBezTo>
                  <a:close/>
                  <a:moveTo>
                    <a:pt x="87" y="7"/>
                  </a:moveTo>
                  <a:cubicBezTo>
                    <a:pt x="87" y="7"/>
                    <a:pt x="87" y="7"/>
                    <a:pt x="87" y="7"/>
                  </a:cubicBezTo>
                  <a:cubicBezTo>
                    <a:pt x="78" y="17"/>
                    <a:pt x="78" y="17"/>
                    <a:pt x="78" y="17"/>
                  </a:cubicBezTo>
                  <a:cubicBezTo>
                    <a:pt x="79" y="22"/>
                    <a:pt x="79" y="22"/>
                    <a:pt x="79" y="22"/>
                  </a:cubicBezTo>
                  <a:cubicBezTo>
                    <a:pt x="89" y="13"/>
                    <a:pt x="89" y="13"/>
                    <a:pt x="89" y="13"/>
                  </a:cubicBezTo>
                  <a:cubicBezTo>
                    <a:pt x="87" y="7"/>
                    <a:pt x="87" y="7"/>
                    <a:pt x="87" y="7"/>
                  </a:cubicBezTo>
                  <a:close/>
                  <a:moveTo>
                    <a:pt x="92" y="16"/>
                  </a:moveTo>
                  <a:cubicBezTo>
                    <a:pt x="92" y="16"/>
                    <a:pt x="92" y="16"/>
                    <a:pt x="92" y="16"/>
                  </a:cubicBezTo>
                  <a:cubicBezTo>
                    <a:pt x="83" y="25"/>
                    <a:pt x="83" y="25"/>
                    <a:pt x="83" y="25"/>
                  </a:cubicBezTo>
                  <a:cubicBezTo>
                    <a:pt x="88" y="27"/>
                    <a:pt x="88" y="27"/>
                    <a:pt x="88" y="27"/>
                  </a:cubicBezTo>
                  <a:cubicBezTo>
                    <a:pt x="97" y="18"/>
                    <a:pt x="97" y="18"/>
                    <a:pt x="97" y="18"/>
                  </a:cubicBezTo>
                  <a:cubicBezTo>
                    <a:pt x="92" y="16"/>
                    <a:pt x="92" y="16"/>
                    <a:pt x="92" y="1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Freeform 28"/>
            <p:cNvSpPr/>
            <p:nvPr/>
          </p:nvSpPr>
          <p:spPr bwMode="auto">
            <a:xfrm>
              <a:off x="0" y="861"/>
              <a:ext cx="1051" cy="232"/>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rgbClr val="86C5C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Freeform 29"/>
            <p:cNvSpPr/>
            <p:nvPr/>
          </p:nvSpPr>
          <p:spPr bwMode="auto">
            <a:xfrm>
              <a:off x="0" y="1093"/>
              <a:ext cx="1051" cy="231"/>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Freeform 30"/>
            <p:cNvSpPr/>
            <p:nvPr/>
          </p:nvSpPr>
          <p:spPr bwMode="auto">
            <a:xfrm>
              <a:off x="983" y="2"/>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Freeform 31"/>
            <p:cNvSpPr/>
            <p:nvPr/>
          </p:nvSpPr>
          <p:spPr bwMode="auto">
            <a:xfrm>
              <a:off x="983" y="233"/>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cxnSp>
        <p:nvCxnSpPr>
          <p:cNvPr id="18" name="直接连接符 17"/>
          <p:cNvCxnSpPr/>
          <p:nvPr>
            <p:custDataLst>
              <p:tags r:id="rId1"/>
            </p:custDataLst>
          </p:nvPr>
        </p:nvCxnSpPr>
        <p:spPr>
          <a:xfrm flipH="1">
            <a:off x="3741429" y="2527862"/>
            <a:ext cx="2207403"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2741689" y="2205420"/>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文本框 19"/>
          <p:cNvSpPr txBox="1"/>
          <p:nvPr/>
        </p:nvSpPr>
        <p:spPr>
          <a:xfrm>
            <a:off x="1631835" y="2371194"/>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1" name="文本框 20"/>
          <p:cNvSpPr txBox="1"/>
          <p:nvPr/>
        </p:nvSpPr>
        <p:spPr>
          <a:xfrm>
            <a:off x="551107" y="2732275"/>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文本框 21"/>
          <p:cNvSpPr txBox="1"/>
          <p:nvPr/>
        </p:nvSpPr>
        <p:spPr>
          <a:xfrm>
            <a:off x="2678319" y="3953396"/>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3" name="文本框 22"/>
          <p:cNvSpPr txBox="1"/>
          <p:nvPr/>
        </p:nvSpPr>
        <p:spPr>
          <a:xfrm>
            <a:off x="1568467" y="4119170"/>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4" name="文本框 23"/>
          <p:cNvSpPr txBox="1"/>
          <p:nvPr/>
        </p:nvSpPr>
        <p:spPr>
          <a:xfrm>
            <a:off x="487738" y="4480251"/>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cxnSp>
        <p:nvCxnSpPr>
          <p:cNvPr id="25" name="直接连接符 24"/>
          <p:cNvCxnSpPr/>
          <p:nvPr>
            <p:custDataLst>
              <p:tags r:id="rId2"/>
            </p:custDataLst>
          </p:nvPr>
        </p:nvCxnSpPr>
        <p:spPr>
          <a:xfrm flipH="1">
            <a:off x="3558401" y="4320803"/>
            <a:ext cx="2207403"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8726101" y="2030431"/>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文本框 26"/>
          <p:cNvSpPr txBox="1"/>
          <p:nvPr/>
        </p:nvSpPr>
        <p:spPr>
          <a:xfrm>
            <a:off x="9452580" y="2139726"/>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8" name="文本框 27"/>
          <p:cNvSpPr txBox="1"/>
          <p:nvPr/>
        </p:nvSpPr>
        <p:spPr>
          <a:xfrm>
            <a:off x="8726102" y="2557288"/>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29" name="文本框 28"/>
          <p:cNvSpPr txBox="1"/>
          <p:nvPr/>
        </p:nvSpPr>
        <p:spPr>
          <a:xfrm>
            <a:off x="8726102" y="3628321"/>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0" name="文本框 29"/>
          <p:cNvSpPr txBox="1"/>
          <p:nvPr/>
        </p:nvSpPr>
        <p:spPr>
          <a:xfrm>
            <a:off x="9452580" y="3737619"/>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1" name="文本框 30"/>
          <p:cNvSpPr txBox="1"/>
          <p:nvPr/>
        </p:nvSpPr>
        <p:spPr>
          <a:xfrm>
            <a:off x="8726102" y="4155181"/>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cxnSp>
        <p:nvCxnSpPr>
          <p:cNvPr id="32" name="直接连接符 31"/>
          <p:cNvCxnSpPr/>
          <p:nvPr>
            <p:custDataLst>
              <p:tags r:id="rId3"/>
            </p:custDataLst>
          </p:nvPr>
        </p:nvCxnSpPr>
        <p:spPr>
          <a:xfrm>
            <a:off x="6426669" y="3747048"/>
            <a:ext cx="2139107"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custDataLst>
              <p:tags r:id="rId4"/>
            </p:custDataLst>
          </p:nvPr>
        </p:nvCxnSpPr>
        <p:spPr>
          <a:xfrm>
            <a:off x="7318844" y="2880680"/>
            <a:ext cx="1024959" cy="0"/>
          </a:xfrm>
          <a:prstGeom prst="line">
            <a:avLst/>
          </a:prstGeom>
          <a:ln>
            <a:solidFill>
              <a:schemeClr val="tx1"/>
            </a:solidFil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 presetClass="entr" presetSubtype="2"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1+#ppt_w/2"/>
                                          </p:val>
                                        </p:tav>
                                        <p:tav tm="100000">
                                          <p:val>
                                            <p:strVal val="#ppt_x"/>
                                          </p:val>
                                        </p:tav>
                                      </p:tavLst>
                                    </p:anim>
                                    <p:anim calcmode="lin" valueType="num">
                                      <p:cBhvr additive="base">
                                        <p:cTn id="1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ppt_x"/>
                                          </p:val>
                                        </p:tav>
                                        <p:tav tm="100000">
                                          <p:val>
                                            <p:strVal val="#ppt_x"/>
                                          </p:val>
                                        </p:tav>
                                      </p:tavLst>
                                    </p:anim>
                                    <p:anim calcmode="lin" valueType="num">
                                      <p:cBhvr additive="base">
                                        <p:cTn id="21" dur="5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ppt_x"/>
                                          </p:val>
                                        </p:tav>
                                        <p:tav tm="100000">
                                          <p:val>
                                            <p:strVal val="#ppt_x"/>
                                          </p:val>
                                        </p:tav>
                                      </p:tavLst>
                                    </p:anim>
                                    <p:anim calcmode="lin" valueType="num">
                                      <p:cBhvr additive="base">
                                        <p:cTn id="35" dur="500" fill="hold"/>
                                        <p:tgtEl>
                                          <p:spTgt spid="23"/>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ppt_x"/>
                                          </p:val>
                                        </p:tav>
                                        <p:tav tm="100000">
                                          <p:val>
                                            <p:strVal val="#ppt_x"/>
                                          </p:val>
                                        </p:tav>
                                      </p:tavLst>
                                    </p:anim>
                                    <p:anim calcmode="lin" valueType="num">
                                      <p:cBhvr additive="base">
                                        <p:cTn id="39" dur="500" fill="hold"/>
                                        <p:tgtEl>
                                          <p:spTgt spid="24"/>
                                        </p:tgtEl>
                                        <p:attrNameLst>
                                          <p:attrName>ppt_y</p:attrName>
                                        </p:attrNameLst>
                                      </p:cBhvr>
                                      <p:tavLst>
                                        <p:tav tm="0">
                                          <p:val>
                                            <p:strVal val="1+#ppt_h/2"/>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1+#ppt_w/2"/>
                                          </p:val>
                                        </p:tav>
                                        <p:tav tm="100000">
                                          <p:val>
                                            <p:strVal val="#ppt_x"/>
                                          </p:val>
                                        </p:tav>
                                      </p:tavLst>
                                    </p:anim>
                                    <p:anim calcmode="lin" valueType="num">
                                      <p:cBhvr additive="base">
                                        <p:cTn id="43"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500" fill="hold"/>
                                        <p:tgtEl>
                                          <p:spTgt spid="27"/>
                                        </p:tgtEl>
                                        <p:attrNameLst>
                                          <p:attrName>ppt_x</p:attrName>
                                        </p:attrNameLst>
                                      </p:cBhvr>
                                      <p:tavLst>
                                        <p:tav tm="0">
                                          <p:val>
                                            <p:strVal val="#ppt_x"/>
                                          </p:val>
                                        </p:tav>
                                        <p:tav tm="100000">
                                          <p:val>
                                            <p:strVal val="#ppt_x"/>
                                          </p:val>
                                        </p:tav>
                                      </p:tavLst>
                                    </p:anim>
                                    <p:anim calcmode="lin" valueType="num">
                                      <p:cBhvr additive="base">
                                        <p:cTn id="53" dur="500" fill="hold"/>
                                        <p:tgtEl>
                                          <p:spTgt spid="27"/>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additive="base">
                                        <p:cTn id="56" dur="500" fill="hold"/>
                                        <p:tgtEl>
                                          <p:spTgt spid="28"/>
                                        </p:tgtEl>
                                        <p:attrNameLst>
                                          <p:attrName>ppt_x</p:attrName>
                                        </p:attrNameLst>
                                      </p:cBhvr>
                                      <p:tavLst>
                                        <p:tav tm="0">
                                          <p:val>
                                            <p:strVal val="#ppt_x"/>
                                          </p:val>
                                        </p:tav>
                                        <p:tav tm="100000">
                                          <p:val>
                                            <p:strVal val="#ppt_x"/>
                                          </p:val>
                                        </p:tav>
                                      </p:tavLst>
                                    </p:anim>
                                    <p:anim calcmode="lin" valueType="num">
                                      <p:cBhvr additive="base">
                                        <p:cTn id="5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500" fill="hold"/>
                                        <p:tgtEl>
                                          <p:spTgt spid="29"/>
                                        </p:tgtEl>
                                        <p:attrNameLst>
                                          <p:attrName>ppt_x</p:attrName>
                                        </p:attrNameLst>
                                      </p:cBhvr>
                                      <p:tavLst>
                                        <p:tav tm="0">
                                          <p:val>
                                            <p:strVal val="#ppt_x"/>
                                          </p:val>
                                        </p:tav>
                                        <p:tav tm="100000">
                                          <p:val>
                                            <p:strVal val="#ppt_x"/>
                                          </p:val>
                                        </p:tav>
                                      </p:tavLst>
                                    </p:anim>
                                    <p:anim calcmode="lin" valueType="num">
                                      <p:cBhvr additive="base">
                                        <p:cTn id="63" dur="500" fill="hold"/>
                                        <p:tgtEl>
                                          <p:spTgt spid="29"/>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additive="base">
                                        <p:cTn id="66" dur="500" fill="hold"/>
                                        <p:tgtEl>
                                          <p:spTgt spid="30"/>
                                        </p:tgtEl>
                                        <p:attrNameLst>
                                          <p:attrName>ppt_x</p:attrName>
                                        </p:attrNameLst>
                                      </p:cBhvr>
                                      <p:tavLst>
                                        <p:tav tm="0">
                                          <p:val>
                                            <p:strVal val="#ppt_x"/>
                                          </p:val>
                                        </p:tav>
                                        <p:tav tm="100000">
                                          <p:val>
                                            <p:strVal val="#ppt_x"/>
                                          </p:val>
                                        </p:tav>
                                      </p:tavLst>
                                    </p:anim>
                                    <p:anim calcmode="lin" valueType="num">
                                      <p:cBhvr additive="base">
                                        <p:cTn id="67" dur="500" fill="hold"/>
                                        <p:tgtEl>
                                          <p:spTgt spid="3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additive="base">
                                        <p:cTn id="70" dur="500" fill="hold"/>
                                        <p:tgtEl>
                                          <p:spTgt spid="31"/>
                                        </p:tgtEl>
                                        <p:attrNameLst>
                                          <p:attrName>ppt_x</p:attrName>
                                        </p:attrNameLst>
                                      </p:cBhvr>
                                      <p:tavLst>
                                        <p:tav tm="0">
                                          <p:val>
                                            <p:strVal val="#ppt_x"/>
                                          </p:val>
                                        </p:tav>
                                        <p:tav tm="100000">
                                          <p:val>
                                            <p:strVal val="#ppt_x"/>
                                          </p:val>
                                        </p:tav>
                                      </p:tavLst>
                                    </p:anim>
                                    <p:anim calcmode="lin" valueType="num">
                                      <p:cBhvr additive="base">
                                        <p:cTn id="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additive="base">
                                        <p:cTn id="76" dur="500" fill="hold"/>
                                        <p:tgtEl>
                                          <p:spTgt spid="32"/>
                                        </p:tgtEl>
                                        <p:attrNameLst>
                                          <p:attrName>ppt_x</p:attrName>
                                        </p:attrNameLst>
                                      </p:cBhvr>
                                      <p:tavLst>
                                        <p:tav tm="0">
                                          <p:val>
                                            <p:strVal val="0-#ppt_w/2"/>
                                          </p:val>
                                        </p:tav>
                                        <p:tav tm="100000">
                                          <p:val>
                                            <p:strVal val="#ppt_x"/>
                                          </p:val>
                                        </p:tav>
                                      </p:tavLst>
                                    </p:anim>
                                    <p:anim calcmode="lin" valueType="num">
                                      <p:cBhvr additive="base">
                                        <p:cTn id="77"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nodeType="clickEffect">
                                  <p:stCondLst>
                                    <p:cond delay="0"/>
                                  </p:stCondLst>
                                  <p:childTnLst>
                                    <p:set>
                                      <p:cBhvr>
                                        <p:cTn id="81" dur="1" fill="hold">
                                          <p:stCondLst>
                                            <p:cond delay="0"/>
                                          </p:stCondLst>
                                        </p:cTn>
                                        <p:tgtEl>
                                          <p:spTgt spid="33"/>
                                        </p:tgtEl>
                                        <p:attrNameLst>
                                          <p:attrName>style.visibility</p:attrName>
                                        </p:attrNameLst>
                                      </p:cBhvr>
                                      <p:to>
                                        <p:strVal val="visible"/>
                                      </p:to>
                                    </p:set>
                                    <p:anim calcmode="lin" valueType="num">
                                      <p:cBhvr additive="base">
                                        <p:cTn id="82" dur="500" fill="hold"/>
                                        <p:tgtEl>
                                          <p:spTgt spid="33"/>
                                        </p:tgtEl>
                                        <p:attrNameLst>
                                          <p:attrName>ppt_x</p:attrName>
                                        </p:attrNameLst>
                                      </p:cBhvr>
                                      <p:tavLst>
                                        <p:tav tm="0">
                                          <p:val>
                                            <p:strVal val="0-#ppt_w/2"/>
                                          </p:val>
                                        </p:tav>
                                        <p:tav tm="100000">
                                          <p:val>
                                            <p:strVal val="#ppt_x"/>
                                          </p:val>
                                        </p:tav>
                                      </p:tavLst>
                                    </p:anim>
                                    <p:anim calcmode="lin" valueType="num">
                                      <p:cBhvr additive="base">
                                        <p:cTn id="83"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6" grpId="0"/>
      <p:bldP spid="27" grpId="0"/>
      <p:bldP spid="28" grpId="0"/>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7" name="任意多边形 1032"/>
          <p:cNvSpPr/>
          <p:nvPr/>
        </p:nvSpPr>
        <p:spPr>
          <a:xfrm>
            <a:off x="4786451" y="2490428"/>
            <a:ext cx="794380" cy="264794"/>
          </a:xfrm>
          <a:custGeom>
            <a:avLst/>
            <a:gdLst>
              <a:gd name="connsiteX0" fmla="*/ 1257300 w 1257300"/>
              <a:gd name="connsiteY0" fmla="*/ 419100 h 419100"/>
              <a:gd name="connsiteX1" fmla="*/ 838200 w 1257300"/>
              <a:gd name="connsiteY1" fmla="*/ 0 h 419100"/>
              <a:gd name="connsiteX2" fmla="*/ 0 w 1257300"/>
              <a:gd name="connsiteY2" fmla="*/ 0 h 419100"/>
            </a:gdLst>
            <a:ahLst/>
            <a:cxnLst>
              <a:cxn ang="0">
                <a:pos x="connsiteX0" y="connsiteY0"/>
              </a:cxn>
              <a:cxn ang="0">
                <a:pos x="connsiteX1" y="connsiteY1"/>
              </a:cxn>
              <a:cxn ang="0">
                <a:pos x="connsiteX2" y="connsiteY2"/>
              </a:cxn>
            </a:cxnLst>
            <a:rect l="l" t="t" r="r" b="b"/>
            <a:pathLst>
              <a:path w="1257300" h="419100">
                <a:moveTo>
                  <a:pt x="1257300" y="419100"/>
                </a:moveTo>
                <a:lnTo>
                  <a:pt x="838200" y="0"/>
                </a:lnTo>
                <a:lnTo>
                  <a:pt x="0" y="0"/>
                </a:lnTo>
              </a:path>
            </a:pathLst>
          </a:custGeom>
          <a:ln w="6350">
            <a:solidFill>
              <a:srgbClr val="96B18F"/>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任意多边形 88"/>
          <p:cNvSpPr/>
          <p:nvPr/>
        </p:nvSpPr>
        <p:spPr>
          <a:xfrm flipV="1">
            <a:off x="4516339" y="4217377"/>
            <a:ext cx="794380" cy="272818"/>
          </a:xfrm>
          <a:custGeom>
            <a:avLst/>
            <a:gdLst>
              <a:gd name="connsiteX0" fmla="*/ 1257300 w 1257300"/>
              <a:gd name="connsiteY0" fmla="*/ 419100 h 419100"/>
              <a:gd name="connsiteX1" fmla="*/ 838200 w 1257300"/>
              <a:gd name="connsiteY1" fmla="*/ 0 h 419100"/>
              <a:gd name="connsiteX2" fmla="*/ 0 w 1257300"/>
              <a:gd name="connsiteY2" fmla="*/ 0 h 419100"/>
            </a:gdLst>
            <a:ahLst/>
            <a:cxnLst>
              <a:cxn ang="0">
                <a:pos x="connsiteX0" y="connsiteY0"/>
              </a:cxn>
              <a:cxn ang="0">
                <a:pos x="connsiteX1" y="connsiteY1"/>
              </a:cxn>
              <a:cxn ang="0">
                <a:pos x="connsiteX2" y="connsiteY2"/>
              </a:cxn>
            </a:cxnLst>
            <a:rect l="l" t="t" r="r" b="b"/>
            <a:pathLst>
              <a:path w="1257300" h="419100">
                <a:moveTo>
                  <a:pt x="1257300" y="419100"/>
                </a:moveTo>
                <a:lnTo>
                  <a:pt x="838200" y="0"/>
                </a:lnTo>
                <a:lnTo>
                  <a:pt x="0" y="0"/>
                </a:lnTo>
              </a:path>
            </a:pathLst>
          </a:custGeom>
          <a:ln w="6350">
            <a:solidFill>
              <a:srgbClr val="3C4157"/>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椭圆 8"/>
          <p:cNvSpPr/>
          <p:nvPr/>
        </p:nvSpPr>
        <p:spPr>
          <a:xfrm>
            <a:off x="5845823" y="3067967"/>
            <a:ext cx="1012604" cy="1012604"/>
          </a:xfrm>
          <a:prstGeom prst="ellipse">
            <a:avLst/>
          </a:prstGeom>
          <a:noFill/>
          <a:ln w="6350">
            <a:solidFill>
              <a:srgbClr val="96B1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10" name="组合 9"/>
          <p:cNvGrpSpPr/>
          <p:nvPr/>
        </p:nvGrpSpPr>
        <p:grpSpPr>
          <a:xfrm>
            <a:off x="5250764" y="2466194"/>
            <a:ext cx="2219395" cy="2222500"/>
            <a:chOff x="3462304" y="1609725"/>
            <a:chExt cx="2219395" cy="2222500"/>
          </a:xfrm>
        </p:grpSpPr>
        <p:sp>
          <p:nvSpPr>
            <p:cNvPr id="11" name="Freeform 31"/>
            <p:cNvSpPr/>
            <p:nvPr/>
          </p:nvSpPr>
          <p:spPr bwMode="auto">
            <a:xfrm>
              <a:off x="4597367" y="2746375"/>
              <a:ext cx="1084332" cy="1085850"/>
            </a:xfrm>
            <a:custGeom>
              <a:avLst/>
              <a:gdLst>
                <a:gd name="T0" fmla="*/ 161 w 303"/>
                <a:gd name="T1" fmla="*/ 0 h 303"/>
                <a:gd name="T2" fmla="*/ 161 w 303"/>
                <a:gd name="T3" fmla="*/ 0 h 303"/>
                <a:gd name="T4" fmla="*/ 115 w 303"/>
                <a:gd name="T5" fmla="*/ 113 h 303"/>
                <a:gd name="T6" fmla="*/ 112 w 303"/>
                <a:gd name="T7" fmla="*/ 116 h 303"/>
                <a:gd name="T8" fmla="*/ 0 w 303"/>
                <a:gd name="T9" fmla="*/ 161 h 303"/>
                <a:gd name="T10" fmla="*/ 0 w 303"/>
                <a:gd name="T11" fmla="*/ 161 h 303"/>
                <a:gd name="T12" fmla="*/ 0 w 303"/>
                <a:gd name="T13" fmla="*/ 303 h 303"/>
                <a:gd name="T14" fmla="*/ 31 w 303"/>
                <a:gd name="T15" fmla="*/ 303 h 303"/>
                <a:gd name="T16" fmla="*/ 37 w 303"/>
                <a:gd name="T17" fmla="*/ 298 h 303"/>
                <a:gd name="T18" fmla="*/ 56 w 303"/>
                <a:gd name="T19" fmla="*/ 248 h 303"/>
                <a:gd name="T20" fmla="*/ 57 w 303"/>
                <a:gd name="T21" fmla="*/ 248 h 303"/>
                <a:gd name="T22" fmla="*/ 66 w 303"/>
                <a:gd name="T23" fmla="*/ 244 h 303"/>
                <a:gd name="T24" fmla="*/ 77 w 303"/>
                <a:gd name="T25" fmla="*/ 242 h 303"/>
                <a:gd name="T26" fmla="*/ 77 w 303"/>
                <a:gd name="T27" fmla="*/ 242 h 303"/>
                <a:gd name="T28" fmla="*/ 118 w 303"/>
                <a:gd name="T29" fmla="*/ 276 h 303"/>
                <a:gd name="T30" fmla="*/ 127 w 303"/>
                <a:gd name="T31" fmla="*/ 277 h 303"/>
                <a:gd name="T32" fmla="*/ 179 w 303"/>
                <a:gd name="T33" fmla="*/ 246 h 303"/>
                <a:gd name="T34" fmla="*/ 182 w 303"/>
                <a:gd name="T35" fmla="*/ 239 h 303"/>
                <a:gd name="T36" fmla="*/ 173 w 303"/>
                <a:gd name="T37" fmla="*/ 186 h 303"/>
                <a:gd name="T38" fmla="*/ 173 w 303"/>
                <a:gd name="T39" fmla="*/ 186 h 303"/>
                <a:gd name="T40" fmla="*/ 180 w 303"/>
                <a:gd name="T41" fmla="*/ 178 h 303"/>
                <a:gd name="T42" fmla="*/ 186 w 303"/>
                <a:gd name="T43" fmla="*/ 173 h 303"/>
                <a:gd name="T44" fmla="*/ 186 w 303"/>
                <a:gd name="T45" fmla="*/ 173 h 303"/>
                <a:gd name="T46" fmla="*/ 239 w 303"/>
                <a:gd name="T47" fmla="*/ 182 h 303"/>
                <a:gd name="T48" fmla="*/ 240 w 303"/>
                <a:gd name="T49" fmla="*/ 182 h 303"/>
                <a:gd name="T50" fmla="*/ 247 w 303"/>
                <a:gd name="T51" fmla="*/ 179 h 303"/>
                <a:gd name="T52" fmla="*/ 277 w 303"/>
                <a:gd name="T53" fmla="*/ 126 h 303"/>
                <a:gd name="T54" fmla="*/ 276 w 303"/>
                <a:gd name="T55" fmla="*/ 118 h 303"/>
                <a:gd name="T56" fmla="*/ 242 w 303"/>
                <a:gd name="T57" fmla="*/ 77 h 303"/>
                <a:gd name="T58" fmla="*/ 242 w 303"/>
                <a:gd name="T59" fmla="*/ 76 h 303"/>
                <a:gd name="T60" fmla="*/ 245 w 303"/>
                <a:gd name="T61" fmla="*/ 66 h 303"/>
                <a:gd name="T62" fmla="*/ 248 w 303"/>
                <a:gd name="T63" fmla="*/ 56 h 303"/>
                <a:gd name="T64" fmla="*/ 248 w 303"/>
                <a:gd name="T65" fmla="*/ 56 h 303"/>
                <a:gd name="T66" fmla="*/ 298 w 303"/>
                <a:gd name="T67" fmla="*/ 37 h 303"/>
                <a:gd name="T68" fmla="*/ 303 w 303"/>
                <a:gd name="T69" fmla="*/ 30 h 303"/>
                <a:gd name="T70" fmla="*/ 303 w 303"/>
                <a:gd name="T71" fmla="*/ 0 h 303"/>
                <a:gd name="T72" fmla="*/ 161 w 303"/>
                <a:gd name="T73"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3" h="303">
                  <a:moveTo>
                    <a:pt x="161" y="0"/>
                  </a:moveTo>
                  <a:cubicBezTo>
                    <a:pt x="161" y="0"/>
                    <a:pt x="161" y="0"/>
                    <a:pt x="161" y="0"/>
                  </a:cubicBezTo>
                  <a:cubicBezTo>
                    <a:pt x="161" y="42"/>
                    <a:pt x="145" y="83"/>
                    <a:pt x="115" y="113"/>
                  </a:cubicBezTo>
                  <a:cubicBezTo>
                    <a:pt x="112" y="116"/>
                    <a:pt x="112" y="116"/>
                    <a:pt x="112" y="116"/>
                  </a:cubicBezTo>
                  <a:cubicBezTo>
                    <a:pt x="82" y="145"/>
                    <a:pt x="42" y="161"/>
                    <a:pt x="0" y="161"/>
                  </a:cubicBezTo>
                  <a:cubicBezTo>
                    <a:pt x="0" y="161"/>
                    <a:pt x="0" y="161"/>
                    <a:pt x="0" y="161"/>
                  </a:cubicBezTo>
                  <a:cubicBezTo>
                    <a:pt x="0" y="303"/>
                    <a:pt x="0" y="303"/>
                    <a:pt x="0" y="303"/>
                  </a:cubicBezTo>
                  <a:cubicBezTo>
                    <a:pt x="31" y="303"/>
                    <a:pt x="31" y="303"/>
                    <a:pt x="31" y="303"/>
                  </a:cubicBezTo>
                  <a:cubicBezTo>
                    <a:pt x="33" y="303"/>
                    <a:pt x="36" y="301"/>
                    <a:pt x="37" y="298"/>
                  </a:cubicBezTo>
                  <a:cubicBezTo>
                    <a:pt x="56" y="248"/>
                    <a:pt x="56" y="248"/>
                    <a:pt x="56" y="248"/>
                  </a:cubicBezTo>
                  <a:cubicBezTo>
                    <a:pt x="56" y="248"/>
                    <a:pt x="56" y="248"/>
                    <a:pt x="57" y="248"/>
                  </a:cubicBezTo>
                  <a:cubicBezTo>
                    <a:pt x="66" y="244"/>
                    <a:pt x="66" y="244"/>
                    <a:pt x="66" y="244"/>
                  </a:cubicBezTo>
                  <a:cubicBezTo>
                    <a:pt x="77" y="242"/>
                    <a:pt x="77" y="242"/>
                    <a:pt x="77" y="242"/>
                  </a:cubicBezTo>
                  <a:cubicBezTo>
                    <a:pt x="77" y="242"/>
                    <a:pt x="77" y="242"/>
                    <a:pt x="77" y="242"/>
                  </a:cubicBezTo>
                  <a:cubicBezTo>
                    <a:pt x="118" y="276"/>
                    <a:pt x="118" y="276"/>
                    <a:pt x="118" y="276"/>
                  </a:cubicBezTo>
                  <a:cubicBezTo>
                    <a:pt x="121" y="278"/>
                    <a:pt x="124" y="278"/>
                    <a:pt x="127" y="277"/>
                  </a:cubicBezTo>
                  <a:cubicBezTo>
                    <a:pt x="179" y="246"/>
                    <a:pt x="179" y="246"/>
                    <a:pt x="179" y="246"/>
                  </a:cubicBezTo>
                  <a:cubicBezTo>
                    <a:pt x="181" y="245"/>
                    <a:pt x="183" y="242"/>
                    <a:pt x="182" y="239"/>
                  </a:cubicBezTo>
                  <a:cubicBezTo>
                    <a:pt x="173" y="186"/>
                    <a:pt x="173" y="186"/>
                    <a:pt x="173" y="186"/>
                  </a:cubicBezTo>
                  <a:cubicBezTo>
                    <a:pt x="173" y="186"/>
                    <a:pt x="173" y="186"/>
                    <a:pt x="173" y="186"/>
                  </a:cubicBezTo>
                  <a:cubicBezTo>
                    <a:pt x="180" y="178"/>
                    <a:pt x="180" y="178"/>
                    <a:pt x="180" y="178"/>
                  </a:cubicBezTo>
                  <a:cubicBezTo>
                    <a:pt x="186" y="173"/>
                    <a:pt x="186" y="173"/>
                    <a:pt x="186" y="173"/>
                  </a:cubicBezTo>
                  <a:cubicBezTo>
                    <a:pt x="186" y="173"/>
                    <a:pt x="186" y="173"/>
                    <a:pt x="186" y="173"/>
                  </a:cubicBezTo>
                  <a:cubicBezTo>
                    <a:pt x="239" y="182"/>
                    <a:pt x="239" y="182"/>
                    <a:pt x="239" y="182"/>
                  </a:cubicBezTo>
                  <a:cubicBezTo>
                    <a:pt x="240" y="182"/>
                    <a:pt x="240" y="182"/>
                    <a:pt x="240" y="182"/>
                  </a:cubicBezTo>
                  <a:cubicBezTo>
                    <a:pt x="243" y="182"/>
                    <a:pt x="245" y="181"/>
                    <a:pt x="247" y="179"/>
                  </a:cubicBezTo>
                  <a:cubicBezTo>
                    <a:pt x="277" y="126"/>
                    <a:pt x="277" y="126"/>
                    <a:pt x="277" y="126"/>
                  </a:cubicBezTo>
                  <a:cubicBezTo>
                    <a:pt x="279" y="124"/>
                    <a:pt x="278" y="120"/>
                    <a:pt x="276" y="118"/>
                  </a:cubicBezTo>
                  <a:cubicBezTo>
                    <a:pt x="242" y="77"/>
                    <a:pt x="242" y="77"/>
                    <a:pt x="242" y="77"/>
                  </a:cubicBezTo>
                  <a:cubicBezTo>
                    <a:pt x="242" y="77"/>
                    <a:pt x="242" y="76"/>
                    <a:pt x="242" y="76"/>
                  </a:cubicBezTo>
                  <a:cubicBezTo>
                    <a:pt x="245" y="66"/>
                    <a:pt x="245" y="66"/>
                    <a:pt x="245" y="66"/>
                  </a:cubicBezTo>
                  <a:cubicBezTo>
                    <a:pt x="248" y="56"/>
                    <a:pt x="248" y="56"/>
                    <a:pt x="248" y="56"/>
                  </a:cubicBezTo>
                  <a:cubicBezTo>
                    <a:pt x="248" y="56"/>
                    <a:pt x="248" y="56"/>
                    <a:pt x="248" y="56"/>
                  </a:cubicBezTo>
                  <a:cubicBezTo>
                    <a:pt x="298" y="37"/>
                    <a:pt x="298" y="37"/>
                    <a:pt x="298" y="37"/>
                  </a:cubicBezTo>
                  <a:cubicBezTo>
                    <a:pt x="301" y="36"/>
                    <a:pt x="303" y="33"/>
                    <a:pt x="303" y="30"/>
                  </a:cubicBezTo>
                  <a:cubicBezTo>
                    <a:pt x="303" y="0"/>
                    <a:pt x="303" y="0"/>
                    <a:pt x="303" y="0"/>
                  </a:cubicBezTo>
                  <a:lnTo>
                    <a:pt x="161" y="0"/>
                  </a:lnTo>
                  <a:close/>
                </a:path>
              </a:pathLst>
            </a:custGeom>
            <a:solidFill>
              <a:srgbClr val="F19596"/>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ln w="6350">
                  <a:noFill/>
                </a:ln>
                <a:gradFill flip="none" rotWithShape="1">
                  <a:gsLst>
                    <a:gs pos="73000">
                      <a:srgbClr val="00C373"/>
                    </a:gs>
                    <a:gs pos="88000">
                      <a:srgbClr val="08ECDB"/>
                    </a:gs>
                    <a:gs pos="29000">
                      <a:srgbClr val="00C373"/>
                    </a:gs>
                    <a:gs pos="72000">
                      <a:srgbClr val="08ECDB"/>
                    </a:gs>
                  </a:gsLst>
                  <a:lin ang="1200000" scaled="0"/>
                  <a:tileRect/>
                </a:gradFill>
                <a:effectLst>
                  <a:innerShdw blurRad="63500" dist="50800" dir="16200000">
                    <a:prstClr val="black">
                      <a:alpha val="50000"/>
                    </a:prstClr>
                  </a:inn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Freeform 32"/>
            <p:cNvSpPr/>
            <p:nvPr/>
          </p:nvSpPr>
          <p:spPr bwMode="auto">
            <a:xfrm>
              <a:off x="3462304" y="2746375"/>
              <a:ext cx="1084332" cy="1085850"/>
            </a:xfrm>
            <a:custGeom>
              <a:avLst/>
              <a:gdLst>
                <a:gd name="T0" fmla="*/ 190 w 303"/>
                <a:gd name="T1" fmla="*/ 115 h 303"/>
                <a:gd name="T2" fmla="*/ 187 w 303"/>
                <a:gd name="T3" fmla="*/ 111 h 303"/>
                <a:gd name="T4" fmla="*/ 142 w 303"/>
                <a:gd name="T5" fmla="*/ 0 h 303"/>
                <a:gd name="T6" fmla="*/ 142 w 303"/>
                <a:gd name="T7" fmla="*/ 0 h 303"/>
                <a:gd name="T8" fmla="*/ 0 w 303"/>
                <a:gd name="T9" fmla="*/ 0 h 303"/>
                <a:gd name="T10" fmla="*/ 0 w 303"/>
                <a:gd name="T11" fmla="*/ 30 h 303"/>
                <a:gd name="T12" fmla="*/ 5 w 303"/>
                <a:gd name="T13" fmla="*/ 37 h 303"/>
                <a:gd name="T14" fmla="*/ 55 w 303"/>
                <a:gd name="T15" fmla="*/ 56 h 303"/>
                <a:gd name="T16" fmla="*/ 56 w 303"/>
                <a:gd name="T17" fmla="*/ 56 h 303"/>
                <a:gd name="T18" fmla="*/ 59 w 303"/>
                <a:gd name="T19" fmla="*/ 66 h 303"/>
                <a:gd name="T20" fmla="*/ 61 w 303"/>
                <a:gd name="T21" fmla="*/ 76 h 303"/>
                <a:gd name="T22" fmla="*/ 61 w 303"/>
                <a:gd name="T23" fmla="*/ 77 h 303"/>
                <a:gd name="T24" fmla="*/ 27 w 303"/>
                <a:gd name="T25" fmla="*/ 118 h 303"/>
                <a:gd name="T26" fmla="*/ 26 w 303"/>
                <a:gd name="T27" fmla="*/ 126 h 303"/>
                <a:gd name="T28" fmla="*/ 57 w 303"/>
                <a:gd name="T29" fmla="*/ 179 h 303"/>
                <a:gd name="T30" fmla="*/ 63 w 303"/>
                <a:gd name="T31" fmla="*/ 182 h 303"/>
                <a:gd name="T32" fmla="*/ 117 w 303"/>
                <a:gd name="T33" fmla="*/ 173 h 303"/>
                <a:gd name="T34" fmla="*/ 117 w 303"/>
                <a:gd name="T35" fmla="*/ 173 h 303"/>
                <a:gd name="T36" fmla="*/ 118 w 303"/>
                <a:gd name="T37" fmla="*/ 173 h 303"/>
                <a:gd name="T38" fmla="*/ 126 w 303"/>
                <a:gd name="T39" fmla="*/ 180 h 303"/>
                <a:gd name="T40" fmla="*/ 130 w 303"/>
                <a:gd name="T41" fmla="*/ 186 h 303"/>
                <a:gd name="T42" fmla="*/ 131 w 303"/>
                <a:gd name="T43" fmla="*/ 186 h 303"/>
                <a:gd name="T44" fmla="*/ 122 w 303"/>
                <a:gd name="T45" fmla="*/ 239 h 303"/>
                <a:gd name="T46" fmla="*/ 125 w 303"/>
                <a:gd name="T47" fmla="*/ 246 h 303"/>
                <a:gd name="T48" fmla="*/ 177 w 303"/>
                <a:gd name="T49" fmla="*/ 277 h 303"/>
                <a:gd name="T50" fmla="*/ 180 w 303"/>
                <a:gd name="T51" fmla="*/ 278 h 303"/>
                <a:gd name="T52" fmla="*/ 185 w 303"/>
                <a:gd name="T53" fmla="*/ 276 h 303"/>
                <a:gd name="T54" fmla="*/ 226 w 303"/>
                <a:gd name="T55" fmla="*/ 243 h 303"/>
                <a:gd name="T56" fmla="*/ 227 w 303"/>
                <a:gd name="T57" fmla="*/ 242 h 303"/>
                <a:gd name="T58" fmla="*/ 227 w 303"/>
                <a:gd name="T59" fmla="*/ 242 h 303"/>
                <a:gd name="T60" fmla="*/ 237 w 303"/>
                <a:gd name="T61" fmla="*/ 244 h 303"/>
                <a:gd name="T62" fmla="*/ 247 w 303"/>
                <a:gd name="T63" fmla="*/ 248 h 303"/>
                <a:gd name="T64" fmla="*/ 248 w 303"/>
                <a:gd name="T65" fmla="*/ 248 h 303"/>
                <a:gd name="T66" fmla="*/ 248 w 303"/>
                <a:gd name="T67" fmla="*/ 248 h 303"/>
                <a:gd name="T68" fmla="*/ 266 w 303"/>
                <a:gd name="T69" fmla="*/ 298 h 303"/>
                <a:gd name="T70" fmla="*/ 273 w 303"/>
                <a:gd name="T71" fmla="*/ 303 h 303"/>
                <a:gd name="T72" fmla="*/ 303 w 303"/>
                <a:gd name="T73" fmla="*/ 303 h 303"/>
                <a:gd name="T74" fmla="*/ 303 w 303"/>
                <a:gd name="T75" fmla="*/ 161 h 303"/>
                <a:gd name="T76" fmla="*/ 190 w 303"/>
                <a:gd name="T77" fmla="*/ 11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3" h="303">
                  <a:moveTo>
                    <a:pt x="190" y="115"/>
                  </a:moveTo>
                  <a:cubicBezTo>
                    <a:pt x="187" y="111"/>
                    <a:pt x="187" y="111"/>
                    <a:pt x="187" y="111"/>
                  </a:cubicBezTo>
                  <a:cubicBezTo>
                    <a:pt x="158" y="81"/>
                    <a:pt x="142" y="42"/>
                    <a:pt x="142" y="0"/>
                  </a:cubicBezTo>
                  <a:cubicBezTo>
                    <a:pt x="142" y="0"/>
                    <a:pt x="142" y="0"/>
                    <a:pt x="142" y="0"/>
                  </a:cubicBezTo>
                  <a:cubicBezTo>
                    <a:pt x="0" y="0"/>
                    <a:pt x="0" y="0"/>
                    <a:pt x="0" y="0"/>
                  </a:cubicBezTo>
                  <a:cubicBezTo>
                    <a:pt x="0" y="30"/>
                    <a:pt x="0" y="30"/>
                    <a:pt x="0" y="30"/>
                  </a:cubicBezTo>
                  <a:cubicBezTo>
                    <a:pt x="0" y="33"/>
                    <a:pt x="2" y="36"/>
                    <a:pt x="5" y="37"/>
                  </a:cubicBezTo>
                  <a:cubicBezTo>
                    <a:pt x="55" y="56"/>
                    <a:pt x="55" y="56"/>
                    <a:pt x="55" y="56"/>
                  </a:cubicBezTo>
                  <a:cubicBezTo>
                    <a:pt x="55" y="56"/>
                    <a:pt x="55" y="56"/>
                    <a:pt x="56" y="56"/>
                  </a:cubicBezTo>
                  <a:cubicBezTo>
                    <a:pt x="59" y="66"/>
                    <a:pt x="59" y="66"/>
                    <a:pt x="59" y="66"/>
                  </a:cubicBezTo>
                  <a:cubicBezTo>
                    <a:pt x="61" y="76"/>
                    <a:pt x="61" y="76"/>
                    <a:pt x="61" y="76"/>
                  </a:cubicBezTo>
                  <a:cubicBezTo>
                    <a:pt x="61" y="76"/>
                    <a:pt x="61" y="77"/>
                    <a:pt x="61" y="77"/>
                  </a:cubicBezTo>
                  <a:cubicBezTo>
                    <a:pt x="27" y="118"/>
                    <a:pt x="27" y="118"/>
                    <a:pt x="27" y="118"/>
                  </a:cubicBezTo>
                  <a:cubicBezTo>
                    <a:pt x="25" y="120"/>
                    <a:pt x="25" y="124"/>
                    <a:pt x="26" y="126"/>
                  </a:cubicBezTo>
                  <a:cubicBezTo>
                    <a:pt x="57" y="179"/>
                    <a:pt x="57" y="179"/>
                    <a:pt x="57" y="179"/>
                  </a:cubicBezTo>
                  <a:cubicBezTo>
                    <a:pt x="58" y="181"/>
                    <a:pt x="60" y="182"/>
                    <a:pt x="63" y="182"/>
                  </a:cubicBezTo>
                  <a:cubicBezTo>
                    <a:pt x="117" y="173"/>
                    <a:pt x="117" y="173"/>
                    <a:pt x="117" y="173"/>
                  </a:cubicBezTo>
                  <a:cubicBezTo>
                    <a:pt x="117" y="173"/>
                    <a:pt x="117" y="173"/>
                    <a:pt x="117" y="173"/>
                  </a:cubicBezTo>
                  <a:cubicBezTo>
                    <a:pt x="117" y="173"/>
                    <a:pt x="117" y="173"/>
                    <a:pt x="118" y="173"/>
                  </a:cubicBezTo>
                  <a:cubicBezTo>
                    <a:pt x="126" y="180"/>
                    <a:pt x="126" y="180"/>
                    <a:pt x="126" y="180"/>
                  </a:cubicBezTo>
                  <a:cubicBezTo>
                    <a:pt x="130" y="186"/>
                    <a:pt x="130" y="186"/>
                    <a:pt x="130" y="186"/>
                  </a:cubicBezTo>
                  <a:cubicBezTo>
                    <a:pt x="131" y="186"/>
                    <a:pt x="131" y="186"/>
                    <a:pt x="131" y="186"/>
                  </a:cubicBezTo>
                  <a:cubicBezTo>
                    <a:pt x="122" y="239"/>
                    <a:pt x="122" y="239"/>
                    <a:pt x="122" y="239"/>
                  </a:cubicBezTo>
                  <a:cubicBezTo>
                    <a:pt x="121" y="242"/>
                    <a:pt x="122" y="245"/>
                    <a:pt x="125" y="246"/>
                  </a:cubicBezTo>
                  <a:cubicBezTo>
                    <a:pt x="177" y="277"/>
                    <a:pt x="177" y="277"/>
                    <a:pt x="177" y="277"/>
                  </a:cubicBezTo>
                  <a:cubicBezTo>
                    <a:pt x="178" y="277"/>
                    <a:pt x="179" y="278"/>
                    <a:pt x="180" y="278"/>
                  </a:cubicBezTo>
                  <a:cubicBezTo>
                    <a:pt x="181" y="278"/>
                    <a:pt x="183" y="278"/>
                    <a:pt x="185" y="276"/>
                  </a:cubicBezTo>
                  <a:cubicBezTo>
                    <a:pt x="226" y="243"/>
                    <a:pt x="226" y="243"/>
                    <a:pt x="226" y="243"/>
                  </a:cubicBezTo>
                  <a:cubicBezTo>
                    <a:pt x="227" y="242"/>
                    <a:pt x="227" y="242"/>
                    <a:pt x="227" y="242"/>
                  </a:cubicBezTo>
                  <a:cubicBezTo>
                    <a:pt x="227" y="242"/>
                    <a:pt x="227" y="242"/>
                    <a:pt x="227" y="242"/>
                  </a:cubicBezTo>
                  <a:cubicBezTo>
                    <a:pt x="237" y="244"/>
                    <a:pt x="237" y="244"/>
                    <a:pt x="237" y="244"/>
                  </a:cubicBezTo>
                  <a:cubicBezTo>
                    <a:pt x="247" y="248"/>
                    <a:pt x="247" y="248"/>
                    <a:pt x="247" y="248"/>
                  </a:cubicBezTo>
                  <a:cubicBezTo>
                    <a:pt x="248" y="248"/>
                    <a:pt x="248" y="248"/>
                    <a:pt x="248" y="248"/>
                  </a:cubicBezTo>
                  <a:cubicBezTo>
                    <a:pt x="248" y="248"/>
                    <a:pt x="248" y="248"/>
                    <a:pt x="248" y="248"/>
                  </a:cubicBezTo>
                  <a:cubicBezTo>
                    <a:pt x="266" y="298"/>
                    <a:pt x="266" y="298"/>
                    <a:pt x="266" y="298"/>
                  </a:cubicBezTo>
                  <a:cubicBezTo>
                    <a:pt x="267" y="301"/>
                    <a:pt x="270" y="303"/>
                    <a:pt x="273" y="303"/>
                  </a:cubicBezTo>
                  <a:cubicBezTo>
                    <a:pt x="303" y="303"/>
                    <a:pt x="303" y="303"/>
                    <a:pt x="303" y="303"/>
                  </a:cubicBezTo>
                  <a:cubicBezTo>
                    <a:pt x="303" y="161"/>
                    <a:pt x="303" y="161"/>
                    <a:pt x="303" y="161"/>
                  </a:cubicBezTo>
                  <a:cubicBezTo>
                    <a:pt x="261" y="161"/>
                    <a:pt x="221" y="145"/>
                    <a:pt x="190" y="115"/>
                  </a:cubicBezTo>
                  <a:close/>
                </a:path>
              </a:pathLst>
            </a:custGeom>
            <a:solidFill>
              <a:srgbClr val="86C5C5"/>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ln w="6350">
                  <a:noFill/>
                </a:ln>
                <a:gradFill flip="none" rotWithShape="1">
                  <a:gsLst>
                    <a:gs pos="73000">
                      <a:srgbClr val="00C373"/>
                    </a:gs>
                    <a:gs pos="88000">
                      <a:srgbClr val="08ECDB"/>
                    </a:gs>
                    <a:gs pos="29000">
                      <a:srgbClr val="00C373"/>
                    </a:gs>
                    <a:gs pos="72000">
                      <a:srgbClr val="08ECDB"/>
                    </a:gs>
                  </a:gsLst>
                  <a:lin ang="1200000" scaled="0"/>
                  <a:tileRect/>
                </a:gradFill>
                <a:effectLst>
                  <a:innerShdw blurRad="63500" dist="50800" dir="16200000">
                    <a:prstClr val="black">
                      <a:alpha val="50000"/>
                    </a:prstClr>
                  </a:inn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Freeform 33"/>
            <p:cNvSpPr/>
            <p:nvPr/>
          </p:nvSpPr>
          <p:spPr bwMode="auto">
            <a:xfrm>
              <a:off x="3462304" y="1609725"/>
              <a:ext cx="1084332" cy="1085850"/>
            </a:xfrm>
            <a:custGeom>
              <a:avLst/>
              <a:gdLst>
                <a:gd name="T0" fmla="*/ 188 w 303"/>
                <a:gd name="T1" fmla="*/ 190 h 303"/>
                <a:gd name="T2" fmla="*/ 192 w 303"/>
                <a:gd name="T3" fmla="*/ 186 h 303"/>
                <a:gd name="T4" fmla="*/ 192 w 303"/>
                <a:gd name="T5" fmla="*/ 186 h 303"/>
                <a:gd name="T6" fmla="*/ 303 w 303"/>
                <a:gd name="T7" fmla="*/ 142 h 303"/>
                <a:gd name="T8" fmla="*/ 303 w 303"/>
                <a:gd name="T9" fmla="*/ 142 h 303"/>
                <a:gd name="T10" fmla="*/ 303 w 303"/>
                <a:gd name="T11" fmla="*/ 0 h 303"/>
                <a:gd name="T12" fmla="*/ 273 w 303"/>
                <a:gd name="T13" fmla="*/ 0 h 303"/>
                <a:gd name="T14" fmla="*/ 266 w 303"/>
                <a:gd name="T15" fmla="*/ 5 h 303"/>
                <a:gd name="T16" fmla="*/ 247 w 303"/>
                <a:gd name="T17" fmla="*/ 55 h 303"/>
                <a:gd name="T18" fmla="*/ 247 w 303"/>
                <a:gd name="T19" fmla="*/ 55 h 303"/>
                <a:gd name="T20" fmla="*/ 237 w 303"/>
                <a:gd name="T21" fmla="*/ 58 h 303"/>
                <a:gd name="T22" fmla="*/ 227 w 303"/>
                <a:gd name="T23" fmla="*/ 61 h 303"/>
                <a:gd name="T24" fmla="*/ 226 w 303"/>
                <a:gd name="T25" fmla="*/ 61 h 303"/>
                <a:gd name="T26" fmla="*/ 185 w 303"/>
                <a:gd name="T27" fmla="*/ 27 h 303"/>
                <a:gd name="T28" fmla="*/ 176 w 303"/>
                <a:gd name="T29" fmla="*/ 26 h 303"/>
                <a:gd name="T30" fmla="*/ 124 w 303"/>
                <a:gd name="T31" fmla="*/ 56 h 303"/>
                <a:gd name="T32" fmla="*/ 121 w 303"/>
                <a:gd name="T33" fmla="*/ 64 h 303"/>
                <a:gd name="T34" fmla="*/ 130 w 303"/>
                <a:gd name="T35" fmla="*/ 117 h 303"/>
                <a:gd name="T36" fmla="*/ 130 w 303"/>
                <a:gd name="T37" fmla="*/ 117 h 303"/>
                <a:gd name="T38" fmla="*/ 122 w 303"/>
                <a:gd name="T39" fmla="*/ 126 h 303"/>
                <a:gd name="T40" fmla="*/ 118 w 303"/>
                <a:gd name="T41" fmla="*/ 130 h 303"/>
                <a:gd name="T42" fmla="*/ 117 w 303"/>
                <a:gd name="T43" fmla="*/ 130 h 303"/>
                <a:gd name="T44" fmla="*/ 64 w 303"/>
                <a:gd name="T45" fmla="*/ 121 h 303"/>
                <a:gd name="T46" fmla="*/ 63 w 303"/>
                <a:gd name="T47" fmla="*/ 121 h 303"/>
                <a:gd name="T48" fmla="*/ 57 w 303"/>
                <a:gd name="T49" fmla="*/ 125 h 303"/>
                <a:gd name="T50" fmla="*/ 26 w 303"/>
                <a:gd name="T51" fmla="*/ 177 h 303"/>
                <a:gd name="T52" fmla="*/ 27 w 303"/>
                <a:gd name="T53" fmla="*/ 185 h 303"/>
                <a:gd name="T54" fmla="*/ 61 w 303"/>
                <a:gd name="T55" fmla="*/ 226 h 303"/>
                <a:gd name="T56" fmla="*/ 61 w 303"/>
                <a:gd name="T57" fmla="*/ 227 h 303"/>
                <a:gd name="T58" fmla="*/ 59 w 303"/>
                <a:gd name="T59" fmla="*/ 237 h 303"/>
                <a:gd name="T60" fmla="*/ 56 w 303"/>
                <a:gd name="T61" fmla="*/ 247 h 303"/>
                <a:gd name="T62" fmla="*/ 55 w 303"/>
                <a:gd name="T63" fmla="*/ 247 h 303"/>
                <a:gd name="T64" fmla="*/ 5 w 303"/>
                <a:gd name="T65" fmla="*/ 266 h 303"/>
                <a:gd name="T66" fmla="*/ 0 w 303"/>
                <a:gd name="T67" fmla="*/ 273 h 303"/>
                <a:gd name="T68" fmla="*/ 0 w 303"/>
                <a:gd name="T69" fmla="*/ 303 h 303"/>
                <a:gd name="T70" fmla="*/ 142 w 303"/>
                <a:gd name="T71" fmla="*/ 303 h 303"/>
                <a:gd name="T72" fmla="*/ 188 w 303"/>
                <a:gd name="T73" fmla="*/ 19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3" h="303">
                  <a:moveTo>
                    <a:pt x="188" y="190"/>
                  </a:moveTo>
                  <a:cubicBezTo>
                    <a:pt x="192" y="186"/>
                    <a:pt x="192" y="186"/>
                    <a:pt x="192" y="186"/>
                  </a:cubicBezTo>
                  <a:cubicBezTo>
                    <a:pt x="192" y="186"/>
                    <a:pt x="192" y="186"/>
                    <a:pt x="192" y="186"/>
                  </a:cubicBezTo>
                  <a:cubicBezTo>
                    <a:pt x="222" y="157"/>
                    <a:pt x="262" y="142"/>
                    <a:pt x="303" y="142"/>
                  </a:cubicBezTo>
                  <a:cubicBezTo>
                    <a:pt x="303" y="142"/>
                    <a:pt x="303" y="142"/>
                    <a:pt x="303" y="142"/>
                  </a:cubicBezTo>
                  <a:cubicBezTo>
                    <a:pt x="303" y="0"/>
                    <a:pt x="303" y="0"/>
                    <a:pt x="303" y="0"/>
                  </a:cubicBezTo>
                  <a:cubicBezTo>
                    <a:pt x="273" y="0"/>
                    <a:pt x="273" y="0"/>
                    <a:pt x="273" y="0"/>
                  </a:cubicBezTo>
                  <a:cubicBezTo>
                    <a:pt x="270" y="0"/>
                    <a:pt x="267" y="2"/>
                    <a:pt x="266" y="5"/>
                  </a:cubicBezTo>
                  <a:cubicBezTo>
                    <a:pt x="247" y="55"/>
                    <a:pt x="247" y="55"/>
                    <a:pt x="247" y="55"/>
                  </a:cubicBezTo>
                  <a:cubicBezTo>
                    <a:pt x="247" y="55"/>
                    <a:pt x="247" y="55"/>
                    <a:pt x="247" y="55"/>
                  </a:cubicBezTo>
                  <a:cubicBezTo>
                    <a:pt x="237" y="58"/>
                    <a:pt x="237" y="58"/>
                    <a:pt x="237" y="58"/>
                  </a:cubicBezTo>
                  <a:cubicBezTo>
                    <a:pt x="227" y="61"/>
                    <a:pt x="227" y="61"/>
                    <a:pt x="227" y="61"/>
                  </a:cubicBezTo>
                  <a:cubicBezTo>
                    <a:pt x="227" y="61"/>
                    <a:pt x="226" y="61"/>
                    <a:pt x="226" y="61"/>
                  </a:cubicBezTo>
                  <a:cubicBezTo>
                    <a:pt x="185" y="27"/>
                    <a:pt x="185" y="27"/>
                    <a:pt x="185" y="27"/>
                  </a:cubicBezTo>
                  <a:cubicBezTo>
                    <a:pt x="183" y="25"/>
                    <a:pt x="179" y="24"/>
                    <a:pt x="176" y="26"/>
                  </a:cubicBezTo>
                  <a:cubicBezTo>
                    <a:pt x="124" y="56"/>
                    <a:pt x="124" y="56"/>
                    <a:pt x="124" y="56"/>
                  </a:cubicBezTo>
                  <a:cubicBezTo>
                    <a:pt x="122" y="58"/>
                    <a:pt x="120" y="61"/>
                    <a:pt x="121" y="64"/>
                  </a:cubicBezTo>
                  <a:cubicBezTo>
                    <a:pt x="130" y="117"/>
                    <a:pt x="130" y="117"/>
                    <a:pt x="130" y="117"/>
                  </a:cubicBezTo>
                  <a:cubicBezTo>
                    <a:pt x="130" y="117"/>
                    <a:pt x="130" y="117"/>
                    <a:pt x="130" y="117"/>
                  </a:cubicBezTo>
                  <a:cubicBezTo>
                    <a:pt x="122" y="126"/>
                    <a:pt x="122" y="126"/>
                    <a:pt x="122" y="126"/>
                  </a:cubicBezTo>
                  <a:cubicBezTo>
                    <a:pt x="118" y="130"/>
                    <a:pt x="118" y="130"/>
                    <a:pt x="118" y="130"/>
                  </a:cubicBezTo>
                  <a:cubicBezTo>
                    <a:pt x="117" y="130"/>
                    <a:pt x="117" y="130"/>
                    <a:pt x="117" y="130"/>
                  </a:cubicBezTo>
                  <a:cubicBezTo>
                    <a:pt x="64" y="121"/>
                    <a:pt x="64" y="121"/>
                    <a:pt x="64" y="121"/>
                  </a:cubicBezTo>
                  <a:cubicBezTo>
                    <a:pt x="63" y="121"/>
                    <a:pt x="63" y="121"/>
                    <a:pt x="63" y="121"/>
                  </a:cubicBezTo>
                  <a:cubicBezTo>
                    <a:pt x="60" y="121"/>
                    <a:pt x="58" y="122"/>
                    <a:pt x="57" y="125"/>
                  </a:cubicBezTo>
                  <a:cubicBezTo>
                    <a:pt x="26" y="177"/>
                    <a:pt x="26" y="177"/>
                    <a:pt x="26" y="177"/>
                  </a:cubicBezTo>
                  <a:cubicBezTo>
                    <a:pt x="25" y="179"/>
                    <a:pt x="25" y="183"/>
                    <a:pt x="27" y="185"/>
                  </a:cubicBezTo>
                  <a:cubicBezTo>
                    <a:pt x="61" y="226"/>
                    <a:pt x="61" y="226"/>
                    <a:pt x="61" y="226"/>
                  </a:cubicBezTo>
                  <a:cubicBezTo>
                    <a:pt x="61" y="226"/>
                    <a:pt x="61" y="227"/>
                    <a:pt x="61" y="227"/>
                  </a:cubicBezTo>
                  <a:cubicBezTo>
                    <a:pt x="59" y="237"/>
                    <a:pt x="59" y="237"/>
                    <a:pt x="59" y="237"/>
                  </a:cubicBezTo>
                  <a:cubicBezTo>
                    <a:pt x="56" y="247"/>
                    <a:pt x="56" y="247"/>
                    <a:pt x="56" y="247"/>
                  </a:cubicBezTo>
                  <a:cubicBezTo>
                    <a:pt x="55" y="247"/>
                    <a:pt x="55" y="247"/>
                    <a:pt x="55" y="247"/>
                  </a:cubicBezTo>
                  <a:cubicBezTo>
                    <a:pt x="5" y="266"/>
                    <a:pt x="5" y="266"/>
                    <a:pt x="5" y="266"/>
                  </a:cubicBezTo>
                  <a:cubicBezTo>
                    <a:pt x="2" y="267"/>
                    <a:pt x="0" y="270"/>
                    <a:pt x="0" y="273"/>
                  </a:cubicBezTo>
                  <a:cubicBezTo>
                    <a:pt x="0" y="303"/>
                    <a:pt x="0" y="303"/>
                    <a:pt x="0" y="303"/>
                  </a:cubicBezTo>
                  <a:cubicBezTo>
                    <a:pt x="142" y="303"/>
                    <a:pt x="142" y="303"/>
                    <a:pt x="142" y="303"/>
                  </a:cubicBezTo>
                  <a:cubicBezTo>
                    <a:pt x="142" y="260"/>
                    <a:pt x="158" y="220"/>
                    <a:pt x="188" y="190"/>
                  </a:cubicBezTo>
                  <a:close/>
                </a:path>
              </a:pathLst>
            </a:custGeom>
            <a:solidFill>
              <a:srgbClr val="F19596"/>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ln w="6350">
                  <a:noFill/>
                </a:ln>
                <a:gradFill flip="none" rotWithShape="1">
                  <a:gsLst>
                    <a:gs pos="73000">
                      <a:srgbClr val="00C373"/>
                    </a:gs>
                    <a:gs pos="88000">
                      <a:srgbClr val="08ECDB"/>
                    </a:gs>
                    <a:gs pos="29000">
                      <a:srgbClr val="00C373"/>
                    </a:gs>
                    <a:gs pos="72000">
                      <a:srgbClr val="08ECDB"/>
                    </a:gs>
                  </a:gsLst>
                  <a:lin ang="1200000" scaled="0"/>
                  <a:tileRect/>
                </a:gradFill>
                <a:effectLst>
                  <a:innerShdw blurRad="63500" dist="50800" dir="16200000">
                    <a:prstClr val="black">
                      <a:alpha val="50000"/>
                    </a:prstClr>
                  </a:inn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Freeform 34"/>
            <p:cNvSpPr/>
            <p:nvPr/>
          </p:nvSpPr>
          <p:spPr bwMode="auto">
            <a:xfrm>
              <a:off x="4597367" y="1609725"/>
              <a:ext cx="1084332" cy="1085850"/>
            </a:xfrm>
            <a:custGeom>
              <a:avLst/>
              <a:gdLst>
                <a:gd name="T0" fmla="*/ 113 w 303"/>
                <a:gd name="T1" fmla="*/ 188 h 303"/>
                <a:gd name="T2" fmla="*/ 114 w 303"/>
                <a:gd name="T3" fmla="*/ 189 h 303"/>
                <a:gd name="T4" fmla="*/ 116 w 303"/>
                <a:gd name="T5" fmla="*/ 191 h 303"/>
                <a:gd name="T6" fmla="*/ 161 w 303"/>
                <a:gd name="T7" fmla="*/ 303 h 303"/>
                <a:gd name="T8" fmla="*/ 303 w 303"/>
                <a:gd name="T9" fmla="*/ 303 h 303"/>
                <a:gd name="T10" fmla="*/ 303 w 303"/>
                <a:gd name="T11" fmla="*/ 273 h 303"/>
                <a:gd name="T12" fmla="*/ 298 w 303"/>
                <a:gd name="T13" fmla="*/ 266 h 303"/>
                <a:gd name="T14" fmla="*/ 248 w 303"/>
                <a:gd name="T15" fmla="*/ 247 h 303"/>
                <a:gd name="T16" fmla="*/ 248 w 303"/>
                <a:gd name="T17" fmla="*/ 247 h 303"/>
                <a:gd name="T18" fmla="*/ 245 w 303"/>
                <a:gd name="T19" fmla="*/ 237 h 303"/>
                <a:gd name="T20" fmla="*/ 242 w 303"/>
                <a:gd name="T21" fmla="*/ 227 h 303"/>
                <a:gd name="T22" fmla="*/ 242 w 303"/>
                <a:gd name="T23" fmla="*/ 226 h 303"/>
                <a:gd name="T24" fmla="*/ 276 w 303"/>
                <a:gd name="T25" fmla="*/ 185 h 303"/>
                <a:gd name="T26" fmla="*/ 277 w 303"/>
                <a:gd name="T27" fmla="*/ 177 h 303"/>
                <a:gd name="T28" fmla="*/ 247 w 303"/>
                <a:gd name="T29" fmla="*/ 125 h 303"/>
                <a:gd name="T30" fmla="*/ 240 w 303"/>
                <a:gd name="T31" fmla="*/ 121 h 303"/>
                <a:gd name="T32" fmla="*/ 186 w 303"/>
                <a:gd name="T33" fmla="*/ 130 h 303"/>
                <a:gd name="T34" fmla="*/ 186 w 303"/>
                <a:gd name="T35" fmla="*/ 130 h 303"/>
                <a:gd name="T36" fmla="*/ 179 w 303"/>
                <a:gd name="T37" fmla="*/ 124 h 303"/>
                <a:gd name="T38" fmla="*/ 173 w 303"/>
                <a:gd name="T39" fmla="*/ 117 h 303"/>
                <a:gd name="T40" fmla="*/ 173 w 303"/>
                <a:gd name="T41" fmla="*/ 117 h 303"/>
                <a:gd name="T42" fmla="*/ 173 w 303"/>
                <a:gd name="T43" fmla="*/ 117 h 303"/>
                <a:gd name="T44" fmla="*/ 182 w 303"/>
                <a:gd name="T45" fmla="*/ 64 h 303"/>
                <a:gd name="T46" fmla="*/ 178 w 303"/>
                <a:gd name="T47" fmla="*/ 56 h 303"/>
                <a:gd name="T48" fmla="*/ 126 w 303"/>
                <a:gd name="T49" fmla="*/ 26 h 303"/>
                <a:gd name="T50" fmla="*/ 123 w 303"/>
                <a:gd name="T51" fmla="*/ 25 h 303"/>
                <a:gd name="T52" fmla="*/ 118 w 303"/>
                <a:gd name="T53" fmla="*/ 27 h 303"/>
                <a:gd name="T54" fmla="*/ 77 w 303"/>
                <a:gd name="T55" fmla="*/ 60 h 303"/>
                <a:gd name="T56" fmla="*/ 77 w 303"/>
                <a:gd name="T57" fmla="*/ 61 h 303"/>
                <a:gd name="T58" fmla="*/ 76 w 303"/>
                <a:gd name="T59" fmla="*/ 61 h 303"/>
                <a:gd name="T60" fmla="*/ 66 w 303"/>
                <a:gd name="T61" fmla="*/ 58 h 303"/>
                <a:gd name="T62" fmla="*/ 56 w 303"/>
                <a:gd name="T63" fmla="*/ 55 h 303"/>
                <a:gd name="T64" fmla="*/ 56 w 303"/>
                <a:gd name="T65" fmla="*/ 55 h 303"/>
                <a:gd name="T66" fmla="*/ 37 w 303"/>
                <a:gd name="T67" fmla="*/ 5 h 303"/>
                <a:gd name="T68" fmla="*/ 30 w 303"/>
                <a:gd name="T69" fmla="*/ 0 h 303"/>
                <a:gd name="T70" fmla="*/ 0 w 303"/>
                <a:gd name="T71" fmla="*/ 0 h 303"/>
                <a:gd name="T72" fmla="*/ 0 w 303"/>
                <a:gd name="T73" fmla="*/ 142 h 303"/>
                <a:gd name="T74" fmla="*/ 113 w 303"/>
                <a:gd name="T75" fmla="*/ 18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3" h="303">
                  <a:moveTo>
                    <a:pt x="113" y="188"/>
                  </a:moveTo>
                  <a:cubicBezTo>
                    <a:pt x="114" y="189"/>
                    <a:pt x="114" y="189"/>
                    <a:pt x="114" y="189"/>
                  </a:cubicBezTo>
                  <a:cubicBezTo>
                    <a:pt x="116" y="191"/>
                    <a:pt x="116" y="191"/>
                    <a:pt x="116" y="191"/>
                  </a:cubicBezTo>
                  <a:cubicBezTo>
                    <a:pt x="145" y="221"/>
                    <a:pt x="161" y="261"/>
                    <a:pt x="161" y="303"/>
                  </a:cubicBezTo>
                  <a:cubicBezTo>
                    <a:pt x="303" y="303"/>
                    <a:pt x="303" y="303"/>
                    <a:pt x="303" y="303"/>
                  </a:cubicBezTo>
                  <a:cubicBezTo>
                    <a:pt x="303" y="273"/>
                    <a:pt x="303" y="273"/>
                    <a:pt x="303" y="273"/>
                  </a:cubicBezTo>
                  <a:cubicBezTo>
                    <a:pt x="303" y="270"/>
                    <a:pt x="301" y="267"/>
                    <a:pt x="298" y="266"/>
                  </a:cubicBezTo>
                  <a:cubicBezTo>
                    <a:pt x="248" y="247"/>
                    <a:pt x="248" y="247"/>
                    <a:pt x="248" y="247"/>
                  </a:cubicBezTo>
                  <a:cubicBezTo>
                    <a:pt x="248" y="247"/>
                    <a:pt x="248" y="247"/>
                    <a:pt x="248" y="247"/>
                  </a:cubicBezTo>
                  <a:cubicBezTo>
                    <a:pt x="245" y="237"/>
                    <a:pt x="245" y="237"/>
                    <a:pt x="245" y="237"/>
                  </a:cubicBezTo>
                  <a:cubicBezTo>
                    <a:pt x="242" y="227"/>
                    <a:pt x="242" y="227"/>
                    <a:pt x="242" y="227"/>
                  </a:cubicBezTo>
                  <a:cubicBezTo>
                    <a:pt x="242" y="227"/>
                    <a:pt x="242" y="226"/>
                    <a:pt x="242" y="226"/>
                  </a:cubicBezTo>
                  <a:cubicBezTo>
                    <a:pt x="276" y="185"/>
                    <a:pt x="276" y="185"/>
                    <a:pt x="276" y="185"/>
                  </a:cubicBezTo>
                  <a:cubicBezTo>
                    <a:pt x="278" y="183"/>
                    <a:pt x="279" y="179"/>
                    <a:pt x="277" y="177"/>
                  </a:cubicBezTo>
                  <a:cubicBezTo>
                    <a:pt x="247" y="125"/>
                    <a:pt x="247" y="125"/>
                    <a:pt x="247" y="125"/>
                  </a:cubicBezTo>
                  <a:cubicBezTo>
                    <a:pt x="245" y="122"/>
                    <a:pt x="243" y="121"/>
                    <a:pt x="240" y="121"/>
                  </a:cubicBezTo>
                  <a:cubicBezTo>
                    <a:pt x="186" y="130"/>
                    <a:pt x="186" y="130"/>
                    <a:pt x="186" y="130"/>
                  </a:cubicBezTo>
                  <a:cubicBezTo>
                    <a:pt x="186" y="130"/>
                    <a:pt x="186" y="130"/>
                    <a:pt x="186" y="130"/>
                  </a:cubicBezTo>
                  <a:cubicBezTo>
                    <a:pt x="179" y="124"/>
                    <a:pt x="179" y="124"/>
                    <a:pt x="179" y="124"/>
                  </a:cubicBezTo>
                  <a:cubicBezTo>
                    <a:pt x="173" y="117"/>
                    <a:pt x="173" y="117"/>
                    <a:pt x="173" y="117"/>
                  </a:cubicBezTo>
                  <a:cubicBezTo>
                    <a:pt x="173" y="117"/>
                    <a:pt x="173" y="117"/>
                    <a:pt x="173" y="117"/>
                  </a:cubicBezTo>
                  <a:cubicBezTo>
                    <a:pt x="173" y="117"/>
                    <a:pt x="173" y="117"/>
                    <a:pt x="173" y="117"/>
                  </a:cubicBezTo>
                  <a:cubicBezTo>
                    <a:pt x="182" y="64"/>
                    <a:pt x="182" y="64"/>
                    <a:pt x="182" y="64"/>
                  </a:cubicBezTo>
                  <a:cubicBezTo>
                    <a:pt x="182" y="61"/>
                    <a:pt x="181" y="58"/>
                    <a:pt x="178" y="56"/>
                  </a:cubicBezTo>
                  <a:cubicBezTo>
                    <a:pt x="126" y="26"/>
                    <a:pt x="126" y="26"/>
                    <a:pt x="126" y="26"/>
                  </a:cubicBezTo>
                  <a:cubicBezTo>
                    <a:pt x="125" y="25"/>
                    <a:pt x="124" y="25"/>
                    <a:pt x="123" y="25"/>
                  </a:cubicBezTo>
                  <a:cubicBezTo>
                    <a:pt x="122" y="25"/>
                    <a:pt x="120" y="25"/>
                    <a:pt x="118" y="27"/>
                  </a:cubicBezTo>
                  <a:cubicBezTo>
                    <a:pt x="77" y="60"/>
                    <a:pt x="77" y="60"/>
                    <a:pt x="77" y="60"/>
                  </a:cubicBezTo>
                  <a:cubicBezTo>
                    <a:pt x="77" y="61"/>
                    <a:pt x="77" y="61"/>
                    <a:pt x="77" y="61"/>
                  </a:cubicBezTo>
                  <a:cubicBezTo>
                    <a:pt x="76" y="61"/>
                    <a:pt x="76" y="61"/>
                    <a:pt x="76" y="61"/>
                  </a:cubicBezTo>
                  <a:cubicBezTo>
                    <a:pt x="66" y="58"/>
                    <a:pt x="66" y="58"/>
                    <a:pt x="66" y="58"/>
                  </a:cubicBezTo>
                  <a:cubicBezTo>
                    <a:pt x="56" y="55"/>
                    <a:pt x="56" y="55"/>
                    <a:pt x="56" y="55"/>
                  </a:cubicBezTo>
                  <a:cubicBezTo>
                    <a:pt x="56" y="55"/>
                    <a:pt x="56" y="55"/>
                    <a:pt x="56" y="55"/>
                  </a:cubicBezTo>
                  <a:cubicBezTo>
                    <a:pt x="37" y="5"/>
                    <a:pt x="37" y="5"/>
                    <a:pt x="37" y="5"/>
                  </a:cubicBezTo>
                  <a:cubicBezTo>
                    <a:pt x="36" y="2"/>
                    <a:pt x="33" y="0"/>
                    <a:pt x="30" y="0"/>
                  </a:cubicBezTo>
                  <a:cubicBezTo>
                    <a:pt x="0" y="0"/>
                    <a:pt x="0" y="0"/>
                    <a:pt x="0" y="0"/>
                  </a:cubicBezTo>
                  <a:cubicBezTo>
                    <a:pt x="0" y="142"/>
                    <a:pt x="0" y="142"/>
                    <a:pt x="0" y="142"/>
                  </a:cubicBezTo>
                  <a:cubicBezTo>
                    <a:pt x="43" y="142"/>
                    <a:pt x="83" y="158"/>
                    <a:pt x="113" y="188"/>
                  </a:cubicBezTo>
                  <a:close/>
                </a:path>
              </a:pathLst>
            </a:custGeom>
            <a:solidFill>
              <a:srgbClr val="86C5C5"/>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ln w="6350">
                  <a:noFill/>
                </a:ln>
                <a:solidFill>
                  <a:schemeClr val="bg1"/>
                </a:solidFill>
                <a:effectLst>
                  <a:innerShdw blurRad="63500" dist="50800" dir="16200000">
                    <a:prstClr val="black">
                      <a:alpha val="50000"/>
                    </a:prstClr>
                  </a:inn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5" name="组合 14"/>
          <p:cNvGrpSpPr/>
          <p:nvPr/>
        </p:nvGrpSpPr>
        <p:grpSpPr>
          <a:xfrm>
            <a:off x="3561773" y="4482841"/>
            <a:ext cx="3643313" cy="2375163"/>
            <a:chOff x="1262063" y="3209925"/>
            <a:chExt cx="4414838" cy="2878137"/>
          </a:xfrm>
          <a:effectLst>
            <a:outerShdw blurRad="63500" dist="25400" dir="2700000" algn="tl" rotWithShape="0">
              <a:prstClr val="black">
                <a:alpha val="20000"/>
              </a:prstClr>
            </a:outerShdw>
          </a:effectLst>
        </p:grpSpPr>
        <p:sp>
          <p:nvSpPr>
            <p:cNvPr id="16" name="Freeform 10"/>
            <p:cNvSpPr/>
            <p:nvPr/>
          </p:nvSpPr>
          <p:spPr bwMode="auto">
            <a:xfrm>
              <a:off x="4810126" y="3209925"/>
              <a:ext cx="866775" cy="539750"/>
            </a:xfrm>
            <a:custGeom>
              <a:avLst/>
              <a:gdLst>
                <a:gd name="T0" fmla="*/ 223 w 231"/>
                <a:gd name="T1" fmla="*/ 32 h 144"/>
                <a:gd name="T2" fmla="*/ 138 w 231"/>
                <a:gd name="T3" fmla="*/ 44 h 144"/>
                <a:gd name="T4" fmla="*/ 126 w 231"/>
                <a:gd name="T5" fmla="*/ 58 h 144"/>
                <a:gd name="T6" fmla="*/ 106 w 231"/>
                <a:gd name="T7" fmla="*/ 78 h 144"/>
                <a:gd name="T8" fmla="*/ 90 w 231"/>
                <a:gd name="T9" fmla="*/ 97 h 144"/>
                <a:gd name="T10" fmla="*/ 74 w 231"/>
                <a:gd name="T11" fmla="*/ 108 h 144"/>
                <a:gd name="T12" fmla="*/ 0 w 231"/>
                <a:gd name="T13" fmla="*/ 141 h 144"/>
                <a:gd name="T14" fmla="*/ 25 w 231"/>
                <a:gd name="T15" fmla="*/ 141 h 144"/>
                <a:gd name="T16" fmla="*/ 22 w 231"/>
                <a:gd name="T17" fmla="*/ 143 h 144"/>
                <a:gd name="T18" fmla="*/ 99 w 231"/>
                <a:gd name="T19" fmla="*/ 131 h 144"/>
                <a:gd name="T20" fmla="*/ 172 w 231"/>
                <a:gd name="T21" fmla="*/ 100 h 144"/>
                <a:gd name="T22" fmla="*/ 223 w 231"/>
                <a:gd name="T23" fmla="*/ 3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 h="144">
                  <a:moveTo>
                    <a:pt x="223" y="32"/>
                  </a:moveTo>
                  <a:cubicBezTo>
                    <a:pt x="214" y="18"/>
                    <a:pt x="178" y="0"/>
                    <a:pt x="138" y="44"/>
                  </a:cubicBezTo>
                  <a:cubicBezTo>
                    <a:pt x="136" y="46"/>
                    <a:pt x="128" y="57"/>
                    <a:pt x="126" y="58"/>
                  </a:cubicBezTo>
                  <a:cubicBezTo>
                    <a:pt x="117" y="68"/>
                    <a:pt x="114" y="70"/>
                    <a:pt x="106" y="78"/>
                  </a:cubicBezTo>
                  <a:cubicBezTo>
                    <a:pt x="98" y="86"/>
                    <a:pt x="91" y="96"/>
                    <a:pt x="90" y="97"/>
                  </a:cubicBezTo>
                  <a:cubicBezTo>
                    <a:pt x="88" y="99"/>
                    <a:pt x="80" y="104"/>
                    <a:pt x="74" y="108"/>
                  </a:cubicBezTo>
                  <a:cubicBezTo>
                    <a:pt x="53" y="123"/>
                    <a:pt x="0" y="141"/>
                    <a:pt x="0" y="141"/>
                  </a:cubicBezTo>
                  <a:cubicBezTo>
                    <a:pt x="6" y="142"/>
                    <a:pt x="14" y="142"/>
                    <a:pt x="25" y="141"/>
                  </a:cubicBezTo>
                  <a:cubicBezTo>
                    <a:pt x="23" y="142"/>
                    <a:pt x="22" y="143"/>
                    <a:pt x="22" y="143"/>
                  </a:cubicBezTo>
                  <a:cubicBezTo>
                    <a:pt x="35" y="144"/>
                    <a:pt x="67" y="140"/>
                    <a:pt x="99" y="131"/>
                  </a:cubicBezTo>
                  <a:cubicBezTo>
                    <a:pt x="130" y="125"/>
                    <a:pt x="159" y="114"/>
                    <a:pt x="172" y="100"/>
                  </a:cubicBezTo>
                  <a:cubicBezTo>
                    <a:pt x="199" y="69"/>
                    <a:pt x="231" y="44"/>
                    <a:pt x="223" y="32"/>
                  </a:cubicBezTo>
                  <a:close/>
                </a:path>
              </a:pathLst>
            </a:custGeom>
            <a:solidFill>
              <a:srgbClr val="DBB5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Freeform 11"/>
            <p:cNvSpPr/>
            <p:nvPr/>
          </p:nvSpPr>
          <p:spPr bwMode="auto">
            <a:xfrm>
              <a:off x="3328988" y="3292475"/>
              <a:ext cx="2336800" cy="1074738"/>
            </a:xfrm>
            <a:custGeom>
              <a:avLst/>
              <a:gdLst>
                <a:gd name="T0" fmla="*/ 623 w 623"/>
                <a:gd name="T1" fmla="*/ 42 h 287"/>
                <a:gd name="T2" fmla="*/ 536 w 623"/>
                <a:gd name="T3" fmla="*/ 46 h 287"/>
                <a:gd name="T4" fmla="*/ 524 w 623"/>
                <a:gd name="T5" fmla="*/ 62 h 287"/>
                <a:gd name="T6" fmla="*/ 473 w 623"/>
                <a:gd name="T7" fmla="*/ 92 h 287"/>
                <a:gd name="T8" fmla="*/ 398 w 623"/>
                <a:gd name="T9" fmla="*/ 108 h 287"/>
                <a:gd name="T10" fmla="*/ 354 w 623"/>
                <a:gd name="T11" fmla="*/ 100 h 287"/>
                <a:gd name="T12" fmla="*/ 280 w 623"/>
                <a:gd name="T13" fmla="*/ 94 h 287"/>
                <a:gd name="T14" fmla="*/ 355 w 623"/>
                <a:gd name="T15" fmla="*/ 80 h 287"/>
                <a:gd name="T16" fmla="*/ 430 w 623"/>
                <a:gd name="T17" fmla="*/ 58 h 287"/>
                <a:gd name="T18" fmla="*/ 414 w 623"/>
                <a:gd name="T19" fmla="*/ 12 h 287"/>
                <a:gd name="T20" fmla="*/ 290 w 623"/>
                <a:gd name="T21" fmla="*/ 14 h 287"/>
                <a:gd name="T22" fmla="*/ 164 w 623"/>
                <a:gd name="T23" fmla="*/ 13 h 287"/>
                <a:gd name="T24" fmla="*/ 70 w 623"/>
                <a:gd name="T25" fmla="*/ 62 h 287"/>
                <a:gd name="T26" fmla="*/ 4 w 623"/>
                <a:gd name="T27" fmla="*/ 119 h 287"/>
                <a:gd name="T28" fmla="*/ 9 w 623"/>
                <a:gd name="T29" fmla="*/ 126 h 287"/>
                <a:gd name="T30" fmla="*/ 0 w 623"/>
                <a:gd name="T31" fmla="*/ 135 h 287"/>
                <a:gd name="T32" fmla="*/ 61 w 623"/>
                <a:gd name="T33" fmla="*/ 287 h 287"/>
                <a:gd name="T34" fmla="*/ 97 w 623"/>
                <a:gd name="T35" fmla="*/ 252 h 287"/>
                <a:gd name="T36" fmla="*/ 103 w 623"/>
                <a:gd name="T37" fmla="*/ 261 h 287"/>
                <a:gd name="T38" fmla="*/ 158 w 623"/>
                <a:gd name="T39" fmla="*/ 214 h 287"/>
                <a:gd name="T40" fmla="*/ 359 w 623"/>
                <a:gd name="T41" fmla="*/ 199 h 287"/>
                <a:gd name="T42" fmla="*/ 384 w 623"/>
                <a:gd name="T43" fmla="*/ 192 h 287"/>
                <a:gd name="T44" fmla="*/ 514 w 623"/>
                <a:gd name="T45" fmla="*/ 156 h 287"/>
                <a:gd name="T46" fmla="*/ 589 w 623"/>
                <a:gd name="T47" fmla="*/ 84 h 287"/>
                <a:gd name="T48" fmla="*/ 618 w 623"/>
                <a:gd name="T49" fmla="*/ 51 h 287"/>
                <a:gd name="T50" fmla="*/ 623 w 623"/>
                <a:gd name="T51" fmla="*/ 4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23" h="287">
                  <a:moveTo>
                    <a:pt x="623" y="42"/>
                  </a:moveTo>
                  <a:cubicBezTo>
                    <a:pt x="618" y="28"/>
                    <a:pt x="577" y="0"/>
                    <a:pt x="536" y="46"/>
                  </a:cubicBezTo>
                  <a:cubicBezTo>
                    <a:pt x="530" y="53"/>
                    <a:pt x="525" y="62"/>
                    <a:pt x="524" y="62"/>
                  </a:cubicBezTo>
                  <a:cubicBezTo>
                    <a:pt x="516" y="62"/>
                    <a:pt x="488" y="80"/>
                    <a:pt x="473" y="92"/>
                  </a:cubicBezTo>
                  <a:cubicBezTo>
                    <a:pt x="461" y="96"/>
                    <a:pt x="417" y="100"/>
                    <a:pt x="398" y="108"/>
                  </a:cubicBezTo>
                  <a:cubicBezTo>
                    <a:pt x="396" y="109"/>
                    <a:pt x="369" y="101"/>
                    <a:pt x="354" y="100"/>
                  </a:cubicBezTo>
                  <a:cubicBezTo>
                    <a:pt x="321" y="96"/>
                    <a:pt x="291" y="101"/>
                    <a:pt x="280" y="94"/>
                  </a:cubicBezTo>
                  <a:cubicBezTo>
                    <a:pt x="256" y="80"/>
                    <a:pt x="255" y="83"/>
                    <a:pt x="355" y="80"/>
                  </a:cubicBezTo>
                  <a:cubicBezTo>
                    <a:pt x="404" y="78"/>
                    <a:pt x="422" y="73"/>
                    <a:pt x="430" y="58"/>
                  </a:cubicBezTo>
                  <a:cubicBezTo>
                    <a:pt x="438" y="44"/>
                    <a:pt x="431" y="18"/>
                    <a:pt x="414" y="12"/>
                  </a:cubicBezTo>
                  <a:cubicBezTo>
                    <a:pt x="387" y="1"/>
                    <a:pt x="338" y="11"/>
                    <a:pt x="290" y="14"/>
                  </a:cubicBezTo>
                  <a:cubicBezTo>
                    <a:pt x="243" y="8"/>
                    <a:pt x="199" y="6"/>
                    <a:pt x="164" y="13"/>
                  </a:cubicBezTo>
                  <a:cubicBezTo>
                    <a:pt x="133" y="20"/>
                    <a:pt x="98" y="37"/>
                    <a:pt x="70" y="62"/>
                  </a:cubicBezTo>
                  <a:cubicBezTo>
                    <a:pt x="54" y="76"/>
                    <a:pt x="28" y="99"/>
                    <a:pt x="4" y="119"/>
                  </a:cubicBezTo>
                  <a:cubicBezTo>
                    <a:pt x="9" y="126"/>
                    <a:pt x="9" y="126"/>
                    <a:pt x="9" y="126"/>
                  </a:cubicBezTo>
                  <a:cubicBezTo>
                    <a:pt x="4" y="130"/>
                    <a:pt x="1" y="133"/>
                    <a:pt x="0" y="135"/>
                  </a:cubicBezTo>
                  <a:cubicBezTo>
                    <a:pt x="61" y="287"/>
                    <a:pt x="61" y="287"/>
                    <a:pt x="61" y="287"/>
                  </a:cubicBezTo>
                  <a:cubicBezTo>
                    <a:pt x="75" y="275"/>
                    <a:pt x="86" y="263"/>
                    <a:pt x="97" y="252"/>
                  </a:cubicBezTo>
                  <a:cubicBezTo>
                    <a:pt x="103" y="261"/>
                    <a:pt x="103" y="261"/>
                    <a:pt x="103" y="261"/>
                  </a:cubicBezTo>
                  <a:cubicBezTo>
                    <a:pt x="115" y="238"/>
                    <a:pt x="151" y="215"/>
                    <a:pt x="158" y="214"/>
                  </a:cubicBezTo>
                  <a:cubicBezTo>
                    <a:pt x="227" y="198"/>
                    <a:pt x="277" y="197"/>
                    <a:pt x="359" y="199"/>
                  </a:cubicBezTo>
                  <a:cubicBezTo>
                    <a:pt x="364" y="199"/>
                    <a:pt x="377" y="195"/>
                    <a:pt x="384" y="192"/>
                  </a:cubicBezTo>
                  <a:cubicBezTo>
                    <a:pt x="427" y="172"/>
                    <a:pt x="479" y="174"/>
                    <a:pt x="514" y="156"/>
                  </a:cubicBezTo>
                  <a:cubicBezTo>
                    <a:pt x="532" y="134"/>
                    <a:pt x="568" y="106"/>
                    <a:pt x="589" y="84"/>
                  </a:cubicBezTo>
                  <a:cubicBezTo>
                    <a:pt x="599" y="73"/>
                    <a:pt x="614" y="56"/>
                    <a:pt x="618" y="51"/>
                  </a:cubicBezTo>
                  <a:cubicBezTo>
                    <a:pt x="619" y="50"/>
                    <a:pt x="623" y="45"/>
                    <a:pt x="623" y="42"/>
                  </a:cubicBezTo>
                  <a:close/>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Freeform 12"/>
            <p:cNvSpPr/>
            <p:nvPr/>
          </p:nvSpPr>
          <p:spPr bwMode="auto">
            <a:xfrm>
              <a:off x="4738688" y="3367088"/>
              <a:ext cx="187325" cy="157163"/>
            </a:xfrm>
            <a:custGeom>
              <a:avLst/>
              <a:gdLst>
                <a:gd name="T0" fmla="*/ 40 w 50"/>
                <a:gd name="T1" fmla="*/ 0 h 42"/>
                <a:gd name="T2" fmla="*/ 10 w 50"/>
                <a:gd name="T3" fmla="*/ 2 h 42"/>
                <a:gd name="T4" fmla="*/ 9 w 50"/>
                <a:gd name="T5" fmla="*/ 40 h 42"/>
                <a:gd name="T6" fmla="*/ 43 w 50"/>
                <a:gd name="T7" fmla="*/ 38 h 42"/>
                <a:gd name="T8" fmla="*/ 47 w 50"/>
                <a:gd name="T9" fmla="*/ 30 h 42"/>
                <a:gd name="T10" fmla="*/ 40 w 50"/>
                <a:gd name="T11" fmla="*/ 0 h 42"/>
              </a:gdLst>
              <a:ahLst/>
              <a:cxnLst>
                <a:cxn ang="0">
                  <a:pos x="T0" y="T1"/>
                </a:cxn>
                <a:cxn ang="0">
                  <a:pos x="T2" y="T3"/>
                </a:cxn>
                <a:cxn ang="0">
                  <a:pos x="T4" y="T5"/>
                </a:cxn>
                <a:cxn ang="0">
                  <a:pos x="T6" y="T7"/>
                </a:cxn>
                <a:cxn ang="0">
                  <a:pos x="T8" y="T9"/>
                </a:cxn>
                <a:cxn ang="0">
                  <a:pos x="T10" y="T11"/>
                </a:cxn>
              </a:cxnLst>
              <a:rect l="0" t="0" r="r" b="b"/>
              <a:pathLst>
                <a:path w="50" h="42">
                  <a:moveTo>
                    <a:pt x="40" y="0"/>
                  </a:moveTo>
                  <a:cubicBezTo>
                    <a:pt x="28" y="1"/>
                    <a:pt x="17" y="1"/>
                    <a:pt x="10" y="2"/>
                  </a:cubicBezTo>
                  <a:cubicBezTo>
                    <a:pt x="0" y="3"/>
                    <a:pt x="1" y="33"/>
                    <a:pt x="9" y="40"/>
                  </a:cubicBezTo>
                  <a:cubicBezTo>
                    <a:pt x="17" y="41"/>
                    <a:pt x="36" y="42"/>
                    <a:pt x="43" y="38"/>
                  </a:cubicBezTo>
                  <a:cubicBezTo>
                    <a:pt x="43" y="38"/>
                    <a:pt x="46" y="36"/>
                    <a:pt x="47" y="30"/>
                  </a:cubicBezTo>
                  <a:cubicBezTo>
                    <a:pt x="50" y="16"/>
                    <a:pt x="48" y="3"/>
                    <a:pt x="4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9" name="Freeform 13"/>
            <p:cNvSpPr/>
            <p:nvPr/>
          </p:nvSpPr>
          <p:spPr bwMode="auto">
            <a:xfrm>
              <a:off x="5500688" y="3441700"/>
              <a:ext cx="146050" cy="165100"/>
            </a:xfrm>
            <a:custGeom>
              <a:avLst/>
              <a:gdLst>
                <a:gd name="T0" fmla="*/ 23 w 39"/>
                <a:gd name="T1" fmla="*/ 4 h 44"/>
                <a:gd name="T2" fmla="*/ 8 w 39"/>
                <a:gd name="T3" fmla="*/ 24 h 44"/>
                <a:gd name="T4" fmla="*/ 10 w 39"/>
                <a:gd name="T5" fmla="*/ 44 h 44"/>
                <a:gd name="T6" fmla="*/ 39 w 39"/>
                <a:gd name="T7" fmla="*/ 11 h 44"/>
                <a:gd name="T8" fmla="*/ 23 w 39"/>
                <a:gd name="T9" fmla="*/ 4 h 44"/>
              </a:gdLst>
              <a:ahLst/>
              <a:cxnLst>
                <a:cxn ang="0">
                  <a:pos x="T0" y="T1"/>
                </a:cxn>
                <a:cxn ang="0">
                  <a:pos x="T2" y="T3"/>
                </a:cxn>
                <a:cxn ang="0">
                  <a:pos x="T4" y="T5"/>
                </a:cxn>
                <a:cxn ang="0">
                  <a:pos x="T6" y="T7"/>
                </a:cxn>
                <a:cxn ang="0">
                  <a:pos x="T8" y="T9"/>
                </a:cxn>
              </a:cxnLst>
              <a:rect l="0" t="0" r="r" b="b"/>
              <a:pathLst>
                <a:path w="39" h="44">
                  <a:moveTo>
                    <a:pt x="23" y="4"/>
                  </a:moveTo>
                  <a:cubicBezTo>
                    <a:pt x="23" y="4"/>
                    <a:pt x="16" y="12"/>
                    <a:pt x="8" y="24"/>
                  </a:cubicBezTo>
                  <a:cubicBezTo>
                    <a:pt x="0" y="37"/>
                    <a:pt x="10" y="44"/>
                    <a:pt x="10" y="44"/>
                  </a:cubicBezTo>
                  <a:cubicBezTo>
                    <a:pt x="39" y="11"/>
                    <a:pt x="39" y="11"/>
                    <a:pt x="39" y="11"/>
                  </a:cubicBezTo>
                  <a:cubicBezTo>
                    <a:pt x="28" y="0"/>
                    <a:pt x="23" y="4"/>
                    <a:pt x="23"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Freeform 14"/>
            <p:cNvSpPr/>
            <p:nvPr/>
          </p:nvSpPr>
          <p:spPr bwMode="auto">
            <a:xfrm>
              <a:off x="1787527" y="3656013"/>
              <a:ext cx="2066925" cy="1979613"/>
            </a:xfrm>
            <a:custGeom>
              <a:avLst/>
              <a:gdLst>
                <a:gd name="T0" fmla="*/ 1302 w 1302"/>
                <a:gd name="T1" fmla="*/ 333 h 1247"/>
                <a:gd name="T2" fmla="*/ 997 w 1302"/>
                <a:gd name="T3" fmla="*/ 0 h 1247"/>
                <a:gd name="T4" fmla="*/ 0 w 1302"/>
                <a:gd name="T5" fmla="*/ 914 h 1247"/>
                <a:gd name="T6" fmla="*/ 305 w 1302"/>
                <a:gd name="T7" fmla="*/ 1247 h 1247"/>
                <a:gd name="T8" fmla="*/ 1302 w 1302"/>
                <a:gd name="T9" fmla="*/ 333 h 1247"/>
              </a:gdLst>
              <a:ahLst/>
              <a:cxnLst>
                <a:cxn ang="0">
                  <a:pos x="T0" y="T1"/>
                </a:cxn>
                <a:cxn ang="0">
                  <a:pos x="T2" y="T3"/>
                </a:cxn>
                <a:cxn ang="0">
                  <a:pos x="T4" y="T5"/>
                </a:cxn>
                <a:cxn ang="0">
                  <a:pos x="T6" y="T7"/>
                </a:cxn>
                <a:cxn ang="0">
                  <a:pos x="T8" y="T9"/>
                </a:cxn>
              </a:cxnLst>
              <a:rect l="0" t="0" r="r" b="b"/>
              <a:pathLst>
                <a:path w="1302" h="1247">
                  <a:moveTo>
                    <a:pt x="1302" y="333"/>
                  </a:moveTo>
                  <a:lnTo>
                    <a:pt x="997" y="0"/>
                  </a:lnTo>
                  <a:lnTo>
                    <a:pt x="0" y="914"/>
                  </a:lnTo>
                  <a:lnTo>
                    <a:pt x="305" y="1247"/>
                  </a:lnTo>
                  <a:lnTo>
                    <a:pt x="1302" y="33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Freeform 15"/>
            <p:cNvSpPr/>
            <p:nvPr/>
          </p:nvSpPr>
          <p:spPr bwMode="auto">
            <a:xfrm>
              <a:off x="1262063" y="3738563"/>
              <a:ext cx="2468563" cy="2349499"/>
            </a:xfrm>
            <a:custGeom>
              <a:avLst/>
              <a:gdLst>
                <a:gd name="T0" fmla="*/ 1555 w 1555"/>
                <a:gd name="T1" fmla="*/ 368 h 1480"/>
                <a:gd name="T2" fmla="*/ 1217 w 1555"/>
                <a:gd name="T3" fmla="*/ 0 h 1480"/>
                <a:gd name="T4" fmla="*/ 0 w 1555"/>
                <a:gd name="T5" fmla="*/ 1114 h 1480"/>
                <a:gd name="T6" fmla="*/ 336 w 1555"/>
                <a:gd name="T7" fmla="*/ 1480 h 1480"/>
                <a:gd name="T8" fmla="*/ 1555 w 1555"/>
                <a:gd name="T9" fmla="*/ 368 h 1480"/>
              </a:gdLst>
              <a:ahLst/>
              <a:cxnLst>
                <a:cxn ang="0">
                  <a:pos x="T0" y="T1"/>
                </a:cxn>
                <a:cxn ang="0">
                  <a:pos x="T2" y="T3"/>
                </a:cxn>
                <a:cxn ang="0">
                  <a:pos x="T4" y="T5"/>
                </a:cxn>
                <a:cxn ang="0">
                  <a:pos x="T6" y="T7"/>
                </a:cxn>
                <a:cxn ang="0">
                  <a:pos x="T8" y="T9"/>
                </a:cxn>
              </a:cxnLst>
              <a:rect l="0" t="0" r="r" b="b"/>
              <a:pathLst>
                <a:path w="1555" h="1480">
                  <a:moveTo>
                    <a:pt x="1555" y="368"/>
                  </a:moveTo>
                  <a:lnTo>
                    <a:pt x="1217" y="0"/>
                  </a:lnTo>
                  <a:lnTo>
                    <a:pt x="0" y="1114"/>
                  </a:lnTo>
                  <a:lnTo>
                    <a:pt x="336" y="1480"/>
                  </a:lnTo>
                  <a:lnTo>
                    <a:pt x="1555" y="368"/>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2" name="Freeform 16"/>
            <p:cNvSpPr/>
            <p:nvPr/>
          </p:nvSpPr>
          <p:spPr bwMode="auto">
            <a:xfrm>
              <a:off x="1262063" y="3738563"/>
              <a:ext cx="2119314" cy="1971675"/>
            </a:xfrm>
            <a:custGeom>
              <a:avLst/>
              <a:gdLst>
                <a:gd name="T0" fmla="*/ 1335 w 1335"/>
                <a:gd name="T1" fmla="*/ 129 h 1242"/>
                <a:gd name="T2" fmla="*/ 1217 w 1335"/>
                <a:gd name="T3" fmla="*/ 0 h 1242"/>
                <a:gd name="T4" fmla="*/ 0 w 1335"/>
                <a:gd name="T5" fmla="*/ 1114 h 1242"/>
                <a:gd name="T6" fmla="*/ 119 w 1335"/>
                <a:gd name="T7" fmla="*/ 1242 h 1242"/>
                <a:gd name="T8" fmla="*/ 1335 w 1335"/>
                <a:gd name="T9" fmla="*/ 129 h 1242"/>
              </a:gdLst>
              <a:ahLst/>
              <a:cxnLst>
                <a:cxn ang="0">
                  <a:pos x="T0" y="T1"/>
                </a:cxn>
                <a:cxn ang="0">
                  <a:pos x="T2" y="T3"/>
                </a:cxn>
                <a:cxn ang="0">
                  <a:pos x="T4" y="T5"/>
                </a:cxn>
                <a:cxn ang="0">
                  <a:pos x="T6" y="T7"/>
                </a:cxn>
                <a:cxn ang="0">
                  <a:pos x="T8" y="T9"/>
                </a:cxn>
              </a:cxnLst>
              <a:rect l="0" t="0" r="r" b="b"/>
              <a:pathLst>
                <a:path w="1335" h="1242">
                  <a:moveTo>
                    <a:pt x="1335" y="129"/>
                  </a:moveTo>
                  <a:lnTo>
                    <a:pt x="1217" y="0"/>
                  </a:lnTo>
                  <a:lnTo>
                    <a:pt x="0" y="1114"/>
                  </a:lnTo>
                  <a:lnTo>
                    <a:pt x="119" y="1242"/>
                  </a:lnTo>
                  <a:lnTo>
                    <a:pt x="1335" y="129"/>
                  </a:ln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23" name="组合 22"/>
            <p:cNvGrpSpPr/>
            <p:nvPr/>
          </p:nvGrpSpPr>
          <p:grpSpPr>
            <a:xfrm>
              <a:off x="3006726" y="3849688"/>
              <a:ext cx="220663" cy="211138"/>
              <a:chOff x="3006726" y="3849688"/>
              <a:chExt cx="220663" cy="211138"/>
            </a:xfrm>
          </p:grpSpPr>
          <p:sp>
            <p:nvSpPr>
              <p:cNvPr id="24" name="Freeform 17"/>
              <p:cNvSpPr/>
              <p:nvPr/>
            </p:nvSpPr>
            <p:spPr bwMode="auto">
              <a:xfrm>
                <a:off x="3114676" y="3849688"/>
                <a:ext cx="112713" cy="112713"/>
              </a:xfrm>
              <a:custGeom>
                <a:avLst/>
                <a:gdLst>
                  <a:gd name="T0" fmla="*/ 11 w 30"/>
                  <a:gd name="T1" fmla="*/ 2 h 30"/>
                  <a:gd name="T2" fmla="*/ 2 w 30"/>
                  <a:gd name="T3" fmla="*/ 19 h 30"/>
                  <a:gd name="T4" fmla="*/ 18 w 30"/>
                  <a:gd name="T5" fmla="*/ 28 h 30"/>
                  <a:gd name="T6" fmla="*/ 28 w 30"/>
                  <a:gd name="T7" fmla="*/ 12 h 30"/>
                  <a:gd name="T8" fmla="*/ 11 w 30"/>
                  <a:gd name="T9" fmla="*/ 2 h 30"/>
                </a:gdLst>
                <a:ahLst/>
                <a:cxnLst>
                  <a:cxn ang="0">
                    <a:pos x="T0" y="T1"/>
                  </a:cxn>
                  <a:cxn ang="0">
                    <a:pos x="T2" y="T3"/>
                  </a:cxn>
                  <a:cxn ang="0">
                    <a:pos x="T4" y="T5"/>
                  </a:cxn>
                  <a:cxn ang="0">
                    <a:pos x="T6" y="T7"/>
                  </a:cxn>
                  <a:cxn ang="0">
                    <a:pos x="T8" y="T9"/>
                  </a:cxn>
                </a:cxnLst>
                <a:rect l="0" t="0" r="r" b="b"/>
                <a:pathLst>
                  <a:path w="30" h="30">
                    <a:moveTo>
                      <a:pt x="11" y="2"/>
                    </a:moveTo>
                    <a:cubicBezTo>
                      <a:pt x="4" y="4"/>
                      <a:pt x="0" y="12"/>
                      <a:pt x="2" y="19"/>
                    </a:cubicBezTo>
                    <a:cubicBezTo>
                      <a:pt x="4" y="26"/>
                      <a:pt x="11" y="30"/>
                      <a:pt x="18" y="28"/>
                    </a:cubicBezTo>
                    <a:cubicBezTo>
                      <a:pt x="25" y="26"/>
                      <a:pt x="30" y="19"/>
                      <a:pt x="28" y="12"/>
                    </a:cubicBezTo>
                    <a:cubicBezTo>
                      <a:pt x="26" y="5"/>
                      <a:pt x="18" y="0"/>
                      <a:pt x="1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5" name="Freeform 18"/>
              <p:cNvSpPr/>
              <p:nvPr/>
            </p:nvSpPr>
            <p:spPr bwMode="auto">
              <a:xfrm>
                <a:off x="3171826" y="3879850"/>
                <a:ext cx="19050" cy="22225"/>
              </a:xfrm>
              <a:custGeom>
                <a:avLst/>
                <a:gdLst>
                  <a:gd name="T0" fmla="*/ 2 w 5"/>
                  <a:gd name="T1" fmla="*/ 0 h 6"/>
                  <a:gd name="T2" fmla="*/ 0 w 5"/>
                  <a:gd name="T3" fmla="*/ 4 h 6"/>
                  <a:gd name="T4" fmla="*/ 3 w 5"/>
                  <a:gd name="T5" fmla="*/ 5 h 6"/>
                  <a:gd name="T6" fmla="*/ 5 w 5"/>
                  <a:gd name="T7" fmla="*/ 2 h 6"/>
                  <a:gd name="T8" fmla="*/ 2 w 5"/>
                  <a:gd name="T9" fmla="*/ 0 h 6"/>
                </a:gdLst>
                <a:ahLst/>
                <a:cxnLst>
                  <a:cxn ang="0">
                    <a:pos x="T0" y="T1"/>
                  </a:cxn>
                  <a:cxn ang="0">
                    <a:pos x="T2" y="T3"/>
                  </a:cxn>
                  <a:cxn ang="0">
                    <a:pos x="T4" y="T5"/>
                  </a:cxn>
                  <a:cxn ang="0">
                    <a:pos x="T6" y="T7"/>
                  </a:cxn>
                  <a:cxn ang="0">
                    <a:pos x="T8" y="T9"/>
                  </a:cxn>
                </a:cxnLst>
                <a:rect l="0" t="0" r="r" b="b"/>
                <a:pathLst>
                  <a:path w="5" h="6">
                    <a:moveTo>
                      <a:pt x="2" y="0"/>
                    </a:moveTo>
                    <a:cubicBezTo>
                      <a:pt x="0" y="1"/>
                      <a:pt x="0" y="2"/>
                      <a:pt x="0" y="4"/>
                    </a:cubicBezTo>
                    <a:cubicBezTo>
                      <a:pt x="0" y="5"/>
                      <a:pt x="2" y="6"/>
                      <a:pt x="3" y="5"/>
                    </a:cubicBezTo>
                    <a:cubicBezTo>
                      <a:pt x="5" y="5"/>
                      <a:pt x="5" y="4"/>
                      <a:pt x="5" y="2"/>
                    </a:cubicBezTo>
                    <a:cubicBezTo>
                      <a:pt x="5" y="1"/>
                      <a:pt x="3"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6" name="Freeform 19"/>
              <p:cNvSpPr/>
              <p:nvPr/>
            </p:nvSpPr>
            <p:spPr bwMode="auto">
              <a:xfrm>
                <a:off x="3175001" y="3902075"/>
                <a:ext cx="22225" cy="23813"/>
              </a:xfrm>
              <a:custGeom>
                <a:avLst/>
                <a:gdLst>
                  <a:gd name="T0" fmla="*/ 3 w 6"/>
                  <a:gd name="T1" fmla="*/ 1 h 6"/>
                  <a:gd name="T2" fmla="*/ 1 w 6"/>
                  <a:gd name="T3" fmla="*/ 4 h 6"/>
                  <a:gd name="T4" fmla="*/ 4 w 6"/>
                  <a:gd name="T5" fmla="*/ 6 h 6"/>
                  <a:gd name="T6" fmla="*/ 6 w 6"/>
                  <a:gd name="T7" fmla="*/ 3 h 6"/>
                  <a:gd name="T8" fmla="*/ 3 w 6"/>
                  <a:gd name="T9" fmla="*/ 1 h 6"/>
                </a:gdLst>
                <a:ahLst/>
                <a:cxnLst>
                  <a:cxn ang="0">
                    <a:pos x="T0" y="T1"/>
                  </a:cxn>
                  <a:cxn ang="0">
                    <a:pos x="T2" y="T3"/>
                  </a:cxn>
                  <a:cxn ang="0">
                    <a:pos x="T4" y="T5"/>
                  </a:cxn>
                  <a:cxn ang="0">
                    <a:pos x="T6" y="T7"/>
                  </a:cxn>
                  <a:cxn ang="0">
                    <a:pos x="T8" y="T9"/>
                  </a:cxn>
                </a:cxnLst>
                <a:rect l="0" t="0" r="r" b="b"/>
                <a:pathLst>
                  <a:path w="6" h="6">
                    <a:moveTo>
                      <a:pt x="3" y="1"/>
                    </a:moveTo>
                    <a:cubicBezTo>
                      <a:pt x="1" y="1"/>
                      <a:pt x="0" y="3"/>
                      <a:pt x="1" y="4"/>
                    </a:cubicBezTo>
                    <a:cubicBezTo>
                      <a:pt x="1" y="5"/>
                      <a:pt x="3" y="6"/>
                      <a:pt x="4" y="6"/>
                    </a:cubicBezTo>
                    <a:cubicBezTo>
                      <a:pt x="5" y="5"/>
                      <a:pt x="6" y="4"/>
                      <a:pt x="6" y="3"/>
                    </a:cubicBezTo>
                    <a:cubicBezTo>
                      <a:pt x="5" y="1"/>
                      <a:pt x="4" y="0"/>
                      <a:pt x="3" y="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Freeform 20"/>
              <p:cNvSpPr/>
              <p:nvPr/>
            </p:nvSpPr>
            <p:spPr bwMode="auto">
              <a:xfrm>
                <a:off x="3144838" y="3887788"/>
                <a:ext cx="19050" cy="22225"/>
              </a:xfrm>
              <a:custGeom>
                <a:avLst/>
                <a:gdLst>
                  <a:gd name="T0" fmla="*/ 2 w 5"/>
                  <a:gd name="T1" fmla="*/ 0 h 6"/>
                  <a:gd name="T2" fmla="*/ 0 w 5"/>
                  <a:gd name="T3" fmla="*/ 4 h 6"/>
                  <a:gd name="T4" fmla="*/ 3 w 5"/>
                  <a:gd name="T5" fmla="*/ 5 h 6"/>
                  <a:gd name="T6" fmla="*/ 5 w 5"/>
                  <a:gd name="T7" fmla="*/ 2 h 6"/>
                  <a:gd name="T8" fmla="*/ 2 w 5"/>
                  <a:gd name="T9" fmla="*/ 0 h 6"/>
                </a:gdLst>
                <a:ahLst/>
                <a:cxnLst>
                  <a:cxn ang="0">
                    <a:pos x="T0" y="T1"/>
                  </a:cxn>
                  <a:cxn ang="0">
                    <a:pos x="T2" y="T3"/>
                  </a:cxn>
                  <a:cxn ang="0">
                    <a:pos x="T4" y="T5"/>
                  </a:cxn>
                  <a:cxn ang="0">
                    <a:pos x="T6" y="T7"/>
                  </a:cxn>
                  <a:cxn ang="0">
                    <a:pos x="T8" y="T9"/>
                  </a:cxn>
                </a:cxnLst>
                <a:rect l="0" t="0" r="r" b="b"/>
                <a:pathLst>
                  <a:path w="5" h="6">
                    <a:moveTo>
                      <a:pt x="2" y="0"/>
                    </a:moveTo>
                    <a:cubicBezTo>
                      <a:pt x="0" y="1"/>
                      <a:pt x="0" y="2"/>
                      <a:pt x="0" y="4"/>
                    </a:cubicBezTo>
                    <a:cubicBezTo>
                      <a:pt x="0" y="5"/>
                      <a:pt x="2" y="6"/>
                      <a:pt x="3" y="5"/>
                    </a:cubicBezTo>
                    <a:cubicBezTo>
                      <a:pt x="4" y="5"/>
                      <a:pt x="5" y="4"/>
                      <a:pt x="5" y="2"/>
                    </a:cubicBezTo>
                    <a:cubicBezTo>
                      <a:pt x="5" y="1"/>
                      <a:pt x="3"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8" name="Freeform 21"/>
              <p:cNvSpPr/>
              <p:nvPr/>
            </p:nvSpPr>
            <p:spPr bwMode="auto">
              <a:xfrm>
                <a:off x="3149601" y="3910013"/>
                <a:ext cx="22225" cy="22225"/>
              </a:xfrm>
              <a:custGeom>
                <a:avLst/>
                <a:gdLst>
                  <a:gd name="T0" fmla="*/ 2 w 6"/>
                  <a:gd name="T1" fmla="*/ 1 h 6"/>
                  <a:gd name="T2" fmla="*/ 1 w 6"/>
                  <a:gd name="T3" fmla="*/ 4 h 6"/>
                  <a:gd name="T4" fmla="*/ 4 w 6"/>
                  <a:gd name="T5" fmla="*/ 6 h 6"/>
                  <a:gd name="T6" fmla="*/ 6 w 6"/>
                  <a:gd name="T7" fmla="*/ 3 h 6"/>
                  <a:gd name="T8" fmla="*/ 2 w 6"/>
                  <a:gd name="T9" fmla="*/ 1 h 6"/>
                </a:gdLst>
                <a:ahLst/>
                <a:cxnLst>
                  <a:cxn ang="0">
                    <a:pos x="T0" y="T1"/>
                  </a:cxn>
                  <a:cxn ang="0">
                    <a:pos x="T2" y="T3"/>
                  </a:cxn>
                  <a:cxn ang="0">
                    <a:pos x="T4" y="T5"/>
                  </a:cxn>
                  <a:cxn ang="0">
                    <a:pos x="T6" y="T7"/>
                  </a:cxn>
                  <a:cxn ang="0">
                    <a:pos x="T8" y="T9"/>
                  </a:cxn>
                </a:cxnLst>
                <a:rect l="0" t="0" r="r" b="b"/>
                <a:pathLst>
                  <a:path w="6" h="6">
                    <a:moveTo>
                      <a:pt x="2" y="1"/>
                    </a:moveTo>
                    <a:cubicBezTo>
                      <a:pt x="1" y="1"/>
                      <a:pt x="0" y="3"/>
                      <a:pt x="1" y="4"/>
                    </a:cubicBezTo>
                    <a:cubicBezTo>
                      <a:pt x="1" y="5"/>
                      <a:pt x="2" y="6"/>
                      <a:pt x="4" y="6"/>
                    </a:cubicBezTo>
                    <a:cubicBezTo>
                      <a:pt x="5" y="5"/>
                      <a:pt x="6" y="4"/>
                      <a:pt x="6" y="3"/>
                    </a:cubicBezTo>
                    <a:cubicBezTo>
                      <a:pt x="5" y="1"/>
                      <a:pt x="4" y="0"/>
                      <a:pt x="2" y="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9" name="Freeform 22"/>
              <p:cNvSpPr/>
              <p:nvPr/>
            </p:nvSpPr>
            <p:spPr bwMode="auto">
              <a:xfrm>
                <a:off x="3006726" y="3951288"/>
                <a:ext cx="112713" cy="109538"/>
              </a:xfrm>
              <a:custGeom>
                <a:avLst/>
                <a:gdLst>
                  <a:gd name="T0" fmla="*/ 11 w 30"/>
                  <a:gd name="T1" fmla="*/ 2 h 29"/>
                  <a:gd name="T2" fmla="*/ 2 w 30"/>
                  <a:gd name="T3" fmla="*/ 18 h 29"/>
                  <a:gd name="T4" fmla="*/ 18 w 30"/>
                  <a:gd name="T5" fmla="*/ 27 h 29"/>
                  <a:gd name="T6" fmla="*/ 28 w 30"/>
                  <a:gd name="T7" fmla="*/ 11 h 29"/>
                  <a:gd name="T8" fmla="*/ 11 w 30"/>
                  <a:gd name="T9" fmla="*/ 2 h 29"/>
                </a:gdLst>
                <a:ahLst/>
                <a:cxnLst>
                  <a:cxn ang="0">
                    <a:pos x="T0" y="T1"/>
                  </a:cxn>
                  <a:cxn ang="0">
                    <a:pos x="T2" y="T3"/>
                  </a:cxn>
                  <a:cxn ang="0">
                    <a:pos x="T4" y="T5"/>
                  </a:cxn>
                  <a:cxn ang="0">
                    <a:pos x="T6" y="T7"/>
                  </a:cxn>
                  <a:cxn ang="0">
                    <a:pos x="T8" y="T9"/>
                  </a:cxn>
                </a:cxnLst>
                <a:rect l="0" t="0" r="r" b="b"/>
                <a:pathLst>
                  <a:path w="30" h="29">
                    <a:moveTo>
                      <a:pt x="11" y="2"/>
                    </a:moveTo>
                    <a:cubicBezTo>
                      <a:pt x="4" y="4"/>
                      <a:pt x="0" y="11"/>
                      <a:pt x="2" y="18"/>
                    </a:cubicBezTo>
                    <a:cubicBezTo>
                      <a:pt x="4" y="25"/>
                      <a:pt x="11" y="29"/>
                      <a:pt x="18" y="27"/>
                    </a:cubicBezTo>
                    <a:cubicBezTo>
                      <a:pt x="25" y="25"/>
                      <a:pt x="30" y="18"/>
                      <a:pt x="28" y="11"/>
                    </a:cubicBezTo>
                    <a:cubicBezTo>
                      <a:pt x="26" y="4"/>
                      <a:pt x="18" y="0"/>
                      <a:pt x="11"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0" name="Freeform 23"/>
              <p:cNvSpPr/>
              <p:nvPr/>
            </p:nvSpPr>
            <p:spPr bwMode="auto">
              <a:xfrm>
                <a:off x="3062288" y="3981450"/>
                <a:ext cx="19050" cy="19050"/>
              </a:xfrm>
              <a:custGeom>
                <a:avLst/>
                <a:gdLst>
                  <a:gd name="T0" fmla="*/ 2 w 5"/>
                  <a:gd name="T1" fmla="*/ 0 h 5"/>
                  <a:gd name="T2" fmla="*/ 0 w 5"/>
                  <a:gd name="T3" fmla="*/ 3 h 5"/>
                  <a:gd name="T4" fmla="*/ 3 w 5"/>
                  <a:gd name="T5" fmla="*/ 5 h 5"/>
                  <a:gd name="T6" fmla="*/ 5 w 5"/>
                  <a:gd name="T7" fmla="*/ 2 h 5"/>
                  <a:gd name="T8" fmla="*/ 2 w 5"/>
                  <a:gd name="T9" fmla="*/ 0 h 5"/>
                </a:gdLst>
                <a:ahLst/>
                <a:cxnLst>
                  <a:cxn ang="0">
                    <a:pos x="T0" y="T1"/>
                  </a:cxn>
                  <a:cxn ang="0">
                    <a:pos x="T2" y="T3"/>
                  </a:cxn>
                  <a:cxn ang="0">
                    <a:pos x="T4" y="T5"/>
                  </a:cxn>
                  <a:cxn ang="0">
                    <a:pos x="T6" y="T7"/>
                  </a:cxn>
                  <a:cxn ang="0">
                    <a:pos x="T8" y="T9"/>
                  </a:cxn>
                </a:cxnLst>
                <a:rect l="0" t="0" r="r" b="b"/>
                <a:pathLst>
                  <a:path w="5" h="5">
                    <a:moveTo>
                      <a:pt x="2" y="0"/>
                    </a:moveTo>
                    <a:cubicBezTo>
                      <a:pt x="1" y="0"/>
                      <a:pt x="0" y="2"/>
                      <a:pt x="0" y="3"/>
                    </a:cubicBezTo>
                    <a:cubicBezTo>
                      <a:pt x="0" y="5"/>
                      <a:pt x="2" y="5"/>
                      <a:pt x="3" y="5"/>
                    </a:cubicBezTo>
                    <a:cubicBezTo>
                      <a:pt x="5" y="5"/>
                      <a:pt x="5" y="3"/>
                      <a:pt x="5" y="2"/>
                    </a:cubicBezTo>
                    <a:cubicBezTo>
                      <a:pt x="5" y="0"/>
                      <a:pt x="3"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1" name="Freeform 24"/>
              <p:cNvSpPr/>
              <p:nvPr/>
            </p:nvSpPr>
            <p:spPr bwMode="auto">
              <a:xfrm>
                <a:off x="3067051" y="4003675"/>
                <a:ext cx="22225" cy="22225"/>
              </a:xfrm>
              <a:custGeom>
                <a:avLst/>
                <a:gdLst>
                  <a:gd name="T0" fmla="*/ 3 w 6"/>
                  <a:gd name="T1" fmla="*/ 0 h 6"/>
                  <a:gd name="T2" fmla="*/ 1 w 6"/>
                  <a:gd name="T3" fmla="*/ 4 h 6"/>
                  <a:gd name="T4" fmla="*/ 4 w 6"/>
                  <a:gd name="T5" fmla="*/ 5 h 6"/>
                  <a:gd name="T6" fmla="*/ 6 w 6"/>
                  <a:gd name="T7" fmla="*/ 2 h 6"/>
                  <a:gd name="T8" fmla="*/ 3 w 6"/>
                  <a:gd name="T9" fmla="*/ 0 h 6"/>
                </a:gdLst>
                <a:ahLst/>
                <a:cxnLst>
                  <a:cxn ang="0">
                    <a:pos x="T0" y="T1"/>
                  </a:cxn>
                  <a:cxn ang="0">
                    <a:pos x="T2" y="T3"/>
                  </a:cxn>
                  <a:cxn ang="0">
                    <a:pos x="T4" y="T5"/>
                  </a:cxn>
                  <a:cxn ang="0">
                    <a:pos x="T6" y="T7"/>
                  </a:cxn>
                  <a:cxn ang="0">
                    <a:pos x="T8" y="T9"/>
                  </a:cxn>
                </a:cxnLst>
                <a:rect l="0" t="0" r="r" b="b"/>
                <a:pathLst>
                  <a:path w="6" h="6">
                    <a:moveTo>
                      <a:pt x="3" y="0"/>
                    </a:moveTo>
                    <a:cubicBezTo>
                      <a:pt x="1" y="1"/>
                      <a:pt x="0" y="2"/>
                      <a:pt x="1" y="4"/>
                    </a:cubicBezTo>
                    <a:cubicBezTo>
                      <a:pt x="1" y="5"/>
                      <a:pt x="3" y="6"/>
                      <a:pt x="4" y="5"/>
                    </a:cubicBezTo>
                    <a:cubicBezTo>
                      <a:pt x="5" y="5"/>
                      <a:pt x="6" y="4"/>
                      <a:pt x="6" y="2"/>
                    </a:cubicBezTo>
                    <a:cubicBezTo>
                      <a:pt x="5" y="1"/>
                      <a:pt x="4" y="0"/>
                      <a:pt x="3"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2" name="Freeform 25"/>
              <p:cNvSpPr/>
              <p:nvPr/>
            </p:nvSpPr>
            <p:spPr bwMode="auto">
              <a:xfrm>
                <a:off x="3036888" y="3989388"/>
                <a:ext cx="19050" cy="19050"/>
              </a:xfrm>
              <a:custGeom>
                <a:avLst/>
                <a:gdLst>
                  <a:gd name="T0" fmla="*/ 2 w 5"/>
                  <a:gd name="T1" fmla="*/ 0 h 5"/>
                  <a:gd name="T2" fmla="*/ 0 w 5"/>
                  <a:gd name="T3" fmla="*/ 3 h 5"/>
                  <a:gd name="T4" fmla="*/ 3 w 5"/>
                  <a:gd name="T5" fmla="*/ 5 h 5"/>
                  <a:gd name="T6" fmla="*/ 5 w 5"/>
                  <a:gd name="T7" fmla="*/ 2 h 5"/>
                  <a:gd name="T8" fmla="*/ 2 w 5"/>
                  <a:gd name="T9" fmla="*/ 0 h 5"/>
                </a:gdLst>
                <a:ahLst/>
                <a:cxnLst>
                  <a:cxn ang="0">
                    <a:pos x="T0" y="T1"/>
                  </a:cxn>
                  <a:cxn ang="0">
                    <a:pos x="T2" y="T3"/>
                  </a:cxn>
                  <a:cxn ang="0">
                    <a:pos x="T4" y="T5"/>
                  </a:cxn>
                  <a:cxn ang="0">
                    <a:pos x="T6" y="T7"/>
                  </a:cxn>
                  <a:cxn ang="0">
                    <a:pos x="T8" y="T9"/>
                  </a:cxn>
                </a:cxnLst>
                <a:rect l="0" t="0" r="r" b="b"/>
                <a:pathLst>
                  <a:path w="5" h="5">
                    <a:moveTo>
                      <a:pt x="2" y="0"/>
                    </a:moveTo>
                    <a:cubicBezTo>
                      <a:pt x="0" y="0"/>
                      <a:pt x="0" y="2"/>
                      <a:pt x="0" y="3"/>
                    </a:cubicBezTo>
                    <a:cubicBezTo>
                      <a:pt x="0" y="4"/>
                      <a:pt x="2" y="5"/>
                      <a:pt x="3" y="5"/>
                    </a:cubicBezTo>
                    <a:cubicBezTo>
                      <a:pt x="4" y="5"/>
                      <a:pt x="5" y="3"/>
                      <a:pt x="5" y="2"/>
                    </a:cubicBezTo>
                    <a:cubicBezTo>
                      <a:pt x="5" y="0"/>
                      <a:pt x="3"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3" name="Freeform 26"/>
              <p:cNvSpPr/>
              <p:nvPr/>
            </p:nvSpPr>
            <p:spPr bwMode="auto">
              <a:xfrm>
                <a:off x="3040063" y="4011613"/>
                <a:ext cx="22225" cy="22225"/>
              </a:xfrm>
              <a:custGeom>
                <a:avLst/>
                <a:gdLst>
                  <a:gd name="T0" fmla="*/ 3 w 6"/>
                  <a:gd name="T1" fmla="*/ 0 h 6"/>
                  <a:gd name="T2" fmla="*/ 1 w 6"/>
                  <a:gd name="T3" fmla="*/ 4 h 6"/>
                  <a:gd name="T4" fmla="*/ 4 w 6"/>
                  <a:gd name="T5" fmla="*/ 5 h 6"/>
                  <a:gd name="T6" fmla="*/ 6 w 6"/>
                  <a:gd name="T7" fmla="*/ 2 h 6"/>
                  <a:gd name="T8" fmla="*/ 3 w 6"/>
                  <a:gd name="T9" fmla="*/ 0 h 6"/>
                </a:gdLst>
                <a:ahLst/>
                <a:cxnLst>
                  <a:cxn ang="0">
                    <a:pos x="T0" y="T1"/>
                  </a:cxn>
                  <a:cxn ang="0">
                    <a:pos x="T2" y="T3"/>
                  </a:cxn>
                  <a:cxn ang="0">
                    <a:pos x="T4" y="T5"/>
                  </a:cxn>
                  <a:cxn ang="0">
                    <a:pos x="T6" y="T7"/>
                  </a:cxn>
                  <a:cxn ang="0">
                    <a:pos x="T8" y="T9"/>
                  </a:cxn>
                </a:cxnLst>
                <a:rect l="0" t="0" r="r" b="b"/>
                <a:pathLst>
                  <a:path w="6" h="6">
                    <a:moveTo>
                      <a:pt x="3" y="0"/>
                    </a:moveTo>
                    <a:cubicBezTo>
                      <a:pt x="1" y="1"/>
                      <a:pt x="0" y="2"/>
                      <a:pt x="1" y="4"/>
                    </a:cubicBezTo>
                    <a:cubicBezTo>
                      <a:pt x="1" y="5"/>
                      <a:pt x="3" y="6"/>
                      <a:pt x="4" y="5"/>
                    </a:cubicBezTo>
                    <a:cubicBezTo>
                      <a:pt x="5" y="5"/>
                      <a:pt x="6" y="4"/>
                      <a:pt x="6" y="2"/>
                    </a:cubicBezTo>
                    <a:cubicBezTo>
                      <a:pt x="5" y="1"/>
                      <a:pt x="4" y="0"/>
                      <a:pt x="3" y="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effectLst>
                    <a:outerShdw blurRad="50800" dist="38100" dir="2700000" algn="tl" rotWithShape="0">
                      <a:prstClr val="black">
                        <a:alpha val="40000"/>
                      </a:prstClr>
                    </a:outerShdw>
                  </a:effectLst>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sp>
        <p:nvSpPr>
          <p:cNvPr id="34" name="矩形 33"/>
          <p:cNvSpPr/>
          <p:nvPr/>
        </p:nvSpPr>
        <p:spPr>
          <a:xfrm>
            <a:off x="5616413" y="2849834"/>
            <a:ext cx="338554" cy="400110"/>
          </a:xfrm>
          <a:prstGeom prst="rect">
            <a:avLst/>
          </a:prstGeom>
        </p:spPr>
        <p:txBody>
          <a:bodyPr wrap="none">
            <a:spAutoFit/>
          </a:bodyPr>
          <a:lstStyle/>
          <a:p>
            <a:pPr algn="ctr"/>
            <a:r>
              <a:rPr lang="en-US"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A</a:t>
            </a:r>
            <a:endParaRPr lang="zh-CN"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5" name="矩形 34"/>
          <p:cNvSpPr/>
          <p:nvPr/>
        </p:nvSpPr>
        <p:spPr>
          <a:xfrm>
            <a:off x="6777765" y="2849834"/>
            <a:ext cx="338554" cy="400110"/>
          </a:xfrm>
          <a:prstGeom prst="rect">
            <a:avLst/>
          </a:prstGeom>
        </p:spPr>
        <p:txBody>
          <a:bodyPr wrap="none">
            <a:spAutoFit/>
          </a:bodyPr>
          <a:lstStyle/>
          <a:p>
            <a:pPr algn="ctr"/>
            <a:r>
              <a:rPr lang="en-US"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B</a:t>
            </a:r>
            <a:endParaRPr lang="zh-CN"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6" name="矩形 35"/>
          <p:cNvSpPr/>
          <p:nvPr/>
        </p:nvSpPr>
        <p:spPr>
          <a:xfrm>
            <a:off x="5622824" y="3880681"/>
            <a:ext cx="338554" cy="400110"/>
          </a:xfrm>
          <a:prstGeom prst="rect">
            <a:avLst/>
          </a:prstGeom>
        </p:spPr>
        <p:txBody>
          <a:bodyPr wrap="none">
            <a:spAutoFit/>
          </a:bodyPr>
          <a:lstStyle/>
          <a:p>
            <a:pPr algn="ctr"/>
            <a:r>
              <a:rPr lang="en-US"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D</a:t>
            </a:r>
            <a:endParaRPr lang="zh-CN"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7" name="矩形 36"/>
          <p:cNvSpPr/>
          <p:nvPr/>
        </p:nvSpPr>
        <p:spPr>
          <a:xfrm>
            <a:off x="6777764" y="3880681"/>
            <a:ext cx="338554" cy="400110"/>
          </a:xfrm>
          <a:prstGeom prst="rect">
            <a:avLst/>
          </a:prstGeom>
        </p:spPr>
        <p:txBody>
          <a:bodyPr wrap="none">
            <a:spAutoFit/>
          </a:bodyPr>
          <a:lstStyle/>
          <a:p>
            <a:pPr algn="ctr"/>
            <a:r>
              <a:rPr lang="en-US"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a:t>
            </a:r>
            <a:endParaRPr lang="zh-CN" altLang="zh-CN" sz="2000" dirty="0">
              <a:ln w="6350">
                <a:noFill/>
              </a:ln>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8" name="矩形 37"/>
          <p:cNvSpPr/>
          <p:nvPr/>
        </p:nvSpPr>
        <p:spPr>
          <a:xfrm>
            <a:off x="5854553" y="3379546"/>
            <a:ext cx="1011815" cy="369332"/>
          </a:xfrm>
          <a:prstGeom prst="rect">
            <a:avLst/>
          </a:prstGeom>
        </p:spPr>
        <p:txBody>
          <a:bodyPr wrap="none" tIns="0" bIns="0">
            <a:spAutoFit/>
          </a:bodyPr>
          <a:lstStyle/>
          <a:p>
            <a:pPr algn="ctr">
              <a:lnSpc>
                <a:spcPct val="150000"/>
              </a:lnSpc>
            </a:pPr>
            <a:r>
              <a:rPr lang="zh-CN" altLang="en-US" sz="1600" b="1" dirty="0">
                <a:ln w="6350">
                  <a:noFill/>
                </a:ln>
                <a:solidFill>
                  <a:srgbClr val="96B18F"/>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9" name="任意多边形 89"/>
          <p:cNvSpPr/>
          <p:nvPr/>
        </p:nvSpPr>
        <p:spPr>
          <a:xfrm flipH="1">
            <a:off x="7173717" y="2490428"/>
            <a:ext cx="808667" cy="264794"/>
          </a:xfrm>
          <a:custGeom>
            <a:avLst/>
            <a:gdLst>
              <a:gd name="connsiteX0" fmla="*/ 1257300 w 1257300"/>
              <a:gd name="connsiteY0" fmla="*/ 419100 h 419100"/>
              <a:gd name="connsiteX1" fmla="*/ 838200 w 1257300"/>
              <a:gd name="connsiteY1" fmla="*/ 0 h 419100"/>
              <a:gd name="connsiteX2" fmla="*/ 0 w 1257300"/>
              <a:gd name="connsiteY2" fmla="*/ 0 h 419100"/>
            </a:gdLst>
            <a:ahLst/>
            <a:cxnLst>
              <a:cxn ang="0">
                <a:pos x="connsiteX0" y="connsiteY0"/>
              </a:cxn>
              <a:cxn ang="0">
                <a:pos x="connsiteX1" y="connsiteY1"/>
              </a:cxn>
              <a:cxn ang="0">
                <a:pos x="connsiteX2" y="connsiteY2"/>
              </a:cxn>
            </a:cxnLst>
            <a:rect l="l" t="t" r="r" b="b"/>
            <a:pathLst>
              <a:path w="1257300" h="419100">
                <a:moveTo>
                  <a:pt x="1257300" y="419100"/>
                </a:moveTo>
                <a:lnTo>
                  <a:pt x="838200" y="0"/>
                </a:lnTo>
                <a:lnTo>
                  <a:pt x="0" y="0"/>
                </a:lnTo>
              </a:path>
            </a:pathLst>
          </a:custGeom>
          <a:ln w="6350">
            <a:solidFill>
              <a:srgbClr val="3C4157"/>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0" name="任意多边形 91"/>
          <p:cNvSpPr/>
          <p:nvPr/>
        </p:nvSpPr>
        <p:spPr>
          <a:xfrm flipH="1" flipV="1">
            <a:off x="7427259" y="4217377"/>
            <a:ext cx="804252" cy="263192"/>
          </a:xfrm>
          <a:custGeom>
            <a:avLst/>
            <a:gdLst>
              <a:gd name="connsiteX0" fmla="*/ 1257300 w 1257300"/>
              <a:gd name="connsiteY0" fmla="*/ 419100 h 419100"/>
              <a:gd name="connsiteX1" fmla="*/ 838200 w 1257300"/>
              <a:gd name="connsiteY1" fmla="*/ 0 h 419100"/>
              <a:gd name="connsiteX2" fmla="*/ 0 w 1257300"/>
              <a:gd name="connsiteY2" fmla="*/ 0 h 419100"/>
            </a:gdLst>
            <a:ahLst/>
            <a:cxnLst>
              <a:cxn ang="0">
                <a:pos x="connsiteX0" y="connsiteY0"/>
              </a:cxn>
              <a:cxn ang="0">
                <a:pos x="connsiteX1" y="connsiteY1"/>
              </a:cxn>
              <a:cxn ang="0">
                <a:pos x="connsiteX2" y="connsiteY2"/>
              </a:cxn>
            </a:cxnLst>
            <a:rect l="l" t="t" r="r" b="b"/>
            <a:pathLst>
              <a:path w="1257300" h="419100">
                <a:moveTo>
                  <a:pt x="1257300" y="419100"/>
                </a:moveTo>
                <a:lnTo>
                  <a:pt x="838200" y="0"/>
                </a:lnTo>
                <a:lnTo>
                  <a:pt x="0" y="0"/>
                </a:lnTo>
              </a:path>
            </a:pathLst>
          </a:custGeom>
          <a:ln w="6350">
            <a:solidFill>
              <a:srgbClr val="96B18F"/>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1" name="文本框 58"/>
          <p:cNvSpPr txBox="1"/>
          <p:nvPr/>
        </p:nvSpPr>
        <p:spPr>
          <a:xfrm>
            <a:off x="1908779" y="1853758"/>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2" name="文本框 58"/>
          <p:cNvSpPr txBox="1"/>
          <p:nvPr/>
        </p:nvSpPr>
        <p:spPr>
          <a:xfrm>
            <a:off x="1908779" y="3869608"/>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3" name="文本框 58"/>
          <p:cNvSpPr txBox="1"/>
          <p:nvPr/>
        </p:nvSpPr>
        <p:spPr>
          <a:xfrm>
            <a:off x="8770279" y="1788560"/>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4" name="文本框 58"/>
          <p:cNvSpPr txBox="1"/>
          <p:nvPr/>
        </p:nvSpPr>
        <p:spPr>
          <a:xfrm>
            <a:off x="8860506" y="3952328"/>
            <a:ext cx="2064452" cy="1472695"/>
          </a:xfrm>
          <a:prstGeom prst="rect">
            <a:avLst/>
          </a:prstGeom>
          <a:noFill/>
        </p:spPr>
        <p:txBody>
          <a:bodyPr wrap="square" lIns="68564" tIns="34282" rIns="68564" bIns="34282" rtlCol="0">
            <a:spAutoFit/>
          </a:bodyPr>
          <a:lstStyle/>
          <a:p>
            <a:pPr algn="just">
              <a:lnSpc>
                <a:spcPct val="120000"/>
              </a:lnSpc>
            </a:pPr>
            <a:r>
              <a:rPr lang="zh-CN" altLang="en-US"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endParaRPr lang="en-US" altLang="zh-CN"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r>
              <a:rPr lang="zh-CN" altLang="en-US"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endParaRPr lang="en-US" altLang="zh-CN" sz="14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a:p>
            <a:pPr algn="just">
              <a:lnSpc>
                <a:spcPct val="120000"/>
              </a:lnSpc>
            </a:pPr>
            <a:endParaRPr lang="en-US" altLang="zh-CN" sz="1600" dirty="0">
              <a:gradFill>
                <a:gsLst>
                  <a:gs pos="0">
                    <a:srgbClr val="595959"/>
                  </a:gs>
                  <a:gs pos="100000">
                    <a:srgbClr val="595959"/>
                  </a:gs>
                </a:gsLst>
                <a:lin ang="5400000" scaled="0"/>
              </a:gra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anim calcmode="lin" valueType="num">
                                      <p:cBhvr>
                                        <p:cTn id="8" dur="500" fill="hold"/>
                                        <p:tgtEl>
                                          <p:spTgt spid="15"/>
                                        </p:tgtEl>
                                        <p:attrNameLst>
                                          <p:attrName>ppt_x</p:attrName>
                                        </p:attrNameLst>
                                      </p:cBhvr>
                                      <p:tavLst>
                                        <p:tav tm="0">
                                          <p:val>
                                            <p:strVal val="#ppt_x"/>
                                          </p:val>
                                        </p:tav>
                                        <p:tav tm="100000">
                                          <p:val>
                                            <p:strVal val="#ppt_x"/>
                                          </p:val>
                                        </p:tav>
                                      </p:tavLst>
                                    </p:anim>
                                    <p:anim calcmode="lin" valueType="num">
                                      <p:cBhvr>
                                        <p:cTn id="9" dur="500" fill="hold"/>
                                        <p:tgtEl>
                                          <p:spTgt spid="15"/>
                                        </p:tgtEl>
                                        <p:attrNameLst>
                                          <p:attrName>ppt_y</p:attrName>
                                        </p:attrNameLst>
                                      </p:cBhvr>
                                      <p:tavLst>
                                        <p:tav tm="0">
                                          <p:val>
                                            <p:strVal val="#ppt_y+.1"/>
                                          </p:val>
                                        </p:tav>
                                        <p:tav tm="100000">
                                          <p:val>
                                            <p:strVal val="#ppt_y"/>
                                          </p:val>
                                        </p:tav>
                                      </p:tavLst>
                                    </p:anim>
                                  </p:childTnLst>
                                </p:cTn>
                              </p:par>
                              <p:par>
                                <p:cTn id="10" presetID="53" presetClass="entr" presetSubtype="16" fill="hold" nodeType="withEffect">
                                  <p:stCondLst>
                                    <p:cond delay="300"/>
                                  </p:stCondLst>
                                  <p:childTnLst>
                                    <p:set>
                                      <p:cBhvr>
                                        <p:cTn id="11" dur="1" fill="hold">
                                          <p:stCondLst>
                                            <p:cond delay="0"/>
                                          </p:stCondLst>
                                        </p:cTn>
                                        <p:tgtEl>
                                          <p:spTgt spid="10"/>
                                        </p:tgtEl>
                                        <p:attrNameLst>
                                          <p:attrName>style.visibility</p:attrName>
                                        </p:attrNameLst>
                                      </p:cBhvr>
                                      <p:to>
                                        <p:strVal val="visible"/>
                                      </p:to>
                                    </p:set>
                                    <p:anim calcmode="lin" valueType="num">
                                      <p:cBhvr>
                                        <p:cTn id="12" dur="300" fill="hold"/>
                                        <p:tgtEl>
                                          <p:spTgt spid="10"/>
                                        </p:tgtEl>
                                        <p:attrNameLst>
                                          <p:attrName>ppt_w</p:attrName>
                                        </p:attrNameLst>
                                      </p:cBhvr>
                                      <p:tavLst>
                                        <p:tav tm="0">
                                          <p:val>
                                            <p:fltVal val="0"/>
                                          </p:val>
                                        </p:tav>
                                        <p:tav tm="100000">
                                          <p:val>
                                            <p:strVal val="#ppt_w"/>
                                          </p:val>
                                        </p:tav>
                                      </p:tavLst>
                                    </p:anim>
                                    <p:anim calcmode="lin" valueType="num">
                                      <p:cBhvr>
                                        <p:cTn id="13" dur="300" fill="hold"/>
                                        <p:tgtEl>
                                          <p:spTgt spid="10"/>
                                        </p:tgtEl>
                                        <p:attrNameLst>
                                          <p:attrName>ppt_h</p:attrName>
                                        </p:attrNameLst>
                                      </p:cBhvr>
                                      <p:tavLst>
                                        <p:tav tm="0">
                                          <p:val>
                                            <p:fltVal val="0"/>
                                          </p:val>
                                        </p:tav>
                                        <p:tav tm="100000">
                                          <p:val>
                                            <p:strVal val="#ppt_h"/>
                                          </p:val>
                                        </p:tav>
                                      </p:tavLst>
                                    </p:anim>
                                    <p:animEffect transition="in" filter="fade">
                                      <p:cBhvr>
                                        <p:cTn id="14" dur="300"/>
                                        <p:tgtEl>
                                          <p:spTgt spid="10"/>
                                        </p:tgtEl>
                                      </p:cBhvr>
                                    </p:animEffect>
                                  </p:childTnLst>
                                </p:cTn>
                              </p:par>
                              <p:par>
                                <p:cTn id="15" presetID="6" presetClass="emph" presetSubtype="0" autoRev="1" fill="hold" nodeType="withEffect">
                                  <p:stCondLst>
                                    <p:cond delay="600"/>
                                  </p:stCondLst>
                                  <p:childTnLst>
                                    <p:animScale>
                                      <p:cBhvr>
                                        <p:cTn id="16" dur="150" fill="hold"/>
                                        <p:tgtEl>
                                          <p:spTgt spid="10"/>
                                        </p:tgtEl>
                                      </p:cBhvr>
                                      <p:by x="110000" y="110000"/>
                                    </p:animScale>
                                  </p:childTnLst>
                                </p:cTn>
                              </p:par>
                              <p:par>
                                <p:cTn id="17" presetID="53" presetClass="entr" presetSubtype="16" fill="hold" grpId="0" nodeType="withEffect">
                                  <p:stCondLst>
                                    <p:cond delay="300"/>
                                  </p:stCondLst>
                                  <p:childTnLst>
                                    <p:set>
                                      <p:cBhvr>
                                        <p:cTn id="18" dur="1" fill="hold">
                                          <p:stCondLst>
                                            <p:cond delay="0"/>
                                          </p:stCondLst>
                                        </p:cTn>
                                        <p:tgtEl>
                                          <p:spTgt spid="38"/>
                                        </p:tgtEl>
                                        <p:attrNameLst>
                                          <p:attrName>style.visibility</p:attrName>
                                        </p:attrNameLst>
                                      </p:cBhvr>
                                      <p:to>
                                        <p:strVal val="visible"/>
                                      </p:to>
                                    </p:set>
                                    <p:anim calcmode="lin" valueType="num">
                                      <p:cBhvr>
                                        <p:cTn id="19" dur="300" fill="hold"/>
                                        <p:tgtEl>
                                          <p:spTgt spid="38"/>
                                        </p:tgtEl>
                                        <p:attrNameLst>
                                          <p:attrName>ppt_w</p:attrName>
                                        </p:attrNameLst>
                                      </p:cBhvr>
                                      <p:tavLst>
                                        <p:tav tm="0">
                                          <p:val>
                                            <p:fltVal val="0"/>
                                          </p:val>
                                        </p:tav>
                                        <p:tav tm="100000">
                                          <p:val>
                                            <p:strVal val="#ppt_w"/>
                                          </p:val>
                                        </p:tav>
                                      </p:tavLst>
                                    </p:anim>
                                    <p:anim calcmode="lin" valueType="num">
                                      <p:cBhvr>
                                        <p:cTn id="20" dur="300" fill="hold"/>
                                        <p:tgtEl>
                                          <p:spTgt spid="38"/>
                                        </p:tgtEl>
                                        <p:attrNameLst>
                                          <p:attrName>ppt_h</p:attrName>
                                        </p:attrNameLst>
                                      </p:cBhvr>
                                      <p:tavLst>
                                        <p:tav tm="0">
                                          <p:val>
                                            <p:fltVal val="0"/>
                                          </p:val>
                                        </p:tav>
                                        <p:tav tm="100000">
                                          <p:val>
                                            <p:strVal val="#ppt_h"/>
                                          </p:val>
                                        </p:tav>
                                      </p:tavLst>
                                    </p:anim>
                                    <p:animEffect transition="in" filter="fade">
                                      <p:cBhvr>
                                        <p:cTn id="21" dur="300"/>
                                        <p:tgtEl>
                                          <p:spTgt spid="38"/>
                                        </p:tgtEl>
                                      </p:cBhvr>
                                    </p:animEffect>
                                  </p:childTnLst>
                                </p:cTn>
                              </p:par>
                              <p:par>
                                <p:cTn id="22" presetID="6" presetClass="emph" presetSubtype="0" autoRev="1" fill="hold" grpId="1" nodeType="withEffect">
                                  <p:stCondLst>
                                    <p:cond delay="600"/>
                                  </p:stCondLst>
                                  <p:childTnLst>
                                    <p:animScale>
                                      <p:cBhvr>
                                        <p:cTn id="23" dur="150" fill="hold"/>
                                        <p:tgtEl>
                                          <p:spTgt spid="38"/>
                                        </p:tgtEl>
                                      </p:cBhvr>
                                      <p:by x="110000" y="110000"/>
                                    </p:animScale>
                                  </p:childTnLst>
                                </p:cTn>
                              </p:par>
                              <p:par>
                                <p:cTn id="24" presetID="53" presetClass="entr" presetSubtype="16" fill="hold" grpId="0" nodeType="withEffect">
                                  <p:stCondLst>
                                    <p:cond delay="600"/>
                                  </p:stCondLst>
                                  <p:childTnLst>
                                    <p:set>
                                      <p:cBhvr>
                                        <p:cTn id="25" dur="1" fill="hold">
                                          <p:stCondLst>
                                            <p:cond delay="0"/>
                                          </p:stCondLst>
                                        </p:cTn>
                                        <p:tgtEl>
                                          <p:spTgt spid="9"/>
                                        </p:tgtEl>
                                        <p:attrNameLst>
                                          <p:attrName>style.visibility</p:attrName>
                                        </p:attrNameLst>
                                      </p:cBhvr>
                                      <p:to>
                                        <p:strVal val="visible"/>
                                      </p:to>
                                    </p:set>
                                    <p:anim calcmode="lin" valueType="num">
                                      <p:cBhvr>
                                        <p:cTn id="26" dur="300" fill="hold"/>
                                        <p:tgtEl>
                                          <p:spTgt spid="9"/>
                                        </p:tgtEl>
                                        <p:attrNameLst>
                                          <p:attrName>ppt_w</p:attrName>
                                        </p:attrNameLst>
                                      </p:cBhvr>
                                      <p:tavLst>
                                        <p:tav tm="0">
                                          <p:val>
                                            <p:fltVal val="0"/>
                                          </p:val>
                                        </p:tav>
                                        <p:tav tm="100000">
                                          <p:val>
                                            <p:strVal val="#ppt_w"/>
                                          </p:val>
                                        </p:tav>
                                      </p:tavLst>
                                    </p:anim>
                                    <p:anim calcmode="lin" valueType="num">
                                      <p:cBhvr>
                                        <p:cTn id="27" dur="300" fill="hold"/>
                                        <p:tgtEl>
                                          <p:spTgt spid="9"/>
                                        </p:tgtEl>
                                        <p:attrNameLst>
                                          <p:attrName>ppt_h</p:attrName>
                                        </p:attrNameLst>
                                      </p:cBhvr>
                                      <p:tavLst>
                                        <p:tav tm="0">
                                          <p:val>
                                            <p:fltVal val="0"/>
                                          </p:val>
                                        </p:tav>
                                        <p:tav tm="100000">
                                          <p:val>
                                            <p:strVal val="#ppt_h"/>
                                          </p:val>
                                        </p:tav>
                                      </p:tavLst>
                                    </p:anim>
                                    <p:animEffect transition="in" filter="fade">
                                      <p:cBhvr>
                                        <p:cTn id="28" dur="300"/>
                                        <p:tgtEl>
                                          <p:spTgt spid="9"/>
                                        </p:tgtEl>
                                      </p:cBhvr>
                                    </p:animEffect>
                                  </p:childTnLst>
                                </p:cTn>
                              </p:par>
                              <p:par>
                                <p:cTn id="29" presetID="6" presetClass="emph" presetSubtype="0" autoRev="1" fill="hold" grpId="1" nodeType="withEffect">
                                  <p:stCondLst>
                                    <p:cond delay="900"/>
                                  </p:stCondLst>
                                  <p:childTnLst>
                                    <p:animScale>
                                      <p:cBhvr>
                                        <p:cTn id="30" dur="150" fill="hold"/>
                                        <p:tgtEl>
                                          <p:spTgt spid="9"/>
                                        </p:tgtEl>
                                      </p:cBhvr>
                                      <p:by x="110000" y="110000"/>
                                    </p:animScale>
                                  </p:childTnLst>
                                </p:cTn>
                              </p:par>
                              <p:par>
                                <p:cTn id="31" presetID="53" presetClass="entr" presetSubtype="16" fill="hold" grpId="0" nodeType="withEffect">
                                  <p:stCondLst>
                                    <p:cond delay="900"/>
                                  </p:stCondLst>
                                  <p:childTnLst>
                                    <p:set>
                                      <p:cBhvr>
                                        <p:cTn id="32" dur="1" fill="hold">
                                          <p:stCondLst>
                                            <p:cond delay="0"/>
                                          </p:stCondLst>
                                        </p:cTn>
                                        <p:tgtEl>
                                          <p:spTgt spid="34"/>
                                        </p:tgtEl>
                                        <p:attrNameLst>
                                          <p:attrName>style.visibility</p:attrName>
                                        </p:attrNameLst>
                                      </p:cBhvr>
                                      <p:to>
                                        <p:strVal val="visible"/>
                                      </p:to>
                                    </p:set>
                                    <p:anim calcmode="lin" valueType="num">
                                      <p:cBhvr>
                                        <p:cTn id="33" dur="300" fill="hold"/>
                                        <p:tgtEl>
                                          <p:spTgt spid="34"/>
                                        </p:tgtEl>
                                        <p:attrNameLst>
                                          <p:attrName>ppt_w</p:attrName>
                                        </p:attrNameLst>
                                      </p:cBhvr>
                                      <p:tavLst>
                                        <p:tav tm="0">
                                          <p:val>
                                            <p:fltVal val="0"/>
                                          </p:val>
                                        </p:tav>
                                        <p:tav tm="100000">
                                          <p:val>
                                            <p:strVal val="#ppt_w"/>
                                          </p:val>
                                        </p:tav>
                                      </p:tavLst>
                                    </p:anim>
                                    <p:anim calcmode="lin" valueType="num">
                                      <p:cBhvr>
                                        <p:cTn id="34" dur="300" fill="hold"/>
                                        <p:tgtEl>
                                          <p:spTgt spid="34"/>
                                        </p:tgtEl>
                                        <p:attrNameLst>
                                          <p:attrName>ppt_h</p:attrName>
                                        </p:attrNameLst>
                                      </p:cBhvr>
                                      <p:tavLst>
                                        <p:tav tm="0">
                                          <p:val>
                                            <p:fltVal val="0"/>
                                          </p:val>
                                        </p:tav>
                                        <p:tav tm="100000">
                                          <p:val>
                                            <p:strVal val="#ppt_h"/>
                                          </p:val>
                                        </p:tav>
                                      </p:tavLst>
                                    </p:anim>
                                    <p:animEffect transition="in" filter="fade">
                                      <p:cBhvr>
                                        <p:cTn id="35" dur="300"/>
                                        <p:tgtEl>
                                          <p:spTgt spid="34"/>
                                        </p:tgtEl>
                                      </p:cBhvr>
                                    </p:animEffect>
                                  </p:childTnLst>
                                </p:cTn>
                              </p:par>
                              <p:par>
                                <p:cTn id="36" presetID="6" presetClass="emph" presetSubtype="0" autoRev="1" fill="hold" grpId="1" nodeType="withEffect">
                                  <p:stCondLst>
                                    <p:cond delay="1200"/>
                                  </p:stCondLst>
                                  <p:childTnLst>
                                    <p:animScale>
                                      <p:cBhvr>
                                        <p:cTn id="37" dur="150" fill="hold"/>
                                        <p:tgtEl>
                                          <p:spTgt spid="34"/>
                                        </p:tgtEl>
                                      </p:cBhvr>
                                      <p:by x="110000" y="110000"/>
                                    </p:animScale>
                                  </p:childTnLst>
                                </p:cTn>
                              </p:par>
                              <p:par>
                                <p:cTn id="38" presetID="53" presetClass="entr" presetSubtype="16" fill="hold" grpId="0" nodeType="withEffect">
                                  <p:stCondLst>
                                    <p:cond delay="900"/>
                                  </p:stCondLst>
                                  <p:childTnLst>
                                    <p:set>
                                      <p:cBhvr>
                                        <p:cTn id="39" dur="1" fill="hold">
                                          <p:stCondLst>
                                            <p:cond delay="0"/>
                                          </p:stCondLst>
                                        </p:cTn>
                                        <p:tgtEl>
                                          <p:spTgt spid="35"/>
                                        </p:tgtEl>
                                        <p:attrNameLst>
                                          <p:attrName>style.visibility</p:attrName>
                                        </p:attrNameLst>
                                      </p:cBhvr>
                                      <p:to>
                                        <p:strVal val="visible"/>
                                      </p:to>
                                    </p:set>
                                    <p:anim calcmode="lin" valueType="num">
                                      <p:cBhvr>
                                        <p:cTn id="40" dur="300" fill="hold"/>
                                        <p:tgtEl>
                                          <p:spTgt spid="35"/>
                                        </p:tgtEl>
                                        <p:attrNameLst>
                                          <p:attrName>ppt_w</p:attrName>
                                        </p:attrNameLst>
                                      </p:cBhvr>
                                      <p:tavLst>
                                        <p:tav tm="0">
                                          <p:val>
                                            <p:fltVal val="0"/>
                                          </p:val>
                                        </p:tav>
                                        <p:tav tm="100000">
                                          <p:val>
                                            <p:strVal val="#ppt_w"/>
                                          </p:val>
                                        </p:tav>
                                      </p:tavLst>
                                    </p:anim>
                                    <p:anim calcmode="lin" valueType="num">
                                      <p:cBhvr>
                                        <p:cTn id="41" dur="300" fill="hold"/>
                                        <p:tgtEl>
                                          <p:spTgt spid="35"/>
                                        </p:tgtEl>
                                        <p:attrNameLst>
                                          <p:attrName>ppt_h</p:attrName>
                                        </p:attrNameLst>
                                      </p:cBhvr>
                                      <p:tavLst>
                                        <p:tav tm="0">
                                          <p:val>
                                            <p:fltVal val="0"/>
                                          </p:val>
                                        </p:tav>
                                        <p:tav tm="100000">
                                          <p:val>
                                            <p:strVal val="#ppt_h"/>
                                          </p:val>
                                        </p:tav>
                                      </p:tavLst>
                                    </p:anim>
                                    <p:animEffect transition="in" filter="fade">
                                      <p:cBhvr>
                                        <p:cTn id="42" dur="300"/>
                                        <p:tgtEl>
                                          <p:spTgt spid="35"/>
                                        </p:tgtEl>
                                      </p:cBhvr>
                                    </p:animEffect>
                                  </p:childTnLst>
                                </p:cTn>
                              </p:par>
                              <p:par>
                                <p:cTn id="43" presetID="6" presetClass="emph" presetSubtype="0" autoRev="1" fill="hold" grpId="1" nodeType="withEffect">
                                  <p:stCondLst>
                                    <p:cond delay="1200"/>
                                  </p:stCondLst>
                                  <p:childTnLst>
                                    <p:animScale>
                                      <p:cBhvr>
                                        <p:cTn id="44" dur="150" fill="hold"/>
                                        <p:tgtEl>
                                          <p:spTgt spid="35"/>
                                        </p:tgtEl>
                                      </p:cBhvr>
                                      <p:by x="110000" y="110000"/>
                                    </p:animScale>
                                  </p:childTnLst>
                                </p:cTn>
                              </p:par>
                              <p:par>
                                <p:cTn id="45" presetID="53" presetClass="entr" presetSubtype="16" fill="hold" grpId="0" nodeType="withEffect">
                                  <p:stCondLst>
                                    <p:cond delay="900"/>
                                  </p:stCondLst>
                                  <p:childTnLst>
                                    <p:set>
                                      <p:cBhvr>
                                        <p:cTn id="46" dur="1" fill="hold">
                                          <p:stCondLst>
                                            <p:cond delay="0"/>
                                          </p:stCondLst>
                                        </p:cTn>
                                        <p:tgtEl>
                                          <p:spTgt spid="37"/>
                                        </p:tgtEl>
                                        <p:attrNameLst>
                                          <p:attrName>style.visibility</p:attrName>
                                        </p:attrNameLst>
                                      </p:cBhvr>
                                      <p:to>
                                        <p:strVal val="visible"/>
                                      </p:to>
                                    </p:set>
                                    <p:anim calcmode="lin" valueType="num">
                                      <p:cBhvr>
                                        <p:cTn id="47" dur="300" fill="hold"/>
                                        <p:tgtEl>
                                          <p:spTgt spid="37"/>
                                        </p:tgtEl>
                                        <p:attrNameLst>
                                          <p:attrName>ppt_w</p:attrName>
                                        </p:attrNameLst>
                                      </p:cBhvr>
                                      <p:tavLst>
                                        <p:tav tm="0">
                                          <p:val>
                                            <p:fltVal val="0"/>
                                          </p:val>
                                        </p:tav>
                                        <p:tav tm="100000">
                                          <p:val>
                                            <p:strVal val="#ppt_w"/>
                                          </p:val>
                                        </p:tav>
                                      </p:tavLst>
                                    </p:anim>
                                    <p:anim calcmode="lin" valueType="num">
                                      <p:cBhvr>
                                        <p:cTn id="48" dur="300" fill="hold"/>
                                        <p:tgtEl>
                                          <p:spTgt spid="37"/>
                                        </p:tgtEl>
                                        <p:attrNameLst>
                                          <p:attrName>ppt_h</p:attrName>
                                        </p:attrNameLst>
                                      </p:cBhvr>
                                      <p:tavLst>
                                        <p:tav tm="0">
                                          <p:val>
                                            <p:fltVal val="0"/>
                                          </p:val>
                                        </p:tav>
                                        <p:tav tm="100000">
                                          <p:val>
                                            <p:strVal val="#ppt_h"/>
                                          </p:val>
                                        </p:tav>
                                      </p:tavLst>
                                    </p:anim>
                                    <p:animEffect transition="in" filter="fade">
                                      <p:cBhvr>
                                        <p:cTn id="49" dur="300"/>
                                        <p:tgtEl>
                                          <p:spTgt spid="37"/>
                                        </p:tgtEl>
                                      </p:cBhvr>
                                    </p:animEffect>
                                  </p:childTnLst>
                                </p:cTn>
                              </p:par>
                              <p:par>
                                <p:cTn id="50" presetID="6" presetClass="emph" presetSubtype="0" autoRev="1" fill="hold" grpId="1" nodeType="withEffect">
                                  <p:stCondLst>
                                    <p:cond delay="1200"/>
                                  </p:stCondLst>
                                  <p:childTnLst>
                                    <p:animScale>
                                      <p:cBhvr>
                                        <p:cTn id="51" dur="150" fill="hold"/>
                                        <p:tgtEl>
                                          <p:spTgt spid="37"/>
                                        </p:tgtEl>
                                      </p:cBhvr>
                                      <p:by x="110000" y="110000"/>
                                    </p:animScale>
                                  </p:childTnLst>
                                </p:cTn>
                              </p:par>
                              <p:par>
                                <p:cTn id="52" presetID="53" presetClass="entr" presetSubtype="16" fill="hold" grpId="0" nodeType="withEffect">
                                  <p:stCondLst>
                                    <p:cond delay="900"/>
                                  </p:stCondLst>
                                  <p:childTnLst>
                                    <p:set>
                                      <p:cBhvr>
                                        <p:cTn id="53" dur="1" fill="hold">
                                          <p:stCondLst>
                                            <p:cond delay="0"/>
                                          </p:stCondLst>
                                        </p:cTn>
                                        <p:tgtEl>
                                          <p:spTgt spid="36"/>
                                        </p:tgtEl>
                                        <p:attrNameLst>
                                          <p:attrName>style.visibility</p:attrName>
                                        </p:attrNameLst>
                                      </p:cBhvr>
                                      <p:to>
                                        <p:strVal val="visible"/>
                                      </p:to>
                                    </p:set>
                                    <p:anim calcmode="lin" valueType="num">
                                      <p:cBhvr>
                                        <p:cTn id="54" dur="300" fill="hold"/>
                                        <p:tgtEl>
                                          <p:spTgt spid="36"/>
                                        </p:tgtEl>
                                        <p:attrNameLst>
                                          <p:attrName>ppt_w</p:attrName>
                                        </p:attrNameLst>
                                      </p:cBhvr>
                                      <p:tavLst>
                                        <p:tav tm="0">
                                          <p:val>
                                            <p:fltVal val="0"/>
                                          </p:val>
                                        </p:tav>
                                        <p:tav tm="100000">
                                          <p:val>
                                            <p:strVal val="#ppt_w"/>
                                          </p:val>
                                        </p:tav>
                                      </p:tavLst>
                                    </p:anim>
                                    <p:anim calcmode="lin" valueType="num">
                                      <p:cBhvr>
                                        <p:cTn id="55" dur="300" fill="hold"/>
                                        <p:tgtEl>
                                          <p:spTgt spid="36"/>
                                        </p:tgtEl>
                                        <p:attrNameLst>
                                          <p:attrName>ppt_h</p:attrName>
                                        </p:attrNameLst>
                                      </p:cBhvr>
                                      <p:tavLst>
                                        <p:tav tm="0">
                                          <p:val>
                                            <p:fltVal val="0"/>
                                          </p:val>
                                        </p:tav>
                                        <p:tav tm="100000">
                                          <p:val>
                                            <p:strVal val="#ppt_h"/>
                                          </p:val>
                                        </p:tav>
                                      </p:tavLst>
                                    </p:anim>
                                    <p:animEffect transition="in" filter="fade">
                                      <p:cBhvr>
                                        <p:cTn id="56" dur="300"/>
                                        <p:tgtEl>
                                          <p:spTgt spid="36"/>
                                        </p:tgtEl>
                                      </p:cBhvr>
                                    </p:animEffect>
                                  </p:childTnLst>
                                </p:cTn>
                              </p:par>
                              <p:par>
                                <p:cTn id="57" presetID="6" presetClass="emph" presetSubtype="0" autoRev="1" fill="hold" grpId="1" nodeType="withEffect">
                                  <p:stCondLst>
                                    <p:cond delay="1200"/>
                                  </p:stCondLst>
                                  <p:childTnLst>
                                    <p:animScale>
                                      <p:cBhvr>
                                        <p:cTn id="58" dur="150" fill="hold"/>
                                        <p:tgtEl>
                                          <p:spTgt spid="36"/>
                                        </p:tgtEl>
                                      </p:cBhvr>
                                      <p:by x="110000" y="110000"/>
                                    </p:animScale>
                                  </p:childTnLst>
                                </p:cTn>
                              </p:par>
                              <p:par>
                                <p:cTn id="59" presetID="22" presetClass="entr" presetSubtype="2" fill="hold" grpId="0" nodeType="withEffect">
                                  <p:stCondLst>
                                    <p:cond delay="1200"/>
                                  </p:stCondLst>
                                  <p:childTnLst>
                                    <p:set>
                                      <p:cBhvr>
                                        <p:cTn id="60" dur="1" fill="hold">
                                          <p:stCondLst>
                                            <p:cond delay="0"/>
                                          </p:stCondLst>
                                        </p:cTn>
                                        <p:tgtEl>
                                          <p:spTgt spid="7"/>
                                        </p:tgtEl>
                                        <p:attrNameLst>
                                          <p:attrName>style.visibility</p:attrName>
                                        </p:attrNameLst>
                                      </p:cBhvr>
                                      <p:to>
                                        <p:strVal val="visible"/>
                                      </p:to>
                                    </p:set>
                                    <p:animEffect transition="in" filter="wipe(right)">
                                      <p:cBhvr>
                                        <p:cTn id="61" dur="500"/>
                                        <p:tgtEl>
                                          <p:spTgt spid="7"/>
                                        </p:tgtEl>
                                      </p:cBhvr>
                                    </p:animEffect>
                                  </p:childTnLst>
                                </p:cTn>
                              </p:par>
                              <p:par>
                                <p:cTn id="62" presetID="22" presetClass="entr" presetSubtype="8" fill="hold" grpId="0" nodeType="withEffect">
                                  <p:stCondLst>
                                    <p:cond delay="1200"/>
                                  </p:stCondLst>
                                  <p:childTnLst>
                                    <p:set>
                                      <p:cBhvr>
                                        <p:cTn id="63" dur="1" fill="hold">
                                          <p:stCondLst>
                                            <p:cond delay="0"/>
                                          </p:stCondLst>
                                        </p:cTn>
                                        <p:tgtEl>
                                          <p:spTgt spid="39"/>
                                        </p:tgtEl>
                                        <p:attrNameLst>
                                          <p:attrName>style.visibility</p:attrName>
                                        </p:attrNameLst>
                                      </p:cBhvr>
                                      <p:to>
                                        <p:strVal val="visible"/>
                                      </p:to>
                                    </p:set>
                                    <p:animEffect transition="in" filter="wipe(left)">
                                      <p:cBhvr>
                                        <p:cTn id="64" dur="500"/>
                                        <p:tgtEl>
                                          <p:spTgt spid="39"/>
                                        </p:tgtEl>
                                      </p:cBhvr>
                                    </p:animEffect>
                                  </p:childTnLst>
                                </p:cTn>
                              </p:par>
                              <p:par>
                                <p:cTn id="65" presetID="22" presetClass="entr" presetSubtype="2" fill="hold" grpId="0" nodeType="withEffect">
                                  <p:stCondLst>
                                    <p:cond delay="1200"/>
                                  </p:stCondLst>
                                  <p:childTnLst>
                                    <p:set>
                                      <p:cBhvr>
                                        <p:cTn id="66" dur="1" fill="hold">
                                          <p:stCondLst>
                                            <p:cond delay="0"/>
                                          </p:stCondLst>
                                        </p:cTn>
                                        <p:tgtEl>
                                          <p:spTgt spid="8"/>
                                        </p:tgtEl>
                                        <p:attrNameLst>
                                          <p:attrName>style.visibility</p:attrName>
                                        </p:attrNameLst>
                                      </p:cBhvr>
                                      <p:to>
                                        <p:strVal val="visible"/>
                                      </p:to>
                                    </p:set>
                                    <p:animEffect transition="in" filter="wipe(right)">
                                      <p:cBhvr>
                                        <p:cTn id="67" dur="500"/>
                                        <p:tgtEl>
                                          <p:spTgt spid="8"/>
                                        </p:tgtEl>
                                      </p:cBhvr>
                                    </p:animEffect>
                                  </p:childTnLst>
                                </p:cTn>
                              </p:par>
                              <p:par>
                                <p:cTn id="68" presetID="22" presetClass="entr" presetSubtype="8" fill="hold" grpId="0" nodeType="withEffect">
                                  <p:stCondLst>
                                    <p:cond delay="120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par>
                                <p:cTn id="71" presetID="22" presetClass="entr" presetSubtype="1" fill="hold" grpId="0" nodeType="withEffect">
                                  <p:stCondLst>
                                    <p:cond delay="1000"/>
                                  </p:stCondLst>
                                  <p:childTnLst>
                                    <p:set>
                                      <p:cBhvr>
                                        <p:cTn id="72" dur="1" fill="hold">
                                          <p:stCondLst>
                                            <p:cond delay="0"/>
                                          </p:stCondLst>
                                        </p:cTn>
                                        <p:tgtEl>
                                          <p:spTgt spid="41"/>
                                        </p:tgtEl>
                                        <p:attrNameLst>
                                          <p:attrName>style.visibility</p:attrName>
                                        </p:attrNameLst>
                                      </p:cBhvr>
                                      <p:to>
                                        <p:strVal val="visible"/>
                                      </p:to>
                                    </p:set>
                                    <p:animEffect transition="in" filter="wipe(up)">
                                      <p:cBhvr>
                                        <p:cTn id="73" dur="500"/>
                                        <p:tgtEl>
                                          <p:spTgt spid="41"/>
                                        </p:tgtEl>
                                      </p:cBhvr>
                                    </p:animEffect>
                                  </p:childTnLst>
                                </p:cTn>
                              </p:par>
                              <p:par>
                                <p:cTn id="74" presetID="22" presetClass="entr" presetSubtype="1" fill="hold" grpId="0" nodeType="withEffect">
                                  <p:stCondLst>
                                    <p:cond delay="1000"/>
                                  </p:stCondLst>
                                  <p:childTnLst>
                                    <p:set>
                                      <p:cBhvr>
                                        <p:cTn id="75" dur="1" fill="hold">
                                          <p:stCondLst>
                                            <p:cond delay="0"/>
                                          </p:stCondLst>
                                        </p:cTn>
                                        <p:tgtEl>
                                          <p:spTgt spid="42"/>
                                        </p:tgtEl>
                                        <p:attrNameLst>
                                          <p:attrName>style.visibility</p:attrName>
                                        </p:attrNameLst>
                                      </p:cBhvr>
                                      <p:to>
                                        <p:strVal val="visible"/>
                                      </p:to>
                                    </p:set>
                                    <p:animEffect transition="in" filter="wipe(up)">
                                      <p:cBhvr>
                                        <p:cTn id="76" dur="500"/>
                                        <p:tgtEl>
                                          <p:spTgt spid="42"/>
                                        </p:tgtEl>
                                      </p:cBhvr>
                                    </p:animEffect>
                                  </p:childTnLst>
                                </p:cTn>
                              </p:par>
                              <p:par>
                                <p:cTn id="77" presetID="22" presetClass="entr" presetSubtype="1" fill="hold" grpId="0" nodeType="withEffect">
                                  <p:stCondLst>
                                    <p:cond delay="1000"/>
                                  </p:stCondLst>
                                  <p:childTnLst>
                                    <p:set>
                                      <p:cBhvr>
                                        <p:cTn id="78" dur="1" fill="hold">
                                          <p:stCondLst>
                                            <p:cond delay="0"/>
                                          </p:stCondLst>
                                        </p:cTn>
                                        <p:tgtEl>
                                          <p:spTgt spid="43"/>
                                        </p:tgtEl>
                                        <p:attrNameLst>
                                          <p:attrName>style.visibility</p:attrName>
                                        </p:attrNameLst>
                                      </p:cBhvr>
                                      <p:to>
                                        <p:strVal val="visible"/>
                                      </p:to>
                                    </p:set>
                                    <p:animEffect transition="in" filter="wipe(up)">
                                      <p:cBhvr>
                                        <p:cTn id="79" dur="500"/>
                                        <p:tgtEl>
                                          <p:spTgt spid="43"/>
                                        </p:tgtEl>
                                      </p:cBhvr>
                                    </p:animEffect>
                                  </p:childTnLst>
                                </p:cTn>
                              </p:par>
                              <p:par>
                                <p:cTn id="80" presetID="22" presetClass="entr" presetSubtype="1" fill="hold" grpId="0" nodeType="withEffect">
                                  <p:stCondLst>
                                    <p:cond delay="1000"/>
                                  </p:stCondLst>
                                  <p:childTnLst>
                                    <p:set>
                                      <p:cBhvr>
                                        <p:cTn id="81" dur="1" fill="hold">
                                          <p:stCondLst>
                                            <p:cond delay="0"/>
                                          </p:stCondLst>
                                        </p:cTn>
                                        <p:tgtEl>
                                          <p:spTgt spid="44"/>
                                        </p:tgtEl>
                                        <p:attrNameLst>
                                          <p:attrName>style.visibility</p:attrName>
                                        </p:attrNameLst>
                                      </p:cBhvr>
                                      <p:to>
                                        <p:strVal val="visible"/>
                                      </p:to>
                                    </p:set>
                                    <p:animEffect transition="in" filter="wipe(up)">
                                      <p:cBhvr>
                                        <p:cTn id="8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34" grpId="0"/>
      <p:bldP spid="34" grpId="1"/>
      <p:bldP spid="35" grpId="0"/>
      <p:bldP spid="35" grpId="1"/>
      <p:bldP spid="36" grpId="0"/>
      <p:bldP spid="36" grpId="1"/>
      <p:bldP spid="37" grpId="0"/>
      <p:bldP spid="37" grpId="1"/>
      <p:bldP spid="38" grpId="0"/>
      <p:bldP spid="38" grpId="1"/>
      <p:bldP spid="39" grpId="0" animBg="1"/>
      <p:bldP spid="40" grpId="0" animBg="1"/>
      <p:bldP spid="41" grpId="0"/>
      <p:bldP spid="42" grpId="0"/>
      <p:bldP spid="43" grpId="0"/>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0"/>
            <a:ext cx="12192000" cy="6858000"/>
            <a:chOff x="0" y="0"/>
            <a:chExt cx="12192000" cy="6858000"/>
          </a:xfrm>
        </p:grpSpPr>
        <p:pic>
          <p:nvPicPr>
            <p:cNvPr id="3" name="图片 2"/>
            <p:cNvPicPr>
              <a:picLocks noChangeAspect="1"/>
            </p:cNvPicPr>
            <p:nvPr/>
          </p:nvPicPr>
          <p:blipFill>
            <a:blip r:embed="rId3"/>
            <a:stretch>
              <a:fillRect/>
            </a:stretch>
          </p:blipFill>
          <p:spPr>
            <a:xfrm>
              <a:off x="0" y="0"/>
              <a:ext cx="6858000" cy="6858000"/>
            </a:xfrm>
            <a:prstGeom prst="rect">
              <a:avLst/>
            </a:prstGeom>
          </p:spPr>
        </p:pic>
        <p:pic>
          <p:nvPicPr>
            <p:cNvPr id="4" name="图片 3"/>
            <p:cNvPicPr>
              <a:picLocks noChangeAspect="1"/>
            </p:cNvPicPr>
            <p:nvPr/>
          </p:nvPicPr>
          <p:blipFill rotWithShape="1">
            <a:blip r:embed="rId4" cstate="screen"/>
            <a:srcRect r="-1"/>
            <a:stretch>
              <a:fillRect/>
            </a:stretch>
          </p:blipFill>
          <p:spPr>
            <a:xfrm>
              <a:off x="6857999" y="0"/>
              <a:ext cx="5334001" cy="6858000"/>
            </a:xfrm>
            <a:prstGeom prst="rect">
              <a:avLst/>
            </a:prstGeom>
          </p:spPr>
        </p:pic>
      </p:grpSp>
      <p:sp>
        <p:nvSpPr>
          <p:cNvPr id="11" name="矩形 10"/>
          <p:cNvSpPr/>
          <p:nvPr/>
        </p:nvSpPr>
        <p:spPr>
          <a:xfrm>
            <a:off x="727585" y="494071"/>
            <a:ext cx="10943304" cy="586985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矩形 9"/>
          <p:cNvSpPr/>
          <p:nvPr/>
        </p:nvSpPr>
        <p:spPr>
          <a:xfrm>
            <a:off x="1779640" y="1240092"/>
            <a:ext cx="8632723" cy="4377816"/>
          </a:xfrm>
          <a:prstGeom prst="rect">
            <a:avLst/>
          </a:prstGeom>
          <a:solidFill>
            <a:schemeClr val="bg1"/>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文本框 11"/>
          <p:cNvSpPr txBox="1"/>
          <p:nvPr/>
        </p:nvSpPr>
        <p:spPr>
          <a:xfrm>
            <a:off x="2944761" y="1504337"/>
            <a:ext cx="6164827"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文本框 12"/>
          <p:cNvSpPr txBox="1"/>
          <p:nvPr/>
        </p:nvSpPr>
        <p:spPr>
          <a:xfrm>
            <a:off x="2394155" y="2413337"/>
            <a:ext cx="7634748" cy="1107996"/>
          </a:xfrm>
          <a:prstGeom prst="rect">
            <a:avLst/>
          </a:prstGeom>
          <a:noFill/>
        </p:spPr>
        <p:txBody>
          <a:bodyPr wrap="square" rtlCol="0">
            <a:spAutoFit/>
          </a:bodyPr>
          <a:lstStyle/>
          <a:p>
            <a:pPr algn="dist"/>
            <a:r>
              <a:rPr lang="zh-CN" altLang="en-US" sz="66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谢谢您的聆听</a:t>
            </a:r>
          </a:p>
        </p:txBody>
      </p:sp>
      <p:sp>
        <p:nvSpPr>
          <p:cNvPr id="14" name="文本框 13"/>
          <p:cNvSpPr txBox="1"/>
          <p:nvPr/>
        </p:nvSpPr>
        <p:spPr>
          <a:xfrm>
            <a:off x="3821060" y="3806445"/>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1" nodeType="clickEffect">
                                  <p:stCondLst>
                                    <p:cond delay="0"/>
                                  </p:stCondLst>
                                  <p:childTnLst>
                                    <p:animClr clrSpc="rgb" dir="cw">
                                      <p:cBhvr override="childStyle">
                                        <p:cTn id="18" dur="250" autoRev="1" fill="remove"/>
                                        <p:tgtEl>
                                          <p:spTgt spid="10"/>
                                        </p:tgtEl>
                                        <p:attrNameLst>
                                          <p:attrName>style.color</p:attrName>
                                        </p:attrNameLst>
                                      </p:cBhvr>
                                      <p:to>
                                        <a:schemeClr val="bg1"/>
                                      </p:to>
                                    </p:animClr>
                                    <p:animClr clrSpc="rgb" dir="cw">
                                      <p:cBhvr>
                                        <p:cTn id="19" dur="250" autoRev="1" fill="remove"/>
                                        <p:tgtEl>
                                          <p:spTgt spid="10"/>
                                        </p:tgtEl>
                                        <p:attrNameLst>
                                          <p:attrName>fillcolor</p:attrName>
                                        </p:attrNameLst>
                                      </p:cBhvr>
                                      <p:to>
                                        <a:schemeClr val="bg1"/>
                                      </p:to>
                                    </p:animClr>
                                    <p:set>
                                      <p:cBhvr>
                                        <p:cTn id="20" dur="250" autoRev="1" fill="remove"/>
                                        <p:tgtEl>
                                          <p:spTgt spid="10"/>
                                        </p:tgtEl>
                                        <p:attrNameLst>
                                          <p:attrName>fill.type</p:attrName>
                                        </p:attrNameLst>
                                      </p:cBhvr>
                                      <p:to>
                                        <p:strVal val="solid"/>
                                      </p:to>
                                    </p:set>
                                    <p:set>
                                      <p:cBhvr>
                                        <p:cTn id="21" dur="250" autoRev="1" fill="remove"/>
                                        <p:tgtEl>
                                          <p:spTgt spid="10"/>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0" grpId="1" animBg="1"/>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338054" y="671052"/>
            <a:ext cx="5515897" cy="5515897"/>
          </a:xfrm>
          <a:prstGeom prst="rect">
            <a:avLst/>
          </a:prstGeom>
        </p:spPr>
      </p:pic>
      <p:sp>
        <p:nvSpPr>
          <p:cNvPr id="3" name="矩形 2"/>
          <p:cNvSpPr/>
          <p:nvPr/>
        </p:nvSpPr>
        <p:spPr>
          <a:xfrm>
            <a:off x="3706762" y="1025012"/>
            <a:ext cx="4778479" cy="4807974"/>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 name="文本框 3"/>
          <p:cNvSpPr txBox="1"/>
          <p:nvPr/>
        </p:nvSpPr>
        <p:spPr>
          <a:xfrm>
            <a:off x="4369211" y="1327358"/>
            <a:ext cx="3453580"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文本框 4"/>
          <p:cNvSpPr txBox="1"/>
          <p:nvPr/>
        </p:nvSpPr>
        <p:spPr>
          <a:xfrm>
            <a:off x="4203596" y="2252827"/>
            <a:ext cx="3784805" cy="1938992"/>
          </a:xfrm>
          <a:prstGeom prst="rect">
            <a:avLst/>
          </a:prstGeom>
          <a:noFill/>
        </p:spPr>
        <p:txBody>
          <a:bodyPr wrap="square" rtlCol="0">
            <a:spAutoFit/>
          </a:bodyPr>
          <a:lstStyle/>
          <a:p>
            <a:pPr algn="dist"/>
            <a:r>
              <a:rPr lang="en-US" altLang="zh-CN"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PART ONE</a:t>
            </a:r>
            <a:endParaRPr lang="zh-CN" altLang="en-US"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3706761" y="4191820"/>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8" y="671055"/>
            <a:ext cx="626347" cy="626347"/>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aphicFrame>
        <p:nvGraphicFramePr>
          <p:cNvPr id="7" name="图表 6"/>
          <p:cNvGraphicFramePr/>
          <p:nvPr/>
        </p:nvGraphicFramePr>
        <p:xfrm>
          <a:off x="1432594" y="2055373"/>
          <a:ext cx="9676436" cy="2757670"/>
        </p:xfrm>
        <a:graphic>
          <a:graphicData uri="http://schemas.openxmlformats.org/drawingml/2006/chart">
            <c:chart xmlns:c="http://schemas.openxmlformats.org/drawingml/2006/chart" xmlns:r="http://schemas.openxmlformats.org/officeDocument/2006/relationships" r:id="rId4"/>
          </a:graphicData>
        </a:graphic>
      </p:graphicFrame>
      <p:sp>
        <p:nvSpPr>
          <p:cNvPr id="8" name="文本框 7"/>
          <p:cNvSpPr txBox="1"/>
          <p:nvPr/>
        </p:nvSpPr>
        <p:spPr>
          <a:xfrm>
            <a:off x="3348785" y="5042118"/>
            <a:ext cx="5844057" cy="1815882"/>
          </a:xfrm>
          <a:prstGeom prst="rect">
            <a:avLst/>
          </a:prstGeom>
          <a:noFill/>
        </p:spPr>
        <p:txBody>
          <a:bodyPr wrap="square" rtlCol="0">
            <a:spAutoFit/>
          </a:bodyPr>
          <a:lstStyle/>
          <a:p>
            <a:pPr algn="ct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gn="ct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1654770" y="2029566"/>
            <a:ext cx="2786441" cy="1589502"/>
            <a:chOff x="1356694" y="2465664"/>
            <a:chExt cx="2786441" cy="1589502"/>
          </a:xfrm>
          <a:solidFill>
            <a:schemeClr val="tx1">
              <a:lumMod val="50000"/>
              <a:lumOff val="50000"/>
            </a:schemeClr>
          </a:solidFill>
        </p:grpSpPr>
        <p:sp>
          <p:nvSpPr>
            <p:cNvPr id="8" name="Rectangle 5"/>
            <p:cNvSpPr>
              <a:spLocks noChangeArrowheads="1"/>
            </p:cNvSpPr>
            <p:nvPr/>
          </p:nvSpPr>
          <p:spPr bwMode="auto">
            <a:xfrm>
              <a:off x="1751183" y="2810120"/>
              <a:ext cx="196282" cy="8986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Rectangle 6"/>
            <p:cNvSpPr>
              <a:spLocks noChangeArrowheads="1"/>
            </p:cNvSpPr>
            <p:nvPr/>
          </p:nvSpPr>
          <p:spPr bwMode="auto">
            <a:xfrm>
              <a:off x="2143748" y="2810120"/>
              <a:ext cx="163569" cy="8986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Rectangle 7"/>
            <p:cNvSpPr>
              <a:spLocks noChangeArrowheads="1"/>
            </p:cNvSpPr>
            <p:nvPr/>
          </p:nvSpPr>
          <p:spPr bwMode="auto">
            <a:xfrm>
              <a:off x="2503599" y="2810120"/>
              <a:ext cx="198207" cy="8986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Rectangle 8"/>
            <p:cNvSpPr>
              <a:spLocks noChangeArrowheads="1"/>
            </p:cNvSpPr>
            <p:nvPr/>
          </p:nvSpPr>
          <p:spPr bwMode="auto">
            <a:xfrm>
              <a:off x="2865375" y="2810120"/>
              <a:ext cx="196282" cy="898665"/>
            </a:xfrm>
            <a:prstGeom prst="rect">
              <a:avLst/>
            </a:prstGeom>
            <a:solidFill>
              <a:srgbClr val="86C5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Freeform 10"/>
            <p:cNvSpPr>
              <a:spLocks noEditPoints="1"/>
            </p:cNvSpPr>
            <p:nvPr/>
          </p:nvSpPr>
          <p:spPr bwMode="auto">
            <a:xfrm>
              <a:off x="1356694" y="2465664"/>
              <a:ext cx="2786441" cy="1589502"/>
            </a:xfrm>
            <a:custGeom>
              <a:avLst/>
              <a:gdLst>
                <a:gd name="T0" fmla="*/ 82 w 85"/>
                <a:gd name="T1" fmla="*/ 13 h 46"/>
                <a:gd name="T2" fmla="*/ 77 w 85"/>
                <a:gd name="T3" fmla="*/ 13 h 46"/>
                <a:gd name="T4" fmla="*/ 77 w 85"/>
                <a:gd name="T5" fmla="*/ 8 h 46"/>
                <a:gd name="T6" fmla="*/ 69 w 85"/>
                <a:gd name="T7" fmla="*/ 0 h 46"/>
                <a:gd name="T8" fmla="*/ 8 w 85"/>
                <a:gd name="T9" fmla="*/ 0 h 46"/>
                <a:gd name="T10" fmla="*/ 0 w 85"/>
                <a:gd name="T11" fmla="*/ 8 h 46"/>
                <a:gd name="T12" fmla="*/ 0 w 85"/>
                <a:gd name="T13" fmla="*/ 38 h 46"/>
                <a:gd name="T14" fmla="*/ 8 w 85"/>
                <a:gd name="T15" fmla="*/ 46 h 46"/>
                <a:gd name="T16" fmla="*/ 69 w 85"/>
                <a:gd name="T17" fmla="*/ 46 h 46"/>
                <a:gd name="T18" fmla="*/ 77 w 85"/>
                <a:gd name="T19" fmla="*/ 38 h 46"/>
                <a:gd name="T20" fmla="*/ 77 w 85"/>
                <a:gd name="T21" fmla="*/ 33 h 46"/>
                <a:gd name="T22" fmla="*/ 82 w 85"/>
                <a:gd name="T23" fmla="*/ 33 h 46"/>
                <a:gd name="T24" fmla="*/ 85 w 85"/>
                <a:gd name="T25" fmla="*/ 31 h 46"/>
                <a:gd name="T26" fmla="*/ 85 w 85"/>
                <a:gd name="T27" fmla="*/ 15 h 46"/>
                <a:gd name="T28" fmla="*/ 82 w 85"/>
                <a:gd name="T29" fmla="*/ 13 h 46"/>
                <a:gd name="T30" fmla="*/ 72 w 85"/>
                <a:gd name="T31" fmla="*/ 38 h 46"/>
                <a:gd name="T32" fmla="*/ 69 w 85"/>
                <a:gd name="T33" fmla="*/ 41 h 46"/>
                <a:gd name="T34" fmla="*/ 8 w 85"/>
                <a:gd name="T35" fmla="*/ 41 h 46"/>
                <a:gd name="T36" fmla="*/ 5 w 85"/>
                <a:gd name="T37" fmla="*/ 38 h 46"/>
                <a:gd name="T38" fmla="*/ 5 w 85"/>
                <a:gd name="T39" fmla="*/ 8 h 46"/>
                <a:gd name="T40" fmla="*/ 8 w 85"/>
                <a:gd name="T41" fmla="*/ 5 h 46"/>
                <a:gd name="T42" fmla="*/ 69 w 85"/>
                <a:gd name="T43" fmla="*/ 5 h 46"/>
                <a:gd name="T44" fmla="*/ 72 w 85"/>
                <a:gd name="T45" fmla="*/ 8 h 46"/>
                <a:gd name="T46" fmla="*/ 72 w 85"/>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5" h="46">
                  <a:moveTo>
                    <a:pt x="82" y="13"/>
                  </a:moveTo>
                  <a:cubicBezTo>
                    <a:pt x="77" y="13"/>
                    <a:pt x="77" y="13"/>
                    <a:pt x="77" y="13"/>
                  </a:cubicBezTo>
                  <a:cubicBezTo>
                    <a:pt x="77" y="8"/>
                    <a:pt x="77" y="8"/>
                    <a:pt x="77" y="8"/>
                  </a:cubicBezTo>
                  <a:cubicBezTo>
                    <a:pt x="77" y="3"/>
                    <a:pt x="74" y="0"/>
                    <a:pt x="69" y="0"/>
                  </a:cubicBezTo>
                  <a:cubicBezTo>
                    <a:pt x="8" y="0"/>
                    <a:pt x="8" y="0"/>
                    <a:pt x="8" y="0"/>
                  </a:cubicBezTo>
                  <a:cubicBezTo>
                    <a:pt x="4" y="0"/>
                    <a:pt x="0" y="3"/>
                    <a:pt x="0" y="8"/>
                  </a:cubicBezTo>
                  <a:cubicBezTo>
                    <a:pt x="0" y="38"/>
                    <a:pt x="0" y="38"/>
                    <a:pt x="0" y="38"/>
                  </a:cubicBezTo>
                  <a:cubicBezTo>
                    <a:pt x="0" y="43"/>
                    <a:pt x="4" y="46"/>
                    <a:pt x="8" y="46"/>
                  </a:cubicBezTo>
                  <a:cubicBezTo>
                    <a:pt x="69" y="46"/>
                    <a:pt x="69" y="46"/>
                    <a:pt x="69" y="46"/>
                  </a:cubicBezTo>
                  <a:cubicBezTo>
                    <a:pt x="74" y="46"/>
                    <a:pt x="77" y="43"/>
                    <a:pt x="77" y="38"/>
                  </a:cubicBezTo>
                  <a:cubicBezTo>
                    <a:pt x="77" y="33"/>
                    <a:pt x="77" y="33"/>
                    <a:pt x="77" y="33"/>
                  </a:cubicBezTo>
                  <a:cubicBezTo>
                    <a:pt x="82" y="33"/>
                    <a:pt x="82" y="33"/>
                    <a:pt x="82" y="33"/>
                  </a:cubicBezTo>
                  <a:cubicBezTo>
                    <a:pt x="84" y="33"/>
                    <a:pt x="85" y="32"/>
                    <a:pt x="85" y="31"/>
                  </a:cubicBezTo>
                  <a:cubicBezTo>
                    <a:pt x="85" y="15"/>
                    <a:pt x="85" y="15"/>
                    <a:pt x="85" y="15"/>
                  </a:cubicBezTo>
                  <a:cubicBezTo>
                    <a:pt x="85" y="14"/>
                    <a:pt x="84" y="13"/>
                    <a:pt x="82" y="13"/>
                  </a:cubicBezTo>
                  <a:close/>
                  <a:moveTo>
                    <a:pt x="72" y="38"/>
                  </a:moveTo>
                  <a:cubicBezTo>
                    <a:pt x="72" y="40"/>
                    <a:pt x="71" y="41"/>
                    <a:pt x="69" y="41"/>
                  </a:cubicBezTo>
                  <a:cubicBezTo>
                    <a:pt x="8" y="41"/>
                    <a:pt x="8" y="41"/>
                    <a:pt x="8" y="41"/>
                  </a:cubicBezTo>
                  <a:cubicBezTo>
                    <a:pt x="7" y="41"/>
                    <a:pt x="5" y="40"/>
                    <a:pt x="5" y="38"/>
                  </a:cubicBezTo>
                  <a:cubicBezTo>
                    <a:pt x="5" y="8"/>
                    <a:pt x="5" y="8"/>
                    <a:pt x="5" y="8"/>
                  </a:cubicBezTo>
                  <a:cubicBezTo>
                    <a:pt x="5" y="6"/>
                    <a:pt x="7" y="5"/>
                    <a:pt x="8" y="5"/>
                  </a:cubicBezTo>
                  <a:cubicBezTo>
                    <a:pt x="69" y="5"/>
                    <a:pt x="69" y="5"/>
                    <a:pt x="69" y="5"/>
                  </a:cubicBezTo>
                  <a:cubicBezTo>
                    <a:pt x="71" y="5"/>
                    <a:pt x="72" y="6"/>
                    <a:pt x="72" y="8"/>
                  </a:cubicBezTo>
                  <a:lnTo>
                    <a:pt x="72"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3" name="组合 12"/>
          <p:cNvGrpSpPr/>
          <p:nvPr/>
        </p:nvGrpSpPr>
        <p:grpSpPr>
          <a:xfrm>
            <a:off x="4868411" y="2029566"/>
            <a:ext cx="2753728" cy="1589502"/>
            <a:chOff x="4570338" y="2465664"/>
            <a:chExt cx="2753728" cy="1589502"/>
          </a:xfrm>
          <a:solidFill>
            <a:schemeClr val="tx1">
              <a:lumMod val="50000"/>
              <a:lumOff val="50000"/>
            </a:schemeClr>
          </a:solidFill>
        </p:grpSpPr>
        <p:sp>
          <p:nvSpPr>
            <p:cNvPr id="14" name="Rectangle 11"/>
            <p:cNvSpPr>
              <a:spLocks noChangeArrowheads="1"/>
            </p:cNvSpPr>
            <p:nvPr/>
          </p:nvSpPr>
          <p:spPr bwMode="auto">
            <a:xfrm>
              <a:off x="4930190" y="2810120"/>
              <a:ext cx="196282" cy="898665"/>
            </a:xfrm>
            <a:prstGeom prst="rect">
              <a:avLst/>
            </a:pr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Rectangle 12"/>
            <p:cNvSpPr>
              <a:spLocks noChangeArrowheads="1"/>
            </p:cNvSpPr>
            <p:nvPr/>
          </p:nvSpPr>
          <p:spPr bwMode="auto">
            <a:xfrm>
              <a:off x="5322755" y="2810120"/>
              <a:ext cx="198207" cy="898665"/>
            </a:xfrm>
            <a:prstGeom prst="rect">
              <a:avLst/>
            </a:prstGeom>
            <a:grpFill/>
            <a:ln>
              <a:noFill/>
            </a:ln>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Rectangle 13"/>
            <p:cNvSpPr>
              <a:spLocks noChangeArrowheads="1"/>
            </p:cNvSpPr>
            <p:nvPr/>
          </p:nvSpPr>
          <p:spPr bwMode="auto">
            <a:xfrm>
              <a:off x="5684530" y="2810120"/>
              <a:ext cx="196282" cy="898665"/>
            </a:xfrm>
            <a:prstGeom prst="rect">
              <a:avLst/>
            </a:prstGeom>
            <a:solidFill>
              <a:srgbClr val="86C5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Freeform 14"/>
            <p:cNvSpPr>
              <a:spLocks noEditPoints="1"/>
            </p:cNvSpPr>
            <p:nvPr/>
          </p:nvSpPr>
          <p:spPr bwMode="auto">
            <a:xfrm>
              <a:off x="4570338" y="2465664"/>
              <a:ext cx="2753728" cy="1589502"/>
            </a:xfrm>
            <a:custGeom>
              <a:avLst/>
              <a:gdLst>
                <a:gd name="T0" fmla="*/ 81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1 w 84"/>
                <a:gd name="T23" fmla="*/ 33 h 46"/>
                <a:gd name="T24" fmla="*/ 84 w 84"/>
                <a:gd name="T25" fmla="*/ 31 h 46"/>
                <a:gd name="T26" fmla="*/ 84 w 84"/>
                <a:gd name="T27" fmla="*/ 15 h 46"/>
                <a:gd name="T28" fmla="*/ 81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1"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1" y="33"/>
                    <a:pt x="81" y="33"/>
                    <a:pt x="81" y="33"/>
                  </a:cubicBezTo>
                  <a:cubicBezTo>
                    <a:pt x="83" y="33"/>
                    <a:pt x="84" y="32"/>
                    <a:pt x="84" y="31"/>
                  </a:cubicBezTo>
                  <a:cubicBezTo>
                    <a:pt x="84" y="15"/>
                    <a:pt x="84" y="15"/>
                    <a:pt x="84" y="15"/>
                  </a:cubicBezTo>
                  <a:cubicBezTo>
                    <a:pt x="84" y="14"/>
                    <a:pt x="83" y="13"/>
                    <a:pt x="81"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8" name="组合 17"/>
          <p:cNvGrpSpPr/>
          <p:nvPr/>
        </p:nvGrpSpPr>
        <p:grpSpPr>
          <a:xfrm>
            <a:off x="8112845" y="2029566"/>
            <a:ext cx="2753728" cy="1589502"/>
            <a:chOff x="7814772" y="2465664"/>
            <a:chExt cx="2753728" cy="1589502"/>
          </a:xfrm>
          <a:solidFill>
            <a:schemeClr val="tx1">
              <a:lumMod val="50000"/>
              <a:lumOff val="50000"/>
            </a:schemeClr>
          </a:solidFill>
        </p:grpSpPr>
        <p:sp>
          <p:nvSpPr>
            <p:cNvPr id="19" name="Rectangle 15"/>
            <p:cNvSpPr>
              <a:spLocks noChangeArrowheads="1"/>
            </p:cNvSpPr>
            <p:nvPr/>
          </p:nvSpPr>
          <p:spPr bwMode="auto">
            <a:xfrm>
              <a:off x="8174624" y="2810120"/>
              <a:ext cx="198207" cy="8986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Freeform 16"/>
            <p:cNvSpPr>
              <a:spLocks noEditPoints="1"/>
            </p:cNvSpPr>
            <p:nvPr/>
          </p:nvSpPr>
          <p:spPr bwMode="auto">
            <a:xfrm>
              <a:off x="7814772" y="2465664"/>
              <a:ext cx="2753728" cy="1589502"/>
            </a:xfrm>
            <a:custGeom>
              <a:avLst/>
              <a:gdLst>
                <a:gd name="T0" fmla="*/ 82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2 w 84"/>
                <a:gd name="T23" fmla="*/ 33 h 46"/>
                <a:gd name="T24" fmla="*/ 84 w 84"/>
                <a:gd name="T25" fmla="*/ 31 h 46"/>
                <a:gd name="T26" fmla="*/ 84 w 84"/>
                <a:gd name="T27" fmla="*/ 15 h 46"/>
                <a:gd name="T28" fmla="*/ 82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2"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2" y="33"/>
                    <a:pt x="82" y="33"/>
                    <a:pt x="82" y="33"/>
                  </a:cubicBezTo>
                  <a:cubicBezTo>
                    <a:pt x="83" y="33"/>
                    <a:pt x="84" y="32"/>
                    <a:pt x="84" y="31"/>
                  </a:cubicBezTo>
                  <a:cubicBezTo>
                    <a:pt x="84" y="15"/>
                    <a:pt x="84" y="15"/>
                    <a:pt x="84" y="15"/>
                  </a:cubicBezTo>
                  <a:cubicBezTo>
                    <a:pt x="84" y="14"/>
                    <a:pt x="83" y="13"/>
                    <a:pt x="82"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1" name="Rectangle 9"/>
            <p:cNvSpPr>
              <a:spLocks noChangeArrowheads="1"/>
            </p:cNvSpPr>
            <p:nvPr/>
          </p:nvSpPr>
          <p:spPr bwMode="auto">
            <a:xfrm>
              <a:off x="8536401" y="2810120"/>
              <a:ext cx="196282" cy="898665"/>
            </a:xfrm>
            <a:prstGeom prst="rect">
              <a:avLst/>
            </a:prstGeom>
            <a:solidFill>
              <a:srgbClr val="86C5C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22" name="TextBox 17"/>
          <p:cNvSpPr txBox="1"/>
          <p:nvPr/>
        </p:nvSpPr>
        <p:spPr>
          <a:xfrm>
            <a:off x="1775470" y="4851664"/>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3" name="TextBox 18"/>
          <p:cNvSpPr txBox="1"/>
          <p:nvPr/>
        </p:nvSpPr>
        <p:spPr>
          <a:xfrm>
            <a:off x="2226228" y="4297153"/>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24" name="TextBox 17"/>
          <p:cNvSpPr txBox="1"/>
          <p:nvPr/>
        </p:nvSpPr>
        <p:spPr>
          <a:xfrm>
            <a:off x="4926715" y="4851664"/>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5" name="TextBox 18"/>
          <p:cNvSpPr txBox="1"/>
          <p:nvPr/>
        </p:nvSpPr>
        <p:spPr>
          <a:xfrm>
            <a:off x="5377473" y="4297153"/>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
        <p:nvSpPr>
          <p:cNvPr id="26" name="TextBox 17"/>
          <p:cNvSpPr txBox="1"/>
          <p:nvPr/>
        </p:nvSpPr>
        <p:spPr>
          <a:xfrm>
            <a:off x="8112847" y="4851664"/>
            <a:ext cx="2338575" cy="1061829"/>
          </a:xfrm>
          <a:prstGeom prst="rect">
            <a:avLst/>
          </a:prstGeom>
          <a:noFill/>
        </p:spPr>
        <p:txBody>
          <a:bodyPr wrap="square" rtlCol="0">
            <a:spAutoFit/>
          </a:bodyPr>
          <a:lstStyle/>
          <a:p>
            <a:pPr lvl="0" algn="ctr">
              <a:lnSpc>
                <a:spcPct val="150000"/>
              </a:lnSpc>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添加文本添加文本添加文本添加文本添加文本添加文本添加文本</a:t>
            </a:r>
          </a:p>
        </p:txBody>
      </p:sp>
      <p:sp>
        <p:nvSpPr>
          <p:cNvPr id="27" name="TextBox 18"/>
          <p:cNvSpPr txBox="1"/>
          <p:nvPr/>
        </p:nvSpPr>
        <p:spPr>
          <a:xfrm>
            <a:off x="8563605" y="4297153"/>
            <a:ext cx="1437059" cy="408623"/>
          </a:xfrm>
          <a:prstGeom prst="roundRect">
            <a:avLst/>
          </a:prstGeom>
          <a:solidFill>
            <a:srgbClr val="F19596"/>
          </a:solidFill>
        </p:spPr>
        <p:txBody>
          <a:bodyPr wrap="square" rtlCol="0">
            <a:spAutoFit/>
          </a:bodyPr>
          <a:lstStyle/>
          <a:p>
            <a:pPr algn="ctr"/>
            <a:r>
              <a:rPr lang="zh-CN" altLang="en-US" b="1" dirty="0">
                <a:solidFill>
                  <a:schemeClr val="bg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标题</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ppt_x"/>
                                          </p:val>
                                        </p:tav>
                                        <p:tav tm="100000">
                                          <p:val>
                                            <p:strVal val="#ppt_x"/>
                                          </p:val>
                                        </p:tav>
                                      </p:tavLst>
                                    </p:anim>
                                    <p:anim calcmode="lin" valueType="num">
                                      <p:cBhvr additive="base">
                                        <p:cTn id="51" dur="500" fill="hold"/>
                                        <p:tgtEl>
                                          <p:spTgt spid="27"/>
                                        </p:tgtEl>
                                        <p:attrNameLst>
                                          <p:attrName>ppt_y</p:attrName>
                                        </p:attrNameLst>
                                      </p:cBhvr>
                                      <p:tavLst>
                                        <p:tav tm="0">
                                          <p:val>
                                            <p:strVal val="1+#ppt_h/2"/>
                                          </p:val>
                                        </p:tav>
                                        <p:tav tm="100000">
                                          <p:val>
                                            <p:strVal val="#ppt_y"/>
                                          </p:val>
                                        </p:tav>
                                      </p:tavLst>
                                    </p:anim>
                                  </p:childTnLst>
                                </p:cTn>
                              </p:par>
                            </p:childTnLst>
                          </p:cTn>
                        </p:par>
                        <p:par>
                          <p:cTn id="52" fill="hold">
                            <p:stCondLst>
                              <p:cond delay="500"/>
                            </p:stCondLst>
                            <p:childTnLst>
                              <p:par>
                                <p:cTn id="53" presetID="2" presetClass="entr" presetSubtype="4"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4" grpId="0"/>
      <p:bldP spid="25" grpId="0" animBg="1"/>
      <p:bldP spid="26" grpId="0"/>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grpSp>
        <p:nvGrpSpPr>
          <p:cNvPr id="7" name="组合 6"/>
          <p:cNvGrpSpPr/>
          <p:nvPr/>
        </p:nvGrpSpPr>
        <p:grpSpPr>
          <a:xfrm>
            <a:off x="5308663" y="3429002"/>
            <a:ext cx="911959" cy="911959"/>
            <a:chOff x="3600886" y="2959048"/>
            <a:chExt cx="911958" cy="911959"/>
          </a:xfrm>
          <a:solidFill>
            <a:srgbClr val="86C5C5"/>
          </a:solidFill>
        </p:grpSpPr>
        <p:sp>
          <p:nvSpPr>
            <p:cNvPr id="8" name="泪滴形 7"/>
            <p:cNvSpPr/>
            <p:nvPr/>
          </p:nvSpPr>
          <p:spPr>
            <a:xfrm rot="10800000">
              <a:off x="3600886" y="2959048"/>
              <a:ext cx="911958" cy="911959"/>
            </a:xfrm>
            <a:prstGeom prst="teardrop">
              <a:avLst>
                <a:gd name="adj" fmla="val 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A0404">
                    <a:alpha val="99000"/>
                  </a:srgb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TextBox 44"/>
            <p:cNvSpPr txBox="1"/>
            <p:nvPr/>
          </p:nvSpPr>
          <p:spPr>
            <a:xfrm>
              <a:off x="3706731" y="3271760"/>
              <a:ext cx="553356" cy="461665"/>
            </a:xfrm>
            <a:prstGeom prst="rect">
              <a:avLst/>
            </a:prstGeom>
            <a:grpFill/>
          </p:spPr>
          <p:txBody>
            <a:bodyPr wrap="none" rtlCol="0">
              <a:spAutoFit/>
            </a:bodyPr>
            <a:lstStyle/>
            <a:p>
              <a:pPr algn="ctr"/>
              <a:r>
                <a:rPr lang="en-US" altLang="zh-CN"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0" name="组合 9"/>
          <p:cNvGrpSpPr/>
          <p:nvPr/>
        </p:nvGrpSpPr>
        <p:grpSpPr>
          <a:xfrm>
            <a:off x="5308665" y="2517046"/>
            <a:ext cx="911959" cy="911959"/>
            <a:chOff x="3600887" y="2047089"/>
            <a:chExt cx="911958" cy="911959"/>
          </a:xfrm>
          <a:solidFill>
            <a:srgbClr val="F19596"/>
          </a:solidFill>
        </p:grpSpPr>
        <p:sp>
          <p:nvSpPr>
            <p:cNvPr id="11" name="泪滴形 10"/>
            <p:cNvSpPr/>
            <p:nvPr/>
          </p:nvSpPr>
          <p:spPr>
            <a:xfrm rot="16200000">
              <a:off x="3600886" y="2047090"/>
              <a:ext cx="911959" cy="911958"/>
            </a:xfrm>
            <a:prstGeom prst="teardrop">
              <a:avLst>
                <a:gd name="adj" fmla="val 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A0404">
                    <a:alpha val="99000"/>
                  </a:srgb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TextBox 45"/>
            <p:cNvSpPr txBox="1"/>
            <p:nvPr/>
          </p:nvSpPr>
          <p:spPr>
            <a:xfrm>
              <a:off x="3706733" y="2156077"/>
              <a:ext cx="553356" cy="461665"/>
            </a:xfrm>
            <a:prstGeom prst="rect">
              <a:avLst/>
            </a:prstGeom>
            <a:grpFill/>
          </p:spPr>
          <p:txBody>
            <a:bodyPr wrap="none" rtlCol="0">
              <a:spAutoFit/>
            </a:bodyPr>
            <a:lstStyle/>
            <a:p>
              <a:pPr algn="ctr"/>
              <a:r>
                <a:rPr lang="en-US" altLang="zh-CN"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3" name="组合 12"/>
          <p:cNvGrpSpPr/>
          <p:nvPr/>
        </p:nvGrpSpPr>
        <p:grpSpPr>
          <a:xfrm>
            <a:off x="6240305" y="2517047"/>
            <a:ext cx="911959" cy="911959"/>
            <a:chOff x="4532525" y="2047090"/>
            <a:chExt cx="911958" cy="911959"/>
          </a:xfrm>
          <a:solidFill>
            <a:srgbClr val="86C5C5"/>
          </a:solidFill>
        </p:grpSpPr>
        <p:sp>
          <p:nvSpPr>
            <p:cNvPr id="14" name="泪滴形 13"/>
            <p:cNvSpPr/>
            <p:nvPr/>
          </p:nvSpPr>
          <p:spPr>
            <a:xfrm>
              <a:off x="4532525" y="2047090"/>
              <a:ext cx="911958" cy="911959"/>
            </a:xfrm>
            <a:prstGeom prst="teardrop">
              <a:avLst>
                <a:gd name="adj" fmla="val 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A0404">
                    <a:alpha val="99000"/>
                  </a:srgb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TextBox 46"/>
            <p:cNvSpPr txBox="1"/>
            <p:nvPr/>
          </p:nvSpPr>
          <p:spPr>
            <a:xfrm>
              <a:off x="4820364" y="2156077"/>
              <a:ext cx="553356" cy="461665"/>
            </a:xfrm>
            <a:prstGeom prst="rect">
              <a:avLst/>
            </a:prstGeom>
            <a:grpFill/>
          </p:spPr>
          <p:txBody>
            <a:bodyPr wrap="none" rtlCol="0">
              <a:spAutoFit/>
            </a:bodyPr>
            <a:lstStyle/>
            <a:p>
              <a:pPr algn="ctr"/>
              <a:r>
                <a:rPr lang="en-US" altLang="zh-CN"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nvGrpSpPr>
          <p:cNvPr id="16" name="组合 15"/>
          <p:cNvGrpSpPr/>
          <p:nvPr/>
        </p:nvGrpSpPr>
        <p:grpSpPr>
          <a:xfrm>
            <a:off x="6283426" y="3471499"/>
            <a:ext cx="911958" cy="911959"/>
            <a:chOff x="4532526" y="2959047"/>
            <a:chExt cx="911958" cy="911959"/>
          </a:xfrm>
          <a:solidFill>
            <a:srgbClr val="F19596"/>
          </a:solidFill>
        </p:grpSpPr>
        <p:sp>
          <p:nvSpPr>
            <p:cNvPr id="17" name="泪滴形 16"/>
            <p:cNvSpPr/>
            <p:nvPr/>
          </p:nvSpPr>
          <p:spPr>
            <a:xfrm rot="5400000">
              <a:off x="4532525" y="2959048"/>
              <a:ext cx="911959" cy="911958"/>
            </a:xfrm>
            <a:prstGeom prst="teardrop">
              <a:avLst>
                <a:gd name="adj" fmla="val 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A0404">
                    <a:alpha val="99000"/>
                  </a:srgb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8" name="TextBox 47"/>
            <p:cNvSpPr txBox="1"/>
            <p:nvPr/>
          </p:nvSpPr>
          <p:spPr>
            <a:xfrm>
              <a:off x="4820364" y="3272101"/>
              <a:ext cx="553357" cy="461665"/>
            </a:xfrm>
            <a:prstGeom prst="rect">
              <a:avLst/>
            </a:prstGeom>
            <a:grpFill/>
          </p:spPr>
          <p:txBody>
            <a:bodyPr wrap="none" rtlCol="0">
              <a:spAutoFit/>
            </a:bodyPr>
            <a:lstStyle/>
            <a:p>
              <a:pPr algn="ctr"/>
              <a:r>
                <a:rPr lang="en-US" altLang="zh-CN"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2400" b="1" dirty="0">
                <a:solidFill>
                  <a:schemeClr val="bg1">
                    <a:alpha val="99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sp>
        <p:nvSpPr>
          <p:cNvPr id="19" name="椭圆 18"/>
          <p:cNvSpPr/>
          <p:nvPr/>
        </p:nvSpPr>
        <p:spPr>
          <a:xfrm>
            <a:off x="5691188" y="2842859"/>
            <a:ext cx="1113635" cy="1113634"/>
          </a:xfrm>
          <a:prstGeom prst="ellipse">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0" name="椭圆 19"/>
          <p:cNvSpPr/>
          <p:nvPr/>
        </p:nvSpPr>
        <p:spPr>
          <a:xfrm>
            <a:off x="5838615" y="2990289"/>
            <a:ext cx="818783" cy="818783"/>
          </a:xfrm>
          <a:prstGeom prst="ellipse">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21" name="组合 20"/>
          <p:cNvGrpSpPr/>
          <p:nvPr/>
        </p:nvGrpSpPr>
        <p:grpSpPr>
          <a:xfrm>
            <a:off x="5991790" y="3143461"/>
            <a:ext cx="512431" cy="512430"/>
            <a:chOff x="4284012" y="2673508"/>
            <a:chExt cx="512430" cy="512430"/>
          </a:xfrm>
          <a:solidFill>
            <a:schemeClr val="bg1"/>
          </a:solidFill>
        </p:grpSpPr>
        <p:sp>
          <p:nvSpPr>
            <p:cNvPr id="22" name="椭圆 21"/>
            <p:cNvSpPr/>
            <p:nvPr/>
          </p:nvSpPr>
          <p:spPr>
            <a:xfrm>
              <a:off x="4284012" y="2673508"/>
              <a:ext cx="512430" cy="51243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nvGrpSpPr>
            <p:cNvPr id="23" name="组合 22"/>
            <p:cNvGrpSpPr/>
            <p:nvPr/>
          </p:nvGrpSpPr>
          <p:grpSpPr>
            <a:xfrm>
              <a:off x="4343385" y="2708686"/>
              <a:ext cx="388779" cy="373494"/>
              <a:chOff x="4953357" y="320496"/>
              <a:chExt cx="2220913" cy="2133599"/>
            </a:xfrm>
            <a:grpFill/>
          </p:grpSpPr>
          <p:sp>
            <p:nvSpPr>
              <p:cNvPr id="24" name="Freeform 17"/>
              <p:cNvSpPr/>
              <p:nvPr/>
            </p:nvSpPr>
            <p:spPr bwMode="auto">
              <a:xfrm>
                <a:off x="5312132" y="799920"/>
                <a:ext cx="1501775" cy="1654175"/>
              </a:xfrm>
              <a:custGeom>
                <a:avLst/>
                <a:gdLst>
                  <a:gd name="T0" fmla="*/ 0 w 138"/>
                  <a:gd name="T1" fmla="*/ 63 h 152"/>
                  <a:gd name="T2" fmla="*/ 0 w 138"/>
                  <a:gd name="T3" fmla="*/ 144 h 152"/>
                  <a:gd name="T4" fmla="*/ 4 w 138"/>
                  <a:gd name="T5" fmla="*/ 150 h 152"/>
                  <a:gd name="T6" fmla="*/ 9 w 138"/>
                  <a:gd name="T7" fmla="*/ 152 h 152"/>
                  <a:gd name="T8" fmla="*/ 46 w 138"/>
                  <a:gd name="T9" fmla="*/ 152 h 152"/>
                  <a:gd name="T10" fmla="*/ 49 w 138"/>
                  <a:gd name="T11" fmla="*/ 150 h 152"/>
                  <a:gd name="T12" fmla="*/ 51 w 138"/>
                  <a:gd name="T13" fmla="*/ 147 h 152"/>
                  <a:gd name="T14" fmla="*/ 51 w 138"/>
                  <a:gd name="T15" fmla="*/ 108 h 152"/>
                  <a:gd name="T16" fmla="*/ 88 w 138"/>
                  <a:gd name="T17" fmla="*/ 108 h 152"/>
                  <a:gd name="T18" fmla="*/ 88 w 138"/>
                  <a:gd name="T19" fmla="*/ 147 h 152"/>
                  <a:gd name="T20" fmla="*/ 89 w 138"/>
                  <a:gd name="T21" fmla="*/ 150 h 152"/>
                  <a:gd name="T22" fmla="*/ 92 w 138"/>
                  <a:gd name="T23" fmla="*/ 152 h 152"/>
                  <a:gd name="T24" fmla="*/ 129 w 138"/>
                  <a:gd name="T25" fmla="*/ 152 h 152"/>
                  <a:gd name="T26" fmla="*/ 135 w 138"/>
                  <a:gd name="T27" fmla="*/ 150 h 152"/>
                  <a:gd name="T28" fmla="*/ 138 w 138"/>
                  <a:gd name="T29" fmla="*/ 144 h 152"/>
                  <a:gd name="T30" fmla="*/ 138 w 138"/>
                  <a:gd name="T31" fmla="*/ 63 h 152"/>
                  <a:gd name="T32" fmla="*/ 69 w 138"/>
                  <a:gd name="T33" fmla="*/ 0 h 152"/>
                  <a:gd name="T34" fmla="*/ 0 w 138"/>
                  <a:gd name="T35" fmla="*/ 6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8" h="152">
                    <a:moveTo>
                      <a:pt x="0" y="63"/>
                    </a:moveTo>
                    <a:cubicBezTo>
                      <a:pt x="0" y="144"/>
                      <a:pt x="0" y="144"/>
                      <a:pt x="0" y="144"/>
                    </a:cubicBezTo>
                    <a:cubicBezTo>
                      <a:pt x="0" y="148"/>
                      <a:pt x="2" y="150"/>
                      <a:pt x="4" y="150"/>
                    </a:cubicBezTo>
                    <a:cubicBezTo>
                      <a:pt x="5" y="151"/>
                      <a:pt x="7" y="152"/>
                      <a:pt x="9" y="152"/>
                    </a:cubicBezTo>
                    <a:cubicBezTo>
                      <a:pt x="46" y="152"/>
                      <a:pt x="46" y="152"/>
                      <a:pt x="46" y="152"/>
                    </a:cubicBezTo>
                    <a:cubicBezTo>
                      <a:pt x="47" y="152"/>
                      <a:pt x="49" y="151"/>
                      <a:pt x="49" y="150"/>
                    </a:cubicBezTo>
                    <a:cubicBezTo>
                      <a:pt x="50" y="150"/>
                      <a:pt x="51" y="148"/>
                      <a:pt x="51" y="147"/>
                    </a:cubicBezTo>
                    <a:cubicBezTo>
                      <a:pt x="51" y="108"/>
                      <a:pt x="51" y="108"/>
                      <a:pt x="51" y="108"/>
                    </a:cubicBezTo>
                    <a:cubicBezTo>
                      <a:pt x="88" y="108"/>
                      <a:pt x="88" y="108"/>
                      <a:pt x="88" y="108"/>
                    </a:cubicBezTo>
                    <a:cubicBezTo>
                      <a:pt x="88" y="147"/>
                      <a:pt x="88" y="147"/>
                      <a:pt x="88" y="147"/>
                    </a:cubicBezTo>
                    <a:cubicBezTo>
                      <a:pt x="88" y="148"/>
                      <a:pt x="88" y="150"/>
                      <a:pt x="89" y="150"/>
                    </a:cubicBezTo>
                    <a:cubicBezTo>
                      <a:pt x="90" y="151"/>
                      <a:pt x="91" y="152"/>
                      <a:pt x="92" y="152"/>
                    </a:cubicBezTo>
                    <a:cubicBezTo>
                      <a:pt x="129" y="152"/>
                      <a:pt x="129" y="152"/>
                      <a:pt x="129" y="152"/>
                    </a:cubicBezTo>
                    <a:cubicBezTo>
                      <a:pt x="131" y="152"/>
                      <a:pt x="133" y="151"/>
                      <a:pt x="135" y="150"/>
                    </a:cubicBezTo>
                    <a:cubicBezTo>
                      <a:pt x="136" y="150"/>
                      <a:pt x="138" y="148"/>
                      <a:pt x="138" y="144"/>
                    </a:cubicBezTo>
                    <a:cubicBezTo>
                      <a:pt x="138" y="63"/>
                      <a:pt x="138" y="63"/>
                      <a:pt x="138" y="63"/>
                    </a:cubicBezTo>
                    <a:cubicBezTo>
                      <a:pt x="69" y="0"/>
                      <a:pt x="69" y="0"/>
                      <a:pt x="69" y="0"/>
                    </a:cubicBezTo>
                    <a:lnTo>
                      <a:pt x="0" y="63"/>
                    </a:lnTo>
                    <a:close/>
                  </a:path>
                </a:pathLst>
              </a:custGeom>
              <a:solidFill>
                <a:srgbClr val="F195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5" name="Freeform 18"/>
              <p:cNvSpPr/>
              <p:nvPr/>
            </p:nvSpPr>
            <p:spPr bwMode="auto">
              <a:xfrm>
                <a:off x="4953357" y="320496"/>
                <a:ext cx="2220913" cy="1187450"/>
              </a:xfrm>
              <a:custGeom>
                <a:avLst/>
                <a:gdLst>
                  <a:gd name="T0" fmla="*/ 198 w 204"/>
                  <a:gd name="T1" fmla="*/ 85 h 109"/>
                  <a:gd name="T2" fmla="*/ 166 w 204"/>
                  <a:gd name="T3" fmla="*/ 55 h 109"/>
                  <a:gd name="T4" fmla="*/ 166 w 204"/>
                  <a:gd name="T5" fmla="*/ 9 h 109"/>
                  <a:gd name="T6" fmla="*/ 161 w 204"/>
                  <a:gd name="T7" fmla="*/ 4 h 109"/>
                  <a:gd name="T8" fmla="*/ 149 w 204"/>
                  <a:gd name="T9" fmla="*/ 4 h 109"/>
                  <a:gd name="T10" fmla="*/ 144 w 204"/>
                  <a:gd name="T11" fmla="*/ 9 h 109"/>
                  <a:gd name="T12" fmla="*/ 144 w 204"/>
                  <a:gd name="T13" fmla="*/ 35 h 109"/>
                  <a:gd name="T14" fmla="*/ 111 w 204"/>
                  <a:gd name="T15" fmla="*/ 5 h 109"/>
                  <a:gd name="T16" fmla="*/ 93 w 204"/>
                  <a:gd name="T17" fmla="*/ 5 h 109"/>
                  <a:gd name="T18" fmla="*/ 6 w 204"/>
                  <a:gd name="T19" fmla="*/ 85 h 109"/>
                  <a:gd name="T20" fmla="*/ 5 w 204"/>
                  <a:gd name="T21" fmla="*/ 103 h 109"/>
                  <a:gd name="T22" fmla="*/ 5 w 204"/>
                  <a:gd name="T23" fmla="*/ 103 h 109"/>
                  <a:gd name="T24" fmla="*/ 15 w 204"/>
                  <a:gd name="T25" fmla="*/ 107 h 109"/>
                  <a:gd name="T26" fmla="*/ 24 w 204"/>
                  <a:gd name="T27" fmla="*/ 104 h 109"/>
                  <a:gd name="T28" fmla="*/ 102 w 204"/>
                  <a:gd name="T29" fmla="*/ 32 h 109"/>
                  <a:gd name="T30" fmla="*/ 181 w 204"/>
                  <a:gd name="T31" fmla="*/ 104 h 109"/>
                  <a:gd name="T32" fmla="*/ 199 w 204"/>
                  <a:gd name="T33" fmla="*/ 103 h 109"/>
                  <a:gd name="T34" fmla="*/ 198 w 204"/>
                  <a:gd name="T35" fmla="*/ 8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4" h="109">
                    <a:moveTo>
                      <a:pt x="198" y="85"/>
                    </a:moveTo>
                    <a:cubicBezTo>
                      <a:pt x="166" y="55"/>
                      <a:pt x="166" y="55"/>
                      <a:pt x="166" y="55"/>
                    </a:cubicBezTo>
                    <a:cubicBezTo>
                      <a:pt x="166" y="9"/>
                      <a:pt x="166" y="9"/>
                      <a:pt x="166" y="9"/>
                    </a:cubicBezTo>
                    <a:cubicBezTo>
                      <a:pt x="166" y="7"/>
                      <a:pt x="164" y="4"/>
                      <a:pt x="161" y="4"/>
                    </a:cubicBezTo>
                    <a:cubicBezTo>
                      <a:pt x="149" y="4"/>
                      <a:pt x="149" y="4"/>
                      <a:pt x="149" y="4"/>
                    </a:cubicBezTo>
                    <a:cubicBezTo>
                      <a:pt x="146" y="4"/>
                      <a:pt x="144" y="7"/>
                      <a:pt x="144" y="9"/>
                    </a:cubicBezTo>
                    <a:cubicBezTo>
                      <a:pt x="144" y="35"/>
                      <a:pt x="144" y="35"/>
                      <a:pt x="144" y="35"/>
                    </a:cubicBezTo>
                    <a:cubicBezTo>
                      <a:pt x="111" y="5"/>
                      <a:pt x="111" y="5"/>
                      <a:pt x="111" y="5"/>
                    </a:cubicBezTo>
                    <a:cubicBezTo>
                      <a:pt x="106" y="0"/>
                      <a:pt x="98" y="0"/>
                      <a:pt x="93" y="5"/>
                    </a:cubicBezTo>
                    <a:cubicBezTo>
                      <a:pt x="6" y="85"/>
                      <a:pt x="6" y="85"/>
                      <a:pt x="6" y="85"/>
                    </a:cubicBezTo>
                    <a:cubicBezTo>
                      <a:pt x="1" y="90"/>
                      <a:pt x="0" y="98"/>
                      <a:pt x="5" y="103"/>
                    </a:cubicBezTo>
                    <a:cubicBezTo>
                      <a:pt x="5" y="103"/>
                      <a:pt x="5" y="103"/>
                      <a:pt x="5" y="103"/>
                    </a:cubicBezTo>
                    <a:cubicBezTo>
                      <a:pt x="8" y="106"/>
                      <a:pt x="11" y="107"/>
                      <a:pt x="15" y="107"/>
                    </a:cubicBezTo>
                    <a:cubicBezTo>
                      <a:pt x="18" y="107"/>
                      <a:pt x="21" y="106"/>
                      <a:pt x="24" y="104"/>
                    </a:cubicBezTo>
                    <a:cubicBezTo>
                      <a:pt x="102" y="32"/>
                      <a:pt x="102" y="32"/>
                      <a:pt x="102" y="32"/>
                    </a:cubicBezTo>
                    <a:cubicBezTo>
                      <a:pt x="181" y="104"/>
                      <a:pt x="181" y="104"/>
                      <a:pt x="181" y="104"/>
                    </a:cubicBezTo>
                    <a:cubicBezTo>
                      <a:pt x="186" y="109"/>
                      <a:pt x="194" y="108"/>
                      <a:pt x="199" y="103"/>
                    </a:cubicBezTo>
                    <a:cubicBezTo>
                      <a:pt x="204" y="98"/>
                      <a:pt x="204" y="90"/>
                      <a:pt x="198"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grpSp>
      </p:grpSp>
      <p:sp>
        <p:nvSpPr>
          <p:cNvPr id="26" name="文本框 25"/>
          <p:cNvSpPr txBox="1"/>
          <p:nvPr/>
        </p:nvSpPr>
        <p:spPr>
          <a:xfrm>
            <a:off x="3286310" y="1880321"/>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01</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7" name="文本框 26"/>
          <p:cNvSpPr txBox="1"/>
          <p:nvPr/>
        </p:nvSpPr>
        <p:spPr>
          <a:xfrm>
            <a:off x="2176456" y="2046096"/>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28" name="文本框 27"/>
          <p:cNvSpPr txBox="1"/>
          <p:nvPr/>
        </p:nvSpPr>
        <p:spPr>
          <a:xfrm>
            <a:off x="1095727" y="2407177"/>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29" name="文本框 28"/>
          <p:cNvSpPr txBox="1"/>
          <p:nvPr/>
        </p:nvSpPr>
        <p:spPr>
          <a:xfrm>
            <a:off x="3222939" y="3628298"/>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02</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0" name="文本框 29"/>
          <p:cNvSpPr txBox="1"/>
          <p:nvPr/>
        </p:nvSpPr>
        <p:spPr>
          <a:xfrm>
            <a:off x="2113087" y="3794072"/>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1" name="文本框 30"/>
          <p:cNvSpPr txBox="1"/>
          <p:nvPr/>
        </p:nvSpPr>
        <p:spPr>
          <a:xfrm>
            <a:off x="1032359" y="4155153"/>
            <a:ext cx="3007295" cy="1384995"/>
          </a:xfrm>
          <a:prstGeom prst="rect">
            <a:avLst/>
          </a:prstGeom>
          <a:noFill/>
        </p:spPr>
        <p:txBody>
          <a:bodyPr wrap="square" rtlCol="0">
            <a:spAutoFit/>
          </a:bodyPr>
          <a:lstStyle/>
          <a:p>
            <a:pPr algn="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a:p>
            <a:pPr>
              <a:lnSpc>
                <a:spcPct val="200000"/>
              </a:lnSpc>
              <a:buClr>
                <a:srgbClr val="00B050"/>
              </a:buClr>
            </a:pPr>
            <a:endParaRPr lang="zh-CN" altLang="en-US" sz="1400" dirty="0">
              <a:solidFill>
                <a:srgbClr val="3F746B"/>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2" name="文本框 31"/>
          <p:cNvSpPr txBox="1"/>
          <p:nvPr/>
        </p:nvSpPr>
        <p:spPr>
          <a:xfrm>
            <a:off x="8238423" y="1994065"/>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03</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3" name="文本框 32"/>
          <p:cNvSpPr txBox="1"/>
          <p:nvPr/>
        </p:nvSpPr>
        <p:spPr>
          <a:xfrm>
            <a:off x="8964903" y="2103360"/>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4" name="文本框 33"/>
          <p:cNvSpPr txBox="1"/>
          <p:nvPr/>
        </p:nvSpPr>
        <p:spPr>
          <a:xfrm>
            <a:off x="8238423" y="2520922"/>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
        <p:nvSpPr>
          <p:cNvPr id="35" name="文本框 34"/>
          <p:cNvSpPr txBox="1"/>
          <p:nvPr/>
        </p:nvSpPr>
        <p:spPr>
          <a:xfrm>
            <a:off x="8238423" y="3628298"/>
            <a:ext cx="739305" cy="646331"/>
          </a:xfrm>
          <a:prstGeom prst="rect">
            <a:avLst/>
          </a:prstGeom>
          <a:noFill/>
        </p:spPr>
        <p:txBody>
          <a:bodyPr wrap="none" rtlCol="0">
            <a:spAutoFit/>
          </a:bodyPr>
          <a:lstStyle/>
          <a:p>
            <a:r>
              <a:rPr lang="en-US" altLang="zh-CN"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04</a:t>
            </a:r>
            <a:endParaRPr lang="zh-CN" altLang="en-US" sz="36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36" name="文本框 35"/>
          <p:cNvSpPr txBox="1"/>
          <p:nvPr/>
        </p:nvSpPr>
        <p:spPr>
          <a:xfrm>
            <a:off x="8964903" y="3737592"/>
            <a:ext cx="1107996" cy="369332"/>
          </a:xfrm>
          <a:prstGeom prst="rect">
            <a:avLst/>
          </a:prstGeom>
          <a:noFill/>
        </p:spPr>
        <p:txBody>
          <a:bodyPr wrap="none" rtlCol="0">
            <a:spAutoFit/>
          </a:bodyPr>
          <a:lstStyle/>
          <a:p>
            <a:pPr algn="r"/>
            <a:r>
              <a:rPr lang="zh-CN" altLang="en-US"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37" name="文本框 36"/>
          <p:cNvSpPr txBox="1"/>
          <p:nvPr/>
        </p:nvSpPr>
        <p:spPr>
          <a:xfrm>
            <a:off x="8238423" y="4155154"/>
            <a:ext cx="3007295" cy="954107"/>
          </a:xfrm>
          <a:prstGeom prst="rect">
            <a:avLst/>
          </a:prstGeom>
          <a:noFill/>
        </p:spPr>
        <p:txBody>
          <a:bodyPr wrap="square" rtlCol="0">
            <a:spAutoFit/>
          </a:bodyPr>
          <a:lstStyle/>
          <a:p>
            <a:pPr>
              <a:lnSpc>
                <a:spcPct val="200000"/>
              </a:lnSpc>
              <a:buClr>
                <a:srgbClr val="00B050"/>
              </a:buClr>
            </a:pPr>
            <a:r>
              <a:rPr lang="zh-CN" altLang="en-US" sz="1400" dirty="0">
                <a:solidFill>
                  <a:schemeClr val="bg1">
                    <a:lumMod val="50000"/>
                  </a:schemeClr>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添加文本添加文本添加文本添加文本添加文本添加文本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strVal val="4*#ppt_w"/>
                                          </p:val>
                                        </p:tav>
                                        <p:tav tm="100000">
                                          <p:val>
                                            <p:strVal val="#ppt_w"/>
                                          </p:val>
                                        </p:tav>
                                      </p:tavLst>
                                    </p:anim>
                                    <p:anim calcmode="lin" valueType="num">
                                      <p:cBhvr>
                                        <p:cTn id="26" dur="500" fill="hold"/>
                                        <p:tgtEl>
                                          <p:spTgt spid="19"/>
                                        </p:tgtEl>
                                        <p:attrNameLst>
                                          <p:attrName>ppt_h</p:attrName>
                                        </p:attrNameLst>
                                      </p:cBhvr>
                                      <p:tavLst>
                                        <p:tav tm="0">
                                          <p:val>
                                            <p:strVal val="4*#ppt_h"/>
                                          </p:val>
                                        </p:tav>
                                        <p:tav tm="100000">
                                          <p:val>
                                            <p:strVal val="#ppt_h"/>
                                          </p:val>
                                        </p:tav>
                                      </p:tavLst>
                                    </p:anim>
                                  </p:childTnLst>
                                </p:cTn>
                              </p:par>
                              <p:par>
                                <p:cTn id="27" presetID="23" presetClass="entr" presetSubtype="32" fill="hold" grpId="0" nodeType="withEffect">
                                  <p:stCondLst>
                                    <p:cond delay="25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strVal val="4*#ppt_w"/>
                                          </p:val>
                                        </p:tav>
                                        <p:tav tm="100000">
                                          <p:val>
                                            <p:strVal val="#ppt_w"/>
                                          </p:val>
                                        </p:tav>
                                      </p:tavLst>
                                    </p:anim>
                                    <p:anim calcmode="lin" valueType="num">
                                      <p:cBhvr>
                                        <p:cTn id="30" dur="500" fill="hold"/>
                                        <p:tgtEl>
                                          <p:spTgt spid="20"/>
                                        </p:tgtEl>
                                        <p:attrNameLst>
                                          <p:attrName>ppt_h</p:attrName>
                                        </p:attrNameLst>
                                      </p:cBhvr>
                                      <p:tavLst>
                                        <p:tav tm="0">
                                          <p:val>
                                            <p:strVal val="4*#ppt_h"/>
                                          </p:val>
                                        </p:tav>
                                        <p:tav tm="100000">
                                          <p:val>
                                            <p:strVal val="#ppt_h"/>
                                          </p:val>
                                        </p:tav>
                                      </p:tavLst>
                                    </p:anim>
                                  </p:childTnLst>
                                </p:cTn>
                              </p:par>
                              <p:par>
                                <p:cTn id="31" presetID="23" presetClass="entr" presetSubtype="32" fill="hold" nodeType="withEffect">
                                  <p:stCondLst>
                                    <p:cond delay="25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strVal val="4*#ppt_w"/>
                                          </p:val>
                                        </p:tav>
                                        <p:tav tm="100000">
                                          <p:val>
                                            <p:strVal val="#ppt_w"/>
                                          </p:val>
                                        </p:tav>
                                      </p:tavLst>
                                    </p:anim>
                                    <p:anim calcmode="lin" valueType="num">
                                      <p:cBhvr>
                                        <p:cTn id="34" dur="500" fill="hold"/>
                                        <p:tgtEl>
                                          <p:spTgt spid="21"/>
                                        </p:tgtEl>
                                        <p:attrNameLst>
                                          <p:attrName>ppt_h</p:attrName>
                                        </p:attrNameLst>
                                      </p:cBhvr>
                                      <p:tavLst>
                                        <p:tav tm="0">
                                          <p:val>
                                            <p:strVal val="4*#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500" fill="hold"/>
                                        <p:tgtEl>
                                          <p:spTgt spid="30"/>
                                        </p:tgtEl>
                                        <p:attrNameLst>
                                          <p:attrName>ppt_x</p:attrName>
                                        </p:attrNameLst>
                                      </p:cBhvr>
                                      <p:tavLst>
                                        <p:tav tm="0">
                                          <p:val>
                                            <p:strVal val="#ppt_x"/>
                                          </p:val>
                                        </p:tav>
                                        <p:tav tm="100000">
                                          <p:val>
                                            <p:strVal val="#ppt_x"/>
                                          </p:val>
                                        </p:tav>
                                      </p:tavLst>
                                    </p:anim>
                                    <p:anim calcmode="lin" valueType="num">
                                      <p:cBhvr additive="base">
                                        <p:cTn id="58" dur="500" fill="hold"/>
                                        <p:tgtEl>
                                          <p:spTgt spid="3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 calcmode="lin" valueType="num">
                                      <p:cBhvr additive="base">
                                        <p:cTn id="75" dur="500" fill="hold"/>
                                        <p:tgtEl>
                                          <p:spTgt spid="34"/>
                                        </p:tgtEl>
                                        <p:attrNameLst>
                                          <p:attrName>ppt_x</p:attrName>
                                        </p:attrNameLst>
                                      </p:cBhvr>
                                      <p:tavLst>
                                        <p:tav tm="0">
                                          <p:val>
                                            <p:strVal val="#ppt_x"/>
                                          </p:val>
                                        </p:tav>
                                        <p:tav tm="100000">
                                          <p:val>
                                            <p:strVal val="#ppt_x"/>
                                          </p:val>
                                        </p:tav>
                                      </p:tavLst>
                                    </p:anim>
                                    <p:anim calcmode="lin" valueType="num">
                                      <p:cBhvr additive="base">
                                        <p:cTn id="7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additive="base">
                                        <p:cTn id="81" dur="500" fill="hold"/>
                                        <p:tgtEl>
                                          <p:spTgt spid="35"/>
                                        </p:tgtEl>
                                        <p:attrNameLst>
                                          <p:attrName>ppt_x</p:attrName>
                                        </p:attrNameLst>
                                      </p:cBhvr>
                                      <p:tavLst>
                                        <p:tav tm="0">
                                          <p:val>
                                            <p:strVal val="#ppt_x"/>
                                          </p:val>
                                        </p:tav>
                                        <p:tav tm="100000">
                                          <p:val>
                                            <p:strVal val="#ppt_x"/>
                                          </p:val>
                                        </p:tav>
                                      </p:tavLst>
                                    </p:anim>
                                    <p:anim calcmode="lin" valueType="num">
                                      <p:cBhvr additive="base">
                                        <p:cTn id="82" dur="500" fill="hold"/>
                                        <p:tgtEl>
                                          <p:spTgt spid="35"/>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additive="base">
                                        <p:cTn id="85" dur="500" fill="hold"/>
                                        <p:tgtEl>
                                          <p:spTgt spid="36"/>
                                        </p:tgtEl>
                                        <p:attrNameLst>
                                          <p:attrName>ppt_x</p:attrName>
                                        </p:attrNameLst>
                                      </p:cBhvr>
                                      <p:tavLst>
                                        <p:tav tm="0">
                                          <p:val>
                                            <p:strVal val="#ppt_x"/>
                                          </p:val>
                                        </p:tav>
                                        <p:tav tm="100000">
                                          <p:val>
                                            <p:strVal val="#ppt_x"/>
                                          </p:val>
                                        </p:tav>
                                      </p:tavLst>
                                    </p:anim>
                                    <p:anim calcmode="lin" valueType="num">
                                      <p:cBhvr additive="base">
                                        <p:cTn id="86" dur="500" fill="hold"/>
                                        <p:tgtEl>
                                          <p:spTgt spid="3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500" fill="hold"/>
                                        <p:tgtEl>
                                          <p:spTgt spid="37"/>
                                        </p:tgtEl>
                                        <p:attrNameLst>
                                          <p:attrName>ppt_x</p:attrName>
                                        </p:attrNameLst>
                                      </p:cBhvr>
                                      <p:tavLst>
                                        <p:tav tm="0">
                                          <p:val>
                                            <p:strVal val="#ppt_x"/>
                                          </p:val>
                                        </p:tav>
                                        <p:tav tm="100000">
                                          <p:val>
                                            <p:strVal val="#ppt_x"/>
                                          </p:val>
                                        </p:tav>
                                      </p:tavLst>
                                    </p:anim>
                                    <p:anim calcmode="lin" valueType="num">
                                      <p:cBhvr additive="base">
                                        <p:cTn id="9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6" grpId="0"/>
      <p:bldP spid="27" grpId="0"/>
      <p:bldP spid="28" grpId="0"/>
      <p:bldP spid="29" grpId="0"/>
      <p:bldP spid="30" grpId="0"/>
      <p:bldP spid="31" grpId="0"/>
      <p:bldP spid="32" grpId="0"/>
      <p:bldP spid="33"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86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pic>
        <p:nvPicPr>
          <p:cNvPr id="7" name="图片 6"/>
          <p:cNvPicPr>
            <a:picLocks noChangeAspect="1"/>
          </p:cNvPicPr>
          <p:nvPr/>
        </p:nvPicPr>
        <p:blipFill>
          <a:blip r:embed="rId4" cstate="print"/>
          <a:stretch>
            <a:fillRect/>
          </a:stretch>
        </p:blipFill>
        <p:spPr>
          <a:xfrm>
            <a:off x="1044323" y="2389475"/>
            <a:ext cx="4398949" cy="3377635"/>
          </a:xfrm>
          <a:custGeom>
            <a:avLst/>
            <a:gdLst>
              <a:gd name="connsiteX0" fmla="*/ 3333734 w 3796894"/>
              <a:gd name="connsiteY0" fmla="*/ 158827 h 2914704"/>
              <a:gd name="connsiteX1" fmla="*/ 3333734 w 3796894"/>
              <a:gd name="connsiteY1" fmla="*/ 159782 h 2914704"/>
              <a:gd name="connsiteX2" fmla="*/ 154601 w 3796894"/>
              <a:gd name="connsiteY2" fmla="*/ 159782 h 2914704"/>
              <a:gd name="connsiteX3" fmla="*/ 154601 w 3796894"/>
              <a:gd name="connsiteY3" fmla="*/ 2128067 h 2914704"/>
              <a:gd name="connsiteX4" fmla="*/ 3626221 w 3796894"/>
              <a:gd name="connsiteY4" fmla="*/ 2128067 h 2914704"/>
              <a:gd name="connsiteX5" fmla="*/ 3626221 w 3796894"/>
              <a:gd name="connsiteY5" fmla="*/ 2118575 h 2914704"/>
              <a:gd name="connsiteX6" fmla="*/ 3640861 w 3796894"/>
              <a:gd name="connsiteY6" fmla="*/ 2118575 h 2914704"/>
              <a:gd name="connsiteX7" fmla="*/ 3640861 w 3796894"/>
              <a:gd name="connsiteY7" fmla="*/ 158827 h 2914704"/>
              <a:gd name="connsiteX8" fmla="*/ 0 w 3796894"/>
              <a:gd name="connsiteY8" fmla="*/ 0 h 2914704"/>
              <a:gd name="connsiteX9" fmla="*/ 3796894 w 3796894"/>
              <a:gd name="connsiteY9" fmla="*/ 0 h 2914704"/>
              <a:gd name="connsiteX10" fmla="*/ 3796894 w 3796894"/>
              <a:gd name="connsiteY10" fmla="*/ 2914704 h 2914704"/>
              <a:gd name="connsiteX11" fmla="*/ 0 w 3796894"/>
              <a:gd name="connsiteY11" fmla="*/ 2914704 h 291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96894" h="2914704">
                <a:moveTo>
                  <a:pt x="3333734" y="158827"/>
                </a:moveTo>
                <a:lnTo>
                  <a:pt x="3333734" y="159782"/>
                </a:lnTo>
                <a:lnTo>
                  <a:pt x="154601" y="159782"/>
                </a:lnTo>
                <a:lnTo>
                  <a:pt x="154601" y="2128067"/>
                </a:lnTo>
                <a:lnTo>
                  <a:pt x="3626221" y="2128067"/>
                </a:lnTo>
                <a:lnTo>
                  <a:pt x="3626221" y="2118575"/>
                </a:lnTo>
                <a:lnTo>
                  <a:pt x="3640861" y="2118575"/>
                </a:lnTo>
                <a:lnTo>
                  <a:pt x="3640861" y="158827"/>
                </a:lnTo>
                <a:close/>
                <a:moveTo>
                  <a:pt x="0" y="0"/>
                </a:moveTo>
                <a:lnTo>
                  <a:pt x="3796894" y="0"/>
                </a:lnTo>
                <a:lnTo>
                  <a:pt x="3796894" y="2914704"/>
                </a:lnTo>
                <a:lnTo>
                  <a:pt x="0" y="2914704"/>
                </a:lnTo>
                <a:close/>
              </a:path>
            </a:pathLst>
          </a:custGeom>
        </p:spPr>
      </p:pic>
      <p:sp>
        <p:nvSpPr>
          <p:cNvPr id="9" name="文本框 8"/>
          <p:cNvSpPr txBox="1"/>
          <p:nvPr/>
        </p:nvSpPr>
        <p:spPr>
          <a:xfrm>
            <a:off x="7050080" y="1840655"/>
            <a:ext cx="2699641" cy="523220"/>
          </a:xfrm>
          <a:prstGeom prst="rect">
            <a:avLst/>
          </a:prstGeom>
          <a:noFill/>
        </p:spPr>
        <p:txBody>
          <a:bodyPr wrap="square" rtlCol="0">
            <a:spAutoFit/>
          </a:bodyPr>
          <a:lstStyle/>
          <a:p>
            <a:r>
              <a:rPr lang="zh-CN" altLang="en-US" sz="2800" b="1"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添加标题</a:t>
            </a:r>
          </a:p>
        </p:txBody>
      </p:sp>
      <p:sp>
        <p:nvSpPr>
          <p:cNvPr id="10" name="文本框 9"/>
          <p:cNvSpPr txBox="1"/>
          <p:nvPr/>
        </p:nvSpPr>
        <p:spPr>
          <a:xfrm>
            <a:off x="7684631" y="2563172"/>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1" name="椭圆 10"/>
          <p:cNvSpPr/>
          <p:nvPr/>
        </p:nvSpPr>
        <p:spPr>
          <a:xfrm>
            <a:off x="7089082" y="2563175"/>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2" name="文本框 11"/>
          <p:cNvSpPr txBox="1"/>
          <p:nvPr/>
        </p:nvSpPr>
        <p:spPr>
          <a:xfrm>
            <a:off x="7684631" y="3379438"/>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3" name="椭圆 12"/>
          <p:cNvSpPr/>
          <p:nvPr/>
        </p:nvSpPr>
        <p:spPr>
          <a:xfrm>
            <a:off x="7089082" y="3379441"/>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4" name="文本框 13"/>
          <p:cNvSpPr txBox="1"/>
          <p:nvPr/>
        </p:nvSpPr>
        <p:spPr>
          <a:xfrm>
            <a:off x="7684631" y="4195704"/>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5" name="椭圆 14"/>
          <p:cNvSpPr/>
          <p:nvPr/>
        </p:nvSpPr>
        <p:spPr>
          <a:xfrm>
            <a:off x="7089082" y="4195707"/>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6" name="文本框 15"/>
          <p:cNvSpPr txBox="1"/>
          <p:nvPr/>
        </p:nvSpPr>
        <p:spPr>
          <a:xfrm>
            <a:off x="7684631" y="5011969"/>
            <a:ext cx="3040520" cy="707886"/>
          </a:xfrm>
          <a:prstGeom prst="rect">
            <a:avLst/>
          </a:prstGeom>
          <a:noFill/>
        </p:spPr>
        <p:txBody>
          <a:bodyPr wrap="square" rtlCol="0">
            <a:spAutoFit/>
          </a:bodyPr>
          <a:lstStyle/>
          <a:p>
            <a:r>
              <a:rPr lang="en-US" altLang="zh-CN"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a:t>
            </a:r>
            <a:endParaRPr lang="zh-CN" altLang="en-US" sz="2000" dirty="0">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7" name="椭圆 16"/>
          <p:cNvSpPr/>
          <p:nvPr/>
        </p:nvSpPr>
        <p:spPr>
          <a:xfrm>
            <a:off x="7089082" y="5011972"/>
            <a:ext cx="400111" cy="400111"/>
          </a:xfrm>
          <a:prstGeom prst="ellipse">
            <a:avLst/>
          </a:prstGeom>
          <a:solidFill>
            <a:srgbClr val="86C5C5"/>
          </a:solidFill>
          <a:ln>
            <a:solidFill>
              <a:srgbClr val="86C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19596"/>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cxnSp>
        <p:nvCxnSpPr>
          <p:cNvPr id="18" name="直接连接符 17"/>
          <p:cNvCxnSpPr/>
          <p:nvPr/>
        </p:nvCxnSpPr>
        <p:spPr>
          <a:xfrm>
            <a:off x="6305551" y="2563171"/>
            <a:ext cx="0" cy="2468954"/>
          </a:xfrm>
          <a:prstGeom prst="line">
            <a:avLst/>
          </a:prstGeom>
          <a:ln>
            <a:solidFill>
              <a:srgbClr val="86C5C5"/>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1044321" y="2563173"/>
            <a:ext cx="4341888" cy="2448797"/>
            <a:chOff x="0" y="0"/>
            <a:chExt cx="12192000" cy="6858000"/>
          </a:xfrm>
        </p:grpSpPr>
        <p:pic>
          <p:nvPicPr>
            <p:cNvPr id="20" name="图片 19"/>
            <p:cNvPicPr>
              <a:picLocks noChangeAspect="1"/>
            </p:cNvPicPr>
            <p:nvPr/>
          </p:nvPicPr>
          <p:blipFill>
            <a:blip r:embed="rId5" cstate="screen"/>
            <a:stretch>
              <a:fillRect/>
            </a:stretch>
          </p:blipFill>
          <p:spPr>
            <a:xfrm>
              <a:off x="0" y="0"/>
              <a:ext cx="6858000" cy="6858000"/>
            </a:xfrm>
            <a:prstGeom prst="rect">
              <a:avLst/>
            </a:prstGeom>
          </p:spPr>
        </p:pic>
        <p:pic>
          <p:nvPicPr>
            <p:cNvPr id="21" name="图片 20"/>
            <p:cNvPicPr>
              <a:picLocks noChangeAspect="1"/>
            </p:cNvPicPr>
            <p:nvPr/>
          </p:nvPicPr>
          <p:blipFill rotWithShape="1">
            <a:blip r:embed="rId5" cstate="screen"/>
            <a:srcRect l="25397" r="-1"/>
            <a:stretch>
              <a:fillRect/>
            </a:stretch>
          </p:blipFill>
          <p:spPr>
            <a:xfrm>
              <a:off x="6857999" y="0"/>
              <a:ext cx="5334001" cy="6858000"/>
            </a:xfrm>
            <a:prstGeom prst="rect">
              <a:avLst/>
            </a:prstGeom>
          </p:spPr>
        </p:pic>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p:bldP spid="13" grpId="0" animBg="1"/>
      <p:bldP spid="14" grpId="0"/>
      <p:bldP spid="15" grpId="0" animBg="1"/>
      <p:bldP spid="16"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338054" y="671052"/>
            <a:ext cx="5515897" cy="5515897"/>
          </a:xfrm>
          <a:prstGeom prst="rect">
            <a:avLst/>
          </a:prstGeom>
        </p:spPr>
      </p:pic>
      <p:sp>
        <p:nvSpPr>
          <p:cNvPr id="3" name="矩形 2"/>
          <p:cNvSpPr/>
          <p:nvPr/>
        </p:nvSpPr>
        <p:spPr>
          <a:xfrm>
            <a:off x="3706762" y="1025012"/>
            <a:ext cx="4778479" cy="4807974"/>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4" name="文本框 3"/>
          <p:cNvSpPr txBox="1"/>
          <p:nvPr/>
        </p:nvSpPr>
        <p:spPr>
          <a:xfrm>
            <a:off x="4369211" y="1327358"/>
            <a:ext cx="3453580" cy="461665"/>
          </a:xfrm>
          <a:prstGeom prst="rect">
            <a:avLst/>
          </a:prstGeom>
          <a:noFill/>
        </p:spPr>
        <p:txBody>
          <a:bodyPr wrap="square" rtlCol="0">
            <a:spAutoFit/>
          </a:bodyPr>
          <a:lstStyle/>
          <a:p>
            <a:pPr algn="dist"/>
            <a:r>
              <a:rPr lang="en-US" altLang="zh-CN"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FANSIONN</a:t>
            </a:r>
            <a:endParaRPr lang="zh-CN" altLang="en-US" sz="24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文本框 4"/>
          <p:cNvSpPr txBox="1"/>
          <p:nvPr/>
        </p:nvSpPr>
        <p:spPr>
          <a:xfrm>
            <a:off x="4203596" y="2252827"/>
            <a:ext cx="3784805" cy="1938992"/>
          </a:xfrm>
          <a:prstGeom prst="rect">
            <a:avLst/>
          </a:prstGeom>
          <a:noFill/>
        </p:spPr>
        <p:txBody>
          <a:bodyPr wrap="square" rtlCol="0">
            <a:spAutoFit/>
          </a:bodyPr>
          <a:lstStyle/>
          <a:p>
            <a:pPr algn="dist"/>
            <a:r>
              <a:rPr lang="en-US" altLang="zh-CN"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PART TWO</a:t>
            </a:r>
            <a:endParaRPr lang="zh-CN" altLang="en-US" sz="6000" b="1"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3706761" y="4191820"/>
            <a:ext cx="4814123" cy="1754326"/>
          </a:xfrm>
          <a:prstGeom prst="rect">
            <a:avLst/>
          </a:prstGeom>
          <a:noFill/>
        </p:spPr>
        <p:txBody>
          <a:bodyPr wrap="square" rtlCol="0">
            <a:spAutoFit/>
          </a:bodyPr>
          <a:lstStyle/>
          <a:p>
            <a:pPr algn="ctr">
              <a:lnSpc>
                <a:spcPct val="150000"/>
              </a:lnSpc>
            </a:pP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Click here to add words Click here to add words Click here to add words Click here to add </a:t>
            </a:r>
            <a:r>
              <a:rPr lang="en-US" altLang="zh-CN" dirty="0" err="1">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wordsClick</a:t>
            </a:r>
            <a:r>
              <a:rPr lang="en-US" altLang="zh-CN"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 here to add</a:t>
            </a: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1" y="0"/>
            <a:ext cx="12192000" cy="6858000"/>
          </a:xfrm>
          <a:prstGeom prst="rect">
            <a:avLst/>
          </a:prstGeom>
        </p:spPr>
      </p:pic>
      <p:sp>
        <p:nvSpPr>
          <p:cNvPr id="3" name="矩形 2"/>
          <p:cNvSpPr/>
          <p:nvPr/>
        </p:nvSpPr>
        <p:spPr>
          <a:xfrm>
            <a:off x="412955" y="435076"/>
            <a:ext cx="11267768" cy="6054213"/>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5" name="椭圆 4"/>
          <p:cNvSpPr/>
          <p:nvPr/>
        </p:nvSpPr>
        <p:spPr>
          <a:xfrm>
            <a:off x="806249" y="671055"/>
            <a:ext cx="703311" cy="703311"/>
          </a:xfrm>
          <a:prstGeom prst="ellipse">
            <a:avLst/>
          </a:prstGeom>
          <a:solidFill>
            <a:srgbClr val="F19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6" name="文本框 5"/>
          <p:cNvSpPr txBox="1"/>
          <p:nvPr/>
        </p:nvSpPr>
        <p:spPr>
          <a:xfrm>
            <a:off x="1803916" y="730318"/>
            <a:ext cx="3569109" cy="523220"/>
          </a:xfrm>
          <a:prstGeom prst="rect">
            <a:avLst/>
          </a:prstGeom>
          <a:noFill/>
        </p:spPr>
        <p:txBody>
          <a:bodyPr wrap="square" rtlCol="0">
            <a:spAutoFit/>
          </a:bodyPr>
          <a:lstStyle/>
          <a:p>
            <a:pPr algn="dist"/>
            <a:r>
              <a:rPr lang="zh-CN" altLang="en-US" sz="2800" dirty="0">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单击此处添加标题</a:t>
            </a:r>
          </a:p>
        </p:txBody>
      </p:sp>
      <p:sp>
        <p:nvSpPr>
          <p:cNvPr id="7" name="同心圆 35"/>
          <p:cNvSpPr/>
          <p:nvPr/>
        </p:nvSpPr>
        <p:spPr>
          <a:xfrm>
            <a:off x="1922263" y="3830636"/>
            <a:ext cx="2592288" cy="2592288"/>
          </a:xfrm>
          <a:prstGeom prst="donut">
            <a:avLst>
              <a:gd name="adj" fmla="val 7852"/>
            </a:avLst>
          </a:prstGeom>
          <a:solidFill>
            <a:srgbClr val="86C5C5"/>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635000" extrusionH="95250" prstMaterial="flat">
            <a:bevelT h="57150"/>
            <a:bevelB h="571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8" name="同心圆 36"/>
          <p:cNvSpPr/>
          <p:nvPr/>
        </p:nvSpPr>
        <p:spPr>
          <a:xfrm>
            <a:off x="2354311" y="3908065"/>
            <a:ext cx="1728192" cy="1728192"/>
          </a:xfrm>
          <a:prstGeom prst="donut">
            <a:avLst>
              <a:gd name="adj" fmla="val 7852"/>
            </a:avLst>
          </a:prstGeom>
          <a:solidFill>
            <a:srgbClr val="F19596"/>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270000" extrusionH="95250" prstMaterial="flat">
            <a:bevelT w="44450" h="25400"/>
            <a:bevelB w="44450" h="254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9" name="同心圆 37"/>
          <p:cNvSpPr/>
          <p:nvPr/>
        </p:nvSpPr>
        <p:spPr>
          <a:xfrm>
            <a:off x="2701801" y="4190676"/>
            <a:ext cx="1033215" cy="1033214"/>
          </a:xfrm>
          <a:prstGeom prst="donut">
            <a:avLst>
              <a:gd name="adj" fmla="val 12925"/>
            </a:avLst>
          </a:prstGeom>
          <a:solidFill>
            <a:srgbClr val="F19596"/>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1905000" extrusionH="95250" prstMaterial="flat">
            <a:bevelT w="38100" h="19050"/>
            <a:bevelB w="38100" h="190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sp>
        <p:nvSpPr>
          <p:cNvPr id="10" name="椭圆 9"/>
          <p:cNvSpPr/>
          <p:nvPr/>
        </p:nvSpPr>
        <p:spPr>
          <a:xfrm flipV="1">
            <a:off x="3002383" y="4287786"/>
            <a:ext cx="432048" cy="432048"/>
          </a:xfrm>
          <a:prstGeom prst="ellipse">
            <a:avLst/>
          </a:prstGeom>
          <a:solidFill>
            <a:srgbClr val="F19596"/>
          </a:solidFill>
          <a:ln>
            <a:noFill/>
          </a:ln>
          <a:effectLst>
            <a:outerShdw blurRad="292100" dist="1943100" dir="5340000" algn="tl" rotWithShape="0">
              <a:prstClr val="black">
                <a:alpha val="13000"/>
              </a:prstClr>
            </a:outerShdw>
          </a:effectLst>
          <a:scene3d>
            <a:camera prst="perspectiveFront">
              <a:rot lat="17699970" lon="0" rev="0"/>
            </a:camera>
            <a:lightRig rig="flood" dir="t">
              <a:rot lat="0" lon="0" rev="7200000"/>
            </a:lightRig>
          </a:scene3d>
          <a:sp3d z="2374900" extrusionH="95250" prstMaterial="flat">
            <a:bevelT w="95250" h="69850"/>
            <a:bevelB w="95250" h="6985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cxnSp>
        <p:nvCxnSpPr>
          <p:cNvPr id="11" name="直接连接符 10"/>
          <p:cNvCxnSpPr/>
          <p:nvPr/>
        </p:nvCxnSpPr>
        <p:spPr>
          <a:xfrm>
            <a:off x="3735015" y="2423061"/>
            <a:ext cx="3792909" cy="0"/>
          </a:xfrm>
          <a:prstGeom prst="line">
            <a:avLst/>
          </a:prstGeom>
          <a:noFill/>
          <a:ln>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2" name="直接连接符 11"/>
          <p:cNvCxnSpPr/>
          <p:nvPr/>
        </p:nvCxnSpPr>
        <p:spPr>
          <a:xfrm>
            <a:off x="3925937" y="3055330"/>
            <a:ext cx="3601987" cy="0"/>
          </a:xfrm>
          <a:prstGeom prst="line">
            <a:avLst/>
          </a:prstGeom>
          <a:noFill/>
          <a:ln>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3" name="直接连接符 12"/>
          <p:cNvCxnSpPr/>
          <p:nvPr/>
        </p:nvCxnSpPr>
        <p:spPr>
          <a:xfrm>
            <a:off x="4239071" y="3711311"/>
            <a:ext cx="3288853" cy="0"/>
          </a:xfrm>
          <a:prstGeom prst="line">
            <a:avLst/>
          </a:prstGeom>
          <a:noFill/>
          <a:ln>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4" name="直接连接符 13"/>
          <p:cNvCxnSpPr/>
          <p:nvPr/>
        </p:nvCxnSpPr>
        <p:spPr>
          <a:xfrm>
            <a:off x="4743127" y="4671295"/>
            <a:ext cx="2784797" cy="0"/>
          </a:xfrm>
          <a:prstGeom prst="line">
            <a:avLst/>
          </a:prstGeom>
          <a:noFill/>
          <a:ln>
            <a:solidFill>
              <a:srgbClr val="414455"/>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17" name="TextBox 81"/>
          <p:cNvSpPr txBox="1"/>
          <p:nvPr/>
        </p:nvSpPr>
        <p:spPr>
          <a:xfrm>
            <a:off x="7700466" y="4503810"/>
            <a:ext cx="3859905" cy="372410"/>
          </a:xfrm>
          <a:prstGeom prst="rect">
            <a:avLst/>
          </a:prstGeom>
          <a:noFill/>
        </p:spPr>
        <p:txBody>
          <a:bodyPr wrap="square" rtlCol="0">
            <a:spAutoFit/>
          </a:bodyPr>
          <a:lstStyle/>
          <a:p>
            <a:pPr>
              <a:lnSpc>
                <a:spcPct val="130000"/>
              </a:lnSpc>
            </a:pPr>
            <a:r>
              <a:rPr lang="zh-CN" altLang="en-US" sz="1400" dirty="0">
                <a:solidFill>
                  <a:sysClr val="windowText" lastClr="00000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p>
        </p:txBody>
      </p:sp>
      <p:sp>
        <p:nvSpPr>
          <p:cNvPr id="18" name="TextBox 83"/>
          <p:cNvSpPr txBox="1"/>
          <p:nvPr/>
        </p:nvSpPr>
        <p:spPr>
          <a:xfrm>
            <a:off x="7700466" y="3581822"/>
            <a:ext cx="3859905" cy="372410"/>
          </a:xfrm>
          <a:prstGeom prst="rect">
            <a:avLst/>
          </a:prstGeom>
          <a:noFill/>
        </p:spPr>
        <p:txBody>
          <a:bodyPr wrap="square" rtlCol="0">
            <a:spAutoFit/>
          </a:bodyPr>
          <a:lstStyle/>
          <a:p>
            <a:pPr>
              <a:lnSpc>
                <a:spcPct val="130000"/>
              </a:lnSpc>
            </a:pPr>
            <a:r>
              <a:rPr lang="zh-CN" altLang="en-US" sz="1400" dirty="0">
                <a:solidFill>
                  <a:sysClr val="windowText" lastClr="00000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p>
        </p:txBody>
      </p:sp>
      <p:sp>
        <p:nvSpPr>
          <p:cNvPr id="19" name="TextBox 85"/>
          <p:cNvSpPr txBox="1"/>
          <p:nvPr/>
        </p:nvSpPr>
        <p:spPr>
          <a:xfrm>
            <a:off x="7700466" y="2883386"/>
            <a:ext cx="3859905" cy="372410"/>
          </a:xfrm>
          <a:prstGeom prst="rect">
            <a:avLst/>
          </a:prstGeom>
          <a:noFill/>
        </p:spPr>
        <p:txBody>
          <a:bodyPr wrap="square" rtlCol="0">
            <a:spAutoFit/>
          </a:bodyPr>
          <a:lstStyle/>
          <a:p>
            <a:pPr>
              <a:lnSpc>
                <a:spcPct val="130000"/>
              </a:lnSpc>
            </a:pPr>
            <a:r>
              <a:rPr lang="zh-CN" altLang="en-US" sz="1400" dirty="0">
                <a:solidFill>
                  <a:sysClr val="windowText" lastClr="00000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p>
        </p:txBody>
      </p:sp>
      <p:sp>
        <p:nvSpPr>
          <p:cNvPr id="20" name="TextBox 87"/>
          <p:cNvSpPr txBox="1"/>
          <p:nvPr/>
        </p:nvSpPr>
        <p:spPr>
          <a:xfrm>
            <a:off x="7700466" y="2230900"/>
            <a:ext cx="3859905" cy="372410"/>
          </a:xfrm>
          <a:prstGeom prst="rect">
            <a:avLst/>
          </a:prstGeom>
          <a:noFill/>
        </p:spPr>
        <p:txBody>
          <a:bodyPr wrap="square" rtlCol="0">
            <a:spAutoFit/>
          </a:bodyPr>
          <a:lstStyle/>
          <a:p>
            <a:pPr>
              <a:lnSpc>
                <a:spcPct val="130000"/>
              </a:lnSpc>
            </a:pPr>
            <a:r>
              <a:rPr lang="zh-CN" altLang="en-US" sz="1400" dirty="0">
                <a:solidFill>
                  <a:sysClr val="windowText" lastClr="000000"/>
                </a:solidFill>
                <a:latin typeface="字魂59号-创粗黑" panose="00000500000000000000" pitchFamily="2" charset="-122"/>
                <a:ea typeface="字魂59号-创粗黑" panose="00000500000000000000" pitchFamily="2" charset="-122"/>
                <a:cs typeface="+mn-ea"/>
                <a:sym typeface="字魂59号-创粗黑" panose="00000500000000000000" pitchFamily="2" charset="-122"/>
              </a:rPr>
              <a:t>单击此处添加文本</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0">
        <p159:morph option="byObject"/>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5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0000">
                                          <p:cBhvr additive="base">
                                            <p:cTn id="7" dur="100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1500"/>
                                </p:stCondLst>
                                <p:childTnLst>
                                  <p:par>
                                    <p:cTn id="14" presetID="22" presetClass="entr" presetSubtype="8" fill="hold" grpId="0" nodeType="afterEffect">
                                      <p:stCondLst>
                                        <p:cond delay="0"/>
                                      </p:stCondLst>
                                      <p:iterate type="lt">
                                        <p:tmPct val="30000"/>
                                      </p:iterate>
                                      <p:childTnLst>
                                        <p:set>
                                          <p:cBhvr>
                                            <p:cTn id="15" dur="1" fill="hold">
                                              <p:stCondLst>
                                                <p:cond delay="0"/>
                                              </p:stCondLst>
                                            </p:cTn>
                                            <p:tgtEl>
                                              <p:spTgt spid="17"/>
                                            </p:tgtEl>
                                            <p:attrNameLst>
                                              <p:attrName>style.visibility</p:attrName>
                                            </p:attrNameLst>
                                          </p:cBhvr>
                                          <p:to>
                                            <p:strVal val="visible"/>
                                          </p:to>
                                        </p:set>
                                        <p:animEffect transition="in" filter="wipe(left)">
                                          <p:cBhvr>
                                            <p:cTn id="16" dur="100"/>
                                            <p:tgtEl>
                                              <p:spTgt spid="17"/>
                                            </p:tgtEl>
                                          </p:cBhvr>
                                        </p:animEffect>
                                      </p:childTnLst>
                                    </p:cTn>
                                  </p:par>
                                  <p:par>
                                    <p:cTn id="17" presetID="36" presetClass="emph" presetSubtype="0" fill="hold" grpId="1" nodeType="withEffect">
                                      <p:stCondLst>
                                        <p:cond delay="0"/>
                                      </p:stCondLst>
                                      <p:iterate type="lt">
                                        <p:tmPct val="30000"/>
                                      </p:iterate>
                                      <p:childTnLst>
                                        <p:animScale>
                                          <p:cBhvr>
                                            <p:cTn id="18" dur="50" autoRev="1" fill="hold">
                                              <p:stCondLst>
                                                <p:cond delay="0"/>
                                              </p:stCondLst>
                                            </p:cTn>
                                            <p:tgtEl>
                                              <p:spTgt spid="17"/>
                                            </p:tgtEl>
                                          </p:cBhvr>
                                          <p:to x="80000" y="100000"/>
                                        </p:animScale>
                                        <p:anim by="(#ppt_w*0.10)" calcmode="lin" valueType="num">
                                          <p:cBhvr>
                                            <p:cTn id="19" dur="50" autoRev="1" fill="hold">
                                              <p:stCondLst>
                                                <p:cond delay="0"/>
                                              </p:stCondLst>
                                            </p:cTn>
                                            <p:tgtEl>
                                              <p:spTgt spid="17"/>
                                            </p:tgtEl>
                                            <p:attrNameLst>
                                              <p:attrName>ppt_x</p:attrName>
                                            </p:attrNameLst>
                                          </p:cBhvr>
                                        </p:anim>
                                        <p:anim by="(-#ppt_w*0.10)" calcmode="lin" valueType="num">
                                          <p:cBhvr>
                                            <p:cTn id="20" dur="50" autoRev="1" fill="hold">
                                              <p:stCondLst>
                                                <p:cond delay="0"/>
                                              </p:stCondLst>
                                            </p:cTn>
                                            <p:tgtEl>
                                              <p:spTgt spid="17"/>
                                            </p:tgtEl>
                                            <p:attrNameLst>
                                              <p:attrName>ppt_y</p:attrName>
                                            </p:attrNameLst>
                                          </p:cBhvr>
                                        </p:anim>
                                        <p:animRot by="-480000">
                                          <p:cBhvr>
                                            <p:cTn id="21" dur="50" autoRev="1" fill="hold">
                                              <p:stCondLst>
                                                <p:cond delay="0"/>
                                              </p:stCondLst>
                                            </p:cTn>
                                            <p:tgtEl>
                                              <p:spTgt spid="17"/>
                                            </p:tgtEl>
                                            <p:attrNameLst>
                                              <p:attrName>r</p:attrName>
                                            </p:attrNameLst>
                                          </p:cBhvr>
                                        </p:animRot>
                                      </p:childTnLst>
                                    </p:cTn>
                                  </p:par>
                                </p:childTnLst>
                              </p:cTn>
                            </p:par>
                            <p:par>
                              <p:cTn id="22" fill="hold">
                                <p:stCondLst>
                                  <p:cond delay="1809"/>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14:bounceEnd="50000">
                                          <p:cBhvr additive="base">
                                            <p:cTn id="25" dur="1000" fill="hold"/>
                                            <p:tgtEl>
                                              <p:spTgt spid="8"/>
                                            </p:tgtEl>
                                            <p:attrNameLst>
                                              <p:attrName>ppt_x</p:attrName>
                                            </p:attrNameLst>
                                          </p:cBhvr>
                                          <p:tavLst>
                                            <p:tav tm="0">
                                              <p:val>
                                                <p:strVal val="#ppt_x"/>
                                              </p:val>
                                            </p:tav>
                                            <p:tav tm="100000">
                                              <p:val>
                                                <p:strVal val="#ppt_x"/>
                                              </p:val>
                                            </p:tav>
                                          </p:tavLst>
                                        </p:anim>
                                        <p:anim calcmode="lin" valueType="num" p14:bounceEnd="50000">
                                          <p:cBhvr additive="base">
                                            <p:cTn id="26" dur="1000" fill="hold"/>
                                            <p:tgtEl>
                                              <p:spTgt spid="8"/>
                                            </p:tgtEl>
                                            <p:attrNameLst>
                                              <p:attrName>ppt_y</p:attrName>
                                            </p:attrNameLst>
                                          </p:cBhvr>
                                          <p:tavLst>
                                            <p:tav tm="0">
                                              <p:val>
                                                <p:strVal val="0-#ppt_h/2"/>
                                              </p:val>
                                            </p:tav>
                                            <p:tav tm="100000">
                                              <p:val>
                                                <p:strVal val="#ppt_y"/>
                                              </p:val>
                                            </p:tav>
                                          </p:tavLst>
                                        </p:anim>
                                      </p:childTnLst>
                                    </p:cTn>
                                  </p:par>
                                </p:childTnLst>
                              </p:cTn>
                            </p:par>
                            <p:par>
                              <p:cTn id="27" fill="hold">
                                <p:stCondLst>
                                  <p:cond delay="2809"/>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3309"/>
                                </p:stCondLst>
                                <p:childTnLst>
                                  <p:par>
                                    <p:cTn id="32" presetID="22" presetClass="entr" presetSubtype="8" fill="hold" grpId="0" nodeType="afterEffect">
                                      <p:stCondLst>
                                        <p:cond delay="0"/>
                                      </p:stCondLst>
                                      <p:iterate type="lt">
                                        <p:tmPct val="30000"/>
                                      </p:iterate>
                                      <p:childTnLst>
                                        <p:set>
                                          <p:cBhvr>
                                            <p:cTn id="33" dur="1" fill="hold">
                                              <p:stCondLst>
                                                <p:cond delay="0"/>
                                              </p:stCondLst>
                                            </p:cTn>
                                            <p:tgtEl>
                                              <p:spTgt spid="18"/>
                                            </p:tgtEl>
                                            <p:attrNameLst>
                                              <p:attrName>style.visibility</p:attrName>
                                            </p:attrNameLst>
                                          </p:cBhvr>
                                          <p:to>
                                            <p:strVal val="visible"/>
                                          </p:to>
                                        </p:set>
                                        <p:animEffect transition="in" filter="wipe(left)">
                                          <p:cBhvr>
                                            <p:cTn id="34" dur="100"/>
                                            <p:tgtEl>
                                              <p:spTgt spid="18"/>
                                            </p:tgtEl>
                                          </p:cBhvr>
                                        </p:animEffect>
                                      </p:childTnLst>
                                    </p:cTn>
                                  </p:par>
                                  <p:par>
                                    <p:cTn id="35" presetID="36" presetClass="emph" presetSubtype="0" fill="hold" grpId="1" nodeType="withEffect">
                                      <p:stCondLst>
                                        <p:cond delay="0"/>
                                      </p:stCondLst>
                                      <p:iterate type="lt">
                                        <p:tmPct val="30000"/>
                                      </p:iterate>
                                      <p:childTnLst>
                                        <p:animScale>
                                          <p:cBhvr>
                                            <p:cTn id="36" dur="50" autoRev="1" fill="hold">
                                              <p:stCondLst>
                                                <p:cond delay="0"/>
                                              </p:stCondLst>
                                            </p:cTn>
                                            <p:tgtEl>
                                              <p:spTgt spid="18"/>
                                            </p:tgtEl>
                                          </p:cBhvr>
                                          <p:to x="80000" y="100000"/>
                                        </p:animScale>
                                        <p:anim by="(#ppt_w*0.10)" calcmode="lin" valueType="num">
                                          <p:cBhvr>
                                            <p:cTn id="37" dur="50" autoRev="1" fill="hold">
                                              <p:stCondLst>
                                                <p:cond delay="0"/>
                                              </p:stCondLst>
                                            </p:cTn>
                                            <p:tgtEl>
                                              <p:spTgt spid="18"/>
                                            </p:tgtEl>
                                            <p:attrNameLst>
                                              <p:attrName>ppt_x</p:attrName>
                                            </p:attrNameLst>
                                          </p:cBhvr>
                                        </p:anim>
                                        <p:anim by="(-#ppt_w*0.10)" calcmode="lin" valueType="num">
                                          <p:cBhvr>
                                            <p:cTn id="38" dur="50" autoRev="1" fill="hold">
                                              <p:stCondLst>
                                                <p:cond delay="0"/>
                                              </p:stCondLst>
                                            </p:cTn>
                                            <p:tgtEl>
                                              <p:spTgt spid="18"/>
                                            </p:tgtEl>
                                            <p:attrNameLst>
                                              <p:attrName>ppt_y</p:attrName>
                                            </p:attrNameLst>
                                          </p:cBhvr>
                                        </p:anim>
                                        <p:animRot by="-480000">
                                          <p:cBhvr>
                                            <p:cTn id="39" dur="50" autoRev="1" fill="hold">
                                              <p:stCondLst>
                                                <p:cond delay="0"/>
                                              </p:stCondLst>
                                            </p:cTn>
                                            <p:tgtEl>
                                              <p:spTgt spid="18"/>
                                            </p:tgtEl>
                                            <p:attrNameLst>
                                              <p:attrName>r</p:attrName>
                                            </p:attrNameLst>
                                          </p:cBhvr>
                                        </p:animRot>
                                      </p:childTnLst>
                                    </p:cTn>
                                  </p:par>
                                </p:childTnLst>
                              </p:cTn>
                            </p:par>
                            <p:par>
                              <p:cTn id="40" fill="hold">
                                <p:stCondLst>
                                  <p:cond delay="3619"/>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14:bounceEnd="50000">
                                          <p:cBhvr additive="base">
                                            <p:cTn id="43" dur="10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44" dur="10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619"/>
                                </p:stCondLst>
                                <p:childTnLst>
                                  <p:par>
                                    <p:cTn id="46" presetID="22" presetClass="entr" presetSubtype="8"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5119"/>
                                </p:stCondLst>
                                <p:childTnLst>
                                  <p:par>
                                    <p:cTn id="50" presetID="22" presetClass="entr" presetSubtype="8" fill="hold" grpId="0" nodeType="afterEffect">
                                      <p:stCondLst>
                                        <p:cond delay="0"/>
                                      </p:stCondLst>
                                      <p:iterate type="lt">
                                        <p:tmPct val="30000"/>
                                      </p:iterate>
                                      <p:childTnLst>
                                        <p:set>
                                          <p:cBhvr>
                                            <p:cTn id="51" dur="1" fill="hold">
                                              <p:stCondLst>
                                                <p:cond delay="0"/>
                                              </p:stCondLst>
                                            </p:cTn>
                                            <p:tgtEl>
                                              <p:spTgt spid="19"/>
                                            </p:tgtEl>
                                            <p:attrNameLst>
                                              <p:attrName>style.visibility</p:attrName>
                                            </p:attrNameLst>
                                          </p:cBhvr>
                                          <p:to>
                                            <p:strVal val="visible"/>
                                          </p:to>
                                        </p:set>
                                        <p:animEffect transition="in" filter="wipe(left)">
                                          <p:cBhvr>
                                            <p:cTn id="52" dur="100"/>
                                            <p:tgtEl>
                                              <p:spTgt spid="19"/>
                                            </p:tgtEl>
                                          </p:cBhvr>
                                        </p:animEffect>
                                      </p:childTnLst>
                                    </p:cTn>
                                  </p:par>
                                  <p:par>
                                    <p:cTn id="53" presetID="36" presetClass="emph" presetSubtype="0" fill="hold" grpId="1" nodeType="withEffect">
                                      <p:stCondLst>
                                        <p:cond delay="0"/>
                                      </p:stCondLst>
                                      <p:iterate type="lt">
                                        <p:tmPct val="30000"/>
                                      </p:iterate>
                                      <p:childTnLst>
                                        <p:animScale>
                                          <p:cBhvr>
                                            <p:cTn id="54" dur="50" autoRev="1" fill="hold">
                                              <p:stCondLst>
                                                <p:cond delay="0"/>
                                              </p:stCondLst>
                                            </p:cTn>
                                            <p:tgtEl>
                                              <p:spTgt spid="19"/>
                                            </p:tgtEl>
                                          </p:cBhvr>
                                          <p:to x="80000" y="100000"/>
                                        </p:animScale>
                                        <p:anim by="(#ppt_w*0.10)" calcmode="lin" valueType="num">
                                          <p:cBhvr>
                                            <p:cTn id="55" dur="50" autoRev="1" fill="hold">
                                              <p:stCondLst>
                                                <p:cond delay="0"/>
                                              </p:stCondLst>
                                            </p:cTn>
                                            <p:tgtEl>
                                              <p:spTgt spid="19"/>
                                            </p:tgtEl>
                                            <p:attrNameLst>
                                              <p:attrName>ppt_x</p:attrName>
                                            </p:attrNameLst>
                                          </p:cBhvr>
                                        </p:anim>
                                        <p:anim by="(-#ppt_w*0.10)" calcmode="lin" valueType="num">
                                          <p:cBhvr>
                                            <p:cTn id="56" dur="50" autoRev="1" fill="hold">
                                              <p:stCondLst>
                                                <p:cond delay="0"/>
                                              </p:stCondLst>
                                            </p:cTn>
                                            <p:tgtEl>
                                              <p:spTgt spid="19"/>
                                            </p:tgtEl>
                                            <p:attrNameLst>
                                              <p:attrName>ppt_y</p:attrName>
                                            </p:attrNameLst>
                                          </p:cBhvr>
                                        </p:anim>
                                        <p:animRot by="-480000">
                                          <p:cBhvr>
                                            <p:cTn id="57" dur="50" autoRev="1" fill="hold">
                                              <p:stCondLst>
                                                <p:cond delay="0"/>
                                              </p:stCondLst>
                                            </p:cTn>
                                            <p:tgtEl>
                                              <p:spTgt spid="19"/>
                                            </p:tgtEl>
                                            <p:attrNameLst>
                                              <p:attrName>r</p:attrName>
                                            </p:attrNameLst>
                                          </p:cBhvr>
                                        </p:animRot>
                                      </p:childTnLst>
                                    </p:cTn>
                                  </p:par>
                                </p:childTnLst>
                              </p:cTn>
                            </p:par>
                            <p:par>
                              <p:cTn id="58" fill="hold">
                                <p:stCondLst>
                                  <p:cond delay="5429"/>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14:bounceEnd="50000">
                                          <p:cBhvr additive="base">
                                            <p:cTn id="61" dur="1000" fill="hold"/>
                                            <p:tgtEl>
                                              <p:spTgt spid="10"/>
                                            </p:tgtEl>
                                            <p:attrNameLst>
                                              <p:attrName>ppt_x</p:attrName>
                                            </p:attrNameLst>
                                          </p:cBhvr>
                                          <p:tavLst>
                                            <p:tav tm="0">
                                              <p:val>
                                                <p:strVal val="#ppt_x"/>
                                              </p:val>
                                            </p:tav>
                                            <p:tav tm="100000">
                                              <p:val>
                                                <p:strVal val="#ppt_x"/>
                                              </p:val>
                                            </p:tav>
                                          </p:tavLst>
                                        </p:anim>
                                        <p:anim calcmode="lin" valueType="num" p14:bounceEnd="50000">
                                          <p:cBhvr additive="base">
                                            <p:cTn id="62" dur="1000" fill="hold"/>
                                            <p:tgtEl>
                                              <p:spTgt spid="10"/>
                                            </p:tgtEl>
                                            <p:attrNameLst>
                                              <p:attrName>ppt_y</p:attrName>
                                            </p:attrNameLst>
                                          </p:cBhvr>
                                          <p:tavLst>
                                            <p:tav tm="0">
                                              <p:val>
                                                <p:strVal val="0-#ppt_h/2"/>
                                              </p:val>
                                            </p:tav>
                                            <p:tav tm="100000">
                                              <p:val>
                                                <p:strVal val="#ppt_y"/>
                                              </p:val>
                                            </p:tav>
                                          </p:tavLst>
                                        </p:anim>
                                      </p:childTnLst>
                                    </p:cTn>
                                  </p:par>
                                </p:childTnLst>
                              </p:cTn>
                            </p:par>
                            <p:par>
                              <p:cTn id="63" fill="hold">
                                <p:stCondLst>
                                  <p:cond delay="6429"/>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929"/>
                                </p:stCondLst>
                                <p:childTnLst>
                                  <p:par>
                                    <p:cTn id="68" presetID="22" presetClass="entr" presetSubtype="8" fill="hold" grpId="0" nodeType="afterEffect">
                                      <p:stCondLst>
                                        <p:cond delay="0"/>
                                      </p:stCondLst>
                                      <p:iterate type="lt">
                                        <p:tmPct val="30000"/>
                                      </p:iterate>
                                      <p:childTnLst>
                                        <p:set>
                                          <p:cBhvr>
                                            <p:cTn id="69" dur="1" fill="hold">
                                              <p:stCondLst>
                                                <p:cond delay="0"/>
                                              </p:stCondLst>
                                            </p:cTn>
                                            <p:tgtEl>
                                              <p:spTgt spid="20"/>
                                            </p:tgtEl>
                                            <p:attrNameLst>
                                              <p:attrName>style.visibility</p:attrName>
                                            </p:attrNameLst>
                                          </p:cBhvr>
                                          <p:to>
                                            <p:strVal val="visible"/>
                                          </p:to>
                                        </p:set>
                                        <p:animEffect transition="in" filter="wipe(left)">
                                          <p:cBhvr>
                                            <p:cTn id="70" dur="100"/>
                                            <p:tgtEl>
                                              <p:spTgt spid="20"/>
                                            </p:tgtEl>
                                          </p:cBhvr>
                                        </p:animEffect>
                                      </p:childTnLst>
                                    </p:cTn>
                                  </p:par>
                                  <p:par>
                                    <p:cTn id="71" presetID="36" presetClass="emph" presetSubtype="0" fill="hold" grpId="1" nodeType="withEffect">
                                      <p:stCondLst>
                                        <p:cond delay="0"/>
                                      </p:stCondLst>
                                      <p:iterate type="lt">
                                        <p:tmPct val="30000"/>
                                      </p:iterate>
                                      <p:childTnLst>
                                        <p:animScale>
                                          <p:cBhvr>
                                            <p:cTn id="72" dur="50" autoRev="1" fill="hold">
                                              <p:stCondLst>
                                                <p:cond delay="0"/>
                                              </p:stCondLst>
                                            </p:cTn>
                                            <p:tgtEl>
                                              <p:spTgt spid="20"/>
                                            </p:tgtEl>
                                          </p:cBhvr>
                                          <p:to x="80000" y="100000"/>
                                        </p:animScale>
                                        <p:anim by="(#ppt_w*0.10)" calcmode="lin" valueType="num">
                                          <p:cBhvr>
                                            <p:cTn id="73" dur="50" autoRev="1" fill="hold">
                                              <p:stCondLst>
                                                <p:cond delay="0"/>
                                              </p:stCondLst>
                                            </p:cTn>
                                            <p:tgtEl>
                                              <p:spTgt spid="20"/>
                                            </p:tgtEl>
                                            <p:attrNameLst>
                                              <p:attrName>ppt_x</p:attrName>
                                            </p:attrNameLst>
                                          </p:cBhvr>
                                        </p:anim>
                                        <p:anim by="(-#ppt_w*0.10)" calcmode="lin" valueType="num">
                                          <p:cBhvr>
                                            <p:cTn id="74" dur="50" autoRev="1" fill="hold">
                                              <p:stCondLst>
                                                <p:cond delay="0"/>
                                              </p:stCondLst>
                                            </p:cTn>
                                            <p:tgtEl>
                                              <p:spTgt spid="20"/>
                                            </p:tgtEl>
                                            <p:attrNameLst>
                                              <p:attrName>ppt_y</p:attrName>
                                            </p:attrNameLst>
                                          </p:cBhvr>
                                        </p:anim>
                                        <p:animRot by="-480000">
                                          <p:cBhvr>
                                            <p:cTn id="75" dur="50" autoRev="1" fill="hold">
                                              <p:stCondLst>
                                                <p:cond delay="0"/>
                                              </p:stCondLst>
                                            </p:cTn>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7" grpId="0"/>
          <p:bldP spid="17" grpId="1"/>
          <p:bldP spid="18" grpId="0"/>
          <p:bldP spid="18" grpId="1"/>
          <p:bldP spid="19" grpId="0"/>
          <p:bldP spid="19" grpId="1"/>
          <p:bldP spid="20" grpId="0"/>
          <p:bldP spid="20"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1500"/>
                                </p:stCondLst>
                                <p:childTnLst>
                                  <p:par>
                                    <p:cTn id="14" presetID="22" presetClass="entr" presetSubtype="8" fill="hold" grpId="0" nodeType="afterEffect">
                                      <p:stCondLst>
                                        <p:cond delay="0"/>
                                      </p:stCondLst>
                                      <p:iterate type="lt">
                                        <p:tmPct val="30000"/>
                                      </p:iterate>
                                      <p:childTnLst>
                                        <p:set>
                                          <p:cBhvr>
                                            <p:cTn id="15" dur="1" fill="hold">
                                              <p:stCondLst>
                                                <p:cond delay="0"/>
                                              </p:stCondLst>
                                            </p:cTn>
                                            <p:tgtEl>
                                              <p:spTgt spid="17"/>
                                            </p:tgtEl>
                                            <p:attrNameLst>
                                              <p:attrName>style.visibility</p:attrName>
                                            </p:attrNameLst>
                                          </p:cBhvr>
                                          <p:to>
                                            <p:strVal val="visible"/>
                                          </p:to>
                                        </p:set>
                                        <p:animEffect transition="in" filter="wipe(left)">
                                          <p:cBhvr>
                                            <p:cTn id="16" dur="100"/>
                                            <p:tgtEl>
                                              <p:spTgt spid="17"/>
                                            </p:tgtEl>
                                          </p:cBhvr>
                                        </p:animEffect>
                                      </p:childTnLst>
                                    </p:cTn>
                                  </p:par>
                                  <p:par>
                                    <p:cTn id="17" presetID="36" presetClass="emph" presetSubtype="0" fill="hold" grpId="1" nodeType="withEffect">
                                      <p:stCondLst>
                                        <p:cond delay="0"/>
                                      </p:stCondLst>
                                      <p:iterate type="lt">
                                        <p:tmPct val="30000"/>
                                      </p:iterate>
                                      <p:childTnLst>
                                        <p:animScale>
                                          <p:cBhvr>
                                            <p:cTn id="18" dur="50" autoRev="1" fill="hold">
                                              <p:stCondLst>
                                                <p:cond delay="0"/>
                                              </p:stCondLst>
                                            </p:cTn>
                                            <p:tgtEl>
                                              <p:spTgt spid="17"/>
                                            </p:tgtEl>
                                          </p:cBhvr>
                                          <p:to x="80000" y="100000"/>
                                        </p:animScale>
                                        <p:anim by="(#ppt_w*0.10)" calcmode="lin" valueType="num">
                                          <p:cBhvr>
                                            <p:cTn id="19" dur="50" autoRev="1" fill="hold">
                                              <p:stCondLst>
                                                <p:cond delay="0"/>
                                              </p:stCondLst>
                                            </p:cTn>
                                            <p:tgtEl>
                                              <p:spTgt spid="17"/>
                                            </p:tgtEl>
                                            <p:attrNameLst>
                                              <p:attrName>ppt_x</p:attrName>
                                            </p:attrNameLst>
                                          </p:cBhvr>
                                        </p:anim>
                                        <p:anim by="(-#ppt_w*0.10)" calcmode="lin" valueType="num">
                                          <p:cBhvr>
                                            <p:cTn id="20" dur="50" autoRev="1" fill="hold">
                                              <p:stCondLst>
                                                <p:cond delay="0"/>
                                              </p:stCondLst>
                                            </p:cTn>
                                            <p:tgtEl>
                                              <p:spTgt spid="17"/>
                                            </p:tgtEl>
                                            <p:attrNameLst>
                                              <p:attrName>ppt_y</p:attrName>
                                            </p:attrNameLst>
                                          </p:cBhvr>
                                        </p:anim>
                                        <p:animRot by="-480000">
                                          <p:cBhvr>
                                            <p:cTn id="21" dur="50" autoRev="1" fill="hold">
                                              <p:stCondLst>
                                                <p:cond delay="0"/>
                                              </p:stCondLst>
                                            </p:cTn>
                                            <p:tgtEl>
                                              <p:spTgt spid="17"/>
                                            </p:tgtEl>
                                            <p:attrNameLst>
                                              <p:attrName>r</p:attrName>
                                            </p:attrNameLst>
                                          </p:cBhvr>
                                        </p:animRot>
                                      </p:childTnLst>
                                    </p:cTn>
                                  </p:par>
                                </p:childTnLst>
                              </p:cTn>
                            </p:par>
                            <p:par>
                              <p:cTn id="22" fill="hold">
                                <p:stCondLst>
                                  <p:cond delay="1809"/>
                                </p:stCondLst>
                                <p:childTnLst>
                                  <p:par>
                                    <p:cTn id="23" presetID="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1000" fill="hold"/>
                                            <p:tgtEl>
                                              <p:spTgt spid="8"/>
                                            </p:tgtEl>
                                            <p:attrNameLst>
                                              <p:attrName>ppt_x</p:attrName>
                                            </p:attrNameLst>
                                          </p:cBhvr>
                                          <p:tavLst>
                                            <p:tav tm="0">
                                              <p:val>
                                                <p:strVal val="#ppt_x"/>
                                              </p:val>
                                            </p:tav>
                                            <p:tav tm="100000">
                                              <p:val>
                                                <p:strVal val="#ppt_x"/>
                                              </p:val>
                                            </p:tav>
                                          </p:tavLst>
                                        </p:anim>
                                        <p:anim calcmode="lin" valueType="num">
                                          <p:cBhvr additive="base">
                                            <p:cTn id="26" dur="1000" fill="hold"/>
                                            <p:tgtEl>
                                              <p:spTgt spid="8"/>
                                            </p:tgtEl>
                                            <p:attrNameLst>
                                              <p:attrName>ppt_y</p:attrName>
                                            </p:attrNameLst>
                                          </p:cBhvr>
                                          <p:tavLst>
                                            <p:tav tm="0">
                                              <p:val>
                                                <p:strVal val="0-#ppt_h/2"/>
                                              </p:val>
                                            </p:tav>
                                            <p:tav tm="100000">
                                              <p:val>
                                                <p:strVal val="#ppt_y"/>
                                              </p:val>
                                            </p:tav>
                                          </p:tavLst>
                                        </p:anim>
                                      </p:childTnLst>
                                    </p:cTn>
                                  </p:par>
                                </p:childTnLst>
                              </p:cTn>
                            </p:par>
                            <p:par>
                              <p:cTn id="27" fill="hold">
                                <p:stCondLst>
                                  <p:cond delay="2809"/>
                                </p:stCondLst>
                                <p:childTnLst>
                                  <p:par>
                                    <p:cTn id="28" presetID="2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par>
                              <p:cTn id="31" fill="hold">
                                <p:stCondLst>
                                  <p:cond delay="3309"/>
                                </p:stCondLst>
                                <p:childTnLst>
                                  <p:par>
                                    <p:cTn id="32" presetID="22" presetClass="entr" presetSubtype="8" fill="hold" grpId="0" nodeType="afterEffect">
                                      <p:stCondLst>
                                        <p:cond delay="0"/>
                                      </p:stCondLst>
                                      <p:iterate type="lt">
                                        <p:tmPct val="30000"/>
                                      </p:iterate>
                                      <p:childTnLst>
                                        <p:set>
                                          <p:cBhvr>
                                            <p:cTn id="33" dur="1" fill="hold">
                                              <p:stCondLst>
                                                <p:cond delay="0"/>
                                              </p:stCondLst>
                                            </p:cTn>
                                            <p:tgtEl>
                                              <p:spTgt spid="18"/>
                                            </p:tgtEl>
                                            <p:attrNameLst>
                                              <p:attrName>style.visibility</p:attrName>
                                            </p:attrNameLst>
                                          </p:cBhvr>
                                          <p:to>
                                            <p:strVal val="visible"/>
                                          </p:to>
                                        </p:set>
                                        <p:animEffect transition="in" filter="wipe(left)">
                                          <p:cBhvr>
                                            <p:cTn id="34" dur="100"/>
                                            <p:tgtEl>
                                              <p:spTgt spid="18"/>
                                            </p:tgtEl>
                                          </p:cBhvr>
                                        </p:animEffect>
                                      </p:childTnLst>
                                    </p:cTn>
                                  </p:par>
                                  <p:par>
                                    <p:cTn id="35" presetID="36" presetClass="emph" presetSubtype="0" fill="hold" grpId="1" nodeType="withEffect">
                                      <p:stCondLst>
                                        <p:cond delay="0"/>
                                      </p:stCondLst>
                                      <p:iterate type="lt">
                                        <p:tmPct val="30000"/>
                                      </p:iterate>
                                      <p:childTnLst>
                                        <p:animScale>
                                          <p:cBhvr>
                                            <p:cTn id="36" dur="50" autoRev="1" fill="hold">
                                              <p:stCondLst>
                                                <p:cond delay="0"/>
                                              </p:stCondLst>
                                            </p:cTn>
                                            <p:tgtEl>
                                              <p:spTgt spid="18"/>
                                            </p:tgtEl>
                                          </p:cBhvr>
                                          <p:to x="80000" y="100000"/>
                                        </p:animScale>
                                        <p:anim by="(#ppt_w*0.10)" calcmode="lin" valueType="num">
                                          <p:cBhvr>
                                            <p:cTn id="37" dur="50" autoRev="1" fill="hold">
                                              <p:stCondLst>
                                                <p:cond delay="0"/>
                                              </p:stCondLst>
                                            </p:cTn>
                                            <p:tgtEl>
                                              <p:spTgt spid="18"/>
                                            </p:tgtEl>
                                            <p:attrNameLst>
                                              <p:attrName>ppt_x</p:attrName>
                                            </p:attrNameLst>
                                          </p:cBhvr>
                                        </p:anim>
                                        <p:anim by="(-#ppt_w*0.10)" calcmode="lin" valueType="num">
                                          <p:cBhvr>
                                            <p:cTn id="38" dur="50" autoRev="1" fill="hold">
                                              <p:stCondLst>
                                                <p:cond delay="0"/>
                                              </p:stCondLst>
                                            </p:cTn>
                                            <p:tgtEl>
                                              <p:spTgt spid="18"/>
                                            </p:tgtEl>
                                            <p:attrNameLst>
                                              <p:attrName>ppt_y</p:attrName>
                                            </p:attrNameLst>
                                          </p:cBhvr>
                                        </p:anim>
                                        <p:animRot by="-480000">
                                          <p:cBhvr>
                                            <p:cTn id="39" dur="50" autoRev="1" fill="hold">
                                              <p:stCondLst>
                                                <p:cond delay="0"/>
                                              </p:stCondLst>
                                            </p:cTn>
                                            <p:tgtEl>
                                              <p:spTgt spid="18"/>
                                            </p:tgtEl>
                                            <p:attrNameLst>
                                              <p:attrName>r</p:attrName>
                                            </p:attrNameLst>
                                          </p:cBhvr>
                                        </p:animRot>
                                      </p:childTnLst>
                                    </p:cTn>
                                  </p:par>
                                </p:childTnLst>
                              </p:cTn>
                            </p:par>
                            <p:par>
                              <p:cTn id="40" fill="hold">
                                <p:stCondLst>
                                  <p:cond delay="3619"/>
                                </p:stCondLst>
                                <p:childTnLst>
                                  <p:par>
                                    <p:cTn id="41" presetID="2" presetClass="entr" presetSubtype="1"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1000" fill="hold"/>
                                            <p:tgtEl>
                                              <p:spTgt spid="9"/>
                                            </p:tgtEl>
                                            <p:attrNameLst>
                                              <p:attrName>ppt_x</p:attrName>
                                            </p:attrNameLst>
                                          </p:cBhvr>
                                          <p:tavLst>
                                            <p:tav tm="0">
                                              <p:val>
                                                <p:strVal val="#ppt_x"/>
                                              </p:val>
                                            </p:tav>
                                            <p:tav tm="100000">
                                              <p:val>
                                                <p:strVal val="#ppt_x"/>
                                              </p:val>
                                            </p:tav>
                                          </p:tavLst>
                                        </p:anim>
                                        <p:anim calcmode="lin" valueType="num">
                                          <p:cBhvr additive="base">
                                            <p:cTn id="44" dur="10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619"/>
                                </p:stCondLst>
                                <p:childTnLst>
                                  <p:par>
                                    <p:cTn id="46" presetID="22" presetClass="entr" presetSubtype="8"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par>
                              <p:cTn id="49" fill="hold">
                                <p:stCondLst>
                                  <p:cond delay="5119"/>
                                </p:stCondLst>
                                <p:childTnLst>
                                  <p:par>
                                    <p:cTn id="50" presetID="22" presetClass="entr" presetSubtype="8" fill="hold" grpId="0" nodeType="afterEffect">
                                      <p:stCondLst>
                                        <p:cond delay="0"/>
                                      </p:stCondLst>
                                      <p:iterate type="lt">
                                        <p:tmPct val="30000"/>
                                      </p:iterate>
                                      <p:childTnLst>
                                        <p:set>
                                          <p:cBhvr>
                                            <p:cTn id="51" dur="1" fill="hold">
                                              <p:stCondLst>
                                                <p:cond delay="0"/>
                                              </p:stCondLst>
                                            </p:cTn>
                                            <p:tgtEl>
                                              <p:spTgt spid="19"/>
                                            </p:tgtEl>
                                            <p:attrNameLst>
                                              <p:attrName>style.visibility</p:attrName>
                                            </p:attrNameLst>
                                          </p:cBhvr>
                                          <p:to>
                                            <p:strVal val="visible"/>
                                          </p:to>
                                        </p:set>
                                        <p:animEffect transition="in" filter="wipe(left)">
                                          <p:cBhvr>
                                            <p:cTn id="52" dur="100"/>
                                            <p:tgtEl>
                                              <p:spTgt spid="19"/>
                                            </p:tgtEl>
                                          </p:cBhvr>
                                        </p:animEffect>
                                      </p:childTnLst>
                                    </p:cTn>
                                  </p:par>
                                  <p:par>
                                    <p:cTn id="53" presetID="36" presetClass="emph" presetSubtype="0" fill="hold" grpId="1" nodeType="withEffect">
                                      <p:stCondLst>
                                        <p:cond delay="0"/>
                                      </p:stCondLst>
                                      <p:iterate type="lt">
                                        <p:tmPct val="30000"/>
                                      </p:iterate>
                                      <p:childTnLst>
                                        <p:animScale>
                                          <p:cBhvr>
                                            <p:cTn id="54" dur="50" autoRev="1" fill="hold">
                                              <p:stCondLst>
                                                <p:cond delay="0"/>
                                              </p:stCondLst>
                                            </p:cTn>
                                            <p:tgtEl>
                                              <p:spTgt spid="19"/>
                                            </p:tgtEl>
                                          </p:cBhvr>
                                          <p:to x="80000" y="100000"/>
                                        </p:animScale>
                                        <p:anim by="(#ppt_w*0.10)" calcmode="lin" valueType="num">
                                          <p:cBhvr>
                                            <p:cTn id="55" dur="50" autoRev="1" fill="hold">
                                              <p:stCondLst>
                                                <p:cond delay="0"/>
                                              </p:stCondLst>
                                            </p:cTn>
                                            <p:tgtEl>
                                              <p:spTgt spid="19"/>
                                            </p:tgtEl>
                                            <p:attrNameLst>
                                              <p:attrName>ppt_x</p:attrName>
                                            </p:attrNameLst>
                                          </p:cBhvr>
                                        </p:anim>
                                        <p:anim by="(-#ppt_w*0.10)" calcmode="lin" valueType="num">
                                          <p:cBhvr>
                                            <p:cTn id="56" dur="50" autoRev="1" fill="hold">
                                              <p:stCondLst>
                                                <p:cond delay="0"/>
                                              </p:stCondLst>
                                            </p:cTn>
                                            <p:tgtEl>
                                              <p:spTgt spid="19"/>
                                            </p:tgtEl>
                                            <p:attrNameLst>
                                              <p:attrName>ppt_y</p:attrName>
                                            </p:attrNameLst>
                                          </p:cBhvr>
                                        </p:anim>
                                        <p:animRot by="-480000">
                                          <p:cBhvr>
                                            <p:cTn id="57" dur="50" autoRev="1" fill="hold">
                                              <p:stCondLst>
                                                <p:cond delay="0"/>
                                              </p:stCondLst>
                                            </p:cTn>
                                            <p:tgtEl>
                                              <p:spTgt spid="19"/>
                                            </p:tgtEl>
                                            <p:attrNameLst>
                                              <p:attrName>r</p:attrName>
                                            </p:attrNameLst>
                                          </p:cBhvr>
                                        </p:animRot>
                                      </p:childTnLst>
                                    </p:cTn>
                                  </p:par>
                                </p:childTnLst>
                              </p:cTn>
                            </p:par>
                            <p:par>
                              <p:cTn id="58" fill="hold">
                                <p:stCondLst>
                                  <p:cond delay="5429"/>
                                </p:stCondLst>
                                <p:childTnLst>
                                  <p:par>
                                    <p:cTn id="59" presetID="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1000" fill="hold"/>
                                            <p:tgtEl>
                                              <p:spTgt spid="10"/>
                                            </p:tgtEl>
                                            <p:attrNameLst>
                                              <p:attrName>ppt_x</p:attrName>
                                            </p:attrNameLst>
                                          </p:cBhvr>
                                          <p:tavLst>
                                            <p:tav tm="0">
                                              <p:val>
                                                <p:strVal val="#ppt_x"/>
                                              </p:val>
                                            </p:tav>
                                            <p:tav tm="100000">
                                              <p:val>
                                                <p:strVal val="#ppt_x"/>
                                              </p:val>
                                            </p:tav>
                                          </p:tavLst>
                                        </p:anim>
                                        <p:anim calcmode="lin" valueType="num">
                                          <p:cBhvr additive="base">
                                            <p:cTn id="62" dur="1000" fill="hold"/>
                                            <p:tgtEl>
                                              <p:spTgt spid="10"/>
                                            </p:tgtEl>
                                            <p:attrNameLst>
                                              <p:attrName>ppt_y</p:attrName>
                                            </p:attrNameLst>
                                          </p:cBhvr>
                                          <p:tavLst>
                                            <p:tav tm="0">
                                              <p:val>
                                                <p:strVal val="0-#ppt_h/2"/>
                                              </p:val>
                                            </p:tav>
                                            <p:tav tm="100000">
                                              <p:val>
                                                <p:strVal val="#ppt_y"/>
                                              </p:val>
                                            </p:tav>
                                          </p:tavLst>
                                        </p:anim>
                                      </p:childTnLst>
                                    </p:cTn>
                                  </p:par>
                                </p:childTnLst>
                              </p:cTn>
                            </p:par>
                            <p:par>
                              <p:cTn id="63" fill="hold">
                                <p:stCondLst>
                                  <p:cond delay="6429"/>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929"/>
                                </p:stCondLst>
                                <p:childTnLst>
                                  <p:par>
                                    <p:cTn id="68" presetID="22" presetClass="entr" presetSubtype="8" fill="hold" grpId="0" nodeType="afterEffect">
                                      <p:stCondLst>
                                        <p:cond delay="0"/>
                                      </p:stCondLst>
                                      <p:iterate type="lt">
                                        <p:tmPct val="30000"/>
                                      </p:iterate>
                                      <p:childTnLst>
                                        <p:set>
                                          <p:cBhvr>
                                            <p:cTn id="69" dur="1" fill="hold">
                                              <p:stCondLst>
                                                <p:cond delay="0"/>
                                              </p:stCondLst>
                                            </p:cTn>
                                            <p:tgtEl>
                                              <p:spTgt spid="20"/>
                                            </p:tgtEl>
                                            <p:attrNameLst>
                                              <p:attrName>style.visibility</p:attrName>
                                            </p:attrNameLst>
                                          </p:cBhvr>
                                          <p:to>
                                            <p:strVal val="visible"/>
                                          </p:to>
                                        </p:set>
                                        <p:animEffect transition="in" filter="wipe(left)">
                                          <p:cBhvr>
                                            <p:cTn id="70" dur="100"/>
                                            <p:tgtEl>
                                              <p:spTgt spid="20"/>
                                            </p:tgtEl>
                                          </p:cBhvr>
                                        </p:animEffect>
                                      </p:childTnLst>
                                    </p:cTn>
                                  </p:par>
                                  <p:par>
                                    <p:cTn id="71" presetID="36" presetClass="emph" presetSubtype="0" fill="hold" grpId="1" nodeType="withEffect">
                                      <p:stCondLst>
                                        <p:cond delay="0"/>
                                      </p:stCondLst>
                                      <p:iterate type="lt">
                                        <p:tmPct val="30000"/>
                                      </p:iterate>
                                      <p:childTnLst>
                                        <p:animScale>
                                          <p:cBhvr>
                                            <p:cTn id="72" dur="50" autoRev="1" fill="hold">
                                              <p:stCondLst>
                                                <p:cond delay="0"/>
                                              </p:stCondLst>
                                            </p:cTn>
                                            <p:tgtEl>
                                              <p:spTgt spid="20"/>
                                            </p:tgtEl>
                                          </p:cBhvr>
                                          <p:to x="80000" y="100000"/>
                                        </p:animScale>
                                        <p:anim by="(#ppt_w*0.10)" calcmode="lin" valueType="num">
                                          <p:cBhvr>
                                            <p:cTn id="73" dur="50" autoRev="1" fill="hold">
                                              <p:stCondLst>
                                                <p:cond delay="0"/>
                                              </p:stCondLst>
                                            </p:cTn>
                                            <p:tgtEl>
                                              <p:spTgt spid="20"/>
                                            </p:tgtEl>
                                            <p:attrNameLst>
                                              <p:attrName>ppt_x</p:attrName>
                                            </p:attrNameLst>
                                          </p:cBhvr>
                                        </p:anim>
                                        <p:anim by="(-#ppt_w*0.10)" calcmode="lin" valueType="num">
                                          <p:cBhvr>
                                            <p:cTn id="74" dur="50" autoRev="1" fill="hold">
                                              <p:stCondLst>
                                                <p:cond delay="0"/>
                                              </p:stCondLst>
                                            </p:cTn>
                                            <p:tgtEl>
                                              <p:spTgt spid="20"/>
                                            </p:tgtEl>
                                            <p:attrNameLst>
                                              <p:attrName>ppt_y</p:attrName>
                                            </p:attrNameLst>
                                          </p:cBhvr>
                                        </p:anim>
                                        <p:animRot by="-480000">
                                          <p:cBhvr>
                                            <p:cTn id="75" dur="50" autoRev="1" fill="hold">
                                              <p:stCondLst>
                                                <p:cond delay="0"/>
                                              </p:stCondLst>
                                            </p:cTn>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7" grpId="0"/>
          <p:bldP spid="17" grpId="1"/>
          <p:bldP spid="18" grpId="0"/>
          <p:bldP spid="18" grpId="1"/>
          <p:bldP spid="19" grpId="0"/>
          <p:bldP spid="19" grpId="1"/>
          <p:bldP spid="20" grpId="0"/>
          <p:bldP spid="20" grpId="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06A96C8D-D77F-4CEF-87DF-7CAE865EF802"/>
  <p:tag name="ISPRING_SCORM_RATE_SLIDES" val="1"/>
  <p:tag name="ISPRINGONLINEFOLDERID" val="0"/>
  <p:tag name="ISPRINGONLINEFOLDERPATH" val="内容列表"/>
  <p:tag name="ISPRINGCLOUDFOLDERID" val="0"/>
  <p:tag name="ISPRINGCLOUDFOLDERPATH" val="资源库"/>
  <p:tag name="ISPRING_PLAYERS_CUSTOMIZATION" val="UEsDBBQAAgAIAOeJc0s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DniXNL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OeJc0u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54lzS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54lzS2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aWGeS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aWGeS5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aWGeS7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amGeSy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amGeS3Br3rpLAAAAagAAABsAAAB1bml2ZXJzYWwvdW5pdmVyc2FsLnBuZy54bWyzsa/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sCAACwCAAAFAAAAAAAAAABAAAAAAC9EQAAdW5pdmVyc2FsL3BsYXllci54bWxQSwECAAAUAAIACABpYZ5LsIcj9GwBAAD3AgAAKQAAAAAAAAABAAAAAADqFAAAdW5pdmVyc2FsL3NraW5fY3VzdG9taXphdGlvbl9zZXR0aW5ncy54bWxQSwECAAAUAAIACABqYZ5LJOD/F8QMAABjGQAAFwAAAAAAAAAAAAAAAACdFgAAdW5pdmVyc2FsL3VuaXZlcnNhbC5wbmdQSwECAAAUAAIACABqYZ5LcGveuksAAABqAAAAGwAAAAAAAAABAAAAAACWIwAAdW5pdmVyc2FsL3VuaXZlcnNhbC5wbmcueG1sUEsFBgAAAAALAAsASQMAABokAAAAAA=="/>
  <p:tag name="ISPRING_PRESENTATION_TITLE" val="33"/>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D:\ppt\第11批\641488"/>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9"/>
  <p:tag name="KSO_WM_UNIT_ID" val="257*q_i*1_9"/>
  <p:tag name="KSO_WM_UNIT_CLEAR" val="1"/>
  <p:tag name="KSO_WM_UNIT_LAYERLEVEL" val="1_1"/>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0"/>
  <p:tag name="KSO_WM_UNIT_ID" val="257*q_i*1_10"/>
  <p:tag name="KSO_WM_UNIT_CLEAR" val="1"/>
  <p:tag name="KSO_WM_UNIT_LAYERLEVEL" val="1_1"/>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1"/>
  <p:tag name="KSO_WM_UNIT_ID" val="257*q_i*1_11"/>
  <p:tag name="KSO_WM_UNIT_CLEAR" val="1"/>
  <p:tag name="KSO_WM_UNIT_LAYERLEVEL" val="1_1"/>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2"/>
  <p:tag name="KSO_WM_UNIT_ID" val="257*q_i*1_12"/>
  <p:tag name="KSO_WM_UNIT_CLEAR" val="1"/>
  <p:tag name="KSO_WM_UNIT_LAYERLEVEL" val="1_1"/>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6"/>
  <p:tag name="KSO_WM_UNIT_ID" val="257*q_i*1_6"/>
  <p:tag name="KSO_WM_UNIT_CLEAR" val="1"/>
  <p:tag name="KSO_WM_UNIT_LAYERLEVEL" val="1_1"/>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6"/>
  <p:tag name="KSO_WM_UNIT_ID" val="257*q_i*1_6"/>
  <p:tag name="KSO_WM_UNIT_CLEAR" val="1"/>
  <p:tag name="KSO_WM_UNIT_LAYERLEVEL" val="1_1"/>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
  <p:tag name="KSO_WM_UNIT_ID" val="257*q_i*1_1"/>
  <p:tag name="KSO_WM_UNIT_CLEAR" val="1"/>
  <p:tag name="KSO_WM_UNIT_LAYERLEVEL" val="1_1"/>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
  <p:tag name="KSO_WM_UNIT_ID" val="257*q_i*1_1"/>
  <p:tag name="KSO_WM_UNIT_CLEAR" val="1"/>
  <p:tag name="KSO_WM_UNIT_LAYERLEVEL" val="1_1"/>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1"/>
  <p:tag name="KSO_WM_UNIT_ID" val="257*q_i*1_1"/>
  <p:tag name="KSO_WM_UNIT_CLEAR" val="1"/>
  <p:tag name="KSO_WM_UNIT_LAYERLEVEL" val="1_1"/>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2"/>
  <p:tag name="KSO_WM_UNIT_ID" val="257*q_i*1_2"/>
  <p:tag name="KSO_WM_UNIT_CLEAR" val="1"/>
  <p:tag name="KSO_WM_UNIT_LAYERLEVEL" val="1_1"/>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3"/>
  <p:tag name="KSO_WM_UNIT_ID" val="257*q_i*1_3"/>
  <p:tag name="KSO_WM_UNIT_CLEAR" val="1"/>
  <p:tag name="KSO_WM_UNIT_LAYERLEVEL" val="1_1"/>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4"/>
  <p:tag name="KSO_WM_UNIT_ID" val="257*q_i*1_4"/>
  <p:tag name="KSO_WM_UNIT_CLEAR" val="1"/>
  <p:tag name="KSO_WM_UNIT_LAYERLEVEL" val="1_1"/>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5"/>
  <p:tag name="KSO_WM_UNIT_ID" val="257*q_i*1_5"/>
  <p:tag name="KSO_WM_UNIT_CLEAR" val="1"/>
  <p:tag name="KSO_WM_UNIT_LAYERLEVEL" val="1_1"/>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6"/>
  <p:tag name="KSO_WM_UNIT_ID" val="257*q_i*1_6"/>
  <p:tag name="KSO_WM_UNIT_CLEAR" val="1"/>
  <p:tag name="KSO_WM_UNIT_LAYERLEVEL" val="1_1"/>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7"/>
  <p:tag name="KSO_WM_UNIT_ID" val="257*q_i*1_7"/>
  <p:tag name="KSO_WM_UNIT_CLEAR" val="1"/>
  <p:tag name="KSO_WM_UNIT_LAYERLEVEL" val="1_1"/>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DIAGRAM_GROUP_CODE" val="q1-1"/>
  <p:tag name="KSO_WM_TAG_VERSION" val="1.0"/>
  <p:tag name="KSO_WM_TEMPLATE_CATEGORY" val="diagram"/>
  <p:tag name="KSO_WM_TEMPLATE_INDEX" val="160334"/>
  <p:tag name="KSO_WM_UNIT_TYPE" val="q_i"/>
  <p:tag name="KSO_WM_UNIT_INDEX" val="1_8"/>
  <p:tag name="KSO_WM_UNIT_ID" val="257*q_i*1_8"/>
  <p:tag name="KSO_WM_UNIT_CLEAR" val="1"/>
  <p:tag name="KSO_WM_UNIT_LAYERLEVEL" val="1_1"/>
  <p:tag name="KSO_WM_BEAUTIFY_FLAG" val="#wm#"/>
</p:tagLst>
</file>

<file path=ppt/theme/theme1.xml><?xml version="1.0" encoding="utf-8"?>
<a:theme xmlns:a="http://schemas.openxmlformats.org/drawingml/2006/main" name="第一PPT，www.1ppt.com">
  <a:themeElements>
    <a:clrScheme name="自定义 1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F79646"/>
      </a:folHlink>
    </a:clrScheme>
    <a:fontScheme name="0y5jnmgo">
      <a:majorFont>
        <a:latin typeface="字魂59号-创粗黑"/>
        <a:ea typeface="字魂59号-创粗黑"/>
        <a:cs typeface=""/>
      </a:majorFont>
      <a:minorFont>
        <a:latin typeface="字魂59号-创粗黑"/>
        <a:ea typeface="字魂59号-创粗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1086</Words>
  <Application>Microsoft Office PowerPoint</Application>
  <PresentationFormat>宽屏</PresentationFormat>
  <Paragraphs>237</Paragraphs>
  <Slides>23</Slides>
  <Notes>23</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23</vt:i4>
      </vt:variant>
    </vt:vector>
  </HeadingPairs>
  <TitlesOfParts>
    <vt:vector size="27" baseType="lpstr">
      <vt:lpstr>字魂59号-创粗黑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第一PPT，www.1ppt.com</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红绿波纹</dc:title>
  <dc:creator>第一PPT</dc:creator>
  <cp:keywords>www.1ppt.com</cp:keywords>
  <dc:description>www.1ppt.com</dc:description>
  <cp:lastModifiedBy>天 下</cp:lastModifiedBy>
  <cp:revision>128</cp:revision>
  <dcterms:created xsi:type="dcterms:W3CDTF">2017-08-18T03:02:00Z</dcterms:created>
  <dcterms:modified xsi:type="dcterms:W3CDTF">2021-01-04T13:48:15Z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