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2" r:id="rId2"/>
    <p:sldId id="263" r:id="rId3"/>
    <p:sldId id="265" r:id="rId4"/>
    <p:sldId id="270" r:id="rId5"/>
    <p:sldId id="272" r:id="rId6"/>
    <p:sldId id="264" r:id="rId7"/>
    <p:sldId id="271" r:id="rId8"/>
    <p:sldId id="267" r:id="rId9"/>
    <p:sldId id="276" r:id="rId10"/>
    <p:sldId id="273" r:id="rId11"/>
    <p:sldId id="274" r:id="rId12"/>
    <p:sldId id="275" r:id="rId13"/>
    <p:sldId id="268" r:id="rId14"/>
    <p:sldId id="280" r:id="rId15"/>
    <p:sldId id="277" r:id="rId16"/>
    <p:sldId id="278" r:id="rId17"/>
    <p:sldId id="279" r:id="rId18"/>
    <p:sldId id="269" r:id="rId19"/>
    <p:sldId id="283" r:id="rId20"/>
    <p:sldId id="281" r:id="rId21"/>
    <p:sldId id="282" r:id="rId22"/>
    <p:sldId id="284" r:id="rId23"/>
    <p:sldId id="28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223"/>
    <a:srgbClr val="F6F6F6"/>
    <a:srgbClr val="7F7F7F"/>
    <a:srgbClr val="E8E6E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>
        <p:scale>
          <a:sx n="33" d="100"/>
          <a:sy n="33" d="100"/>
        </p:scale>
        <p:origin x="-1002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5ACFF10-F064-4C27-9340-42D5F2FE5996}" type="datetimeFigureOut">
              <a:rPr lang="zh-CN" altLang="en-US" smtClean="0"/>
              <a:t>2021/1/4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E145B58-C131-4515-B2D7-1D766F737D9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0" y="0"/>
              <a:ext cx="5334000" cy="6858000"/>
              <a:chOff x="0" y="0"/>
              <a:chExt cx="5334000" cy="68580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801814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/>
              <p:cNvGrpSpPr/>
              <p:nvPr/>
            </p:nvGrpSpPr>
            <p:grpSpPr>
              <a:xfrm>
                <a:off x="269628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0" y="0"/>
                <a:ext cx="269628" cy="6858000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>
          <a:xfrm>
            <a:off x="745053" y="1304925"/>
            <a:ext cx="8143331" cy="424815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680" y="4176920"/>
            <a:ext cx="2778736" cy="24715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63946" y="1581180"/>
            <a:ext cx="63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01223"/>
                </a:solidFill>
                <a:cs typeface="+mn-ea"/>
                <a:sym typeface="+mn-lt"/>
              </a:rPr>
              <a:t>FANSION</a:t>
            </a:r>
            <a:endParaRPr lang="zh-CN" altLang="en-US" sz="2000" b="1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63944" y="2419352"/>
            <a:ext cx="648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cs typeface="+mn-ea"/>
                <a:sym typeface="+mn-lt"/>
              </a:rPr>
              <a:t>微立体时尚</a:t>
            </a:r>
            <a:r>
              <a:rPr lang="en-US" altLang="zh-CN" sz="4400" dirty="0">
                <a:cs typeface="+mn-ea"/>
                <a:sym typeface="+mn-lt"/>
              </a:rPr>
              <a:t>PPT</a:t>
            </a:r>
            <a:r>
              <a:rPr lang="zh-CN" altLang="en-US" sz="44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75362" y="3186786"/>
            <a:ext cx="5359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Click here to add words Click here to add words Click here to add words Click here to add words Click here to add words Click here to add words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30563" y="4663751"/>
            <a:ext cx="4570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主讲人：</a:t>
            </a:r>
            <a:r>
              <a:rPr lang="en-US" altLang="zh-CN" sz="2400" b="1">
                <a:cs typeface="+mn-ea"/>
                <a:sym typeface="+mn-lt"/>
              </a:rPr>
              <a:t>xiazaii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091239" y="391636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886575" y="2905125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683500" y="446881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478837" y="3116263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274175" y="203041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069513" y="4181475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864851" y="2905125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548439" y="0"/>
            <a:ext cx="0" cy="391001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7343775" y="4"/>
            <a:ext cx="0" cy="290512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8" name="直接连接符 37"/>
          <p:cNvCxnSpPr/>
          <p:nvPr/>
        </p:nvCxnSpPr>
        <p:spPr>
          <a:xfrm>
            <a:off x="8140700" y="0"/>
            <a:ext cx="0" cy="446405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9" name="直接连接符 38"/>
          <p:cNvCxnSpPr/>
          <p:nvPr/>
        </p:nvCxnSpPr>
        <p:spPr>
          <a:xfrm>
            <a:off x="8936037" y="4"/>
            <a:ext cx="0" cy="311626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/>
          <p:nvPr/>
        </p:nvCxnSpPr>
        <p:spPr>
          <a:xfrm>
            <a:off x="9731375" y="1"/>
            <a:ext cx="0" cy="203041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/>
          <p:nvPr/>
        </p:nvCxnSpPr>
        <p:spPr>
          <a:xfrm>
            <a:off x="10526713" y="4"/>
            <a:ext cx="0" cy="418147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/>
          <p:nvPr/>
        </p:nvCxnSpPr>
        <p:spPr>
          <a:xfrm>
            <a:off x="11345863" y="4"/>
            <a:ext cx="0" cy="290512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grpSp>
        <p:nvGrpSpPr>
          <p:cNvPr id="43" name="组合 42"/>
          <p:cNvGrpSpPr/>
          <p:nvPr/>
        </p:nvGrpSpPr>
        <p:grpSpPr>
          <a:xfrm>
            <a:off x="7933568" y="4721364"/>
            <a:ext cx="402797" cy="360000"/>
            <a:chOff x="1730152" y="3478601"/>
            <a:chExt cx="402797" cy="360000"/>
          </a:xfrm>
          <a:solidFill>
            <a:srgbClr val="C01223"/>
          </a:solidFill>
        </p:grpSpPr>
        <p:sp>
          <p:nvSpPr>
            <p:cNvPr id="44" name="Freeform 5"/>
            <p:cNvSpPr/>
            <p:nvPr/>
          </p:nvSpPr>
          <p:spPr bwMode="auto">
            <a:xfrm>
              <a:off x="1960082" y="3556643"/>
              <a:ext cx="172867" cy="171189"/>
            </a:xfrm>
            <a:custGeom>
              <a:avLst/>
              <a:gdLst>
                <a:gd name="T0" fmla="*/ 81 w 86"/>
                <a:gd name="T1" fmla="*/ 34 h 85"/>
                <a:gd name="T2" fmla="*/ 51 w 86"/>
                <a:gd name="T3" fmla="*/ 34 h 85"/>
                <a:gd name="T4" fmla="*/ 51 w 86"/>
                <a:gd name="T5" fmla="*/ 4 h 85"/>
                <a:gd name="T6" fmla="*/ 47 w 86"/>
                <a:gd name="T7" fmla="*/ 0 h 85"/>
                <a:gd name="T8" fmla="*/ 39 w 86"/>
                <a:gd name="T9" fmla="*/ 0 h 85"/>
                <a:gd name="T10" fmla="*/ 35 w 86"/>
                <a:gd name="T11" fmla="*/ 4 h 85"/>
                <a:gd name="T12" fmla="*/ 35 w 86"/>
                <a:gd name="T13" fmla="*/ 34 h 85"/>
                <a:gd name="T14" fmla="*/ 5 w 86"/>
                <a:gd name="T15" fmla="*/ 34 h 85"/>
                <a:gd name="T16" fmla="*/ 0 w 86"/>
                <a:gd name="T17" fmla="*/ 38 h 85"/>
                <a:gd name="T18" fmla="*/ 0 w 86"/>
                <a:gd name="T19" fmla="*/ 47 h 85"/>
                <a:gd name="T20" fmla="*/ 5 w 86"/>
                <a:gd name="T21" fmla="*/ 51 h 85"/>
                <a:gd name="T22" fmla="*/ 35 w 86"/>
                <a:gd name="T23" fmla="*/ 51 h 85"/>
                <a:gd name="T24" fmla="*/ 35 w 86"/>
                <a:gd name="T25" fmla="*/ 81 h 85"/>
                <a:gd name="T26" fmla="*/ 39 w 86"/>
                <a:gd name="T27" fmla="*/ 85 h 85"/>
                <a:gd name="T28" fmla="*/ 47 w 86"/>
                <a:gd name="T29" fmla="*/ 85 h 85"/>
                <a:gd name="T30" fmla="*/ 51 w 86"/>
                <a:gd name="T31" fmla="*/ 81 h 85"/>
                <a:gd name="T32" fmla="*/ 51 w 86"/>
                <a:gd name="T33" fmla="*/ 51 h 85"/>
                <a:gd name="T34" fmla="*/ 81 w 86"/>
                <a:gd name="T35" fmla="*/ 51 h 85"/>
                <a:gd name="T36" fmla="*/ 86 w 86"/>
                <a:gd name="T37" fmla="*/ 47 h 85"/>
                <a:gd name="T38" fmla="*/ 86 w 86"/>
                <a:gd name="T39" fmla="*/ 38 h 85"/>
                <a:gd name="T40" fmla="*/ 81 w 86"/>
                <a:gd name="T4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85">
                  <a:moveTo>
                    <a:pt x="81" y="34"/>
                  </a:moveTo>
                  <a:cubicBezTo>
                    <a:pt x="51" y="34"/>
                    <a:pt x="51" y="34"/>
                    <a:pt x="51" y="3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50" y="0"/>
                    <a:pt x="4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5" y="2"/>
                    <a:pt x="35" y="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6"/>
                    <a:pt x="0" y="3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3"/>
                    <a:pt x="36" y="85"/>
                    <a:pt x="39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50" y="85"/>
                    <a:pt x="51" y="83"/>
                    <a:pt x="51" y="8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4" y="51"/>
                    <a:pt x="86" y="49"/>
                    <a:pt x="86" y="47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6"/>
                    <a:pt x="84" y="34"/>
                    <a:pt x="8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730152" y="3478601"/>
              <a:ext cx="240000" cy="360000"/>
            </a:xfrm>
            <a:custGeom>
              <a:avLst/>
              <a:gdLst>
                <a:gd name="T0" fmla="*/ 95 w 119"/>
                <a:gd name="T1" fmla="*/ 99 h 179"/>
                <a:gd name="T2" fmla="*/ 82 w 119"/>
                <a:gd name="T3" fmla="*/ 86 h 179"/>
                <a:gd name="T4" fmla="*/ 91 w 119"/>
                <a:gd name="T5" fmla="*/ 74 h 179"/>
                <a:gd name="T6" fmla="*/ 107 w 119"/>
                <a:gd name="T7" fmla="*/ 44 h 179"/>
                <a:gd name="T8" fmla="*/ 99 w 119"/>
                <a:gd name="T9" fmla="*/ 17 h 179"/>
                <a:gd name="T10" fmla="*/ 103 w 119"/>
                <a:gd name="T11" fmla="*/ 17 h 179"/>
                <a:gd name="T12" fmla="*/ 105 w 119"/>
                <a:gd name="T13" fmla="*/ 16 h 179"/>
                <a:gd name="T14" fmla="*/ 117 w 119"/>
                <a:gd name="T15" fmla="*/ 8 h 179"/>
                <a:gd name="T16" fmla="*/ 119 w 119"/>
                <a:gd name="T17" fmla="*/ 3 h 179"/>
                <a:gd name="T18" fmla="*/ 115 w 119"/>
                <a:gd name="T19" fmla="*/ 0 h 179"/>
                <a:gd name="T20" fmla="*/ 62 w 119"/>
                <a:gd name="T21" fmla="*/ 0 h 179"/>
                <a:gd name="T22" fmla="*/ 45 w 119"/>
                <a:gd name="T23" fmla="*/ 3 h 179"/>
                <a:gd name="T24" fmla="*/ 12 w 119"/>
                <a:gd name="T25" fmla="*/ 43 h 179"/>
                <a:gd name="T26" fmla="*/ 55 w 119"/>
                <a:gd name="T27" fmla="*/ 86 h 179"/>
                <a:gd name="T28" fmla="*/ 54 w 119"/>
                <a:gd name="T29" fmla="*/ 91 h 179"/>
                <a:gd name="T30" fmla="*/ 57 w 119"/>
                <a:gd name="T31" fmla="*/ 102 h 179"/>
                <a:gd name="T32" fmla="*/ 56 w 119"/>
                <a:gd name="T33" fmla="*/ 102 h 179"/>
                <a:gd name="T34" fmla="*/ 4 w 119"/>
                <a:gd name="T35" fmla="*/ 131 h 179"/>
                <a:gd name="T36" fmla="*/ 0 w 119"/>
                <a:gd name="T37" fmla="*/ 144 h 179"/>
                <a:gd name="T38" fmla="*/ 4 w 119"/>
                <a:gd name="T39" fmla="*/ 157 h 179"/>
                <a:gd name="T40" fmla="*/ 34 w 119"/>
                <a:gd name="T41" fmla="*/ 176 h 179"/>
                <a:gd name="T42" fmla="*/ 59 w 119"/>
                <a:gd name="T43" fmla="*/ 179 h 179"/>
                <a:gd name="T44" fmla="*/ 80 w 119"/>
                <a:gd name="T45" fmla="*/ 176 h 179"/>
                <a:gd name="T46" fmla="*/ 115 w 119"/>
                <a:gd name="T47" fmla="*/ 137 h 179"/>
                <a:gd name="T48" fmla="*/ 95 w 119"/>
                <a:gd name="T49" fmla="*/ 99 h 179"/>
                <a:gd name="T50" fmla="*/ 28 w 119"/>
                <a:gd name="T51" fmla="*/ 138 h 179"/>
                <a:gd name="T52" fmla="*/ 62 w 119"/>
                <a:gd name="T53" fmla="*/ 115 h 179"/>
                <a:gd name="T54" fmla="*/ 62 w 119"/>
                <a:gd name="T55" fmla="*/ 115 h 179"/>
                <a:gd name="T56" fmla="*/ 73 w 119"/>
                <a:gd name="T57" fmla="*/ 117 h 179"/>
                <a:gd name="T58" fmla="*/ 77 w 119"/>
                <a:gd name="T59" fmla="*/ 119 h 179"/>
                <a:gd name="T60" fmla="*/ 92 w 119"/>
                <a:gd name="T61" fmla="*/ 135 h 179"/>
                <a:gd name="T62" fmla="*/ 93 w 119"/>
                <a:gd name="T63" fmla="*/ 139 h 179"/>
                <a:gd name="T64" fmla="*/ 59 w 119"/>
                <a:gd name="T65" fmla="*/ 163 h 179"/>
                <a:gd name="T66" fmla="*/ 28 w 119"/>
                <a:gd name="T67" fmla="*/ 138 h 179"/>
                <a:gd name="T68" fmla="*/ 44 w 119"/>
                <a:gd name="T69" fmla="*/ 21 h 179"/>
                <a:gd name="T70" fmla="*/ 55 w 119"/>
                <a:gd name="T71" fmla="*/ 16 h 179"/>
                <a:gd name="T72" fmla="*/ 55 w 119"/>
                <a:gd name="T73" fmla="*/ 16 h 179"/>
                <a:gd name="T74" fmla="*/ 80 w 119"/>
                <a:gd name="T75" fmla="*/ 45 h 179"/>
                <a:gd name="T76" fmla="*/ 75 w 119"/>
                <a:gd name="T77" fmla="*/ 67 h 179"/>
                <a:gd name="T78" fmla="*/ 64 w 119"/>
                <a:gd name="T79" fmla="*/ 72 h 179"/>
                <a:gd name="T80" fmla="*/ 64 w 119"/>
                <a:gd name="T81" fmla="*/ 72 h 179"/>
                <a:gd name="T82" fmla="*/ 64 w 119"/>
                <a:gd name="T83" fmla="*/ 72 h 179"/>
                <a:gd name="T84" fmla="*/ 39 w 119"/>
                <a:gd name="T85" fmla="*/ 43 h 179"/>
                <a:gd name="T86" fmla="*/ 44 w 119"/>
                <a:gd name="T87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179">
                  <a:moveTo>
                    <a:pt x="95" y="99"/>
                  </a:moveTo>
                  <a:cubicBezTo>
                    <a:pt x="88" y="95"/>
                    <a:pt x="82" y="88"/>
                    <a:pt x="82" y="86"/>
                  </a:cubicBezTo>
                  <a:cubicBezTo>
                    <a:pt x="82" y="83"/>
                    <a:pt x="83" y="81"/>
                    <a:pt x="91" y="74"/>
                  </a:cubicBezTo>
                  <a:cubicBezTo>
                    <a:pt x="102" y="66"/>
                    <a:pt x="107" y="55"/>
                    <a:pt x="107" y="44"/>
                  </a:cubicBezTo>
                  <a:cubicBezTo>
                    <a:pt x="107" y="33"/>
                    <a:pt x="104" y="24"/>
                    <a:pt x="99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5" y="17"/>
                    <a:pt x="105" y="1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7"/>
                    <a:pt x="119" y="5"/>
                    <a:pt x="119" y="3"/>
                  </a:cubicBezTo>
                  <a:cubicBezTo>
                    <a:pt x="118" y="2"/>
                    <a:pt x="117" y="0"/>
                    <a:pt x="11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0"/>
                    <a:pt x="50" y="1"/>
                    <a:pt x="45" y="3"/>
                  </a:cubicBezTo>
                  <a:cubicBezTo>
                    <a:pt x="25" y="10"/>
                    <a:pt x="12" y="26"/>
                    <a:pt x="12" y="43"/>
                  </a:cubicBezTo>
                  <a:cubicBezTo>
                    <a:pt x="12" y="67"/>
                    <a:pt x="30" y="85"/>
                    <a:pt x="55" y="86"/>
                  </a:cubicBezTo>
                  <a:cubicBezTo>
                    <a:pt x="55" y="88"/>
                    <a:pt x="54" y="90"/>
                    <a:pt x="54" y="91"/>
                  </a:cubicBezTo>
                  <a:cubicBezTo>
                    <a:pt x="54" y="95"/>
                    <a:pt x="55" y="99"/>
                    <a:pt x="57" y="102"/>
                  </a:cubicBezTo>
                  <a:cubicBezTo>
                    <a:pt x="57" y="102"/>
                    <a:pt x="57" y="102"/>
                    <a:pt x="56" y="102"/>
                  </a:cubicBezTo>
                  <a:cubicBezTo>
                    <a:pt x="33" y="102"/>
                    <a:pt x="12" y="113"/>
                    <a:pt x="4" y="131"/>
                  </a:cubicBezTo>
                  <a:cubicBezTo>
                    <a:pt x="1" y="135"/>
                    <a:pt x="0" y="140"/>
                    <a:pt x="0" y="144"/>
                  </a:cubicBezTo>
                  <a:cubicBezTo>
                    <a:pt x="0" y="148"/>
                    <a:pt x="1" y="153"/>
                    <a:pt x="4" y="157"/>
                  </a:cubicBezTo>
                  <a:cubicBezTo>
                    <a:pt x="9" y="166"/>
                    <a:pt x="20" y="173"/>
                    <a:pt x="34" y="176"/>
                  </a:cubicBezTo>
                  <a:cubicBezTo>
                    <a:pt x="42" y="178"/>
                    <a:pt x="50" y="179"/>
                    <a:pt x="59" y="179"/>
                  </a:cubicBezTo>
                  <a:cubicBezTo>
                    <a:pt x="66" y="179"/>
                    <a:pt x="74" y="178"/>
                    <a:pt x="80" y="176"/>
                  </a:cubicBezTo>
                  <a:cubicBezTo>
                    <a:pt x="101" y="170"/>
                    <a:pt x="115" y="155"/>
                    <a:pt x="115" y="137"/>
                  </a:cubicBezTo>
                  <a:cubicBezTo>
                    <a:pt x="115" y="120"/>
                    <a:pt x="109" y="110"/>
                    <a:pt x="95" y="99"/>
                  </a:cubicBezTo>
                  <a:close/>
                  <a:moveTo>
                    <a:pt x="28" y="138"/>
                  </a:moveTo>
                  <a:cubicBezTo>
                    <a:pt x="28" y="126"/>
                    <a:pt x="44" y="115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6" y="115"/>
                    <a:pt x="70" y="116"/>
                    <a:pt x="73" y="117"/>
                  </a:cubicBezTo>
                  <a:cubicBezTo>
                    <a:pt x="75" y="118"/>
                    <a:pt x="76" y="119"/>
                    <a:pt x="77" y="119"/>
                  </a:cubicBezTo>
                  <a:cubicBezTo>
                    <a:pt x="85" y="125"/>
                    <a:pt x="91" y="129"/>
                    <a:pt x="92" y="135"/>
                  </a:cubicBezTo>
                  <a:cubicBezTo>
                    <a:pt x="93" y="136"/>
                    <a:pt x="93" y="138"/>
                    <a:pt x="93" y="139"/>
                  </a:cubicBezTo>
                  <a:cubicBezTo>
                    <a:pt x="93" y="155"/>
                    <a:pt x="81" y="163"/>
                    <a:pt x="59" y="163"/>
                  </a:cubicBezTo>
                  <a:cubicBezTo>
                    <a:pt x="41" y="163"/>
                    <a:pt x="28" y="152"/>
                    <a:pt x="28" y="138"/>
                  </a:cubicBezTo>
                  <a:close/>
                  <a:moveTo>
                    <a:pt x="44" y="21"/>
                  </a:moveTo>
                  <a:cubicBezTo>
                    <a:pt x="47" y="18"/>
                    <a:pt x="51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67" y="16"/>
                    <a:pt x="78" y="30"/>
                    <a:pt x="80" y="45"/>
                  </a:cubicBezTo>
                  <a:cubicBezTo>
                    <a:pt x="81" y="54"/>
                    <a:pt x="79" y="62"/>
                    <a:pt x="75" y="67"/>
                  </a:cubicBezTo>
                  <a:cubicBezTo>
                    <a:pt x="72" y="70"/>
                    <a:pt x="68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3" y="72"/>
                    <a:pt x="41" y="58"/>
                    <a:pt x="39" y="43"/>
                  </a:cubicBezTo>
                  <a:cubicBezTo>
                    <a:pt x="38" y="34"/>
                    <a:pt x="40" y="26"/>
                    <a:pt x="4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16"/>
          <p:cNvSpPr>
            <a:spLocks noChangeAspect="1"/>
          </p:cNvSpPr>
          <p:nvPr/>
        </p:nvSpPr>
        <p:spPr bwMode="auto">
          <a:xfrm>
            <a:off x="11101388" y="3176588"/>
            <a:ext cx="441325" cy="360362"/>
          </a:xfrm>
          <a:custGeom>
            <a:avLst/>
            <a:gdLst>
              <a:gd name="T0" fmla="*/ 2147483647 w 197"/>
              <a:gd name="T1" fmla="*/ 2147483647 h 160"/>
              <a:gd name="T2" fmla="*/ 2147483647 w 197"/>
              <a:gd name="T3" fmla="*/ 2147483647 h 160"/>
              <a:gd name="T4" fmla="*/ 2147483647 w 197"/>
              <a:gd name="T5" fmla="*/ 2147483647 h 160"/>
              <a:gd name="T6" fmla="*/ 2147483647 w 197"/>
              <a:gd name="T7" fmla="*/ 2147483647 h 160"/>
              <a:gd name="T8" fmla="*/ 2147483647 w 197"/>
              <a:gd name="T9" fmla="*/ 0 h 160"/>
              <a:gd name="T10" fmla="*/ 2147483647 w 197"/>
              <a:gd name="T11" fmla="*/ 2147483647 h 160"/>
              <a:gd name="T12" fmla="*/ 2147483647 w 197"/>
              <a:gd name="T13" fmla="*/ 2147483647 h 160"/>
              <a:gd name="T14" fmla="*/ 2147483647 w 197"/>
              <a:gd name="T15" fmla="*/ 2147483647 h 160"/>
              <a:gd name="T16" fmla="*/ 2147483647 w 197"/>
              <a:gd name="T17" fmla="*/ 2147483647 h 160"/>
              <a:gd name="T18" fmla="*/ 2147483647 w 197"/>
              <a:gd name="T19" fmla="*/ 2147483647 h 160"/>
              <a:gd name="T20" fmla="*/ 2147483647 w 197"/>
              <a:gd name="T21" fmla="*/ 2147483647 h 160"/>
              <a:gd name="T22" fmla="*/ 2147483647 w 197"/>
              <a:gd name="T23" fmla="*/ 2147483647 h 160"/>
              <a:gd name="T24" fmla="*/ 2147483647 w 197"/>
              <a:gd name="T25" fmla="*/ 2147483647 h 160"/>
              <a:gd name="T26" fmla="*/ 2147483647 w 197"/>
              <a:gd name="T27" fmla="*/ 2147483647 h 160"/>
              <a:gd name="T28" fmla="*/ 2147483647 w 197"/>
              <a:gd name="T29" fmla="*/ 2147483647 h 160"/>
              <a:gd name="T30" fmla="*/ 2147483647 w 197"/>
              <a:gd name="T31" fmla="*/ 2147483647 h 160"/>
              <a:gd name="T32" fmla="*/ 2147483647 w 197"/>
              <a:gd name="T33" fmla="*/ 2147483647 h 160"/>
              <a:gd name="T34" fmla="*/ 0 w 197"/>
              <a:gd name="T35" fmla="*/ 2147483647 h 160"/>
              <a:gd name="T36" fmla="*/ 2147483647 w 197"/>
              <a:gd name="T37" fmla="*/ 2147483647 h 160"/>
              <a:gd name="T38" fmla="*/ 2147483647 w 197"/>
              <a:gd name="T39" fmla="*/ 2147483647 h 160"/>
              <a:gd name="T40" fmla="*/ 2147483647 w 197"/>
              <a:gd name="T41" fmla="*/ 2147483647 h 160"/>
              <a:gd name="T42" fmla="*/ 2147483647 w 197"/>
              <a:gd name="T43" fmla="*/ 2147483647 h 1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7" h="160">
                <a:moveTo>
                  <a:pt x="197" y="19"/>
                </a:moveTo>
                <a:cubicBezTo>
                  <a:pt x="190" y="22"/>
                  <a:pt x="182" y="24"/>
                  <a:pt x="174" y="25"/>
                </a:cubicBezTo>
                <a:cubicBezTo>
                  <a:pt x="182" y="20"/>
                  <a:pt x="189" y="12"/>
                  <a:pt x="192" y="3"/>
                </a:cubicBezTo>
                <a:cubicBezTo>
                  <a:pt x="184" y="8"/>
                  <a:pt x="175" y="11"/>
                  <a:pt x="166" y="13"/>
                </a:cubicBezTo>
                <a:cubicBezTo>
                  <a:pt x="158" y="5"/>
                  <a:pt x="148" y="0"/>
                  <a:pt x="136" y="0"/>
                </a:cubicBezTo>
                <a:cubicBezTo>
                  <a:pt x="114" y="0"/>
                  <a:pt x="96" y="18"/>
                  <a:pt x="96" y="40"/>
                </a:cubicBezTo>
                <a:cubicBezTo>
                  <a:pt x="96" y="44"/>
                  <a:pt x="96" y="47"/>
                  <a:pt x="97" y="50"/>
                </a:cubicBezTo>
                <a:cubicBezTo>
                  <a:pt x="63" y="48"/>
                  <a:pt x="34" y="32"/>
                  <a:pt x="14" y="7"/>
                </a:cubicBezTo>
                <a:cubicBezTo>
                  <a:pt x="10" y="13"/>
                  <a:pt x="8" y="20"/>
                  <a:pt x="8" y="28"/>
                </a:cubicBezTo>
                <a:cubicBezTo>
                  <a:pt x="8" y="42"/>
                  <a:pt x="15" y="54"/>
                  <a:pt x="26" y="61"/>
                </a:cubicBezTo>
                <a:cubicBezTo>
                  <a:pt x="20" y="61"/>
                  <a:pt x="13" y="59"/>
                  <a:pt x="8" y="56"/>
                </a:cubicBezTo>
                <a:cubicBezTo>
                  <a:pt x="8" y="56"/>
                  <a:pt x="8" y="57"/>
                  <a:pt x="8" y="57"/>
                </a:cubicBezTo>
                <a:cubicBezTo>
                  <a:pt x="8" y="76"/>
                  <a:pt x="22" y="93"/>
                  <a:pt x="40" y="96"/>
                </a:cubicBezTo>
                <a:cubicBezTo>
                  <a:pt x="37" y="97"/>
                  <a:pt x="33" y="98"/>
                  <a:pt x="30" y="98"/>
                </a:cubicBezTo>
                <a:cubicBezTo>
                  <a:pt x="27" y="98"/>
                  <a:pt x="24" y="98"/>
                  <a:pt x="22" y="97"/>
                </a:cubicBezTo>
                <a:cubicBezTo>
                  <a:pt x="27" y="113"/>
                  <a:pt x="42" y="125"/>
                  <a:pt x="60" y="125"/>
                </a:cubicBezTo>
                <a:cubicBezTo>
                  <a:pt x="46" y="136"/>
                  <a:pt x="29" y="142"/>
                  <a:pt x="10" y="142"/>
                </a:cubicBezTo>
                <a:cubicBezTo>
                  <a:pt x="6" y="142"/>
                  <a:pt x="3" y="142"/>
                  <a:pt x="0" y="142"/>
                </a:cubicBezTo>
                <a:cubicBezTo>
                  <a:pt x="18" y="153"/>
                  <a:pt x="39" y="160"/>
                  <a:pt x="62" y="160"/>
                </a:cubicBezTo>
                <a:cubicBezTo>
                  <a:pt x="136" y="160"/>
                  <a:pt x="177" y="98"/>
                  <a:pt x="177" y="45"/>
                </a:cubicBezTo>
                <a:cubicBezTo>
                  <a:pt x="177" y="43"/>
                  <a:pt x="177" y="42"/>
                  <a:pt x="177" y="40"/>
                </a:cubicBezTo>
                <a:cubicBezTo>
                  <a:pt x="185" y="34"/>
                  <a:pt x="192" y="27"/>
                  <a:pt x="197" y="19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24"/>
          <p:cNvSpPr>
            <a:spLocks noChangeAspect="1"/>
          </p:cNvSpPr>
          <p:nvPr/>
        </p:nvSpPr>
        <p:spPr bwMode="auto">
          <a:xfrm>
            <a:off x="7259639" y="3203579"/>
            <a:ext cx="169863" cy="360363"/>
          </a:xfrm>
          <a:custGeom>
            <a:avLst/>
            <a:gdLst>
              <a:gd name="T0" fmla="*/ 2147483647 w 89"/>
              <a:gd name="T1" fmla="*/ 2147483647 h 193"/>
              <a:gd name="T2" fmla="*/ 2147483647 w 89"/>
              <a:gd name="T3" fmla="*/ 2147483647 h 193"/>
              <a:gd name="T4" fmla="*/ 2147483647 w 89"/>
              <a:gd name="T5" fmla="*/ 2147483647 h 193"/>
              <a:gd name="T6" fmla="*/ 2147483647 w 89"/>
              <a:gd name="T7" fmla="*/ 2147483647 h 193"/>
              <a:gd name="T8" fmla="*/ 2147483647 w 89"/>
              <a:gd name="T9" fmla="*/ 2147483647 h 193"/>
              <a:gd name="T10" fmla="*/ 2147483647 w 89"/>
              <a:gd name="T11" fmla="*/ 0 h 193"/>
              <a:gd name="T12" fmla="*/ 2147483647 w 89"/>
              <a:gd name="T13" fmla="*/ 0 h 193"/>
              <a:gd name="T14" fmla="*/ 2147483647 w 89"/>
              <a:gd name="T15" fmla="*/ 2147483647 h 193"/>
              <a:gd name="T16" fmla="*/ 2147483647 w 89"/>
              <a:gd name="T17" fmla="*/ 2147483647 h 193"/>
              <a:gd name="T18" fmla="*/ 0 w 89"/>
              <a:gd name="T19" fmla="*/ 2147483647 h 193"/>
              <a:gd name="T20" fmla="*/ 0 w 89"/>
              <a:gd name="T21" fmla="*/ 2147483647 h 193"/>
              <a:gd name="T22" fmla="*/ 2147483647 w 89"/>
              <a:gd name="T23" fmla="*/ 2147483647 h 193"/>
              <a:gd name="T24" fmla="*/ 2147483647 w 89"/>
              <a:gd name="T25" fmla="*/ 2147483647 h 193"/>
              <a:gd name="T26" fmla="*/ 2147483647 w 89"/>
              <a:gd name="T27" fmla="*/ 2147483647 h 193"/>
              <a:gd name="T28" fmla="*/ 2147483647 w 89"/>
              <a:gd name="T29" fmla="*/ 2147483647 h 193"/>
              <a:gd name="T30" fmla="*/ 2147483647 w 89"/>
              <a:gd name="T31" fmla="*/ 2147483647 h 193"/>
              <a:gd name="T32" fmla="*/ 2147483647 w 89"/>
              <a:gd name="T33" fmla="*/ 2147483647 h 1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" h="193">
                <a:moveTo>
                  <a:pt x="89" y="63"/>
                </a:moveTo>
                <a:cubicBezTo>
                  <a:pt x="59" y="63"/>
                  <a:pt x="59" y="63"/>
                  <a:pt x="59" y="6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35"/>
                  <a:pt x="64" y="33"/>
                  <a:pt x="67" y="33"/>
                </a:cubicBezTo>
                <a:cubicBezTo>
                  <a:pt x="71" y="33"/>
                  <a:pt x="89" y="33"/>
                  <a:pt x="89" y="33"/>
                </a:cubicBezTo>
                <a:cubicBezTo>
                  <a:pt x="89" y="0"/>
                  <a:pt x="89" y="0"/>
                  <a:pt x="8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6" y="0"/>
                  <a:pt x="19" y="25"/>
                  <a:pt x="19" y="40"/>
                </a:cubicBezTo>
                <a:cubicBezTo>
                  <a:pt x="19" y="63"/>
                  <a:pt x="19" y="63"/>
                  <a:pt x="19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7"/>
                  <a:pt x="0" y="97"/>
                  <a:pt x="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140"/>
                  <a:pt x="19" y="193"/>
                  <a:pt x="19" y="193"/>
                </a:cubicBezTo>
                <a:cubicBezTo>
                  <a:pt x="59" y="193"/>
                  <a:pt x="59" y="193"/>
                  <a:pt x="59" y="193"/>
                </a:cubicBezTo>
                <a:cubicBezTo>
                  <a:pt x="59" y="193"/>
                  <a:pt x="59" y="140"/>
                  <a:pt x="59" y="97"/>
                </a:cubicBezTo>
                <a:cubicBezTo>
                  <a:pt x="86" y="97"/>
                  <a:pt x="86" y="97"/>
                  <a:pt x="86" y="97"/>
                </a:cubicBezTo>
                <a:lnTo>
                  <a:pt x="89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36"/>
          <p:cNvSpPr>
            <a:spLocks noChangeAspect="1"/>
          </p:cNvSpPr>
          <p:nvPr/>
        </p:nvSpPr>
        <p:spPr bwMode="auto">
          <a:xfrm>
            <a:off x="10312400" y="4397375"/>
            <a:ext cx="420688" cy="539750"/>
          </a:xfrm>
          <a:custGeom>
            <a:avLst/>
            <a:gdLst>
              <a:gd name="T0" fmla="*/ 2147483647 w 155"/>
              <a:gd name="T1" fmla="*/ 0 h 200"/>
              <a:gd name="T2" fmla="*/ 0 w 155"/>
              <a:gd name="T3" fmla="*/ 2147483647 h 200"/>
              <a:gd name="T4" fmla="*/ 2147483647 w 155"/>
              <a:gd name="T5" fmla="*/ 2147483647 h 200"/>
              <a:gd name="T6" fmla="*/ 2147483647 w 155"/>
              <a:gd name="T7" fmla="*/ 2147483647 h 200"/>
              <a:gd name="T8" fmla="*/ 2147483647 w 155"/>
              <a:gd name="T9" fmla="*/ 2147483647 h 200"/>
              <a:gd name="T10" fmla="*/ 2147483647 w 155"/>
              <a:gd name="T11" fmla="*/ 2147483647 h 200"/>
              <a:gd name="T12" fmla="*/ 2147483647 w 155"/>
              <a:gd name="T13" fmla="*/ 2147483647 h 200"/>
              <a:gd name="T14" fmla="*/ 2147483647 w 155"/>
              <a:gd name="T15" fmla="*/ 2147483647 h 200"/>
              <a:gd name="T16" fmla="*/ 2147483647 w 155"/>
              <a:gd name="T17" fmla="*/ 2147483647 h 200"/>
              <a:gd name="T18" fmla="*/ 2147483647 w 155"/>
              <a:gd name="T19" fmla="*/ 2147483647 h 200"/>
              <a:gd name="T20" fmla="*/ 2147483647 w 155"/>
              <a:gd name="T21" fmla="*/ 2147483647 h 200"/>
              <a:gd name="T22" fmla="*/ 2147483647 w 155"/>
              <a:gd name="T23" fmla="*/ 2147483647 h 200"/>
              <a:gd name="T24" fmla="*/ 2147483647 w 155"/>
              <a:gd name="T25" fmla="*/ 2147483647 h 200"/>
              <a:gd name="T26" fmla="*/ 2147483647 w 155"/>
              <a:gd name="T27" fmla="*/ 2147483647 h 200"/>
              <a:gd name="T28" fmla="*/ 2147483647 w 155"/>
              <a:gd name="T29" fmla="*/ 2147483647 h 200"/>
              <a:gd name="T30" fmla="*/ 2147483647 w 155"/>
              <a:gd name="T31" fmla="*/ 2147483647 h 200"/>
              <a:gd name="T32" fmla="*/ 2147483647 w 155"/>
              <a:gd name="T33" fmla="*/ 2147483647 h 200"/>
              <a:gd name="T34" fmla="*/ 2147483647 w 155"/>
              <a:gd name="T35" fmla="*/ 2147483647 h 200"/>
              <a:gd name="T36" fmla="*/ 2147483647 w 155"/>
              <a:gd name="T37" fmla="*/ 2147483647 h 200"/>
              <a:gd name="T38" fmla="*/ 2147483647 w 155"/>
              <a:gd name="T39" fmla="*/ 2147483647 h 200"/>
              <a:gd name="T40" fmla="*/ 2147483647 w 155"/>
              <a:gd name="T41" fmla="*/ 2147483647 h 200"/>
              <a:gd name="T42" fmla="*/ 2147483647 w 155"/>
              <a:gd name="T43" fmla="*/ 2147483647 h 200"/>
              <a:gd name="T44" fmla="*/ 2147483647 w 155"/>
              <a:gd name="T45" fmla="*/ 0 h 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5" h="200">
                <a:moveTo>
                  <a:pt x="82" y="0"/>
                </a:moveTo>
                <a:cubicBezTo>
                  <a:pt x="28" y="0"/>
                  <a:pt x="0" y="39"/>
                  <a:pt x="0" y="72"/>
                </a:cubicBezTo>
                <a:cubicBezTo>
                  <a:pt x="0" y="91"/>
                  <a:pt x="8" y="109"/>
                  <a:pt x="24" y="115"/>
                </a:cubicBezTo>
                <a:cubicBezTo>
                  <a:pt x="26" y="116"/>
                  <a:pt x="29" y="115"/>
                  <a:pt x="30" y="112"/>
                </a:cubicBezTo>
                <a:cubicBezTo>
                  <a:pt x="30" y="110"/>
                  <a:pt x="31" y="105"/>
                  <a:pt x="32" y="103"/>
                </a:cubicBezTo>
                <a:cubicBezTo>
                  <a:pt x="33" y="100"/>
                  <a:pt x="32" y="99"/>
                  <a:pt x="30" y="97"/>
                </a:cubicBezTo>
                <a:cubicBezTo>
                  <a:pt x="26" y="91"/>
                  <a:pt x="23" y="84"/>
                  <a:pt x="23" y="74"/>
                </a:cubicBezTo>
                <a:cubicBezTo>
                  <a:pt x="23" y="45"/>
                  <a:pt x="44" y="20"/>
                  <a:pt x="79" y="20"/>
                </a:cubicBezTo>
                <a:cubicBezTo>
                  <a:pt x="110" y="20"/>
                  <a:pt x="127" y="38"/>
                  <a:pt x="127" y="63"/>
                </a:cubicBezTo>
                <a:cubicBezTo>
                  <a:pt x="127" y="96"/>
                  <a:pt x="112" y="124"/>
                  <a:pt x="90" y="124"/>
                </a:cubicBezTo>
                <a:cubicBezTo>
                  <a:pt x="78" y="124"/>
                  <a:pt x="69" y="114"/>
                  <a:pt x="72" y="102"/>
                </a:cubicBezTo>
                <a:cubicBezTo>
                  <a:pt x="76" y="88"/>
                  <a:pt x="82" y="72"/>
                  <a:pt x="82" y="62"/>
                </a:cubicBezTo>
                <a:cubicBezTo>
                  <a:pt x="82" y="52"/>
                  <a:pt x="77" y="44"/>
                  <a:pt x="67" y="44"/>
                </a:cubicBezTo>
                <a:cubicBezTo>
                  <a:pt x="55" y="44"/>
                  <a:pt x="45" y="57"/>
                  <a:pt x="45" y="74"/>
                </a:cubicBezTo>
                <a:cubicBezTo>
                  <a:pt x="45" y="85"/>
                  <a:pt x="49" y="92"/>
                  <a:pt x="49" y="92"/>
                </a:cubicBezTo>
                <a:cubicBezTo>
                  <a:pt x="49" y="92"/>
                  <a:pt x="36" y="145"/>
                  <a:pt x="34" y="155"/>
                </a:cubicBezTo>
                <a:cubicBezTo>
                  <a:pt x="29" y="173"/>
                  <a:pt x="33" y="196"/>
                  <a:pt x="33" y="198"/>
                </a:cubicBezTo>
                <a:cubicBezTo>
                  <a:pt x="34" y="199"/>
                  <a:pt x="35" y="200"/>
                  <a:pt x="36" y="199"/>
                </a:cubicBezTo>
                <a:cubicBezTo>
                  <a:pt x="37" y="197"/>
                  <a:pt x="52" y="179"/>
                  <a:pt x="57" y="161"/>
                </a:cubicBezTo>
                <a:cubicBezTo>
                  <a:pt x="58" y="156"/>
                  <a:pt x="65" y="130"/>
                  <a:pt x="65" y="130"/>
                </a:cubicBezTo>
                <a:cubicBezTo>
                  <a:pt x="69" y="137"/>
                  <a:pt x="80" y="144"/>
                  <a:pt x="93" y="144"/>
                </a:cubicBezTo>
                <a:cubicBezTo>
                  <a:pt x="130" y="144"/>
                  <a:pt x="155" y="110"/>
                  <a:pt x="155" y="66"/>
                </a:cubicBezTo>
                <a:cubicBezTo>
                  <a:pt x="155" y="32"/>
                  <a:pt x="126" y="0"/>
                  <a:pt x="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Group 56"/>
          <p:cNvGrpSpPr>
            <a:grpSpLocks noChangeAspect="1"/>
          </p:cNvGrpSpPr>
          <p:nvPr/>
        </p:nvGrpSpPr>
        <p:grpSpPr bwMode="auto">
          <a:xfrm>
            <a:off x="6337544" y="4162675"/>
            <a:ext cx="422083" cy="414000"/>
            <a:chOff x="2927" y="2264"/>
            <a:chExt cx="470" cy="461"/>
          </a:xfrm>
          <a:solidFill>
            <a:srgbClr val="C01223"/>
          </a:solidFill>
        </p:grpSpPr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2927" y="2482"/>
              <a:ext cx="470" cy="243"/>
            </a:xfrm>
            <a:custGeom>
              <a:avLst/>
              <a:gdLst>
                <a:gd name="T0" fmla="*/ 36 w 196"/>
                <a:gd name="T1" fmla="*/ 0 h 101"/>
                <a:gd name="T2" fmla="*/ 0 w 196"/>
                <a:gd name="T3" fmla="*/ 65 h 101"/>
                <a:gd name="T4" fmla="*/ 160 w 196"/>
                <a:gd name="T5" fmla="*/ 101 h 101"/>
                <a:gd name="T6" fmla="*/ 196 w 196"/>
                <a:gd name="T7" fmla="*/ 36 h 101"/>
                <a:gd name="T8" fmla="*/ 62 w 196"/>
                <a:gd name="T9" fmla="*/ 23 h 101"/>
                <a:gd name="T10" fmla="*/ 50 w 196"/>
                <a:gd name="T11" fmla="*/ 80 h 101"/>
                <a:gd name="T12" fmla="*/ 39 w 196"/>
                <a:gd name="T13" fmla="*/ 23 h 101"/>
                <a:gd name="T14" fmla="*/ 28 w 196"/>
                <a:gd name="T15" fmla="*/ 13 h 101"/>
                <a:gd name="T16" fmla="*/ 62 w 196"/>
                <a:gd name="T17" fmla="*/ 23 h 101"/>
                <a:gd name="T18" fmla="*/ 85 w 196"/>
                <a:gd name="T19" fmla="*/ 80 h 101"/>
                <a:gd name="T20" fmla="*/ 79 w 196"/>
                <a:gd name="T21" fmla="*/ 80 h 101"/>
                <a:gd name="T22" fmla="*/ 68 w 196"/>
                <a:gd name="T23" fmla="*/ 79 h 101"/>
                <a:gd name="T24" fmla="*/ 66 w 196"/>
                <a:gd name="T25" fmla="*/ 31 h 101"/>
                <a:gd name="T26" fmla="*/ 76 w 196"/>
                <a:gd name="T27" fmla="*/ 69 h 101"/>
                <a:gd name="T28" fmla="*/ 79 w 196"/>
                <a:gd name="T29" fmla="*/ 72 h 101"/>
                <a:gd name="T30" fmla="*/ 85 w 196"/>
                <a:gd name="T31" fmla="*/ 68 h 101"/>
                <a:gd name="T32" fmla="*/ 95 w 196"/>
                <a:gd name="T33" fmla="*/ 31 h 101"/>
                <a:gd name="T34" fmla="*/ 131 w 196"/>
                <a:gd name="T35" fmla="*/ 70 h 101"/>
                <a:gd name="T36" fmla="*/ 122 w 196"/>
                <a:gd name="T37" fmla="*/ 81 h 101"/>
                <a:gd name="T38" fmla="*/ 112 w 196"/>
                <a:gd name="T39" fmla="*/ 77 h 101"/>
                <a:gd name="T40" fmla="*/ 102 w 196"/>
                <a:gd name="T41" fmla="*/ 80 h 101"/>
                <a:gd name="T42" fmla="*/ 112 w 196"/>
                <a:gd name="T43" fmla="*/ 13 h 101"/>
                <a:gd name="T44" fmla="*/ 116 w 196"/>
                <a:gd name="T45" fmla="*/ 31 h 101"/>
                <a:gd name="T46" fmla="*/ 128 w 196"/>
                <a:gd name="T47" fmla="*/ 33 h 101"/>
                <a:gd name="T48" fmla="*/ 131 w 196"/>
                <a:gd name="T49" fmla="*/ 70 h 101"/>
                <a:gd name="T50" fmla="*/ 146 w 196"/>
                <a:gd name="T51" fmla="*/ 57 h 101"/>
                <a:gd name="T52" fmla="*/ 147 w 196"/>
                <a:gd name="T53" fmla="*/ 72 h 101"/>
                <a:gd name="T54" fmla="*/ 154 w 196"/>
                <a:gd name="T55" fmla="*/ 72 h 101"/>
                <a:gd name="T56" fmla="*/ 155 w 196"/>
                <a:gd name="T57" fmla="*/ 64 h 101"/>
                <a:gd name="T58" fmla="*/ 165 w 196"/>
                <a:gd name="T59" fmla="*/ 66 h 101"/>
                <a:gd name="T60" fmla="*/ 150 w 196"/>
                <a:gd name="T61" fmla="*/ 82 h 101"/>
                <a:gd name="T62" fmla="*/ 136 w 196"/>
                <a:gd name="T63" fmla="*/ 66 h 101"/>
                <a:gd name="T64" fmla="*/ 140 w 196"/>
                <a:gd name="T65" fmla="*/ 34 h 101"/>
                <a:gd name="T66" fmla="*/ 161 w 196"/>
                <a:gd name="T67" fmla="*/ 33 h 101"/>
                <a:gd name="T68" fmla="*/ 165 w 196"/>
                <a:gd name="T69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" h="101">
                  <a:moveTo>
                    <a:pt x="16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16" y="101"/>
                    <a:pt x="36" y="101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80" y="101"/>
                    <a:pt x="196" y="85"/>
                    <a:pt x="196" y="65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6" y="17"/>
                    <a:pt x="180" y="0"/>
                    <a:pt x="160" y="0"/>
                  </a:cubicBez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62" y="13"/>
                    <a:pt x="62" y="13"/>
                    <a:pt x="62" y="13"/>
                  </a:cubicBezTo>
                  <a:lnTo>
                    <a:pt x="62" y="23"/>
                  </a:lnTo>
                  <a:close/>
                  <a:moveTo>
                    <a:pt x="95" y="80"/>
                  </a:moveTo>
                  <a:cubicBezTo>
                    <a:pt x="85" y="80"/>
                    <a:pt x="85" y="80"/>
                    <a:pt x="85" y="80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3" y="77"/>
                    <a:pt x="81" y="79"/>
                    <a:pt x="79" y="80"/>
                  </a:cubicBezTo>
                  <a:cubicBezTo>
                    <a:pt x="77" y="81"/>
                    <a:pt x="75" y="81"/>
                    <a:pt x="73" y="81"/>
                  </a:cubicBezTo>
                  <a:cubicBezTo>
                    <a:pt x="71" y="81"/>
                    <a:pt x="69" y="80"/>
                    <a:pt x="68" y="79"/>
                  </a:cubicBezTo>
                  <a:cubicBezTo>
                    <a:pt x="67" y="77"/>
                    <a:pt x="66" y="75"/>
                    <a:pt x="66" y="7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6" y="71"/>
                    <a:pt x="77" y="71"/>
                  </a:cubicBezTo>
                  <a:cubicBezTo>
                    <a:pt x="77" y="72"/>
                    <a:pt x="78" y="72"/>
                    <a:pt x="79" y="72"/>
                  </a:cubicBezTo>
                  <a:cubicBezTo>
                    <a:pt x="80" y="72"/>
                    <a:pt x="80" y="72"/>
                    <a:pt x="82" y="71"/>
                  </a:cubicBezTo>
                  <a:cubicBezTo>
                    <a:pt x="83" y="70"/>
                    <a:pt x="84" y="70"/>
                    <a:pt x="85" y="68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5" y="31"/>
                    <a:pt x="95" y="31"/>
                    <a:pt x="95" y="31"/>
                  </a:cubicBezTo>
                  <a:lnTo>
                    <a:pt x="95" y="80"/>
                  </a:lnTo>
                  <a:close/>
                  <a:moveTo>
                    <a:pt x="131" y="70"/>
                  </a:moveTo>
                  <a:cubicBezTo>
                    <a:pt x="131" y="74"/>
                    <a:pt x="130" y="76"/>
                    <a:pt x="128" y="78"/>
                  </a:cubicBezTo>
                  <a:cubicBezTo>
                    <a:pt x="127" y="80"/>
                    <a:pt x="124" y="81"/>
                    <a:pt x="122" y="81"/>
                  </a:cubicBezTo>
                  <a:cubicBezTo>
                    <a:pt x="120" y="81"/>
                    <a:pt x="118" y="81"/>
                    <a:pt x="116" y="80"/>
                  </a:cubicBezTo>
                  <a:cubicBezTo>
                    <a:pt x="115" y="79"/>
                    <a:pt x="113" y="78"/>
                    <a:pt x="112" y="77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3" y="33"/>
                    <a:pt x="115" y="32"/>
                    <a:pt x="116" y="31"/>
                  </a:cubicBezTo>
                  <a:cubicBezTo>
                    <a:pt x="118" y="31"/>
                    <a:pt x="119" y="30"/>
                    <a:pt x="121" y="30"/>
                  </a:cubicBezTo>
                  <a:cubicBezTo>
                    <a:pt x="124" y="30"/>
                    <a:pt x="126" y="31"/>
                    <a:pt x="128" y="33"/>
                  </a:cubicBezTo>
                  <a:cubicBezTo>
                    <a:pt x="130" y="35"/>
                    <a:pt x="131" y="39"/>
                    <a:pt x="131" y="43"/>
                  </a:cubicBezTo>
                  <a:cubicBezTo>
                    <a:pt x="131" y="70"/>
                    <a:pt x="131" y="70"/>
                    <a:pt x="131" y="70"/>
                  </a:cubicBezTo>
                  <a:close/>
                  <a:moveTo>
                    <a:pt x="165" y="57"/>
                  </a:moveTo>
                  <a:cubicBezTo>
                    <a:pt x="146" y="57"/>
                    <a:pt x="146" y="57"/>
                    <a:pt x="146" y="57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69"/>
                    <a:pt x="146" y="71"/>
                    <a:pt x="147" y="72"/>
                  </a:cubicBezTo>
                  <a:cubicBezTo>
                    <a:pt x="148" y="73"/>
                    <a:pt x="149" y="73"/>
                    <a:pt x="150" y="73"/>
                  </a:cubicBezTo>
                  <a:cubicBezTo>
                    <a:pt x="152" y="73"/>
                    <a:pt x="153" y="73"/>
                    <a:pt x="154" y="72"/>
                  </a:cubicBezTo>
                  <a:cubicBezTo>
                    <a:pt x="154" y="71"/>
                    <a:pt x="155" y="69"/>
                    <a:pt x="155" y="66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71"/>
                    <a:pt x="164" y="75"/>
                    <a:pt x="161" y="78"/>
                  </a:cubicBezTo>
                  <a:cubicBezTo>
                    <a:pt x="159" y="80"/>
                    <a:pt x="155" y="82"/>
                    <a:pt x="150" y="82"/>
                  </a:cubicBezTo>
                  <a:cubicBezTo>
                    <a:pt x="146" y="82"/>
                    <a:pt x="142" y="80"/>
                    <a:pt x="140" y="78"/>
                  </a:cubicBezTo>
                  <a:cubicBezTo>
                    <a:pt x="137" y="75"/>
                    <a:pt x="136" y="71"/>
                    <a:pt x="136" y="66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0"/>
                    <a:pt x="137" y="36"/>
                    <a:pt x="140" y="34"/>
                  </a:cubicBezTo>
                  <a:cubicBezTo>
                    <a:pt x="143" y="31"/>
                    <a:pt x="146" y="30"/>
                    <a:pt x="151" y="30"/>
                  </a:cubicBezTo>
                  <a:cubicBezTo>
                    <a:pt x="155" y="30"/>
                    <a:pt x="159" y="31"/>
                    <a:pt x="161" y="33"/>
                  </a:cubicBezTo>
                  <a:cubicBezTo>
                    <a:pt x="164" y="36"/>
                    <a:pt x="165" y="39"/>
                    <a:pt x="165" y="44"/>
                  </a:cubicBezTo>
                  <a:lnTo>
                    <a:pt x="165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3277" y="2573"/>
              <a:ext cx="22" cy="27"/>
            </a:xfrm>
            <a:custGeom>
              <a:avLst/>
              <a:gdLst>
                <a:gd name="T0" fmla="*/ 4 w 9"/>
                <a:gd name="T1" fmla="*/ 0 h 11"/>
                <a:gd name="T2" fmla="*/ 1 w 9"/>
                <a:gd name="T3" fmla="*/ 2 h 11"/>
                <a:gd name="T4" fmla="*/ 0 w 9"/>
                <a:gd name="T5" fmla="*/ 6 h 11"/>
                <a:gd name="T6" fmla="*/ 0 w 9"/>
                <a:gd name="T7" fmla="*/ 11 h 11"/>
                <a:gd name="T8" fmla="*/ 9 w 9"/>
                <a:gd name="T9" fmla="*/ 11 h 11"/>
                <a:gd name="T10" fmla="*/ 9 w 9"/>
                <a:gd name="T11" fmla="*/ 6 h 11"/>
                <a:gd name="T12" fmla="*/ 8 w 9"/>
                <a:gd name="T13" fmla="*/ 2 h 11"/>
                <a:gd name="T14" fmla="*/ 4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3196" y="2573"/>
              <a:ext cx="19" cy="84"/>
            </a:xfrm>
            <a:custGeom>
              <a:avLst/>
              <a:gdLst>
                <a:gd name="T0" fmla="*/ 4 w 8"/>
                <a:gd name="T1" fmla="*/ 0 h 35"/>
                <a:gd name="T2" fmla="*/ 2 w 8"/>
                <a:gd name="T3" fmla="*/ 1 h 35"/>
                <a:gd name="T4" fmla="*/ 0 w 8"/>
                <a:gd name="T5" fmla="*/ 2 h 35"/>
                <a:gd name="T6" fmla="*/ 0 w 8"/>
                <a:gd name="T7" fmla="*/ 33 h 35"/>
                <a:gd name="T8" fmla="*/ 2 w 8"/>
                <a:gd name="T9" fmla="*/ 35 h 35"/>
                <a:gd name="T10" fmla="*/ 5 w 8"/>
                <a:gd name="T11" fmla="*/ 35 h 35"/>
                <a:gd name="T12" fmla="*/ 8 w 8"/>
                <a:gd name="T13" fmla="*/ 34 h 35"/>
                <a:gd name="T14" fmla="*/ 8 w 8"/>
                <a:gd name="T15" fmla="*/ 31 h 35"/>
                <a:gd name="T16" fmla="*/ 8 w 8"/>
                <a:gd name="T17" fmla="*/ 5 h 35"/>
                <a:gd name="T18" fmla="*/ 7 w 8"/>
                <a:gd name="T19" fmla="*/ 1 h 35"/>
                <a:gd name="T20" fmla="*/ 4 w 8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2" y="34"/>
                    <a:pt x="2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8" y="33"/>
                    <a:pt x="8" y="32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3016" y="2264"/>
              <a:ext cx="101" cy="177"/>
            </a:xfrm>
            <a:custGeom>
              <a:avLst/>
              <a:gdLst>
                <a:gd name="T0" fmla="*/ 36 w 101"/>
                <a:gd name="T1" fmla="*/ 177 h 177"/>
                <a:gd name="T2" fmla="*/ 67 w 101"/>
                <a:gd name="T3" fmla="*/ 177 h 177"/>
                <a:gd name="T4" fmla="*/ 67 w 101"/>
                <a:gd name="T5" fmla="*/ 103 h 177"/>
                <a:gd name="T6" fmla="*/ 101 w 101"/>
                <a:gd name="T7" fmla="*/ 0 h 177"/>
                <a:gd name="T8" fmla="*/ 69 w 101"/>
                <a:gd name="T9" fmla="*/ 0 h 177"/>
                <a:gd name="T10" fmla="*/ 53 w 101"/>
                <a:gd name="T11" fmla="*/ 72 h 177"/>
                <a:gd name="T12" fmla="*/ 50 w 101"/>
                <a:gd name="T13" fmla="*/ 72 h 177"/>
                <a:gd name="T14" fmla="*/ 31 w 101"/>
                <a:gd name="T15" fmla="*/ 0 h 177"/>
                <a:gd name="T16" fmla="*/ 0 w 101"/>
                <a:gd name="T17" fmla="*/ 0 h 177"/>
                <a:gd name="T18" fmla="*/ 36 w 101"/>
                <a:gd name="T19" fmla="*/ 108 h 177"/>
                <a:gd name="T20" fmla="*/ 36 w 10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77">
                  <a:moveTo>
                    <a:pt x="36" y="177"/>
                  </a:moveTo>
                  <a:lnTo>
                    <a:pt x="67" y="177"/>
                  </a:lnTo>
                  <a:lnTo>
                    <a:pt x="67" y="103"/>
                  </a:lnTo>
                  <a:lnTo>
                    <a:pt x="101" y="0"/>
                  </a:lnTo>
                  <a:lnTo>
                    <a:pt x="69" y="0"/>
                  </a:lnTo>
                  <a:lnTo>
                    <a:pt x="53" y="72"/>
                  </a:lnTo>
                  <a:lnTo>
                    <a:pt x="50" y="7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6" y="108"/>
                  </a:lnTo>
                  <a:lnTo>
                    <a:pt x="36" y="1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3119" y="2307"/>
              <a:ext cx="79" cy="139"/>
            </a:xfrm>
            <a:custGeom>
              <a:avLst/>
              <a:gdLst>
                <a:gd name="T0" fmla="*/ 16 w 33"/>
                <a:gd name="T1" fmla="*/ 58 h 58"/>
                <a:gd name="T2" fmla="*/ 28 w 33"/>
                <a:gd name="T3" fmla="*/ 54 h 58"/>
                <a:gd name="T4" fmla="*/ 33 w 33"/>
                <a:gd name="T5" fmla="*/ 43 h 58"/>
                <a:gd name="T6" fmla="*/ 33 w 33"/>
                <a:gd name="T7" fmla="*/ 14 h 58"/>
                <a:gd name="T8" fmla="*/ 28 w 33"/>
                <a:gd name="T9" fmla="*/ 4 h 58"/>
                <a:gd name="T10" fmla="*/ 17 w 33"/>
                <a:gd name="T11" fmla="*/ 0 h 58"/>
                <a:gd name="T12" fmla="*/ 5 w 33"/>
                <a:gd name="T13" fmla="*/ 4 h 58"/>
                <a:gd name="T14" fmla="*/ 0 w 33"/>
                <a:gd name="T15" fmla="*/ 14 h 58"/>
                <a:gd name="T16" fmla="*/ 0 w 33"/>
                <a:gd name="T17" fmla="*/ 42 h 58"/>
                <a:gd name="T18" fmla="*/ 5 w 33"/>
                <a:gd name="T19" fmla="*/ 53 h 58"/>
                <a:gd name="T20" fmla="*/ 16 w 33"/>
                <a:gd name="T21" fmla="*/ 58 h 58"/>
                <a:gd name="T22" fmla="*/ 12 w 33"/>
                <a:gd name="T23" fmla="*/ 14 h 58"/>
                <a:gd name="T24" fmla="*/ 13 w 33"/>
                <a:gd name="T25" fmla="*/ 11 h 58"/>
                <a:gd name="T26" fmla="*/ 16 w 33"/>
                <a:gd name="T27" fmla="*/ 10 h 58"/>
                <a:gd name="T28" fmla="*/ 20 w 33"/>
                <a:gd name="T29" fmla="*/ 11 h 58"/>
                <a:gd name="T30" fmla="*/ 21 w 33"/>
                <a:gd name="T31" fmla="*/ 14 h 58"/>
                <a:gd name="T32" fmla="*/ 21 w 33"/>
                <a:gd name="T33" fmla="*/ 43 h 58"/>
                <a:gd name="T34" fmla="*/ 20 w 33"/>
                <a:gd name="T35" fmla="*/ 47 h 58"/>
                <a:gd name="T36" fmla="*/ 16 w 33"/>
                <a:gd name="T37" fmla="*/ 48 h 58"/>
                <a:gd name="T38" fmla="*/ 13 w 33"/>
                <a:gd name="T39" fmla="*/ 47 h 58"/>
                <a:gd name="T40" fmla="*/ 12 w 33"/>
                <a:gd name="T41" fmla="*/ 43 h 58"/>
                <a:gd name="T42" fmla="*/ 12 w 33"/>
                <a:gd name="T4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58">
                  <a:moveTo>
                    <a:pt x="16" y="58"/>
                  </a:moveTo>
                  <a:cubicBezTo>
                    <a:pt x="21" y="58"/>
                    <a:pt x="25" y="56"/>
                    <a:pt x="28" y="54"/>
                  </a:cubicBezTo>
                  <a:cubicBezTo>
                    <a:pt x="31" y="51"/>
                    <a:pt x="33" y="47"/>
                    <a:pt x="33" y="4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0"/>
                    <a:pt x="31" y="7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6"/>
                    <a:pt x="0" y="10"/>
                    <a:pt x="0" y="1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6"/>
                    <a:pt x="11" y="58"/>
                    <a:pt x="16" y="58"/>
                  </a:cubicBezTo>
                  <a:close/>
                  <a:moveTo>
                    <a:pt x="12" y="14"/>
                  </a:moveTo>
                  <a:cubicBezTo>
                    <a:pt x="12" y="12"/>
                    <a:pt x="12" y="11"/>
                    <a:pt x="13" y="11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8" y="10"/>
                    <a:pt x="19" y="10"/>
                    <a:pt x="20" y="11"/>
                  </a:cubicBezTo>
                  <a:cubicBezTo>
                    <a:pt x="21" y="11"/>
                    <a:pt x="21" y="12"/>
                    <a:pt x="21" y="1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5"/>
                    <a:pt x="21" y="46"/>
                    <a:pt x="20" y="47"/>
                  </a:cubicBezTo>
                  <a:cubicBezTo>
                    <a:pt x="19" y="48"/>
                    <a:pt x="18" y="48"/>
                    <a:pt x="16" y="48"/>
                  </a:cubicBezTo>
                  <a:cubicBezTo>
                    <a:pt x="15" y="48"/>
                    <a:pt x="14" y="48"/>
                    <a:pt x="13" y="47"/>
                  </a:cubicBezTo>
                  <a:cubicBezTo>
                    <a:pt x="12" y="46"/>
                    <a:pt x="12" y="45"/>
                    <a:pt x="12" y="43"/>
                  </a:cubicBezTo>
                  <a:cubicBezTo>
                    <a:pt x="12" y="14"/>
                    <a:pt x="12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3220" y="2312"/>
              <a:ext cx="77" cy="132"/>
            </a:xfrm>
            <a:custGeom>
              <a:avLst/>
              <a:gdLst>
                <a:gd name="T0" fmla="*/ 7 w 32"/>
                <a:gd name="T1" fmla="*/ 55 h 55"/>
                <a:gd name="T2" fmla="*/ 14 w 32"/>
                <a:gd name="T3" fmla="*/ 53 h 55"/>
                <a:gd name="T4" fmla="*/ 20 w 32"/>
                <a:gd name="T5" fmla="*/ 48 h 55"/>
                <a:gd name="T6" fmla="*/ 20 w 32"/>
                <a:gd name="T7" fmla="*/ 54 h 55"/>
                <a:gd name="T8" fmla="*/ 32 w 32"/>
                <a:gd name="T9" fmla="*/ 54 h 55"/>
                <a:gd name="T10" fmla="*/ 32 w 32"/>
                <a:gd name="T11" fmla="*/ 0 h 55"/>
                <a:gd name="T12" fmla="*/ 20 w 32"/>
                <a:gd name="T13" fmla="*/ 0 h 55"/>
                <a:gd name="T14" fmla="*/ 20 w 32"/>
                <a:gd name="T15" fmla="*/ 41 h 55"/>
                <a:gd name="T16" fmla="*/ 17 w 32"/>
                <a:gd name="T17" fmla="*/ 44 h 55"/>
                <a:gd name="T18" fmla="*/ 14 w 32"/>
                <a:gd name="T19" fmla="*/ 45 h 55"/>
                <a:gd name="T20" fmla="*/ 12 w 32"/>
                <a:gd name="T21" fmla="*/ 44 h 55"/>
                <a:gd name="T22" fmla="*/ 11 w 32"/>
                <a:gd name="T23" fmla="*/ 41 h 55"/>
                <a:gd name="T24" fmla="*/ 11 w 32"/>
                <a:gd name="T25" fmla="*/ 0 h 55"/>
                <a:gd name="T26" fmla="*/ 0 w 32"/>
                <a:gd name="T27" fmla="*/ 0 h 55"/>
                <a:gd name="T28" fmla="*/ 0 w 32"/>
                <a:gd name="T29" fmla="*/ 45 h 55"/>
                <a:gd name="T30" fmla="*/ 2 w 32"/>
                <a:gd name="T31" fmla="*/ 53 h 55"/>
                <a:gd name="T32" fmla="*/ 7 w 32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5">
                  <a:moveTo>
                    <a:pt x="7" y="55"/>
                  </a:moveTo>
                  <a:cubicBezTo>
                    <a:pt x="10" y="55"/>
                    <a:pt x="12" y="54"/>
                    <a:pt x="14" y="53"/>
                  </a:cubicBezTo>
                  <a:cubicBezTo>
                    <a:pt x="16" y="52"/>
                    <a:pt x="18" y="50"/>
                    <a:pt x="20" y="4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2"/>
                    <a:pt x="18" y="43"/>
                    <a:pt x="17" y="44"/>
                  </a:cubicBezTo>
                  <a:cubicBezTo>
                    <a:pt x="16" y="45"/>
                    <a:pt x="15" y="45"/>
                    <a:pt x="14" y="45"/>
                  </a:cubicBezTo>
                  <a:cubicBezTo>
                    <a:pt x="13" y="45"/>
                    <a:pt x="12" y="45"/>
                    <a:pt x="12" y="44"/>
                  </a:cubicBezTo>
                  <a:cubicBezTo>
                    <a:pt x="11" y="44"/>
                    <a:pt x="11" y="43"/>
                    <a:pt x="11" y="4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1"/>
                    <a:pt x="2" y="53"/>
                  </a:cubicBezTo>
                  <a:cubicBezTo>
                    <a:pt x="3" y="54"/>
                    <a:pt x="5" y="55"/>
                    <a:pt x="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502976" y="2299317"/>
            <a:ext cx="456587" cy="360000"/>
            <a:chOff x="1741859" y="2323507"/>
            <a:chExt cx="456587" cy="360000"/>
          </a:xfrm>
          <a:solidFill>
            <a:srgbClr val="C01223"/>
          </a:solidFill>
        </p:grpSpPr>
        <p:sp>
          <p:nvSpPr>
            <p:cNvPr id="57" name="Freeform 66"/>
            <p:cNvSpPr/>
            <p:nvPr/>
          </p:nvSpPr>
          <p:spPr bwMode="auto">
            <a:xfrm>
              <a:off x="2046981" y="2392287"/>
              <a:ext cx="83415" cy="85610"/>
            </a:xfrm>
            <a:custGeom>
              <a:avLst/>
              <a:gdLst>
                <a:gd name="T0" fmla="*/ 322 w 378"/>
                <a:gd name="T1" fmla="*/ 119 h 389"/>
                <a:gd name="T2" fmla="*/ 322 w 378"/>
                <a:gd name="T3" fmla="*/ 119 h 389"/>
                <a:gd name="T4" fmla="*/ 321 w 378"/>
                <a:gd name="T5" fmla="*/ 118 h 389"/>
                <a:gd name="T6" fmla="*/ 321 w 378"/>
                <a:gd name="T7" fmla="*/ 117 h 389"/>
                <a:gd name="T8" fmla="*/ 320 w 378"/>
                <a:gd name="T9" fmla="*/ 117 h 389"/>
                <a:gd name="T10" fmla="*/ 271 w 378"/>
                <a:gd name="T11" fmla="*/ 64 h 389"/>
                <a:gd name="T12" fmla="*/ 271 w 378"/>
                <a:gd name="T13" fmla="*/ 64 h 389"/>
                <a:gd name="T14" fmla="*/ 58 w 378"/>
                <a:gd name="T15" fmla="*/ 14 h 389"/>
                <a:gd name="T16" fmla="*/ 9 w 378"/>
                <a:gd name="T17" fmla="*/ 92 h 389"/>
                <a:gd name="T18" fmla="*/ 108 w 378"/>
                <a:gd name="T19" fmla="*/ 135 h 389"/>
                <a:gd name="T20" fmla="*/ 191 w 378"/>
                <a:gd name="T21" fmla="*/ 164 h 389"/>
                <a:gd name="T22" fmla="*/ 211 w 378"/>
                <a:gd name="T23" fmla="*/ 187 h 389"/>
                <a:gd name="T24" fmla="*/ 211 w 378"/>
                <a:gd name="T25" fmla="*/ 187 h 389"/>
                <a:gd name="T26" fmla="*/ 213 w 378"/>
                <a:gd name="T27" fmla="*/ 191 h 389"/>
                <a:gd name="T28" fmla="*/ 213 w 378"/>
                <a:gd name="T29" fmla="*/ 191 h 389"/>
                <a:gd name="T30" fmla="*/ 213 w 378"/>
                <a:gd name="T31" fmla="*/ 191 h 389"/>
                <a:gd name="T32" fmla="*/ 235 w 378"/>
                <a:gd name="T33" fmla="*/ 274 h 389"/>
                <a:gd name="T34" fmla="*/ 270 w 378"/>
                <a:gd name="T35" fmla="*/ 376 h 389"/>
                <a:gd name="T36" fmla="*/ 351 w 378"/>
                <a:gd name="T37" fmla="*/ 333 h 389"/>
                <a:gd name="T38" fmla="*/ 322 w 378"/>
                <a:gd name="T39" fmla="*/ 1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8" h="389">
                  <a:moveTo>
                    <a:pt x="322" y="119"/>
                  </a:moveTo>
                  <a:cubicBezTo>
                    <a:pt x="322" y="119"/>
                    <a:pt x="322" y="119"/>
                    <a:pt x="322" y="119"/>
                  </a:cubicBezTo>
                  <a:cubicBezTo>
                    <a:pt x="322" y="119"/>
                    <a:pt x="322" y="119"/>
                    <a:pt x="321" y="118"/>
                  </a:cubicBezTo>
                  <a:cubicBezTo>
                    <a:pt x="321" y="118"/>
                    <a:pt x="321" y="117"/>
                    <a:pt x="321" y="117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14" y="108"/>
                    <a:pt x="289" y="78"/>
                    <a:pt x="271" y="64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01" y="0"/>
                    <a:pt x="80" y="9"/>
                    <a:pt x="58" y="14"/>
                  </a:cubicBezTo>
                  <a:cubicBezTo>
                    <a:pt x="35" y="19"/>
                    <a:pt x="0" y="41"/>
                    <a:pt x="9" y="92"/>
                  </a:cubicBezTo>
                  <a:cubicBezTo>
                    <a:pt x="18" y="144"/>
                    <a:pt x="65" y="138"/>
                    <a:pt x="108" y="135"/>
                  </a:cubicBezTo>
                  <a:cubicBezTo>
                    <a:pt x="145" y="132"/>
                    <a:pt x="182" y="158"/>
                    <a:pt x="191" y="164"/>
                  </a:cubicBezTo>
                  <a:cubicBezTo>
                    <a:pt x="191" y="164"/>
                    <a:pt x="203" y="175"/>
                    <a:pt x="211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1" y="187"/>
                    <a:pt x="212" y="188"/>
                    <a:pt x="213" y="191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221" y="203"/>
                    <a:pt x="240" y="240"/>
                    <a:pt x="235" y="274"/>
                  </a:cubicBezTo>
                  <a:cubicBezTo>
                    <a:pt x="228" y="317"/>
                    <a:pt x="219" y="362"/>
                    <a:pt x="270" y="376"/>
                  </a:cubicBezTo>
                  <a:cubicBezTo>
                    <a:pt x="321" y="389"/>
                    <a:pt x="345" y="355"/>
                    <a:pt x="351" y="333"/>
                  </a:cubicBezTo>
                  <a:cubicBezTo>
                    <a:pt x="358" y="312"/>
                    <a:pt x="378" y="194"/>
                    <a:pt x="322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2031616" y="2323507"/>
              <a:ext cx="166830" cy="172683"/>
            </a:xfrm>
            <a:custGeom>
              <a:avLst/>
              <a:gdLst>
                <a:gd name="T0" fmla="*/ 582 w 759"/>
                <a:gd name="T1" fmla="*/ 256 h 788"/>
                <a:gd name="T2" fmla="*/ 532 w 759"/>
                <a:gd name="T3" fmla="*/ 198 h 788"/>
                <a:gd name="T4" fmla="*/ 526 w 759"/>
                <a:gd name="T5" fmla="*/ 192 h 788"/>
                <a:gd name="T6" fmla="*/ 52 w 759"/>
                <a:gd name="T7" fmla="*/ 76 h 788"/>
                <a:gd name="T8" fmla="*/ 2 w 759"/>
                <a:gd name="T9" fmla="*/ 159 h 788"/>
                <a:gd name="T10" fmla="*/ 77 w 759"/>
                <a:gd name="T11" fmla="*/ 223 h 788"/>
                <a:gd name="T12" fmla="*/ 425 w 759"/>
                <a:gd name="T13" fmla="*/ 301 h 788"/>
                <a:gd name="T14" fmla="*/ 522 w 759"/>
                <a:gd name="T15" fmla="*/ 703 h 788"/>
                <a:gd name="T16" fmla="*/ 582 w 759"/>
                <a:gd name="T17" fmla="*/ 782 h 788"/>
                <a:gd name="T18" fmla="*/ 668 w 759"/>
                <a:gd name="T19" fmla="*/ 737 h 788"/>
                <a:gd name="T20" fmla="*/ 582 w 759"/>
                <a:gd name="T21" fmla="*/ 256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9" h="788">
                  <a:moveTo>
                    <a:pt x="582" y="256"/>
                  </a:moveTo>
                  <a:cubicBezTo>
                    <a:pt x="582" y="256"/>
                    <a:pt x="551" y="214"/>
                    <a:pt x="532" y="198"/>
                  </a:cubicBezTo>
                  <a:cubicBezTo>
                    <a:pt x="531" y="196"/>
                    <a:pt x="526" y="192"/>
                    <a:pt x="526" y="192"/>
                  </a:cubicBezTo>
                  <a:cubicBezTo>
                    <a:pt x="301" y="0"/>
                    <a:pt x="71" y="73"/>
                    <a:pt x="52" y="76"/>
                  </a:cubicBezTo>
                  <a:cubicBezTo>
                    <a:pt x="31" y="79"/>
                    <a:pt x="0" y="98"/>
                    <a:pt x="2" y="159"/>
                  </a:cubicBezTo>
                  <a:cubicBezTo>
                    <a:pt x="4" y="220"/>
                    <a:pt x="77" y="223"/>
                    <a:pt x="77" y="223"/>
                  </a:cubicBezTo>
                  <a:cubicBezTo>
                    <a:pt x="239" y="176"/>
                    <a:pt x="362" y="248"/>
                    <a:pt x="425" y="301"/>
                  </a:cubicBezTo>
                  <a:cubicBezTo>
                    <a:pt x="425" y="301"/>
                    <a:pt x="608" y="467"/>
                    <a:pt x="522" y="703"/>
                  </a:cubicBezTo>
                  <a:cubicBezTo>
                    <a:pt x="522" y="703"/>
                    <a:pt x="521" y="776"/>
                    <a:pt x="582" y="782"/>
                  </a:cubicBezTo>
                  <a:cubicBezTo>
                    <a:pt x="642" y="788"/>
                    <a:pt x="663" y="758"/>
                    <a:pt x="668" y="737"/>
                  </a:cubicBezTo>
                  <a:cubicBezTo>
                    <a:pt x="672" y="718"/>
                    <a:pt x="759" y="493"/>
                    <a:pt x="582" y="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68"/>
            <p:cNvSpPr>
              <a:spLocks noEditPoints="1"/>
            </p:cNvSpPr>
            <p:nvPr/>
          </p:nvSpPr>
          <p:spPr bwMode="auto">
            <a:xfrm>
              <a:off x="1741859" y="2384239"/>
              <a:ext cx="389269" cy="299268"/>
            </a:xfrm>
            <a:custGeom>
              <a:avLst/>
              <a:gdLst>
                <a:gd name="T0" fmla="*/ 1594 w 1772"/>
                <a:gd name="T1" fmla="*/ 571 h 1365"/>
                <a:gd name="T2" fmla="*/ 1495 w 1772"/>
                <a:gd name="T3" fmla="*/ 528 h 1365"/>
                <a:gd name="T4" fmla="*/ 1503 w 1772"/>
                <a:gd name="T5" fmla="*/ 473 h 1365"/>
                <a:gd name="T6" fmla="*/ 1519 w 1772"/>
                <a:gd name="T7" fmla="*/ 367 h 1365"/>
                <a:gd name="T8" fmla="*/ 1432 w 1772"/>
                <a:gd name="T9" fmla="*/ 249 h 1365"/>
                <a:gd name="T10" fmla="*/ 1149 w 1772"/>
                <a:gd name="T11" fmla="*/ 262 h 1365"/>
                <a:gd name="T12" fmla="*/ 1035 w 1772"/>
                <a:gd name="T13" fmla="*/ 301 h 1365"/>
                <a:gd name="T14" fmla="*/ 1014 w 1772"/>
                <a:gd name="T15" fmla="*/ 266 h 1365"/>
                <a:gd name="T16" fmla="*/ 883 w 1772"/>
                <a:gd name="T17" fmla="*/ 4 h 1365"/>
                <a:gd name="T18" fmla="*/ 365 w 1772"/>
                <a:gd name="T19" fmla="*/ 275 h 1365"/>
                <a:gd name="T20" fmla="*/ 68 w 1772"/>
                <a:gd name="T21" fmla="*/ 948 h 1365"/>
                <a:gd name="T22" fmla="*/ 150 w 1772"/>
                <a:gd name="T23" fmla="*/ 1092 h 1365"/>
                <a:gd name="T24" fmla="*/ 437 w 1772"/>
                <a:gd name="T25" fmla="*/ 1286 h 1365"/>
                <a:gd name="T26" fmla="*/ 922 w 1772"/>
                <a:gd name="T27" fmla="*/ 1365 h 1365"/>
                <a:gd name="T28" fmla="*/ 1512 w 1772"/>
                <a:gd name="T29" fmla="*/ 1186 h 1365"/>
                <a:gd name="T30" fmla="*/ 1766 w 1772"/>
                <a:gd name="T31" fmla="*/ 838 h 1365"/>
                <a:gd name="T32" fmla="*/ 1594 w 1772"/>
                <a:gd name="T33" fmla="*/ 571 h 1365"/>
                <a:gd name="T34" fmla="*/ 883 w 1772"/>
                <a:gd name="T35" fmla="*/ 1248 h 1365"/>
                <a:gd name="T36" fmla="*/ 245 w 1772"/>
                <a:gd name="T37" fmla="*/ 946 h 1365"/>
                <a:gd name="T38" fmla="*/ 776 w 1772"/>
                <a:gd name="T39" fmla="*/ 482 h 1365"/>
                <a:gd name="T40" fmla="*/ 1415 w 1772"/>
                <a:gd name="T41" fmla="*/ 783 h 1365"/>
                <a:gd name="T42" fmla="*/ 883 w 1772"/>
                <a:gd name="T43" fmla="*/ 1248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72" h="1365">
                  <a:moveTo>
                    <a:pt x="1594" y="571"/>
                  </a:moveTo>
                  <a:cubicBezTo>
                    <a:pt x="1594" y="571"/>
                    <a:pt x="1502" y="538"/>
                    <a:pt x="1495" y="528"/>
                  </a:cubicBezTo>
                  <a:cubicBezTo>
                    <a:pt x="1489" y="517"/>
                    <a:pt x="1493" y="494"/>
                    <a:pt x="1503" y="473"/>
                  </a:cubicBezTo>
                  <a:cubicBezTo>
                    <a:pt x="1514" y="452"/>
                    <a:pt x="1521" y="391"/>
                    <a:pt x="1519" y="367"/>
                  </a:cubicBezTo>
                  <a:cubicBezTo>
                    <a:pt x="1516" y="343"/>
                    <a:pt x="1515" y="289"/>
                    <a:pt x="1432" y="249"/>
                  </a:cubicBezTo>
                  <a:cubicBezTo>
                    <a:pt x="1349" y="208"/>
                    <a:pt x="1172" y="252"/>
                    <a:pt x="1149" y="262"/>
                  </a:cubicBezTo>
                  <a:cubicBezTo>
                    <a:pt x="1126" y="271"/>
                    <a:pt x="1035" y="301"/>
                    <a:pt x="1035" y="301"/>
                  </a:cubicBezTo>
                  <a:cubicBezTo>
                    <a:pt x="1035" y="301"/>
                    <a:pt x="1002" y="319"/>
                    <a:pt x="1014" y="266"/>
                  </a:cubicBezTo>
                  <a:cubicBezTo>
                    <a:pt x="1025" y="212"/>
                    <a:pt x="1077" y="0"/>
                    <a:pt x="883" y="4"/>
                  </a:cubicBezTo>
                  <a:cubicBezTo>
                    <a:pt x="689" y="7"/>
                    <a:pt x="450" y="193"/>
                    <a:pt x="365" y="275"/>
                  </a:cubicBezTo>
                  <a:cubicBezTo>
                    <a:pt x="281" y="358"/>
                    <a:pt x="0" y="639"/>
                    <a:pt x="68" y="948"/>
                  </a:cubicBezTo>
                  <a:cubicBezTo>
                    <a:pt x="68" y="948"/>
                    <a:pt x="99" y="1038"/>
                    <a:pt x="150" y="1092"/>
                  </a:cubicBezTo>
                  <a:cubicBezTo>
                    <a:pt x="202" y="1145"/>
                    <a:pt x="273" y="1226"/>
                    <a:pt x="437" y="1286"/>
                  </a:cubicBezTo>
                  <a:cubicBezTo>
                    <a:pt x="600" y="1346"/>
                    <a:pt x="752" y="1365"/>
                    <a:pt x="922" y="1365"/>
                  </a:cubicBezTo>
                  <a:cubicBezTo>
                    <a:pt x="1091" y="1365"/>
                    <a:pt x="1337" y="1312"/>
                    <a:pt x="1512" y="1186"/>
                  </a:cubicBezTo>
                  <a:cubicBezTo>
                    <a:pt x="1686" y="1060"/>
                    <a:pt x="1759" y="929"/>
                    <a:pt x="1766" y="838"/>
                  </a:cubicBezTo>
                  <a:cubicBezTo>
                    <a:pt x="1772" y="747"/>
                    <a:pt x="1735" y="628"/>
                    <a:pt x="1594" y="571"/>
                  </a:cubicBezTo>
                  <a:close/>
                  <a:moveTo>
                    <a:pt x="883" y="1248"/>
                  </a:moveTo>
                  <a:cubicBezTo>
                    <a:pt x="560" y="1293"/>
                    <a:pt x="274" y="1158"/>
                    <a:pt x="245" y="946"/>
                  </a:cubicBezTo>
                  <a:cubicBezTo>
                    <a:pt x="215" y="735"/>
                    <a:pt x="453" y="527"/>
                    <a:pt x="776" y="482"/>
                  </a:cubicBezTo>
                  <a:cubicBezTo>
                    <a:pt x="1099" y="437"/>
                    <a:pt x="1385" y="572"/>
                    <a:pt x="1415" y="783"/>
                  </a:cubicBezTo>
                  <a:cubicBezTo>
                    <a:pt x="1444" y="995"/>
                    <a:pt x="1206" y="1203"/>
                    <a:pt x="883" y="1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9"/>
            <p:cNvSpPr>
              <a:spLocks noEditPoints="1"/>
            </p:cNvSpPr>
            <p:nvPr/>
          </p:nvSpPr>
          <p:spPr bwMode="auto">
            <a:xfrm>
              <a:off x="1844298" y="2515214"/>
              <a:ext cx="147073" cy="130244"/>
            </a:xfrm>
            <a:custGeom>
              <a:avLst/>
              <a:gdLst>
                <a:gd name="T0" fmla="*/ 640 w 671"/>
                <a:gd name="T1" fmla="*/ 232 h 593"/>
                <a:gd name="T2" fmla="*/ 281 w 671"/>
                <a:gd name="T3" fmla="*/ 35 h 593"/>
                <a:gd name="T4" fmla="*/ 30 w 671"/>
                <a:gd name="T5" fmla="*/ 360 h 593"/>
                <a:gd name="T6" fmla="*/ 390 w 671"/>
                <a:gd name="T7" fmla="*/ 558 h 593"/>
                <a:gd name="T8" fmla="*/ 640 w 671"/>
                <a:gd name="T9" fmla="*/ 232 h 593"/>
                <a:gd name="T10" fmla="*/ 233 w 671"/>
                <a:gd name="T11" fmla="*/ 373 h 593"/>
                <a:gd name="T12" fmla="*/ 127 w 671"/>
                <a:gd name="T13" fmla="*/ 266 h 593"/>
                <a:gd name="T14" fmla="*/ 233 w 671"/>
                <a:gd name="T15" fmla="*/ 160 h 593"/>
                <a:gd name="T16" fmla="*/ 340 w 671"/>
                <a:gd name="T17" fmla="*/ 266 h 593"/>
                <a:gd name="T18" fmla="*/ 233 w 671"/>
                <a:gd name="T19" fmla="*/ 373 h 593"/>
                <a:gd name="T20" fmla="*/ 485 w 671"/>
                <a:gd name="T21" fmla="*/ 382 h 593"/>
                <a:gd name="T22" fmla="*/ 434 w 671"/>
                <a:gd name="T23" fmla="*/ 331 h 593"/>
                <a:gd name="T24" fmla="*/ 485 w 671"/>
                <a:gd name="T25" fmla="*/ 280 h 593"/>
                <a:gd name="T26" fmla="*/ 536 w 671"/>
                <a:gd name="T27" fmla="*/ 331 h 593"/>
                <a:gd name="T28" fmla="*/ 485 w 671"/>
                <a:gd name="T29" fmla="*/ 3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1" h="593">
                  <a:moveTo>
                    <a:pt x="640" y="232"/>
                  </a:moveTo>
                  <a:cubicBezTo>
                    <a:pt x="610" y="88"/>
                    <a:pt x="449" y="0"/>
                    <a:pt x="281" y="35"/>
                  </a:cubicBezTo>
                  <a:cubicBezTo>
                    <a:pt x="112" y="70"/>
                    <a:pt x="0" y="216"/>
                    <a:pt x="30" y="360"/>
                  </a:cubicBezTo>
                  <a:cubicBezTo>
                    <a:pt x="61" y="505"/>
                    <a:pt x="222" y="593"/>
                    <a:pt x="390" y="558"/>
                  </a:cubicBezTo>
                  <a:cubicBezTo>
                    <a:pt x="559" y="522"/>
                    <a:pt x="671" y="377"/>
                    <a:pt x="640" y="232"/>
                  </a:cubicBezTo>
                  <a:close/>
                  <a:moveTo>
                    <a:pt x="233" y="373"/>
                  </a:moveTo>
                  <a:cubicBezTo>
                    <a:pt x="174" y="373"/>
                    <a:pt x="127" y="325"/>
                    <a:pt x="127" y="266"/>
                  </a:cubicBezTo>
                  <a:cubicBezTo>
                    <a:pt x="127" y="207"/>
                    <a:pt x="174" y="160"/>
                    <a:pt x="233" y="160"/>
                  </a:cubicBezTo>
                  <a:cubicBezTo>
                    <a:pt x="292" y="160"/>
                    <a:pt x="340" y="207"/>
                    <a:pt x="340" y="266"/>
                  </a:cubicBezTo>
                  <a:cubicBezTo>
                    <a:pt x="340" y="325"/>
                    <a:pt x="292" y="373"/>
                    <a:pt x="233" y="373"/>
                  </a:cubicBezTo>
                  <a:close/>
                  <a:moveTo>
                    <a:pt x="485" y="382"/>
                  </a:moveTo>
                  <a:cubicBezTo>
                    <a:pt x="456" y="382"/>
                    <a:pt x="434" y="359"/>
                    <a:pt x="434" y="331"/>
                  </a:cubicBezTo>
                  <a:cubicBezTo>
                    <a:pt x="434" y="303"/>
                    <a:pt x="456" y="280"/>
                    <a:pt x="485" y="280"/>
                  </a:cubicBezTo>
                  <a:cubicBezTo>
                    <a:pt x="513" y="280"/>
                    <a:pt x="536" y="303"/>
                    <a:pt x="536" y="331"/>
                  </a:cubicBezTo>
                  <a:cubicBezTo>
                    <a:pt x="536" y="359"/>
                    <a:pt x="513" y="382"/>
                    <a:pt x="485" y="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Freeform 85"/>
          <p:cNvSpPr>
            <a:spLocks noChangeAspect="1" noEditPoints="1"/>
          </p:cNvSpPr>
          <p:nvPr/>
        </p:nvSpPr>
        <p:spPr bwMode="auto">
          <a:xfrm>
            <a:off x="8755065" y="3392488"/>
            <a:ext cx="361951" cy="360362"/>
          </a:xfrm>
          <a:custGeom>
            <a:avLst/>
            <a:gdLst>
              <a:gd name="T0" fmla="*/ 2147483647 w 199"/>
              <a:gd name="T1" fmla="*/ 0 h 198"/>
              <a:gd name="T2" fmla="*/ 2147483647 w 199"/>
              <a:gd name="T3" fmla="*/ 0 h 198"/>
              <a:gd name="T4" fmla="*/ 0 w 199"/>
              <a:gd name="T5" fmla="*/ 2147483647 h 198"/>
              <a:gd name="T6" fmla="*/ 0 w 199"/>
              <a:gd name="T7" fmla="*/ 2147483647 h 198"/>
              <a:gd name="T8" fmla="*/ 0 w 199"/>
              <a:gd name="T9" fmla="*/ 2147483647 h 198"/>
              <a:gd name="T10" fmla="*/ 2147483647 w 199"/>
              <a:gd name="T11" fmla="*/ 2147483647 h 198"/>
              <a:gd name="T12" fmla="*/ 2147483647 w 199"/>
              <a:gd name="T13" fmla="*/ 2147483647 h 198"/>
              <a:gd name="T14" fmla="*/ 2147483647 w 199"/>
              <a:gd name="T15" fmla="*/ 2147483647 h 198"/>
              <a:gd name="T16" fmla="*/ 2147483647 w 199"/>
              <a:gd name="T17" fmla="*/ 2147483647 h 198"/>
              <a:gd name="T18" fmla="*/ 2147483647 w 199"/>
              <a:gd name="T19" fmla="*/ 2147483647 h 198"/>
              <a:gd name="T20" fmla="*/ 2147483647 w 199"/>
              <a:gd name="T21" fmla="*/ 0 h 198"/>
              <a:gd name="T22" fmla="*/ 2147483647 w 199"/>
              <a:gd name="T23" fmla="*/ 2147483647 h 198"/>
              <a:gd name="T24" fmla="*/ 2147483647 w 199"/>
              <a:gd name="T25" fmla="*/ 2147483647 h 198"/>
              <a:gd name="T26" fmla="*/ 2147483647 w 199"/>
              <a:gd name="T27" fmla="*/ 2147483647 h 198"/>
              <a:gd name="T28" fmla="*/ 2147483647 w 199"/>
              <a:gd name="T29" fmla="*/ 2147483647 h 198"/>
              <a:gd name="T30" fmla="*/ 2147483647 w 199"/>
              <a:gd name="T31" fmla="*/ 2147483647 h 198"/>
              <a:gd name="T32" fmla="*/ 2147483647 w 199"/>
              <a:gd name="T33" fmla="*/ 2147483647 h 198"/>
              <a:gd name="T34" fmla="*/ 2147483647 w 199"/>
              <a:gd name="T35" fmla="*/ 2147483647 h 198"/>
              <a:gd name="T36" fmla="*/ 2147483647 w 199"/>
              <a:gd name="T37" fmla="*/ 2147483647 h 198"/>
              <a:gd name="T38" fmla="*/ 2147483647 w 199"/>
              <a:gd name="T39" fmla="*/ 2147483647 h 198"/>
              <a:gd name="T40" fmla="*/ 2147483647 w 199"/>
              <a:gd name="T41" fmla="*/ 2147483647 h 198"/>
              <a:gd name="T42" fmla="*/ 2147483647 w 199"/>
              <a:gd name="T43" fmla="*/ 2147483647 h 198"/>
              <a:gd name="T44" fmla="*/ 2147483647 w 199"/>
              <a:gd name="T45" fmla="*/ 2147483647 h 198"/>
              <a:gd name="T46" fmla="*/ 2147483647 w 199"/>
              <a:gd name="T47" fmla="*/ 2147483647 h 198"/>
              <a:gd name="T48" fmla="*/ 2147483647 w 199"/>
              <a:gd name="T49" fmla="*/ 2147483647 h 198"/>
              <a:gd name="T50" fmla="*/ 2147483647 w 199"/>
              <a:gd name="T51" fmla="*/ 2147483647 h 198"/>
              <a:gd name="T52" fmla="*/ 2147483647 w 199"/>
              <a:gd name="T53" fmla="*/ 2147483647 h 198"/>
              <a:gd name="T54" fmla="*/ 2147483647 w 199"/>
              <a:gd name="T55" fmla="*/ 2147483647 h 198"/>
              <a:gd name="T56" fmla="*/ 2147483647 w 199"/>
              <a:gd name="T57" fmla="*/ 2147483647 h 198"/>
              <a:gd name="T58" fmla="*/ 2147483647 w 199"/>
              <a:gd name="T59" fmla="*/ 2147483647 h 198"/>
              <a:gd name="T60" fmla="*/ 2147483647 w 199"/>
              <a:gd name="T61" fmla="*/ 2147483647 h 198"/>
              <a:gd name="T62" fmla="*/ 2147483647 w 199"/>
              <a:gd name="T63" fmla="*/ 2147483647 h 198"/>
              <a:gd name="T64" fmla="*/ 2147483647 w 199"/>
              <a:gd name="T65" fmla="*/ 2147483647 h 198"/>
              <a:gd name="T66" fmla="*/ 2147483647 w 199"/>
              <a:gd name="T67" fmla="*/ 2147483647 h 198"/>
              <a:gd name="T68" fmla="*/ 2147483647 w 199"/>
              <a:gd name="T69" fmla="*/ 2147483647 h 198"/>
              <a:gd name="T70" fmla="*/ 2147483647 w 199"/>
              <a:gd name="T71" fmla="*/ 2147483647 h 198"/>
              <a:gd name="T72" fmla="*/ 2147483647 w 199"/>
              <a:gd name="T73" fmla="*/ 2147483647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198">
                <a:moveTo>
                  <a:pt x="160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81"/>
                  <a:pt x="17" y="198"/>
                  <a:pt x="39" y="19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81" y="198"/>
                  <a:pt x="199" y="181"/>
                  <a:pt x="199" y="160"/>
                </a:cubicBezTo>
                <a:cubicBezTo>
                  <a:pt x="199" y="79"/>
                  <a:pt x="199" y="79"/>
                  <a:pt x="199" y="79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9" y="17"/>
                  <a:pt x="181" y="0"/>
                  <a:pt x="160" y="0"/>
                </a:cubicBezTo>
                <a:close/>
                <a:moveTo>
                  <a:pt x="171" y="23"/>
                </a:moveTo>
                <a:cubicBezTo>
                  <a:pt x="176" y="23"/>
                  <a:pt x="176" y="23"/>
                  <a:pt x="176" y="23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23"/>
                  <a:pt x="142" y="23"/>
                  <a:pt x="142" y="23"/>
                </a:cubicBezTo>
                <a:lnTo>
                  <a:pt x="171" y="23"/>
                </a:lnTo>
                <a:close/>
                <a:moveTo>
                  <a:pt x="71" y="79"/>
                </a:moveTo>
                <a:cubicBezTo>
                  <a:pt x="77" y="70"/>
                  <a:pt x="88" y="64"/>
                  <a:pt x="99" y="64"/>
                </a:cubicBezTo>
                <a:cubicBezTo>
                  <a:pt x="111" y="64"/>
                  <a:pt x="121" y="70"/>
                  <a:pt x="128" y="79"/>
                </a:cubicBezTo>
                <a:cubicBezTo>
                  <a:pt x="132" y="84"/>
                  <a:pt x="134" y="91"/>
                  <a:pt x="134" y="99"/>
                </a:cubicBezTo>
                <a:cubicBezTo>
                  <a:pt x="134" y="118"/>
                  <a:pt x="119" y="134"/>
                  <a:pt x="99" y="134"/>
                </a:cubicBezTo>
                <a:cubicBezTo>
                  <a:pt x="80" y="134"/>
                  <a:pt x="65" y="118"/>
                  <a:pt x="65" y="99"/>
                </a:cubicBezTo>
                <a:cubicBezTo>
                  <a:pt x="65" y="91"/>
                  <a:pt x="67" y="84"/>
                  <a:pt x="71" y="79"/>
                </a:cubicBezTo>
                <a:close/>
                <a:moveTo>
                  <a:pt x="179" y="160"/>
                </a:moveTo>
                <a:cubicBezTo>
                  <a:pt x="179" y="170"/>
                  <a:pt x="171" y="179"/>
                  <a:pt x="160" y="179"/>
                </a:cubicBezTo>
                <a:cubicBezTo>
                  <a:pt x="39" y="179"/>
                  <a:pt x="39" y="179"/>
                  <a:pt x="39" y="179"/>
                </a:cubicBezTo>
                <a:cubicBezTo>
                  <a:pt x="28" y="179"/>
                  <a:pt x="20" y="170"/>
                  <a:pt x="20" y="160"/>
                </a:cubicBezTo>
                <a:cubicBezTo>
                  <a:pt x="20" y="79"/>
                  <a:pt x="20" y="79"/>
                  <a:pt x="20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7" y="85"/>
                  <a:pt x="45" y="92"/>
                  <a:pt x="45" y="99"/>
                </a:cubicBezTo>
                <a:cubicBezTo>
                  <a:pt x="45" y="129"/>
                  <a:pt x="70" y="153"/>
                  <a:pt x="99" y="153"/>
                </a:cubicBezTo>
                <a:cubicBezTo>
                  <a:pt x="129" y="153"/>
                  <a:pt x="154" y="129"/>
                  <a:pt x="154" y="99"/>
                </a:cubicBezTo>
                <a:cubicBezTo>
                  <a:pt x="154" y="92"/>
                  <a:pt x="152" y="85"/>
                  <a:pt x="150" y="79"/>
                </a:cubicBezTo>
                <a:cubicBezTo>
                  <a:pt x="179" y="79"/>
                  <a:pt x="179" y="79"/>
                  <a:pt x="179" y="79"/>
                </a:cubicBezTo>
                <a:lnTo>
                  <a:pt x="179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114574" y="199693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948365" y="283329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352817" y="2833297"/>
            <a:ext cx="400111" cy="400111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948365" y="364956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352817" y="3649563"/>
            <a:ext cx="400111" cy="400111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948365" y="446582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352817" y="4465829"/>
            <a:ext cx="400111" cy="400111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48365" y="532107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352817" y="5321073"/>
            <a:ext cx="400111" cy="400111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2" grpId="0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4"/>
          <p:cNvSpPr>
            <a:spLocks noChangeArrowheads="1"/>
          </p:cNvSpPr>
          <p:nvPr/>
        </p:nvSpPr>
        <p:spPr bwMode="auto">
          <a:xfrm>
            <a:off x="2540047" y="2124727"/>
            <a:ext cx="1973263" cy="1973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5"/>
          <p:cNvSpPr>
            <a:spLocks noChangeArrowheads="1"/>
          </p:cNvSpPr>
          <p:nvPr/>
        </p:nvSpPr>
        <p:spPr bwMode="auto">
          <a:xfrm>
            <a:off x="5170533" y="2124727"/>
            <a:ext cx="1971675" cy="1973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6"/>
          <p:cNvSpPr>
            <a:spLocks noChangeArrowheads="1"/>
          </p:cNvSpPr>
          <p:nvPr/>
        </p:nvSpPr>
        <p:spPr bwMode="auto">
          <a:xfrm>
            <a:off x="7799434" y="2124727"/>
            <a:ext cx="1973263" cy="1973262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4545060" y="281052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latin typeface="+mn-lt"/>
                <a:ea typeface="+mn-ea"/>
                <a:cs typeface="+mn-ea"/>
                <a:sym typeface="+mn-lt"/>
              </a:rPr>
              <a:t>＋</a:t>
            </a:r>
          </a:p>
        </p:txBody>
      </p:sp>
      <p:sp>
        <p:nvSpPr>
          <p:cNvPr id="33" name="文本框 8"/>
          <p:cNvSpPr txBox="1">
            <a:spLocks noChangeArrowheads="1"/>
          </p:cNvSpPr>
          <p:nvPr/>
        </p:nvSpPr>
        <p:spPr bwMode="auto">
          <a:xfrm>
            <a:off x="7175547" y="281052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latin typeface="+mn-lt"/>
                <a:ea typeface="+mn-ea"/>
                <a:cs typeface="+mn-ea"/>
                <a:sym typeface="+mn-lt"/>
              </a:rPr>
              <a:t>＋</a:t>
            </a:r>
          </a:p>
        </p:txBody>
      </p:sp>
      <p:sp>
        <p:nvSpPr>
          <p:cNvPr id="34" name="Freeform 251"/>
          <p:cNvSpPr>
            <a:spLocks noEditPoints="1"/>
          </p:cNvSpPr>
          <p:nvPr/>
        </p:nvSpPr>
        <p:spPr bwMode="auto">
          <a:xfrm>
            <a:off x="5834108" y="2458102"/>
            <a:ext cx="644525" cy="601662"/>
          </a:xfrm>
          <a:custGeom>
            <a:avLst/>
            <a:gdLst>
              <a:gd name="T0" fmla="*/ 569580 w 301"/>
              <a:gd name="T1" fmla="*/ 409642 h 282"/>
              <a:gd name="T2" fmla="*/ 501059 w 301"/>
              <a:gd name="T3" fmla="*/ 147215 h 282"/>
              <a:gd name="T4" fmla="*/ 173444 w 301"/>
              <a:gd name="T5" fmla="*/ 76808 h 282"/>
              <a:gd name="T6" fmla="*/ 68521 w 301"/>
              <a:gd name="T7" fmla="*/ 6401 h 282"/>
              <a:gd name="T8" fmla="*/ 25695 w 301"/>
              <a:gd name="T9" fmla="*/ 27736 h 282"/>
              <a:gd name="T10" fmla="*/ 130618 w 301"/>
              <a:gd name="T11" fmla="*/ 121613 h 282"/>
              <a:gd name="T12" fmla="*/ 282649 w 301"/>
              <a:gd name="T13" fmla="*/ 531255 h 282"/>
              <a:gd name="T14" fmla="*/ 644525 w 301"/>
              <a:gd name="T15" fmla="*/ 554724 h 282"/>
              <a:gd name="T16" fmla="*/ 569580 w 301"/>
              <a:gd name="T17" fmla="*/ 409642 h 282"/>
              <a:gd name="T18" fmla="*/ 518190 w 301"/>
              <a:gd name="T19" fmla="*/ 494984 h 282"/>
              <a:gd name="T20" fmla="*/ 513907 w 301"/>
              <a:gd name="T21" fmla="*/ 497118 h 282"/>
              <a:gd name="T22" fmla="*/ 509624 w 301"/>
              <a:gd name="T23" fmla="*/ 494984 h 282"/>
              <a:gd name="T24" fmla="*/ 340463 w 301"/>
              <a:gd name="T25" fmla="*/ 294430 h 282"/>
              <a:gd name="T26" fmla="*/ 226976 w 301"/>
              <a:gd name="T27" fmla="*/ 160016 h 282"/>
              <a:gd name="T28" fmla="*/ 226976 w 301"/>
              <a:gd name="T29" fmla="*/ 151482 h 282"/>
              <a:gd name="T30" fmla="*/ 233399 w 301"/>
              <a:gd name="T31" fmla="*/ 151482 h 282"/>
              <a:gd name="T32" fmla="*/ 381148 w 301"/>
              <a:gd name="T33" fmla="*/ 260293 h 282"/>
              <a:gd name="T34" fmla="*/ 520331 w 301"/>
              <a:gd name="T35" fmla="*/ 488584 h 282"/>
              <a:gd name="T36" fmla="*/ 518190 w 301"/>
              <a:gd name="T37" fmla="*/ 494984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Freeform 217"/>
          <p:cNvSpPr>
            <a:spLocks noEditPoints="1"/>
          </p:cNvSpPr>
          <p:nvPr/>
        </p:nvSpPr>
        <p:spPr bwMode="auto">
          <a:xfrm>
            <a:off x="8582071" y="2408889"/>
            <a:ext cx="407988" cy="647700"/>
          </a:xfrm>
          <a:custGeom>
            <a:avLst/>
            <a:gdLst>
              <a:gd name="T0" fmla="*/ 208527 w 180"/>
              <a:gd name="T1" fmla="*/ 2257 h 287"/>
              <a:gd name="T2" fmla="*/ 203994 w 180"/>
              <a:gd name="T3" fmla="*/ 0 h 287"/>
              <a:gd name="T4" fmla="*/ 197194 w 180"/>
              <a:gd name="T5" fmla="*/ 2257 h 287"/>
              <a:gd name="T6" fmla="*/ 0 w 180"/>
              <a:gd name="T7" fmla="*/ 408480 h 287"/>
              <a:gd name="T8" fmla="*/ 203994 w 180"/>
              <a:gd name="T9" fmla="*/ 647700 h 287"/>
              <a:gd name="T10" fmla="*/ 407988 w 180"/>
              <a:gd name="T11" fmla="*/ 408480 h 287"/>
              <a:gd name="T12" fmla="*/ 208527 w 180"/>
              <a:gd name="T13" fmla="*/ 2257 h 287"/>
              <a:gd name="T14" fmla="*/ 133729 w 180"/>
              <a:gd name="T15" fmla="*/ 403966 h 287"/>
              <a:gd name="T16" fmla="*/ 156395 w 180"/>
              <a:gd name="T17" fmla="*/ 455872 h 287"/>
              <a:gd name="T18" fmla="*/ 172262 w 180"/>
              <a:gd name="T19" fmla="*/ 494238 h 287"/>
              <a:gd name="T20" fmla="*/ 163195 w 180"/>
              <a:gd name="T21" fmla="*/ 532603 h 287"/>
              <a:gd name="T22" fmla="*/ 131463 w 180"/>
              <a:gd name="T23" fmla="*/ 548401 h 287"/>
              <a:gd name="T24" fmla="*/ 108797 w 180"/>
              <a:gd name="T25" fmla="*/ 539374 h 287"/>
              <a:gd name="T26" fmla="*/ 65731 w 180"/>
              <a:gd name="T27" fmla="*/ 392682 h 287"/>
              <a:gd name="T28" fmla="*/ 129196 w 180"/>
              <a:gd name="T29" fmla="*/ 218909 h 287"/>
              <a:gd name="T30" fmla="*/ 138263 w 180"/>
              <a:gd name="T31" fmla="*/ 214395 h 287"/>
              <a:gd name="T32" fmla="*/ 142796 w 180"/>
              <a:gd name="T33" fmla="*/ 223423 h 287"/>
              <a:gd name="T34" fmla="*/ 133729 w 180"/>
              <a:gd name="T35" fmla="*/ 403966 h 2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0" h="287">
                <a:moveTo>
                  <a:pt x="92" y="1"/>
                </a:moveTo>
                <a:cubicBezTo>
                  <a:pt x="92" y="0"/>
                  <a:pt x="91" y="0"/>
                  <a:pt x="90" y="0"/>
                </a:cubicBezTo>
                <a:cubicBezTo>
                  <a:pt x="89" y="0"/>
                  <a:pt x="88" y="0"/>
                  <a:pt x="87" y="1"/>
                </a:cubicBezTo>
                <a:cubicBezTo>
                  <a:pt x="84" y="6"/>
                  <a:pt x="0" y="122"/>
                  <a:pt x="0" y="181"/>
                </a:cubicBezTo>
                <a:cubicBezTo>
                  <a:pt x="0" y="282"/>
                  <a:pt x="75" y="287"/>
                  <a:pt x="90" y="287"/>
                </a:cubicBezTo>
                <a:cubicBezTo>
                  <a:pt x="105" y="287"/>
                  <a:pt x="180" y="282"/>
                  <a:pt x="180" y="181"/>
                </a:cubicBezTo>
                <a:cubicBezTo>
                  <a:pt x="180" y="123"/>
                  <a:pt x="96" y="6"/>
                  <a:pt x="92" y="1"/>
                </a:cubicBezTo>
                <a:close/>
                <a:moveTo>
                  <a:pt x="59" y="179"/>
                </a:moveTo>
                <a:cubicBezTo>
                  <a:pt x="62" y="191"/>
                  <a:pt x="65" y="197"/>
                  <a:pt x="69" y="202"/>
                </a:cubicBezTo>
                <a:cubicBezTo>
                  <a:pt x="71" y="207"/>
                  <a:pt x="74" y="211"/>
                  <a:pt x="76" y="219"/>
                </a:cubicBezTo>
                <a:cubicBezTo>
                  <a:pt x="77" y="225"/>
                  <a:pt x="76" y="231"/>
                  <a:pt x="72" y="236"/>
                </a:cubicBezTo>
                <a:cubicBezTo>
                  <a:pt x="69" y="240"/>
                  <a:pt x="64" y="243"/>
                  <a:pt x="58" y="243"/>
                </a:cubicBezTo>
                <a:cubicBezTo>
                  <a:pt x="55" y="243"/>
                  <a:pt x="51" y="241"/>
                  <a:pt x="48" y="239"/>
                </a:cubicBezTo>
                <a:cubicBezTo>
                  <a:pt x="34" y="231"/>
                  <a:pt x="25" y="202"/>
                  <a:pt x="29" y="174"/>
                </a:cubicBezTo>
                <a:cubicBezTo>
                  <a:pt x="32" y="147"/>
                  <a:pt x="56" y="99"/>
                  <a:pt x="57" y="97"/>
                </a:cubicBezTo>
                <a:cubicBezTo>
                  <a:pt x="58" y="95"/>
                  <a:pt x="60" y="95"/>
                  <a:pt x="61" y="95"/>
                </a:cubicBezTo>
                <a:cubicBezTo>
                  <a:pt x="63" y="96"/>
                  <a:pt x="64" y="98"/>
                  <a:pt x="63" y="99"/>
                </a:cubicBezTo>
                <a:cubicBezTo>
                  <a:pt x="51" y="135"/>
                  <a:pt x="55" y="161"/>
                  <a:pt x="5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文本框 20"/>
          <p:cNvSpPr txBox="1">
            <a:spLocks noChangeArrowheads="1"/>
          </p:cNvSpPr>
          <p:nvPr/>
        </p:nvSpPr>
        <p:spPr bwMode="auto">
          <a:xfrm>
            <a:off x="3138536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21"/>
          <p:cNvSpPr txBox="1">
            <a:spLocks noChangeArrowheads="1"/>
          </p:cNvSpPr>
          <p:nvPr/>
        </p:nvSpPr>
        <p:spPr bwMode="auto">
          <a:xfrm>
            <a:off x="5784898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22"/>
          <p:cNvSpPr txBox="1">
            <a:spLocks noChangeArrowheads="1"/>
          </p:cNvSpPr>
          <p:nvPr/>
        </p:nvSpPr>
        <p:spPr bwMode="auto">
          <a:xfrm>
            <a:off x="8431260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Freeform 251"/>
          <p:cNvSpPr>
            <a:spLocks noEditPoints="1"/>
          </p:cNvSpPr>
          <p:nvPr/>
        </p:nvSpPr>
        <p:spPr bwMode="auto">
          <a:xfrm>
            <a:off x="3117896" y="2509696"/>
            <a:ext cx="644525" cy="601662"/>
          </a:xfrm>
          <a:custGeom>
            <a:avLst/>
            <a:gdLst>
              <a:gd name="T0" fmla="*/ 569580 w 301"/>
              <a:gd name="T1" fmla="*/ 409642 h 282"/>
              <a:gd name="T2" fmla="*/ 501059 w 301"/>
              <a:gd name="T3" fmla="*/ 147215 h 282"/>
              <a:gd name="T4" fmla="*/ 173444 w 301"/>
              <a:gd name="T5" fmla="*/ 76808 h 282"/>
              <a:gd name="T6" fmla="*/ 68521 w 301"/>
              <a:gd name="T7" fmla="*/ 6401 h 282"/>
              <a:gd name="T8" fmla="*/ 25695 w 301"/>
              <a:gd name="T9" fmla="*/ 27736 h 282"/>
              <a:gd name="T10" fmla="*/ 130618 w 301"/>
              <a:gd name="T11" fmla="*/ 121613 h 282"/>
              <a:gd name="T12" fmla="*/ 282649 w 301"/>
              <a:gd name="T13" fmla="*/ 531255 h 282"/>
              <a:gd name="T14" fmla="*/ 644525 w 301"/>
              <a:gd name="T15" fmla="*/ 554724 h 282"/>
              <a:gd name="T16" fmla="*/ 569580 w 301"/>
              <a:gd name="T17" fmla="*/ 409642 h 282"/>
              <a:gd name="T18" fmla="*/ 518190 w 301"/>
              <a:gd name="T19" fmla="*/ 494984 h 282"/>
              <a:gd name="T20" fmla="*/ 513907 w 301"/>
              <a:gd name="T21" fmla="*/ 497118 h 282"/>
              <a:gd name="T22" fmla="*/ 509624 w 301"/>
              <a:gd name="T23" fmla="*/ 494984 h 282"/>
              <a:gd name="T24" fmla="*/ 340463 w 301"/>
              <a:gd name="T25" fmla="*/ 294430 h 282"/>
              <a:gd name="T26" fmla="*/ 226976 w 301"/>
              <a:gd name="T27" fmla="*/ 160016 h 282"/>
              <a:gd name="T28" fmla="*/ 226976 w 301"/>
              <a:gd name="T29" fmla="*/ 151482 h 282"/>
              <a:gd name="T30" fmla="*/ 233399 w 301"/>
              <a:gd name="T31" fmla="*/ 151482 h 282"/>
              <a:gd name="T32" fmla="*/ 381148 w 301"/>
              <a:gd name="T33" fmla="*/ 260293 h 282"/>
              <a:gd name="T34" fmla="*/ 520331 w 301"/>
              <a:gd name="T35" fmla="*/ 488584 h 282"/>
              <a:gd name="T36" fmla="*/ 518190 w 301"/>
              <a:gd name="T37" fmla="*/ 494984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75584" y="442832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150206" y="496425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54569" y="436627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029191" y="490220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98550" y="431726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873171" y="485319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4"/>
          <p:cNvSpPr/>
          <p:nvPr/>
        </p:nvSpPr>
        <p:spPr bwMode="gray">
          <a:xfrm>
            <a:off x="4355001" y="3037212"/>
            <a:ext cx="1447800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Freeform 5"/>
          <p:cNvSpPr/>
          <p:nvPr/>
        </p:nvSpPr>
        <p:spPr bwMode="gray">
          <a:xfrm rot="7200000">
            <a:off x="6047275" y="1957708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6"/>
          <p:cNvGrpSpPr/>
          <p:nvPr/>
        </p:nvGrpSpPr>
        <p:grpSpPr bwMode="auto">
          <a:xfrm>
            <a:off x="4437551" y="1943424"/>
            <a:ext cx="2349500" cy="2066925"/>
            <a:chOff x="1712" y="1389"/>
            <a:chExt cx="1480" cy="1302"/>
          </a:xfrm>
          <a:solidFill>
            <a:srgbClr val="C01223"/>
          </a:solidFill>
        </p:grpSpPr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 rot="-90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5020 h 378"/>
                <a:gd name="T6" fmla="*/ 368 w 750"/>
                <a:gd name="T7" fmla="*/ 9768 h 378"/>
                <a:gd name="T8" fmla="*/ 9866 w 750"/>
                <a:gd name="T9" fmla="*/ 9768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38 w 495"/>
                <a:gd name="T1" fmla="*/ 10 h 971"/>
                <a:gd name="T2" fmla="*/ 38 w 495"/>
                <a:gd name="T3" fmla="*/ 35 h 971"/>
                <a:gd name="T4" fmla="*/ 35 w 495"/>
                <a:gd name="T5" fmla="*/ 35 h 971"/>
                <a:gd name="T6" fmla="*/ 33 w 495"/>
                <a:gd name="T7" fmla="*/ 35 h 971"/>
                <a:gd name="T8" fmla="*/ 31 w 495"/>
                <a:gd name="T9" fmla="*/ 33 h 971"/>
                <a:gd name="T10" fmla="*/ 29 w 495"/>
                <a:gd name="T11" fmla="*/ 33 h 971"/>
                <a:gd name="T12" fmla="*/ 25 w 495"/>
                <a:gd name="T13" fmla="*/ 31 h 971"/>
                <a:gd name="T14" fmla="*/ 23 w 495"/>
                <a:gd name="T15" fmla="*/ 29 h 971"/>
                <a:gd name="T16" fmla="*/ 21 w 495"/>
                <a:gd name="T17" fmla="*/ 27 h 971"/>
                <a:gd name="T18" fmla="*/ 17 w 495"/>
                <a:gd name="T19" fmla="*/ 24 h 971"/>
                <a:gd name="T20" fmla="*/ 14 w 495"/>
                <a:gd name="T21" fmla="*/ 20 h 971"/>
                <a:gd name="T22" fmla="*/ 10 w 495"/>
                <a:gd name="T23" fmla="*/ 16 h 971"/>
                <a:gd name="T24" fmla="*/ 8 w 495"/>
                <a:gd name="T25" fmla="*/ 13 h 971"/>
                <a:gd name="T26" fmla="*/ 2 w 495"/>
                <a:gd name="T27" fmla="*/ 7 h 971"/>
                <a:gd name="T28" fmla="*/ 2 w 495"/>
                <a:gd name="T29" fmla="*/ 5 h 971"/>
                <a:gd name="T30" fmla="*/ 0 w 495"/>
                <a:gd name="T31" fmla="*/ 2 h 971"/>
                <a:gd name="T32" fmla="*/ 2 w 495"/>
                <a:gd name="T33" fmla="*/ 0 h 971"/>
                <a:gd name="T34" fmla="*/ 2 w 495"/>
                <a:gd name="T35" fmla="*/ 1 h 971"/>
                <a:gd name="T36" fmla="*/ 2 w 495"/>
                <a:gd name="T37" fmla="*/ 3 h 971"/>
                <a:gd name="T38" fmla="*/ 2 w 495"/>
                <a:gd name="T39" fmla="*/ 4 h 971"/>
                <a:gd name="T40" fmla="*/ 2 w 495"/>
                <a:gd name="T41" fmla="*/ 5 h 971"/>
                <a:gd name="T42" fmla="*/ 2 w 495"/>
                <a:gd name="T43" fmla="*/ 6 h 971"/>
                <a:gd name="T44" fmla="*/ 4 w 495"/>
                <a:gd name="T45" fmla="*/ 7 h 971"/>
                <a:gd name="T46" fmla="*/ 6 w 495"/>
                <a:gd name="T47" fmla="*/ 9 h 971"/>
                <a:gd name="T48" fmla="*/ 10 w 495"/>
                <a:gd name="T49" fmla="*/ 10 h 971"/>
                <a:gd name="T50" fmla="*/ 13 w 495"/>
                <a:gd name="T51" fmla="*/ 10 h 971"/>
                <a:gd name="T52" fmla="*/ 19 w 495"/>
                <a:gd name="T53" fmla="*/ 10 h 971"/>
                <a:gd name="T54" fmla="*/ 38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Freeform 10"/>
          <p:cNvSpPr/>
          <p:nvPr/>
        </p:nvSpPr>
        <p:spPr bwMode="gray">
          <a:xfrm rot="14400000">
            <a:off x="6161575" y="3810320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6" name="Group 11"/>
          <p:cNvGrpSpPr/>
          <p:nvPr/>
        </p:nvGrpSpPr>
        <p:grpSpPr bwMode="auto">
          <a:xfrm>
            <a:off x="6242539" y="2899095"/>
            <a:ext cx="2057400" cy="2192338"/>
            <a:chOff x="2854" y="1996"/>
            <a:chExt cx="1296" cy="1381"/>
          </a:xfrm>
          <a:solidFill>
            <a:srgbClr val="C01223"/>
          </a:solidFill>
        </p:grpSpPr>
        <p:sp>
          <p:nvSpPr>
            <p:cNvPr id="37" name="AutoShape 12"/>
            <p:cNvSpPr>
              <a:spLocks noChangeArrowheads="1"/>
            </p:cNvSpPr>
            <p:nvPr/>
          </p:nvSpPr>
          <p:spPr bwMode="gray">
            <a:xfrm rot="-1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"/>
            <p:cNvSpPr/>
            <p:nvPr/>
          </p:nvSpPr>
          <p:spPr bwMode="gray">
            <a:xfrm rot="-7200000">
              <a:off x="3102" y="2371"/>
              <a:ext cx="948" cy="507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4901 h 378"/>
                <a:gd name="T6" fmla="*/ 368 w 750"/>
                <a:gd name="T7" fmla="*/ 9551 h 378"/>
                <a:gd name="T8" fmla="*/ 9866 w 750"/>
                <a:gd name="T9" fmla="*/ 9551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4"/>
            <p:cNvSpPr/>
            <p:nvPr/>
          </p:nvSpPr>
          <p:spPr bwMode="gray">
            <a:xfrm rot="-7200000">
              <a:off x="3618" y="2845"/>
              <a:ext cx="346" cy="718"/>
            </a:xfrm>
            <a:custGeom>
              <a:avLst/>
              <a:gdLst>
                <a:gd name="T0" fmla="*/ 10 w 495"/>
                <a:gd name="T1" fmla="*/ 10 h 971"/>
                <a:gd name="T2" fmla="*/ 10 w 495"/>
                <a:gd name="T3" fmla="*/ 35 h 971"/>
                <a:gd name="T4" fmla="*/ 9 w 495"/>
                <a:gd name="T5" fmla="*/ 35 h 971"/>
                <a:gd name="T6" fmla="*/ 8 w 495"/>
                <a:gd name="T7" fmla="*/ 35 h 971"/>
                <a:gd name="T8" fmla="*/ 8 w 495"/>
                <a:gd name="T9" fmla="*/ 33 h 971"/>
                <a:gd name="T10" fmla="*/ 7 w 495"/>
                <a:gd name="T11" fmla="*/ 33 h 971"/>
                <a:gd name="T12" fmla="*/ 7 w 495"/>
                <a:gd name="T13" fmla="*/ 31 h 971"/>
                <a:gd name="T14" fmla="*/ 6 w 495"/>
                <a:gd name="T15" fmla="*/ 29 h 971"/>
                <a:gd name="T16" fmla="*/ 5 w 495"/>
                <a:gd name="T17" fmla="*/ 27 h 971"/>
                <a:gd name="T18" fmla="*/ 4 w 495"/>
                <a:gd name="T19" fmla="*/ 24 h 971"/>
                <a:gd name="T20" fmla="*/ 3 w 495"/>
                <a:gd name="T21" fmla="*/ 20 h 971"/>
                <a:gd name="T22" fmla="*/ 2 w 495"/>
                <a:gd name="T23" fmla="*/ 16 h 971"/>
                <a:gd name="T24" fmla="*/ 2 w 495"/>
                <a:gd name="T25" fmla="*/ 13 h 971"/>
                <a:gd name="T26" fmla="*/ 1 w 495"/>
                <a:gd name="T27" fmla="*/ 7 h 971"/>
                <a:gd name="T28" fmla="*/ 1 w 495"/>
                <a:gd name="T29" fmla="*/ 5 h 971"/>
                <a:gd name="T30" fmla="*/ 0 w 495"/>
                <a:gd name="T31" fmla="*/ 2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3 h 971"/>
                <a:gd name="T38" fmla="*/ 1 w 495"/>
                <a:gd name="T39" fmla="*/ 4 h 971"/>
                <a:gd name="T40" fmla="*/ 1 w 495"/>
                <a:gd name="T41" fmla="*/ 5 h 971"/>
                <a:gd name="T42" fmla="*/ 1 w 495"/>
                <a:gd name="T43" fmla="*/ 6 h 971"/>
                <a:gd name="T44" fmla="*/ 1 w 495"/>
                <a:gd name="T45" fmla="*/ 7 h 971"/>
                <a:gd name="T46" fmla="*/ 1 w 495"/>
                <a:gd name="T47" fmla="*/ 9 h 971"/>
                <a:gd name="T48" fmla="*/ 2 w 495"/>
                <a:gd name="T49" fmla="*/ 10 h 971"/>
                <a:gd name="T50" fmla="*/ 3 w 495"/>
                <a:gd name="T51" fmla="*/ 10 h 971"/>
                <a:gd name="T52" fmla="*/ 5 w 495"/>
                <a:gd name="T53" fmla="*/ 10 h 971"/>
                <a:gd name="T54" fmla="*/ 10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5"/>
          <p:cNvGrpSpPr/>
          <p:nvPr/>
        </p:nvGrpSpPr>
        <p:grpSpPr bwMode="auto">
          <a:xfrm>
            <a:off x="4347065" y="4242124"/>
            <a:ext cx="2493963" cy="1395413"/>
            <a:chOff x="1655" y="2837"/>
            <a:chExt cx="1571" cy="879"/>
          </a:xfrm>
          <a:solidFill>
            <a:srgbClr val="C01223"/>
          </a:solidFill>
        </p:grpSpPr>
        <p:sp>
          <p:nvSpPr>
            <p:cNvPr id="41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18 w 495"/>
                <a:gd name="T1" fmla="*/ 7 h 971"/>
                <a:gd name="T2" fmla="*/ 18 w 495"/>
                <a:gd name="T3" fmla="*/ 24 h 971"/>
                <a:gd name="T4" fmla="*/ 16 w 495"/>
                <a:gd name="T5" fmla="*/ 24 h 971"/>
                <a:gd name="T6" fmla="*/ 16 w 495"/>
                <a:gd name="T7" fmla="*/ 23 h 971"/>
                <a:gd name="T8" fmla="*/ 15 w 495"/>
                <a:gd name="T9" fmla="*/ 22 h 971"/>
                <a:gd name="T10" fmla="*/ 13 w 495"/>
                <a:gd name="T11" fmla="*/ 22 h 971"/>
                <a:gd name="T12" fmla="*/ 12 w 495"/>
                <a:gd name="T13" fmla="*/ 21 h 971"/>
                <a:gd name="T14" fmla="*/ 11 w 495"/>
                <a:gd name="T15" fmla="*/ 19 h 971"/>
                <a:gd name="T16" fmla="*/ 10 w 495"/>
                <a:gd name="T17" fmla="*/ 17 h 971"/>
                <a:gd name="T18" fmla="*/ 8 w 495"/>
                <a:gd name="T19" fmla="*/ 16 h 971"/>
                <a:gd name="T20" fmla="*/ 7 w 495"/>
                <a:gd name="T21" fmla="*/ 14 h 971"/>
                <a:gd name="T22" fmla="*/ 5 w 495"/>
                <a:gd name="T23" fmla="*/ 11 h 971"/>
                <a:gd name="T24" fmla="*/ 4 w 495"/>
                <a:gd name="T25" fmla="*/ 9 h 971"/>
                <a:gd name="T26" fmla="*/ 1 w 495"/>
                <a:gd name="T27" fmla="*/ 5 h 971"/>
                <a:gd name="T28" fmla="*/ 1 w 495"/>
                <a:gd name="T29" fmla="*/ 3 h 971"/>
                <a:gd name="T30" fmla="*/ 0 w 495"/>
                <a:gd name="T31" fmla="*/ 1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2 h 971"/>
                <a:gd name="T38" fmla="*/ 1 w 495"/>
                <a:gd name="T39" fmla="*/ 3 h 971"/>
                <a:gd name="T40" fmla="*/ 1 w 495"/>
                <a:gd name="T41" fmla="*/ 3 h 971"/>
                <a:gd name="T42" fmla="*/ 1 w 495"/>
                <a:gd name="T43" fmla="*/ 4 h 971"/>
                <a:gd name="T44" fmla="*/ 2 w 495"/>
                <a:gd name="T45" fmla="*/ 5 h 971"/>
                <a:gd name="T46" fmla="*/ 3 w 495"/>
                <a:gd name="T47" fmla="*/ 6 h 971"/>
                <a:gd name="T48" fmla="*/ 4 w 495"/>
                <a:gd name="T49" fmla="*/ 6 h 971"/>
                <a:gd name="T50" fmla="*/ 7 w 495"/>
                <a:gd name="T51" fmla="*/ 7 h 971"/>
                <a:gd name="T52" fmla="*/ 9 w 495"/>
                <a:gd name="T53" fmla="*/ 7 h 971"/>
                <a:gd name="T54" fmla="*/ 18 w 495"/>
                <a:gd name="T55" fmla="*/ 7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18765 w 750"/>
                <a:gd name="T1" fmla="*/ 0 h 378"/>
                <a:gd name="T2" fmla="*/ 0 w 750"/>
                <a:gd name="T3" fmla="*/ 0 h 378"/>
                <a:gd name="T4" fmla="*/ 51 w 750"/>
                <a:gd name="T5" fmla="*/ 3290 h 378"/>
                <a:gd name="T6" fmla="*/ 702 w 750"/>
                <a:gd name="T7" fmla="*/ 6419 h 378"/>
                <a:gd name="T8" fmla="*/ 18765 w 750"/>
                <a:gd name="T9" fmla="*/ 6419 h 378"/>
                <a:gd name="T10" fmla="*/ 18765 w 750"/>
                <a:gd name="T11" fmla="*/ 0 h 378"/>
                <a:gd name="T12" fmla="*/ 18765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020855" y="25233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695479" y="305926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248028" y="318446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922650" y="372038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572178" y="522554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246799" y="57614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5" grpId="0"/>
      <p:bldP spid="47" grpId="0"/>
      <p:bldP spid="48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133241" y="2401789"/>
            <a:ext cx="5161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THREE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1360217" y="1819264"/>
            <a:ext cx="3146425" cy="19923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4543152" y="1819264"/>
            <a:ext cx="3144839" cy="1992312"/>
          </a:xfrm>
          <a:prstGeom prst="rect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Oval 22"/>
          <p:cNvSpPr/>
          <p:nvPr/>
        </p:nvSpPr>
        <p:spPr>
          <a:xfrm>
            <a:off x="1609451" y="4198925"/>
            <a:ext cx="585788" cy="585788"/>
          </a:xfrm>
          <a:prstGeom prst="ellipse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Oval 25"/>
          <p:cNvSpPr/>
          <p:nvPr/>
        </p:nvSpPr>
        <p:spPr>
          <a:xfrm>
            <a:off x="1609451" y="5024425"/>
            <a:ext cx="585788" cy="585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Freeform 304"/>
          <p:cNvSpPr/>
          <p:nvPr/>
        </p:nvSpPr>
        <p:spPr bwMode="auto">
          <a:xfrm>
            <a:off x="1765027" y="5173650"/>
            <a:ext cx="285751" cy="285750"/>
          </a:xfrm>
          <a:custGeom>
            <a:avLst/>
            <a:gdLst>
              <a:gd name="T0" fmla="*/ 2147483647 w 297"/>
              <a:gd name="T1" fmla="*/ 2147483647 h 297"/>
              <a:gd name="T2" fmla="*/ 2147483647 w 297"/>
              <a:gd name="T3" fmla="*/ 2147483647 h 297"/>
              <a:gd name="T4" fmla="*/ 2147483647 w 297"/>
              <a:gd name="T5" fmla="*/ 2147483647 h 297"/>
              <a:gd name="T6" fmla="*/ 2147483647 w 297"/>
              <a:gd name="T7" fmla="*/ 2147483647 h 297"/>
              <a:gd name="T8" fmla="*/ 2147483647 w 297"/>
              <a:gd name="T9" fmla="*/ 2147483647 h 297"/>
              <a:gd name="T10" fmla="*/ 2147483647 w 297"/>
              <a:gd name="T11" fmla="*/ 2147483647 h 297"/>
              <a:gd name="T12" fmla="*/ 2147483647 w 297"/>
              <a:gd name="T13" fmla="*/ 2147483647 h 297"/>
              <a:gd name="T14" fmla="*/ 2147483647 w 297"/>
              <a:gd name="T15" fmla="*/ 2147483647 h 297"/>
              <a:gd name="T16" fmla="*/ 2147483647 w 297"/>
              <a:gd name="T17" fmla="*/ 2147483647 h 297"/>
              <a:gd name="T18" fmla="*/ 2147483647 w 297"/>
              <a:gd name="T19" fmla="*/ 2147483647 h 297"/>
              <a:gd name="T20" fmla="*/ 2147483647 w 297"/>
              <a:gd name="T21" fmla="*/ 2147483647 h 297"/>
              <a:gd name="T22" fmla="*/ 2147483647 w 297"/>
              <a:gd name="T23" fmla="*/ 2147483647 h 297"/>
              <a:gd name="T24" fmla="*/ 2147483647 w 297"/>
              <a:gd name="T25" fmla="*/ 2147483647 h 297"/>
              <a:gd name="T26" fmla="*/ 2147483647 w 297"/>
              <a:gd name="T27" fmla="*/ 2147483647 h 297"/>
              <a:gd name="T28" fmla="*/ 2147483647 w 297"/>
              <a:gd name="T29" fmla="*/ 2147483647 h 297"/>
              <a:gd name="T30" fmla="*/ 2147483647 w 297"/>
              <a:gd name="T31" fmla="*/ 2147483647 h 297"/>
              <a:gd name="T32" fmla="*/ 2147483647 w 297"/>
              <a:gd name="T33" fmla="*/ 2147483647 h 297"/>
              <a:gd name="T34" fmla="*/ 2147483647 w 297"/>
              <a:gd name="T35" fmla="*/ 2147483647 h 297"/>
              <a:gd name="T36" fmla="*/ 2147483647 w 297"/>
              <a:gd name="T37" fmla="*/ 2147483647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Freeform 451"/>
          <p:cNvSpPr>
            <a:spLocks noEditPoints="1"/>
          </p:cNvSpPr>
          <p:nvPr/>
        </p:nvSpPr>
        <p:spPr bwMode="auto">
          <a:xfrm>
            <a:off x="1765027" y="4349742"/>
            <a:ext cx="274639" cy="276225"/>
          </a:xfrm>
          <a:custGeom>
            <a:avLst/>
            <a:gdLst>
              <a:gd name="T0" fmla="*/ 2147483647 w 287"/>
              <a:gd name="T1" fmla="*/ 2147483647 h 288"/>
              <a:gd name="T2" fmla="*/ 2147483647 w 287"/>
              <a:gd name="T3" fmla="*/ 2147483647 h 288"/>
              <a:gd name="T4" fmla="*/ 2147483647 w 287"/>
              <a:gd name="T5" fmla="*/ 2147483647 h 288"/>
              <a:gd name="T6" fmla="*/ 2147483647 w 287"/>
              <a:gd name="T7" fmla="*/ 2147483647 h 288"/>
              <a:gd name="T8" fmla="*/ 2147483647 w 287"/>
              <a:gd name="T9" fmla="*/ 0 h 288"/>
              <a:gd name="T10" fmla="*/ 2147483647 w 287"/>
              <a:gd name="T11" fmla="*/ 2147483647 h 288"/>
              <a:gd name="T12" fmla="*/ 2147483647 w 287"/>
              <a:gd name="T13" fmla="*/ 2147483647 h 288"/>
              <a:gd name="T14" fmla="*/ 2147483647 w 287"/>
              <a:gd name="T15" fmla="*/ 2147483647 h 288"/>
              <a:gd name="T16" fmla="*/ 2147483647 w 287"/>
              <a:gd name="T17" fmla="*/ 2147483647 h 288"/>
              <a:gd name="T18" fmla="*/ 0 w 287"/>
              <a:gd name="T19" fmla="*/ 2147483647 h 288"/>
              <a:gd name="T20" fmla="*/ 2147483647 w 287"/>
              <a:gd name="T21" fmla="*/ 2147483647 h 288"/>
              <a:gd name="T22" fmla="*/ 2147483647 w 287"/>
              <a:gd name="T23" fmla="*/ 2147483647 h 288"/>
              <a:gd name="T24" fmla="*/ 2147483647 w 287"/>
              <a:gd name="T25" fmla="*/ 2147483647 h 288"/>
              <a:gd name="T26" fmla="*/ 2147483647 w 287"/>
              <a:gd name="T27" fmla="*/ 2147483647 h 288"/>
              <a:gd name="T28" fmla="*/ 2147483647 w 287"/>
              <a:gd name="T29" fmla="*/ 2147483647 h 288"/>
              <a:gd name="T30" fmla="*/ 2147483647 w 287"/>
              <a:gd name="T31" fmla="*/ 2147483647 h 288"/>
              <a:gd name="T32" fmla="*/ 2147483647 w 287"/>
              <a:gd name="T33" fmla="*/ 2147483647 h 288"/>
              <a:gd name="T34" fmla="*/ 2147483647 w 287"/>
              <a:gd name="T35" fmla="*/ 2147483647 h 288"/>
              <a:gd name="T36" fmla="*/ 2147483647 w 287"/>
              <a:gd name="T37" fmla="*/ 2147483647 h 288"/>
              <a:gd name="T38" fmla="*/ 2147483647 w 287"/>
              <a:gd name="T39" fmla="*/ 2147483647 h 288"/>
              <a:gd name="T40" fmla="*/ 2147483647 w 287"/>
              <a:gd name="T41" fmla="*/ 2147483647 h 288"/>
              <a:gd name="T42" fmla="*/ 2147483647 w 287"/>
              <a:gd name="T43" fmla="*/ 2147483647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765027" y="2127239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909865" y="2127239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2350817" y="42703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2353991" y="455611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2350817" y="50990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2353991" y="5384792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112125" y="1987762"/>
            <a:ext cx="3039899" cy="364763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396725" y="2457737"/>
            <a:ext cx="3146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43" name="矩形 42"/>
          <p:cNvSpPr/>
          <p:nvPr/>
        </p:nvSpPr>
        <p:spPr>
          <a:xfrm>
            <a:off x="4541562" y="2477581"/>
            <a:ext cx="3146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44" name="Oval 22"/>
          <p:cNvSpPr/>
          <p:nvPr/>
        </p:nvSpPr>
        <p:spPr>
          <a:xfrm>
            <a:off x="4947966" y="4119551"/>
            <a:ext cx="585788" cy="585788"/>
          </a:xfrm>
          <a:prstGeom prst="ellipse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Oval 25"/>
          <p:cNvSpPr/>
          <p:nvPr/>
        </p:nvSpPr>
        <p:spPr>
          <a:xfrm>
            <a:off x="4947966" y="4945051"/>
            <a:ext cx="585788" cy="585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Freeform 304"/>
          <p:cNvSpPr/>
          <p:nvPr/>
        </p:nvSpPr>
        <p:spPr bwMode="auto">
          <a:xfrm>
            <a:off x="5103541" y="5094276"/>
            <a:ext cx="285751" cy="285750"/>
          </a:xfrm>
          <a:custGeom>
            <a:avLst/>
            <a:gdLst>
              <a:gd name="T0" fmla="*/ 2147483647 w 297"/>
              <a:gd name="T1" fmla="*/ 2147483647 h 297"/>
              <a:gd name="T2" fmla="*/ 2147483647 w 297"/>
              <a:gd name="T3" fmla="*/ 2147483647 h 297"/>
              <a:gd name="T4" fmla="*/ 2147483647 w 297"/>
              <a:gd name="T5" fmla="*/ 2147483647 h 297"/>
              <a:gd name="T6" fmla="*/ 2147483647 w 297"/>
              <a:gd name="T7" fmla="*/ 2147483647 h 297"/>
              <a:gd name="T8" fmla="*/ 2147483647 w 297"/>
              <a:gd name="T9" fmla="*/ 2147483647 h 297"/>
              <a:gd name="T10" fmla="*/ 2147483647 w 297"/>
              <a:gd name="T11" fmla="*/ 2147483647 h 297"/>
              <a:gd name="T12" fmla="*/ 2147483647 w 297"/>
              <a:gd name="T13" fmla="*/ 2147483647 h 297"/>
              <a:gd name="T14" fmla="*/ 2147483647 w 297"/>
              <a:gd name="T15" fmla="*/ 2147483647 h 297"/>
              <a:gd name="T16" fmla="*/ 2147483647 w 297"/>
              <a:gd name="T17" fmla="*/ 2147483647 h 297"/>
              <a:gd name="T18" fmla="*/ 2147483647 w 297"/>
              <a:gd name="T19" fmla="*/ 2147483647 h 297"/>
              <a:gd name="T20" fmla="*/ 2147483647 w 297"/>
              <a:gd name="T21" fmla="*/ 2147483647 h 297"/>
              <a:gd name="T22" fmla="*/ 2147483647 w 297"/>
              <a:gd name="T23" fmla="*/ 2147483647 h 297"/>
              <a:gd name="T24" fmla="*/ 2147483647 w 297"/>
              <a:gd name="T25" fmla="*/ 2147483647 h 297"/>
              <a:gd name="T26" fmla="*/ 2147483647 w 297"/>
              <a:gd name="T27" fmla="*/ 2147483647 h 297"/>
              <a:gd name="T28" fmla="*/ 2147483647 w 297"/>
              <a:gd name="T29" fmla="*/ 2147483647 h 297"/>
              <a:gd name="T30" fmla="*/ 2147483647 w 297"/>
              <a:gd name="T31" fmla="*/ 2147483647 h 297"/>
              <a:gd name="T32" fmla="*/ 2147483647 w 297"/>
              <a:gd name="T33" fmla="*/ 2147483647 h 297"/>
              <a:gd name="T34" fmla="*/ 2147483647 w 297"/>
              <a:gd name="T35" fmla="*/ 2147483647 h 297"/>
              <a:gd name="T36" fmla="*/ 2147483647 w 297"/>
              <a:gd name="T37" fmla="*/ 2147483647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Freeform 451"/>
          <p:cNvSpPr>
            <a:spLocks noEditPoints="1"/>
          </p:cNvSpPr>
          <p:nvPr/>
        </p:nvSpPr>
        <p:spPr bwMode="auto">
          <a:xfrm>
            <a:off x="5103541" y="4270368"/>
            <a:ext cx="274639" cy="276225"/>
          </a:xfrm>
          <a:custGeom>
            <a:avLst/>
            <a:gdLst>
              <a:gd name="T0" fmla="*/ 2147483647 w 287"/>
              <a:gd name="T1" fmla="*/ 2147483647 h 288"/>
              <a:gd name="T2" fmla="*/ 2147483647 w 287"/>
              <a:gd name="T3" fmla="*/ 2147483647 h 288"/>
              <a:gd name="T4" fmla="*/ 2147483647 w 287"/>
              <a:gd name="T5" fmla="*/ 2147483647 h 288"/>
              <a:gd name="T6" fmla="*/ 2147483647 w 287"/>
              <a:gd name="T7" fmla="*/ 2147483647 h 288"/>
              <a:gd name="T8" fmla="*/ 2147483647 w 287"/>
              <a:gd name="T9" fmla="*/ 0 h 288"/>
              <a:gd name="T10" fmla="*/ 2147483647 w 287"/>
              <a:gd name="T11" fmla="*/ 2147483647 h 288"/>
              <a:gd name="T12" fmla="*/ 2147483647 w 287"/>
              <a:gd name="T13" fmla="*/ 2147483647 h 288"/>
              <a:gd name="T14" fmla="*/ 2147483647 w 287"/>
              <a:gd name="T15" fmla="*/ 2147483647 h 288"/>
              <a:gd name="T16" fmla="*/ 2147483647 w 287"/>
              <a:gd name="T17" fmla="*/ 2147483647 h 288"/>
              <a:gd name="T18" fmla="*/ 0 w 287"/>
              <a:gd name="T19" fmla="*/ 2147483647 h 288"/>
              <a:gd name="T20" fmla="*/ 2147483647 w 287"/>
              <a:gd name="T21" fmla="*/ 2147483647 h 288"/>
              <a:gd name="T22" fmla="*/ 2147483647 w 287"/>
              <a:gd name="T23" fmla="*/ 2147483647 h 288"/>
              <a:gd name="T24" fmla="*/ 2147483647 w 287"/>
              <a:gd name="T25" fmla="*/ 2147483647 h 288"/>
              <a:gd name="T26" fmla="*/ 2147483647 w 287"/>
              <a:gd name="T27" fmla="*/ 2147483647 h 288"/>
              <a:gd name="T28" fmla="*/ 2147483647 w 287"/>
              <a:gd name="T29" fmla="*/ 2147483647 h 288"/>
              <a:gd name="T30" fmla="*/ 2147483647 w 287"/>
              <a:gd name="T31" fmla="*/ 2147483647 h 288"/>
              <a:gd name="T32" fmla="*/ 2147483647 w 287"/>
              <a:gd name="T33" fmla="*/ 2147483647 h 288"/>
              <a:gd name="T34" fmla="*/ 2147483647 w 287"/>
              <a:gd name="T35" fmla="*/ 2147483647 h 288"/>
              <a:gd name="T36" fmla="*/ 2147483647 w 287"/>
              <a:gd name="T37" fmla="*/ 2147483647 h 288"/>
              <a:gd name="T38" fmla="*/ 2147483647 w 287"/>
              <a:gd name="T39" fmla="*/ 2147483647 h 288"/>
              <a:gd name="T40" fmla="*/ 2147483647 w 287"/>
              <a:gd name="T41" fmla="*/ 2147483647 h 288"/>
              <a:gd name="T42" fmla="*/ 2147483647 w 287"/>
              <a:gd name="T43" fmla="*/ 2147483647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5689330" y="4190989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5692505" y="4476739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5689330" y="5019664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5692505" y="5305418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30"/>
          <p:cNvSpPr>
            <a:spLocks noChangeArrowheads="1"/>
          </p:cNvSpPr>
          <p:nvPr/>
        </p:nvSpPr>
        <p:spPr bwMode="auto">
          <a:xfrm>
            <a:off x="2534079" y="3607594"/>
            <a:ext cx="3554412" cy="2565400"/>
          </a:xfrm>
          <a:custGeom>
            <a:avLst/>
            <a:gdLst>
              <a:gd name="T0" fmla="*/ 1218266 w 2665437"/>
              <a:gd name="T1" fmla="*/ 133 h 1924266"/>
              <a:gd name="T2" fmla="*/ 2431285 w 2665437"/>
              <a:gd name="T3" fmla="*/ 441246 h 1924266"/>
              <a:gd name="T4" fmla="*/ 3554412 w 2665437"/>
              <a:gd name="T5" fmla="*/ 1166722 h 1924266"/>
              <a:gd name="T6" fmla="*/ 3497935 w 2665437"/>
              <a:gd name="T7" fmla="*/ 1910977 h 1924266"/>
              <a:gd name="T8" fmla="*/ 2247171 w 2665437"/>
              <a:gd name="T9" fmla="*/ 2343792 h 1924266"/>
              <a:gd name="T10" fmla="*/ 344147 w 2665437"/>
              <a:gd name="T11" fmla="*/ 2159724 h 1924266"/>
              <a:gd name="T12" fmla="*/ 528260 w 2665437"/>
              <a:gd name="T13" fmla="*/ 257179 h 1924266"/>
              <a:gd name="T14" fmla="*/ 1218266 w 2665437"/>
              <a:gd name="T15" fmla="*/ 133 h 1924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65437"/>
              <a:gd name="T25" fmla="*/ 0 h 1924266"/>
              <a:gd name="T26" fmla="*/ 2665437 w 2665437"/>
              <a:gd name="T27" fmla="*/ 1924266 h 1924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65437" h="1924266">
                <a:moveTo>
                  <a:pt x="913572" y="100"/>
                </a:moveTo>
                <a:cubicBezTo>
                  <a:pt x="1214085" y="-4346"/>
                  <a:pt x="1529205" y="141180"/>
                  <a:pt x="1823209" y="330972"/>
                </a:cubicBezTo>
                <a:cubicBezTo>
                  <a:pt x="2159771" y="548238"/>
                  <a:pt x="2412643" y="730544"/>
                  <a:pt x="2665437" y="875140"/>
                </a:cubicBezTo>
                <a:lnTo>
                  <a:pt x="2623085" y="1433394"/>
                </a:lnTo>
                <a:cubicBezTo>
                  <a:pt x="2327741" y="1540244"/>
                  <a:pt x="2039269" y="1668869"/>
                  <a:pt x="1685143" y="1758041"/>
                </a:cubicBezTo>
                <a:cubicBezTo>
                  <a:pt x="1102857" y="1931751"/>
                  <a:pt x="678018" y="2073614"/>
                  <a:pt x="258074" y="1619975"/>
                </a:cubicBezTo>
                <a:cubicBezTo>
                  <a:pt x="-161870" y="1166337"/>
                  <a:pt x="-36060" y="548855"/>
                  <a:pt x="396140" y="192906"/>
                </a:cubicBezTo>
                <a:cubicBezTo>
                  <a:pt x="558215" y="59426"/>
                  <a:pt x="733265" y="2768"/>
                  <a:pt x="913572" y="100"/>
                </a:cubicBezTo>
                <a:close/>
              </a:path>
            </a:pathLst>
          </a:custGeom>
          <a:solidFill>
            <a:srgbClr val="F6F6F6"/>
          </a:solidFill>
          <a:ln>
            <a:solidFill>
              <a:srgbClr val="F6F6F6"/>
            </a:solidFill>
          </a:ln>
          <a:effectLst>
            <a:outerShdw blurRad="203200" dist="139700" dir="5400000" algn="t" rotWithShape="0">
              <a:prstClr val="black">
                <a:alpha val="40000"/>
              </a:prstClr>
            </a:outerShdw>
          </a:effectLst>
        </p:spPr>
        <p:txBody>
          <a:bodyPr tIns="0" rIns="105600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0" name="任意多边形 31"/>
          <p:cNvSpPr>
            <a:spLocks noChangeArrowheads="1"/>
          </p:cNvSpPr>
          <p:nvPr/>
        </p:nvSpPr>
        <p:spPr bwMode="auto">
          <a:xfrm>
            <a:off x="6329790" y="3528219"/>
            <a:ext cx="3568700" cy="2570162"/>
          </a:xfrm>
          <a:custGeom>
            <a:avLst/>
            <a:gdLst>
              <a:gd name="T0" fmla="*/ 2349847 w 2676183"/>
              <a:gd name="T1" fmla="*/ 16 h 1927383"/>
              <a:gd name="T2" fmla="*/ 3053429 w 2676183"/>
              <a:gd name="T3" fmla="*/ 259615 h 1927383"/>
              <a:gd name="T4" fmla="*/ 3224219 w 2676183"/>
              <a:gd name="T5" fmla="*/ 2163852 h 1927383"/>
              <a:gd name="T6" fmla="*/ 1319975 w 2676183"/>
              <a:gd name="T7" fmla="*/ 2334640 h 1927383"/>
              <a:gd name="T8" fmla="*/ 82089 w 2676183"/>
              <a:gd name="T9" fmla="*/ 1829077 h 1927383"/>
              <a:gd name="T10" fmla="*/ 0 w 2676183"/>
              <a:gd name="T11" fmla="*/ 1087034 h 1927383"/>
              <a:gd name="T12" fmla="*/ 1149186 w 2676183"/>
              <a:gd name="T13" fmla="*/ 430404 h 1927383"/>
              <a:gd name="T14" fmla="*/ 2349847 w 2676183"/>
              <a:gd name="T15" fmla="*/ 16 h 1927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183"/>
              <a:gd name="T25" fmla="*/ 0 h 1927383"/>
              <a:gd name="T26" fmla="*/ 2676183 w 2676183"/>
              <a:gd name="T27" fmla="*/ 1927383 h 1927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183" h="1927383">
                <a:moveTo>
                  <a:pt x="1762160" y="12"/>
                </a:moveTo>
                <a:cubicBezTo>
                  <a:pt x="1932165" y="960"/>
                  <a:pt x="2103571" y="56610"/>
                  <a:pt x="2289779" y="194687"/>
                </a:cubicBezTo>
                <a:cubicBezTo>
                  <a:pt x="2786334" y="562893"/>
                  <a:pt x="2776819" y="1192990"/>
                  <a:pt x="2417855" y="1622688"/>
                </a:cubicBezTo>
                <a:cubicBezTo>
                  <a:pt x="2058891" y="2052387"/>
                  <a:pt x="1508282" y="1962255"/>
                  <a:pt x="989855" y="1750763"/>
                </a:cubicBezTo>
                <a:cubicBezTo>
                  <a:pt x="618934" y="1599447"/>
                  <a:pt x="336724" y="1467020"/>
                  <a:pt x="61559" y="1371638"/>
                </a:cubicBezTo>
                <a:lnTo>
                  <a:pt x="0" y="815175"/>
                </a:lnTo>
                <a:cubicBezTo>
                  <a:pt x="270507" y="655577"/>
                  <a:pt x="530235" y="475851"/>
                  <a:pt x="861779" y="322763"/>
                </a:cubicBezTo>
                <a:cubicBezTo>
                  <a:pt x="1199371" y="148800"/>
                  <a:pt x="1478819" y="-1569"/>
                  <a:pt x="1762160" y="12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203200" dist="139700" dir="5400000" algn="t" rotWithShape="0">
              <a:prstClr val="black">
                <a:alpha val="40000"/>
              </a:prstClr>
            </a:outerShdw>
          </a:effectLst>
        </p:spPr>
        <p:txBody>
          <a:bodyPr lIns="1488000"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1" name="任意多边形 42"/>
          <p:cNvSpPr>
            <a:spLocks noChangeArrowheads="1"/>
          </p:cNvSpPr>
          <p:nvPr/>
        </p:nvSpPr>
        <p:spPr bwMode="auto">
          <a:xfrm>
            <a:off x="5912280" y="1918494"/>
            <a:ext cx="2879725" cy="3346450"/>
          </a:xfrm>
          <a:custGeom>
            <a:avLst/>
            <a:gdLst>
              <a:gd name="T0" fmla="*/ 1552283 w 2158938"/>
              <a:gd name="T1" fmla="*/ 1201 h 2510011"/>
              <a:gd name="T2" fmla="*/ 2855326 w 2158938"/>
              <a:gd name="T3" fmla="*/ 1101890 h 2510011"/>
              <a:gd name="T4" fmla="*/ 1799224 w 2158938"/>
              <a:gd name="T5" fmla="*/ 2695491 h 2510011"/>
              <a:gd name="T6" fmla="*/ 630989 w 2158938"/>
              <a:gd name="T7" fmla="*/ 3346450 h 2510011"/>
              <a:gd name="T8" fmla="*/ 0 w 2158938"/>
              <a:gd name="T9" fmla="*/ 2947232 h 2510011"/>
              <a:gd name="T10" fmla="*/ 204881 w 2158938"/>
              <a:gd name="T11" fmla="*/ 1639881 h 2510011"/>
              <a:gd name="T12" fmla="*/ 1260984 w 2158938"/>
              <a:gd name="T13" fmla="*/ 46281 h 2510011"/>
              <a:gd name="T14" fmla="*/ 1552283 w 2158938"/>
              <a:gd name="T15" fmla="*/ 1201 h 25100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8938"/>
              <a:gd name="T25" fmla="*/ 0 h 2510011"/>
              <a:gd name="T26" fmla="*/ 2158938 w 2158938"/>
              <a:gd name="T27" fmla="*/ 2510011 h 25100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8938" h="2510011">
                <a:moveTo>
                  <a:pt x="1163751" y="901"/>
                </a:moveTo>
                <a:cubicBezTo>
                  <a:pt x="1658728" y="-20620"/>
                  <a:pt x="2043145" y="346356"/>
                  <a:pt x="2140646" y="826475"/>
                </a:cubicBezTo>
                <a:cubicBezTo>
                  <a:pt x="2252075" y="1375182"/>
                  <a:pt x="1837823" y="1748931"/>
                  <a:pt x="1348883" y="2021758"/>
                </a:cubicBezTo>
                <a:cubicBezTo>
                  <a:pt x="999061" y="2216957"/>
                  <a:pt x="719391" y="2354668"/>
                  <a:pt x="473054" y="2510011"/>
                </a:cubicBezTo>
                <a:lnTo>
                  <a:pt x="0" y="2210577"/>
                </a:lnTo>
                <a:cubicBezTo>
                  <a:pt x="44284" y="1899635"/>
                  <a:pt x="66115" y="1584542"/>
                  <a:pt x="153600" y="1229996"/>
                </a:cubicBezTo>
                <a:cubicBezTo>
                  <a:pt x="273534" y="634304"/>
                  <a:pt x="347686" y="192587"/>
                  <a:pt x="945363" y="34713"/>
                </a:cubicBezTo>
                <a:cubicBezTo>
                  <a:pt x="1020072" y="14979"/>
                  <a:pt x="1093040" y="3976"/>
                  <a:pt x="1163751" y="901"/>
                </a:cubicBezTo>
                <a:close/>
              </a:path>
            </a:pathLst>
          </a:custGeom>
          <a:solidFill>
            <a:srgbClr val="F6F6F6"/>
          </a:solidFill>
          <a:ln>
            <a:solidFill>
              <a:srgbClr val="F6F6F6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672000" tIns="0" rIns="48000" bIns="7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2" name="任意多边形 43"/>
          <p:cNvSpPr>
            <a:spLocks noChangeArrowheads="1"/>
          </p:cNvSpPr>
          <p:nvPr/>
        </p:nvSpPr>
        <p:spPr bwMode="auto">
          <a:xfrm>
            <a:off x="3896156" y="1699419"/>
            <a:ext cx="2638425" cy="3459162"/>
          </a:xfrm>
          <a:custGeom>
            <a:avLst/>
            <a:gdLst>
              <a:gd name="T0" fmla="*/ 1331847 w 1979758"/>
              <a:gd name="T1" fmla="*/ 709 h 2593844"/>
              <a:gd name="T2" fmla="*/ 1735606 w 1979758"/>
              <a:gd name="T3" fmla="*/ 68862 h 2593844"/>
              <a:gd name="T4" fmla="*/ 2627286 w 1979758"/>
              <a:gd name="T5" fmla="*/ 1759925 h 2593844"/>
              <a:gd name="T6" fmla="*/ 2638425 w 1979758"/>
              <a:gd name="T7" fmla="*/ 3097123 h 2593844"/>
              <a:gd name="T8" fmla="*/ 1985889 w 1979758"/>
              <a:gd name="T9" fmla="*/ 3459162 h 2593844"/>
              <a:gd name="T10" fmla="*/ 937370 w 1979758"/>
              <a:gd name="T11" fmla="*/ 2652209 h 2593844"/>
              <a:gd name="T12" fmla="*/ 45689 w 1979758"/>
              <a:gd name="T13" fmla="*/ 961146 h 2593844"/>
              <a:gd name="T14" fmla="*/ 1331847 w 1979758"/>
              <a:gd name="T15" fmla="*/ 709 h 2593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9758"/>
              <a:gd name="T25" fmla="*/ 0 h 2593844"/>
              <a:gd name="T26" fmla="*/ 1979758 w 1979758"/>
              <a:gd name="T27" fmla="*/ 2593844 h 2593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9758" h="2593844">
                <a:moveTo>
                  <a:pt x="999359" y="532"/>
                </a:moveTo>
                <a:cubicBezTo>
                  <a:pt x="1099967" y="3663"/>
                  <a:pt x="1202025" y="20623"/>
                  <a:pt x="1302322" y="51636"/>
                </a:cubicBezTo>
                <a:cubicBezTo>
                  <a:pt x="1837242" y="217034"/>
                  <a:pt x="1966511" y="759789"/>
                  <a:pt x="1971400" y="1319675"/>
                </a:cubicBezTo>
                <a:cubicBezTo>
                  <a:pt x="1974898" y="1720257"/>
                  <a:pt x="1961599" y="2031710"/>
                  <a:pt x="1979758" y="2322370"/>
                </a:cubicBezTo>
                <a:lnTo>
                  <a:pt x="1490124" y="2593844"/>
                </a:lnTo>
                <a:cubicBezTo>
                  <a:pt x="1238521" y="2405851"/>
                  <a:pt x="972506" y="2235568"/>
                  <a:pt x="703361" y="1988752"/>
                </a:cubicBezTo>
                <a:cubicBezTo>
                  <a:pt x="238182" y="1597803"/>
                  <a:pt x="-113848" y="1320878"/>
                  <a:pt x="34283" y="720713"/>
                </a:cubicBezTo>
                <a:cubicBezTo>
                  <a:pt x="154640" y="233079"/>
                  <a:pt x="563390" y="-13035"/>
                  <a:pt x="999359" y="532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144000" tIns="0" rIns="144000" bIns="38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3" name="椭圆 44"/>
          <p:cNvSpPr>
            <a:spLocks noChangeArrowheads="1"/>
          </p:cNvSpPr>
          <p:nvPr/>
        </p:nvSpPr>
        <p:spPr bwMode="auto">
          <a:xfrm>
            <a:off x="5796391" y="4572794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椭圆 55"/>
          <p:cNvSpPr>
            <a:spLocks noChangeArrowheads="1"/>
          </p:cNvSpPr>
          <p:nvPr/>
        </p:nvSpPr>
        <p:spPr bwMode="auto">
          <a:xfrm>
            <a:off x="5974193" y="4745831"/>
            <a:ext cx="703263" cy="70485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KSO_GN3"/>
          <p:cNvSpPr txBox="1">
            <a:spLocks noChangeArrowheads="1"/>
          </p:cNvSpPr>
          <p:nvPr/>
        </p:nvSpPr>
        <p:spPr bwMode="auto">
          <a:xfrm rot="21420000" flipH="1">
            <a:off x="6740956" y="4040981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6400" b="1" dirty="0">
              <a:solidFill>
                <a:srgbClr val="C0122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KSO_GN1"/>
          <p:cNvSpPr txBox="1">
            <a:spLocks noChangeArrowheads="1"/>
          </p:cNvSpPr>
          <p:nvPr/>
        </p:nvSpPr>
        <p:spPr bwMode="auto">
          <a:xfrm rot="21572269" flipH="1">
            <a:off x="5137580" y="494427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6400" b="1" dirty="0">
              <a:solidFill>
                <a:srgbClr val="C0122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KSO_GN2"/>
          <p:cNvSpPr txBox="1">
            <a:spLocks noChangeArrowheads="1"/>
          </p:cNvSpPr>
          <p:nvPr/>
        </p:nvSpPr>
        <p:spPr bwMode="auto">
          <a:xfrm rot="21420000" flipH="1">
            <a:off x="5637642" y="3964781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6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KSO_GN4"/>
          <p:cNvSpPr txBox="1">
            <a:spLocks noChangeArrowheads="1"/>
          </p:cNvSpPr>
          <p:nvPr/>
        </p:nvSpPr>
        <p:spPr bwMode="auto">
          <a:xfrm flipH="1">
            <a:off x="7121956" y="496967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6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任意多边形 11"/>
          <p:cNvSpPr/>
          <p:nvPr/>
        </p:nvSpPr>
        <p:spPr>
          <a:xfrm>
            <a:off x="2235690" y="1676404"/>
            <a:ext cx="3019425" cy="3286125"/>
          </a:xfrm>
          <a:custGeom>
            <a:avLst/>
            <a:gdLst>
              <a:gd name="connsiteX0" fmla="*/ 0 w 3429024"/>
              <a:gd name="connsiteY0" fmla="*/ 1714512 h 3429024"/>
              <a:gd name="connsiteX1" fmla="*/ 502171 w 3429024"/>
              <a:gd name="connsiteY1" fmla="*/ 502169 h 3429024"/>
              <a:gd name="connsiteX2" fmla="*/ 1714515 w 3429024"/>
              <a:gd name="connsiteY2" fmla="*/ 2 h 3429024"/>
              <a:gd name="connsiteX3" fmla="*/ 2926858 w 3429024"/>
              <a:gd name="connsiteY3" fmla="*/ 502173 h 3429024"/>
              <a:gd name="connsiteX4" fmla="*/ 3429025 w 3429024"/>
              <a:gd name="connsiteY4" fmla="*/ 1714517 h 3429024"/>
              <a:gd name="connsiteX5" fmla="*/ 2926856 w 3429024"/>
              <a:gd name="connsiteY5" fmla="*/ 2926860 h 3429024"/>
              <a:gd name="connsiteX6" fmla="*/ 1714512 w 3429024"/>
              <a:gd name="connsiteY6" fmla="*/ 3429029 h 3429024"/>
              <a:gd name="connsiteX7" fmla="*/ 502169 w 3429024"/>
              <a:gd name="connsiteY7" fmla="*/ 2926859 h 3429024"/>
              <a:gd name="connsiteX8" fmla="*/ 1 w 3429024"/>
              <a:gd name="connsiteY8" fmla="*/ 1714515 h 3429024"/>
              <a:gd name="connsiteX9" fmla="*/ 0 w 3429024"/>
              <a:gd name="connsiteY9" fmla="*/ 1714512 h 3429024"/>
              <a:gd name="connsiteX0-1" fmla="*/ 0 w 3429026"/>
              <a:gd name="connsiteY0-2" fmla="*/ 1714511 h 4143384"/>
              <a:gd name="connsiteX1-3" fmla="*/ 502171 w 3429026"/>
              <a:gd name="connsiteY1-4" fmla="*/ 502168 h 4143384"/>
              <a:gd name="connsiteX2-5" fmla="*/ 1714515 w 3429026"/>
              <a:gd name="connsiteY2-6" fmla="*/ 1 h 4143384"/>
              <a:gd name="connsiteX3-7" fmla="*/ 2926858 w 3429026"/>
              <a:gd name="connsiteY3-8" fmla="*/ 502172 h 4143384"/>
              <a:gd name="connsiteX4-9" fmla="*/ 3429025 w 3429026"/>
              <a:gd name="connsiteY4-10" fmla="*/ 1714516 h 4143384"/>
              <a:gd name="connsiteX5-11" fmla="*/ 2926856 w 3429026"/>
              <a:gd name="connsiteY5-12" fmla="*/ 2926859 h 4143384"/>
              <a:gd name="connsiteX6-13" fmla="*/ 1714512 w 3429026"/>
              <a:gd name="connsiteY6-14" fmla="*/ 4143384 h 4143384"/>
              <a:gd name="connsiteX7-15" fmla="*/ 502169 w 3429026"/>
              <a:gd name="connsiteY7-16" fmla="*/ 2926858 h 4143384"/>
              <a:gd name="connsiteX8-17" fmla="*/ 1 w 3429026"/>
              <a:gd name="connsiteY8-18" fmla="*/ 1714514 h 4143384"/>
              <a:gd name="connsiteX9-19" fmla="*/ 0 w 3429026"/>
              <a:gd name="connsiteY9-20" fmla="*/ 1714511 h 4143384"/>
              <a:gd name="connsiteX0-21" fmla="*/ 0 w 3429026"/>
              <a:gd name="connsiteY0-22" fmla="*/ 1714511 h 4143384"/>
              <a:gd name="connsiteX1-23" fmla="*/ 502171 w 3429026"/>
              <a:gd name="connsiteY1-24" fmla="*/ 502168 h 4143384"/>
              <a:gd name="connsiteX2-25" fmla="*/ 1714515 w 3429026"/>
              <a:gd name="connsiteY2-26" fmla="*/ 1 h 4143384"/>
              <a:gd name="connsiteX3-27" fmla="*/ 2926858 w 3429026"/>
              <a:gd name="connsiteY3-28" fmla="*/ 502172 h 4143384"/>
              <a:gd name="connsiteX4-29" fmla="*/ 3429025 w 3429026"/>
              <a:gd name="connsiteY4-30" fmla="*/ 1714516 h 4143384"/>
              <a:gd name="connsiteX5-31" fmla="*/ 2926856 w 3429026"/>
              <a:gd name="connsiteY5-32" fmla="*/ 2926859 h 4143384"/>
              <a:gd name="connsiteX6-33" fmla="*/ 1714512 w 3429026"/>
              <a:gd name="connsiteY6-34" fmla="*/ 4143384 h 4143384"/>
              <a:gd name="connsiteX7-35" fmla="*/ 502169 w 3429026"/>
              <a:gd name="connsiteY7-36" fmla="*/ 2926858 h 4143384"/>
              <a:gd name="connsiteX8-37" fmla="*/ 1 w 3429026"/>
              <a:gd name="connsiteY8-38" fmla="*/ 1714514 h 4143384"/>
              <a:gd name="connsiteX9-39" fmla="*/ 0 w 3429026"/>
              <a:gd name="connsiteY9-40" fmla="*/ 1714511 h 4143384"/>
              <a:gd name="connsiteX0-41" fmla="*/ 0 w 3429026"/>
              <a:gd name="connsiteY0-42" fmla="*/ 1714511 h 4143384"/>
              <a:gd name="connsiteX1-43" fmla="*/ 502171 w 3429026"/>
              <a:gd name="connsiteY1-44" fmla="*/ 502168 h 4143384"/>
              <a:gd name="connsiteX2-45" fmla="*/ 1714515 w 3429026"/>
              <a:gd name="connsiteY2-46" fmla="*/ 1 h 4143384"/>
              <a:gd name="connsiteX3-47" fmla="*/ 2926858 w 3429026"/>
              <a:gd name="connsiteY3-48" fmla="*/ 502172 h 4143384"/>
              <a:gd name="connsiteX4-49" fmla="*/ 3429025 w 3429026"/>
              <a:gd name="connsiteY4-50" fmla="*/ 1714516 h 4143384"/>
              <a:gd name="connsiteX5-51" fmla="*/ 2926856 w 3429026"/>
              <a:gd name="connsiteY5-52" fmla="*/ 2926859 h 4143384"/>
              <a:gd name="connsiteX6-53" fmla="*/ 1714512 w 3429026"/>
              <a:gd name="connsiteY6-54" fmla="*/ 4143384 h 4143384"/>
              <a:gd name="connsiteX7-55" fmla="*/ 502169 w 3429026"/>
              <a:gd name="connsiteY7-56" fmla="*/ 2926858 h 4143384"/>
              <a:gd name="connsiteX8-57" fmla="*/ 1 w 3429026"/>
              <a:gd name="connsiteY8-58" fmla="*/ 1714514 h 4143384"/>
              <a:gd name="connsiteX9-59" fmla="*/ 0 w 3429026"/>
              <a:gd name="connsiteY9-60" fmla="*/ 1714511 h 4143384"/>
              <a:gd name="connsiteX0-61" fmla="*/ 0 w 3429026"/>
              <a:gd name="connsiteY0-62" fmla="*/ 1714511 h 4143384"/>
              <a:gd name="connsiteX1-63" fmla="*/ 502171 w 3429026"/>
              <a:gd name="connsiteY1-64" fmla="*/ 502168 h 4143384"/>
              <a:gd name="connsiteX2-65" fmla="*/ 1714515 w 3429026"/>
              <a:gd name="connsiteY2-66" fmla="*/ 1 h 4143384"/>
              <a:gd name="connsiteX3-67" fmla="*/ 2926858 w 3429026"/>
              <a:gd name="connsiteY3-68" fmla="*/ 502172 h 4143384"/>
              <a:gd name="connsiteX4-69" fmla="*/ 3429025 w 3429026"/>
              <a:gd name="connsiteY4-70" fmla="*/ 1714516 h 4143384"/>
              <a:gd name="connsiteX5-71" fmla="*/ 2926856 w 3429026"/>
              <a:gd name="connsiteY5-72" fmla="*/ 2926859 h 4143384"/>
              <a:gd name="connsiteX6-73" fmla="*/ 1714512 w 3429026"/>
              <a:gd name="connsiteY6-74" fmla="*/ 4143384 h 4143384"/>
              <a:gd name="connsiteX7-75" fmla="*/ 502169 w 3429026"/>
              <a:gd name="connsiteY7-76" fmla="*/ 2926858 h 4143384"/>
              <a:gd name="connsiteX8-77" fmla="*/ 1 w 3429026"/>
              <a:gd name="connsiteY8-78" fmla="*/ 1714514 h 4143384"/>
              <a:gd name="connsiteX9-79" fmla="*/ 0 w 3429026"/>
              <a:gd name="connsiteY9-80" fmla="*/ 1714511 h 4143384"/>
              <a:gd name="connsiteX0-81" fmla="*/ 0 w 3429026"/>
              <a:gd name="connsiteY0-82" fmla="*/ 1714511 h 4168108"/>
              <a:gd name="connsiteX1-83" fmla="*/ 502171 w 3429026"/>
              <a:gd name="connsiteY1-84" fmla="*/ 502168 h 4168108"/>
              <a:gd name="connsiteX2-85" fmla="*/ 1714515 w 3429026"/>
              <a:gd name="connsiteY2-86" fmla="*/ 1 h 4168108"/>
              <a:gd name="connsiteX3-87" fmla="*/ 2926858 w 3429026"/>
              <a:gd name="connsiteY3-88" fmla="*/ 502172 h 4168108"/>
              <a:gd name="connsiteX4-89" fmla="*/ 3429025 w 3429026"/>
              <a:gd name="connsiteY4-90" fmla="*/ 1714516 h 4168108"/>
              <a:gd name="connsiteX5-91" fmla="*/ 2926856 w 3429026"/>
              <a:gd name="connsiteY5-92" fmla="*/ 2926859 h 4168108"/>
              <a:gd name="connsiteX6-93" fmla="*/ 1714512 w 3429026"/>
              <a:gd name="connsiteY6-94" fmla="*/ 4143384 h 4168108"/>
              <a:gd name="connsiteX7-95" fmla="*/ 502169 w 3429026"/>
              <a:gd name="connsiteY7-96" fmla="*/ 2926858 h 4168108"/>
              <a:gd name="connsiteX8-97" fmla="*/ 1 w 3429026"/>
              <a:gd name="connsiteY8-98" fmla="*/ 1714514 h 4168108"/>
              <a:gd name="connsiteX9-99" fmla="*/ 0 w 3429026"/>
              <a:gd name="connsiteY9-100" fmla="*/ 1714511 h 4168108"/>
              <a:gd name="connsiteX0-101" fmla="*/ 0 w 3429026"/>
              <a:gd name="connsiteY0-102" fmla="*/ 1714511 h 4271910"/>
              <a:gd name="connsiteX1-103" fmla="*/ 502171 w 3429026"/>
              <a:gd name="connsiteY1-104" fmla="*/ 502168 h 4271910"/>
              <a:gd name="connsiteX2-105" fmla="*/ 1714515 w 3429026"/>
              <a:gd name="connsiteY2-106" fmla="*/ 1 h 4271910"/>
              <a:gd name="connsiteX3-107" fmla="*/ 2926858 w 3429026"/>
              <a:gd name="connsiteY3-108" fmla="*/ 502172 h 4271910"/>
              <a:gd name="connsiteX4-109" fmla="*/ 3429025 w 3429026"/>
              <a:gd name="connsiteY4-110" fmla="*/ 1714516 h 4271910"/>
              <a:gd name="connsiteX5-111" fmla="*/ 2926856 w 3429026"/>
              <a:gd name="connsiteY5-112" fmla="*/ 2926859 h 4271910"/>
              <a:gd name="connsiteX6-113" fmla="*/ 1714512 w 3429026"/>
              <a:gd name="connsiteY6-114" fmla="*/ 4143384 h 4271910"/>
              <a:gd name="connsiteX7-115" fmla="*/ 502169 w 3429026"/>
              <a:gd name="connsiteY7-116" fmla="*/ 2926858 h 4271910"/>
              <a:gd name="connsiteX8-117" fmla="*/ 1 w 3429026"/>
              <a:gd name="connsiteY8-118" fmla="*/ 1714514 h 4271910"/>
              <a:gd name="connsiteX9-119" fmla="*/ 0 w 3429026"/>
              <a:gd name="connsiteY9-120" fmla="*/ 1714511 h 4271910"/>
              <a:gd name="connsiteX0-121" fmla="*/ 0 w 3429026"/>
              <a:gd name="connsiteY0-122" fmla="*/ 1714511 h 4271910"/>
              <a:gd name="connsiteX1-123" fmla="*/ 502171 w 3429026"/>
              <a:gd name="connsiteY1-124" fmla="*/ 502168 h 4271910"/>
              <a:gd name="connsiteX2-125" fmla="*/ 1714515 w 3429026"/>
              <a:gd name="connsiteY2-126" fmla="*/ 1 h 4271910"/>
              <a:gd name="connsiteX3-127" fmla="*/ 2926858 w 3429026"/>
              <a:gd name="connsiteY3-128" fmla="*/ 502172 h 4271910"/>
              <a:gd name="connsiteX4-129" fmla="*/ 3429025 w 3429026"/>
              <a:gd name="connsiteY4-130" fmla="*/ 1714516 h 4271910"/>
              <a:gd name="connsiteX5-131" fmla="*/ 2926856 w 3429026"/>
              <a:gd name="connsiteY5-132" fmla="*/ 2926859 h 4271910"/>
              <a:gd name="connsiteX6-133" fmla="*/ 1714512 w 3429026"/>
              <a:gd name="connsiteY6-134" fmla="*/ 4143384 h 4271910"/>
              <a:gd name="connsiteX7-135" fmla="*/ 502169 w 3429026"/>
              <a:gd name="connsiteY7-136" fmla="*/ 2926858 h 4271910"/>
              <a:gd name="connsiteX8-137" fmla="*/ 1 w 3429026"/>
              <a:gd name="connsiteY8-138" fmla="*/ 1714514 h 4271910"/>
              <a:gd name="connsiteX9-139" fmla="*/ 0 w 3429026"/>
              <a:gd name="connsiteY9-140" fmla="*/ 1714511 h 4271910"/>
              <a:gd name="connsiteX0-141" fmla="*/ 0 w 3429026"/>
              <a:gd name="connsiteY0-142" fmla="*/ 1714511 h 4271910"/>
              <a:gd name="connsiteX1-143" fmla="*/ 502171 w 3429026"/>
              <a:gd name="connsiteY1-144" fmla="*/ 502168 h 4271910"/>
              <a:gd name="connsiteX2-145" fmla="*/ 1714515 w 3429026"/>
              <a:gd name="connsiteY2-146" fmla="*/ 1 h 4271910"/>
              <a:gd name="connsiteX3-147" fmla="*/ 2926858 w 3429026"/>
              <a:gd name="connsiteY3-148" fmla="*/ 502172 h 4271910"/>
              <a:gd name="connsiteX4-149" fmla="*/ 3429025 w 3429026"/>
              <a:gd name="connsiteY4-150" fmla="*/ 1714516 h 4271910"/>
              <a:gd name="connsiteX5-151" fmla="*/ 2926856 w 3429026"/>
              <a:gd name="connsiteY5-152" fmla="*/ 2926859 h 4271910"/>
              <a:gd name="connsiteX6-153" fmla="*/ 1714512 w 3429026"/>
              <a:gd name="connsiteY6-154" fmla="*/ 4143384 h 4271910"/>
              <a:gd name="connsiteX7-155" fmla="*/ 716451 w 3429026"/>
              <a:gd name="connsiteY7-156" fmla="*/ 2926858 h 4271910"/>
              <a:gd name="connsiteX8-157" fmla="*/ 1 w 3429026"/>
              <a:gd name="connsiteY8-158" fmla="*/ 1714514 h 4271910"/>
              <a:gd name="connsiteX9-159" fmla="*/ 0 w 3429026"/>
              <a:gd name="connsiteY9-160" fmla="*/ 1714511 h 4271910"/>
              <a:gd name="connsiteX0-161" fmla="*/ 0 w 3429026"/>
              <a:gd name="connsiteY0-162" fmla="*/ 1714511 h 4271910"/>
              <a:gd name="connsiteX1-163" fmla="*/ 502171 w 3429026"/>
              <a:gd name="connsiteY1-164" fmla="*/ 502168 h 4271910"/>
              <a:gd name="connsiteX2-165" fmla="*/ 1714515 w 3429026"/>
              <a:gd name="connsiteY2-166" fmla="*/ 1 h 4271910"/>
              <a:gd name="connsiteX3-167" fmla="*/ 2926858 w 3429026"/>
              <a:gd name="connsiteY3-168" fmla="*/ 502172 h 4271910"/>
              <a:gd name="connsiteX4-169" fmla="*/ 3429025 w 3429026"/>
              <a:gd name="connsiteY4-170" fmla="*/ 1714516 h 4271910"/>
              <a:gd name="connsiteX5-171" fmla="*/ 2712510 w 3429026"/>
              <a:gd name="connsiteY5-172" fmla="*/ 2926859 h 4271910"/>
              <a:gd name="connsiteX6-173" fmla="*/ 1714512 w 3429026"/>
              <a:gd name="connsiteY6-174" fmla="*/ 4143384 h 4271910"/>
              <a:gd name="connsiteX7-175" fmla="*/ 716451 w 3429026"/>
              <a:gd name="connsiteY7-176" fmla="*/ 2926858 h 4271910"/>
              <a:gd name="connsiteX8-177" fmla="*/ 1 w 3429026"/>
              <a:gd name="connsiteY8-178" fmla="*/ 1714514 h 4271910"/>
              <a:gd name="connsiteX9-179" fmla="*/ 0 w 3429026"/>
              <a:gd name="connsiteY9-180" fmla="*/ 1714511 h 4271910"/>
              <a:gd name="connsiteX0-181" fmla="*/ 0 w 3429026"/>
              <a:gd name="connsiteY0-182" fmla="*/ 1714511 h 4271910"/>
              <a:gd name="connsiteX1-183" fmla="*/ 502171 w 3429026"/>
              <a:gd name="connsiteY1-184" fmla="*/ 502168 h 4271910"/>
              <a:gd name="connsiteX2-185" fmla="*/ 1714515 w 3429026"/>
              <a:gd name="connsiteY2-186" fmla="*/ 1 h 4271910"/>
              <a:gd name="connsiteX3-187" fmla="*/ 2926858 w 3429026"/>
              <a:gd name="connsiteY3-188" fmla="*/ 502172 h 4271910"/>
              <a:gd name="connsiteX4-189" fmla="*/ 3429025 w 3429026"/>
              <a:gd name="connsiteY4-190" fmla="*/ 1714516 h 4271910"/>
              <a:gd name="connsiteX5-191" fmla="*/ 2712510 w 3429026"/>
              <a:gd name="connsiteY5-192" fmla="*/ 2926859 h 4271910"/>
              <a:gd name="connsiteX6-193" fmla="*/ 1714512 w 3429026"/>
              <a:gd name="connsiteY6-194" fmla="*/ 4143384 h 4271910"/>
              <a:gd name="connsiteX7-195" fmla="*/ 716451 w 3429026"/>
              <a:gd name="connsiteY7-196" fmla="*/ 2926858 h 4271910"/>
              <a:gd name="connsiteX8-197" fmla="*/ 1 w 3429026"/>
              <a:gd name="connsiteY8-198" fmla="*/ 1714514 h 4271910"/>
              <a:gd name="connsiteX9-199" fmla="*/ 0 w 3429026"/>
              <a:gd name="connsiteY9-200" fmla="*/ 1714511 h 4271910"/>
              <a:gd name="connsiteX0-201" fmla="*/ 0 w 3429026"/>
              <a:gd name="connsiteY0-202" fmla="*/ 1714511 h 4271910"/>
              <a:gd name="connsiteX1-203" fmla="*/ 502171 w 3429026"/>
              <a:gd name="connsiteY1-204" fmla="*/ 502168 h 4271910"/>
              <a:gd name="connsiteX2-205" fmla="*/ 1714515 w 3429026"/>
              <a:gd name="connsiteY2-206" fmla="*/ 1 h 4271910"/>
              <a:gd name="connsiteX3-207" fmla="*/ 2926858 w 3429026"/>
              <a:gd name="connsiteY3-208" fmla="*/ 502172 h 4271910"/>
              <a:gd name="connsiteX4-209" fmla="*/ 3429025 w 3429026"/>
              <a:gd name="connsiteY4-210" fmla="*/ 1714516 h 4271910"/>
              <a:gd name="connsiteX5-211" fmla="*/ 2712510 w 3429026"/>
              <a:gd name="connsiteY5-212" fmla="*/ 2926859 h 4271910"/>
              <a:gd name="connsiteX6-213" fmla="*/ 1714512 w 3429026"/>
              <a:gd name="connsiteY6-214" fmla="*/ 4143384 h 4271910"/>
              <a:gd name="connsiteX7-215" fmla="*/ 716451 w 3429026"/>
              <a:gd name="connsiteY7-216" fmla="*/ 2926858 h 4271910"/>
              <a:gd name="connsiteX8-217" fmla="*/ 1 w 3429026"/>
              <a:gd name="connsiteY8-218" fmla="*/ 1714514 h 4271910"/>
              <a:gd name="connsiteX9-219" fmla="*/ 0 w 3429026"/>
              <a:gd name="connsiteY9-220" fmla="*/ 1714511 h 4271910"/>
              <a:gd name="connsiteX0-221" fmla="*/ 0 w 3429026"/>
              <a:gd name="connsiteY0-222" fmla="*/ 1714511 h 4271910"/>
              <a:gd name="connsiteX1-223" fmla="*/ 502171 w 3429026"/>
              <a:gd name="connsiteY1-224" fmla="*/ 502168 h 4271910"/>
              <a:gd name="connsiteX2-225" fmla="*/ 1714515 w 3429026"/>
              <a:gd name="connsiteY2-226" fmla="*/ 1 h 4271910"/>
              <a:gd name="connsiteX3-227" fmla="*/ 2926858 w 3429026"/>
              <a:gd name="connsiteY3-228" fmla="*/ 502172 h 4271910"/>
              <a:gd name="connsiteX4-229" fmla="*/ 3429025 w 3429026"/>
              <a:gd name="connsiteY4-230" fmla="*/ 1714516 h 4271910"/>
              <a:gd name="connsiteX5-231" fmla="*/ 2712510 w 3429026"/>
              <a:gd name="connsiteY5-232" fmla="*/ 2926859 h 4271910"/>
              <a:gd name="connsiteX6-233" fmla="*/ 1714512 w 3429026"/>
              <a:gd name="connsiteY6-234" fmla="*/ 4143384 h 4271910"/>
              <a:gd name="connsiteX7-235" fmla="*/ 594531 w 3429026"/>
              <a:gd name="connsiteY7-236" fmla="*/ 2957338 h 4271910"/>
              <a:gd name="connsiteX8-237" fmla="*/ 1 w 3429026"/>
              <a:gd name="connsiteY8-238" fmla="*/ 1714514 h 4271910"/>
              <a:gd name="connsiteX9-239" fmla="*/ 0 w 3429026"/>
              <a:gd name="connsiteY9-240" fmla="*/ 1714511 h 4271910"/>
              <a:gd name="connsiteX0-241" fmla="*/ 0 w 3429026"/>
              <a:gd name="connsiteY0-242" fmla="*/ 1714511 h 4271910"/>
              <a:gd name="connsiteX1-243" fmla="*/ 502171 w 3429026"/>
              <a:gd name="connsiteY1-244" fmla="*/ 502168 h 4271910"/>
              <a:gd name="connsiteX2-245" fmla="*/ 1714515 w 3429026"/>
              <a:gd name="connsiteY2-246" fmla="*/ 1 h 4271910"/>
              <a:gd name="connsiteX3-247" fmla="*/ 2926858 w 3429026"/>
              <a:gd name="connsiteY3-248" fmla="*/ 502172 h 4271910"/>
              <a:gd name="connsiteX4-249" fmla="*/ 3429025 w 3429026"/>
              <a:gd name="connsiteY4-250" fmla="*/ 1714516 h 4271910"/>
              <a:gd name="connsiteX5-251" fmla="*/ 2774416 w 3429026"/>
              <a:gd name="connsiteY5-252" fmla="*/ 2983049 h 4271910"/>
              <a:gd name="connsiteX6-253" fmla="*/ 1714512 w 3429026"/>
              <a:gd name="connsiteY6-254" fmla="*/ 4143384 h 4271910"/>
              <a:gd name="connsiteX7-255" fmla="*/ 594531 w 3429026"/>
              <a:gd name="connsiteY7-256" fmla="*/ 2957338 h 4271910"/>
              <a:gd name="connsiteX8-257" fmla="*/ 1 w 3429026"/>
              <a:gd name="connsiteY8-258" fmla="*/ 1714514 h 4271910"/>
              <a:gd name="connsiteX9-259" fmla="*/ 0 w 3429026"/>
              <a:gd name="connsiteY9-260" fmla="*/ 1714511 h 4271910"/>
              <a:gd name="connsiteX0-261" fmla="*/ 0 w 3429026"/>
              <a:gd name="connsiteY0-262" fmla="*/ 1714511 h 4261432"/>
              <a:gd name="connsiteX1-263" fmla="*/ 502171 w 3429026"/>
              <a:gd name="connsiteY1-264" fmla="*/ 502168 h 4261432"/>
              <a:gd name="connsiteX2-265" fmla="*/ 1714515 w 3429026"/>
              <a:gd name="connsiteY2-266" fmla="*/ 1 h 4261432"/>
              <a:gd name="connsiteX3-267" fmla="*/ 2926858 w 3429026"/>
              <a:gd name="connsiteY3-268" fmla="*/ 502172 h 4261432"/>
              <a:gd name="connsiteX4-269" fmla="*/ 3429025 w 3429026"/>
              <a:gd name="connsiteY4-270" fmla="*/ 1714516 h 4261432"/>
              <a:gd name="connsiteX5-271" fmla="*/ 2774416 w 3429026"/>
              <a:gd name="connsiteY5-272" fmla="*/ 2983049 h 4261432"/>
              <a:gd name="connsiteX6-273" fmla="*/ 1714512 w 3429026"/>
              <a:gd name="connsiteY6-274" fmla="*/ 4143384 h 4261432"/>
              <a:gd name="connsiteX7-275" fmla="*/ 594531 w 3429026"/>
              <a:gd name="connsiteY7-276" fmla="*/ 2957338 h 4261432"/>
              <a:gd name="connsiteX8-277" fmla="*/ 1 w 3429026"/>
              <a:gd name="connsiteY8-278" fmla="*/ 1714514 h 4261432"/>
              <a:gd name="connsiteX9-279" fmla="*/ 0 w 3429026"/>
              <a:gd name="connsiteY9-280" fmla="*/ 1714511 h 4261432"/>
              <a:gd name="connsiteX0-281" fmla="*/ 0 w 3429026"/>
              <a:gd name="connsiteY0-282" fmla="*/ 1714511 h 4194740"/>
              <a:gd name="connsiteX1-283" fmla="*/ 502171 w 3429026"/>
              <a:gd name="connsiteY1-284" fmla="*/ 502168 h 4194740"/>
              <a:gd name="connsiteX2-285" fmla="*/ 1714515 w 3429026"/>
              <a:gd name="connsiteY2-286" fmla="*/ 1 h 4194740"/>
              <a:gd name="connsiteX3-287" fmla="*/ 2926858 w 3429026"/>
              <a:gd name="connsiteY3-288" fmla="*/ 502172 h 4194740"/>
              <a:gd name="connsiteX4-289" fmla="*/ 3429025 w 3429026"/>
              <a:gd name="connsiteY4-290" fmla="*/ 1714516 h 4194740"/>
              <a:gd name="connsiteX5-291" fmla="*/ 2774416 w 3429026"/>
              <a:gd name="connsiteY5-292" fmla="*/ 2983049 h 4194740"/>
              <a:gd name="connsiteX6-293" fmla="*/ 1714512 w 3429026"/>
              <a:gd name="connsiteY6-294" fmla="*/ 4143384 h 4194740"/>
              <a:gd name="connsiteX7-295" fmla="*/ 594531 w 3429026"/>
              <a:gd name="connsiteY7-296" fmla="*/ 2957338 h 4194740"/>
              <a:gd name="connsiteX8-297" fmla="*/ 1 w 3429026"/>
              <a:gd name="connsiteY8-298" fmla="*/ 1714514 h 4194740"/>
              <a:gd name="connsiteX9-299" fmla="*/ 0 w 3429026"/>
              <a:gd name="connsiteY9-300" fmla="*/ 1714511 h 4194740"/>
              <a:gd name="connsiteX0-301" fmla="*/ 0 w 3429026"/>
              <a:gd name="connsiteY0-302" fmla="*/ 1714511 h 4194740"/>
              <a:gd name="connsiteX1-303" fmla="*/ 502171 w 3429026"/>
              <a:gd name="connsiteY1-304" fmla="*/ 502168 h 4194740"/>
              <a:gd name="connsiteX2-305" fmla="*/ 1714515 w 3429026"/>
              <a:gd name="connsiteY2-306" fmla="*/ 1 h 4194740"/>
              <a:gd name="connsiteX3-307" fmla="*/ 2926858 w 3429026"/>
              <a:gd name="connsiteY3-308" fmla="*/ 502172 h 4194740"/>
              <a:gd name="connsiteX4-309" fmla="*/ 3429025 w 3429026"/>
              <a:gd name="connsiteY4-310" fmla="*/ 1714516 h 4194740"/>
              <a:gd name="connsiteX5-311" fmla="*/ 2774416 w 3429026"/>
              <a:gd name="connsiteY5-312" fmla="*/ 2983049 h 4194740"/>
              <a:gd name="connsiteX6-313" fmla="*/ 1714512 w 3429026"/>
              <a:gd name="connsiteY6-314" fmla="*/ 4143384 h 4194740"/>
              <a:gd name="connsiteX7-315" fmla="*/ 594531 w 3429026"/>
              <a:gd name="connsiteY7-316" fmla="*/ 2957338 h 4194740"/>
              <a:gd name="connsiteX8-317" fmla="*/ 1 w 3429026"/>
              <a:gd name="connsiteY8-318" fmla="*/ 1714514 h 4194740"/>
              <a:gd name="connsiteX9-319" fmla="*/ 0 w 3429026"/>
              <a:gd name="connsiteY9-320" fmla="*/ 1714511 h 4194740"/>
              <a:gd name="connsiteX0-321" fmla="*/ 0 w 3429026"/>
              <a:gd name="connsiteY0-322" fmla="*/ 1714511 h 4412846"/>
              <a:gd name="connsiteX1-323" fmla="*/ 502171 w 3429026"/>
              <a:gd name="connsiteY1-324" fmla="*/ 502168 h 4412846"/>
              <a:gd name="connsiteX2-325" fmla="*/ 1714515 w 3429026"/>
              <a:gd name="connsiteY2-326" fmla="*/ 1 h 4412846"/>
              <a:gd name="connsiteX3-327" fmla="*/ 2926858 w 3429026"/>
              <a:gd name="connsiteY3-328" fmla="*/ 502172 h 4412846"/>
              <a:gd name="connsiteX4-329" fmla="*/ 3429025 w 3429026"/>
              <a:gd name="connsiteY4-330" fmla="*/ 1714516 h 4412846"/>
              <a:gd name="connsiteX5-331" fmla="*/ 2774416 w 3429026"/>
              <a:gd name="connsiteY5-332" fmla="*/ 2983049 h 4412846"/>
              <a:gd name="connsiteX6-333" fmla="*/ 1714512 w 3429026"/>
              <a:gd name="connsiteY6-334" fmla="*/ 4143384 h 4412846"/>
              <a:gd name="connsiteX7-335" fmla="*/ 594531 w 3429026"/>
              <a:gd name="connsiteY7-336" fmla="*/ 2957338 h 4412846"/>
              <a:gd name="connsiteX8-337" fmla="*/ 1 w 3429026"/>
              <a:gd name="connsiteY8-338" fmla="*/ 1714514 h 4412846"/>
              <a:gd name="connsiteX9-339" fmla="*/ 0 w 3429026"/>
              <a:gd name="connsiteY9-340" fmla="*/ 1714511 h 4412846"/>
              <a:gd name="connsiteX0-341" fmla="*/ 0 w 3429026"/>
              <a:gd name="connsiteY0-342" fmla="*/ 1714511 h 4208040"/>
              <a:gd name="connsiteX1-343" fmla="*/ 502171 w 3429026"/>
              <a:gd name="connsiteY1-344" fmla="*/ 502168 h 4208040"/>
              <a:gd name="connsiteX2-345" fmla="*/ 1714515 w 3429026"/>
              <a:gd name="connsiteY2-346" fmla="*/ 1 h 4208040"/>
              <a:gd name="connsiteX3-347" fmla="*/ 2926858 w 3429026"/>
              <a:gd name="connsiteY3-348" fmla="*/ 502172 h 4208040"/>
              <a:gd name="connsiteX4-349" fmla="*/ 3429025 w 3429026"/>
              <a:gd name="connsiteY4-350" fmla="*/ 1714516 h 4208040"/>
              <a:gd name="connsiteX5-351" fmla="*/ 2774416 w 3429026"/>
              <a:gd name="connsiteY5-352" fmla="*/ 2983049 h 4208040"/>
              <a:gd name="connsiteX6-353" fmla="*/ 1714512 w 3429026"/>
              <a:gd name="connsiteY6-354" fmla="*/ 4143384 h 4208040"/>
              <a:gd name="connsiteX7-355" fmla="*/ 594531 w 3429026"/>
              <a:gd name="connsiteY7-356" fmla="*/ 2957338 h 4208040"/>
              <a:gd name="connsiteX8-357" fmla="*/ 1 w 3429026"/>
              <a:gd name="connsiteY8-358" fmla="*/ 1714514 h 4208040"/>
              <a:gd name="connsiteX9-359" fmla="*/ 0 w 3429026"/>
              <a:gd name="connsiteY9-360" fmla="*/ 1714511 h 4208040"/>
              <a:gd name="connsiteX0-361" fmla="*/ 0 w 3429026"/>
              <a:gd name="connsiteY0-362" fmla="*/ 1714511 h 4273746"/>
              <a:gd name="connsiteX1-363" fmla="*/ 502171 w 3429026"/>
              <a:gd name="connsiteY1-364" fmla="*/ 502168 h 4273746"/>
              <a:gd name="connsiteX2-365" fmla="*/ 1714515 w 3429026"/>
              <a:gd name="connsiteY2-366" fmla="*/ 1 h 4273746"/>
              <a:gd name="connsiteX3-367" fmla="*/ 2926858 w 3429026"/>
              <a:gd name="connsiteY3-368" fmla="*/ 502172 h 4273746"/>
              <a:gd name="connsiteX4-369" fmla="*/ 3429025 w 3429026"/>
              <a:gd name="connsiteY4-370" fmla="*/ 1714516 h 4273746"/>
              <a:gd name="connsiteX5-371" fmla="*/ 2774416 w 3429026"/>
              <a:gd name="connsiteY5-372" fmla="*/ 2983049 h 4273746"/>
              <a:gd name="connsiteX6-373" fmla="*/ 1714512 w 3429026"/>
              <a:gd name="connsiteY6-374" fmla="*/ 4143384 h 4273746"/>
              <a:gd name="connsiteX7-375" fmla="*/ 594531 w 3429026"/>
              <a:gd name="connsiteY7-376" fmla="*/ 2957338 h 4273746"/>
              <a:gd name="connsiteX8-377" fmla="*/ 1 w 3429026"/>
              <a:gd name="connsiteY8-378" fmla="*/ 1714514 h 4273746"/>
              <a:gd name="connsiteX9-379" fmla="*/ 0 w 3429026"/>
              <a:gd name="connsiteY9-380" fmla="*/ 1714511 h 4273746"/>
              <a:gd name="connsiteX0-381" fmla="*/ 0 w 3429026"/>
              <a:gd name="connsiteY0-382" fmla="*/ 1714511 h 4290910"/>
              <a:gd name="connsiteX1-383" fmla="*/ 502171 w 3429026"/>
              <a:gd name="connsiteY1-384" fmla="*/ 502168 h 4290910"/>
              <a:gd name="connsiteX2-385" fmla="*/ 1714515 w 3429026"/>
              <a:gd name="connsiteY2-386" fmla="*/ 1 h 4290910"/>
              <a:gd name="connsiteX3-387" fmla="*/ 2926858 w 3429026"/>
              <a:gd name="connsiteY3-388" fmla="*/ 502172 h 4290910"/>
              <a:gd name="connsiteX4-389" fmla="*/ 3429025 w 3429026"/>
              <a:gd name="connsiteY4-390" fmla="*/ 1714516 h 4290910"/>
              <a:gd name="connsiteX5-391" fmla="*/ 2774416 w 3429026"/>
              <a:gd name="connsiteY5-392" fmla="*/ 2983049 h 4290910"/>
              <a:gd name="connsiteX6-393" fmla="*/ 1714512 w 3429026"/>
              <a:gd name="connsiteY6-394" fmla="*/ 4143384 h 4290910"/>
              <a:gd name="connsiteX7-395" fmla="*/ 594531 w 3429026"/>
              <a:gd name="connsiteY7-396" fmla="*/ 2957338 h 4290910"/>
              <a:gd name="connsiteX8-397" fmla="*/ 1 w 3429026"/>
              <a:gd name="connsiteY8-398" fmla="*/ 1714514 h 4290910"/>
              <a:gd name="connsiteX9-399" fmla="*/ 0 w 3429026"/>
              <a:gd name="connsiteY9-400" fmla="*/ 1714511 h 4290910"/>
              <a:gd name="connsiteX0-401" fmla="*/ 0 w 3429026"/>
              <a:gd name="connsiteY0-402" fmla="*/ 1714511 h 4290910"/>
              <a:gd name="connsiteX1-403" fmla="*/ 502171 w 3429026"/>
              <a:gd name="connsiteY1-404" fmla="*/ 502168 h 4290910"/>
              <a:gd name="connsiteX2-405" fmla="*/ 1714515 w 3429026"/>
              <a:gd name="connsiteY2-406" fmla="*/ 1 h 4290910"/>
              <a:gd name="connsiteX3-407" fmla="*/ 2926858 w 3429026"/>
              <a:gd name="connsiteY3-408" fmla="*/ 502172 h 4290910"/>
              <a:gd name="connsiteX4-409" fmla="*/ 3429025 w 3429026"/>
              <a:gd name="connsiteY4-410" fmla="*/ 1714516 h 4290910"/>
              <a:gd name="connsiteX5-411" fmla="*/ 2774416 w 3429026"/>
              <a:gd name="connsiteY5-412" fmla="*/ 2983049 h 4290910"/>
              <a:gd name="connsiteX6-413" fmla="*/ 1714512 w 3429026"/>
              <a:gd name="connsiteY6-414" fmla="*/ 4143384 h 4290910"/>
              <a:gd name="connsiteX7-415" fmla="*/ 594531 w 3429026"/>
              <a:gd name="connsiteY7-416" fmla="*/ 2957338 h 4290910"/>
              <a:gd name="connsiteX8-417" fmla="*/ 1 w 3429026"/>
              <a:gd name="connsiteY8-418" fmla="*/ 1714514 h 4290910"/>
              <a:gd name="connsiteX9-419" fmla="*/ 0 w 3429026"/>
              <a:gd name="connsiteY9-420" fmla="*/ 1714511 h 4290910"/>
              <a:gd name="connsiteX0-421" fmla="*/ 0 w 3429026"/>
              <a:gd name="connsiteY0-422" fmla="*/ 1714511 h 4290910"/>
              <a:gd name="connsiteX1-423" fmla="*/ 502171 w 3429026"/>
              <a:gd name="connsiteY1-424" fmla="*/ 502168 h 4290910"/>
              <a:gd name="connsiteX2-425" fmla="*/ 1714515 w 3429026"/>
              <a:gd name="connsiteY2-426" fmla="*/ 1 h 4290910"/>
              <a:gd name="connsiteX3-427" fmla="*/ 2926858 w 3429026"/>
              <a:gd name="connsiteY3-428" fmla="*/ 502172 h 4290910"/>
              <a:gd name="connsiteX4-429" fmla="*/ 3429025 w 3429026"/>
              <a:gd name="connsiteY4-430" fmla="*/ 1714516 h 4290910"/>
              <a:gd name="connsiteX5-431" fmla="*/ 2774416 w 3429026"/>
              <a:gd name="connsiteY5-432" fmla="*/ 2983049 h 4290910"/>
              <a:gd name="connsiteX6-433" fmla="*/ 1714512 w 3429026"/>
              <a:gd name="connsiteY6-434" fmla="*/ 4143384 h 4290910"/>
              <a:gd name="connsiteX7-435" fmla="*/ 594531 w 3429026"/>
              <a:gd name="connsiteY7-436" fmla="*/ 2957338 h 4290910"/>
              <a:gd name="connsiteX8-437" fmla="*/ 1 w 3429026"/>
              <a:gd name="connsiteY8-438" fmla="*/ 1714514 h 4290910"/>
              <a:gd name="connsiteX9-439" fmla="*/ 0 w 3429026"/>
              <a:gd name="connsiteY9-440" fmla="*/ 1714511 h 4290910"/>
              <a:gd name="connsiteX0-441" fmla="*/ 0 w 3429026"/>
              <a:gd name="connsiteY0-442" fmla="*/ 1714511 h 4351870"/>
              <a:gd name="connsiteX1-443" fmla="*/ 502171 w 3429026"/>
              <a:gd name="connsiteY1-444" fmla="*/ 502168 h 4351870"/>
              <a:gd name="connsiteX2-445" fmla="*/ 1714515 w 3429026"/>
              <a:gd name="connsiteY2-446" fmla="*/ 1 h 4351870"/>
              <a:gd name="connsiteX3-447" fmla="*/ 2926858 w 3429026"/>
              <a:gd name="connsiteY3-448" fmla="*/ 502172 h 4351870"/>
              <a:gd name="connsiteX4-449" fmla="*/ 3429025 w 3429026"/>
              <a:gd name="connsiteY4-450" fmla="*/ 1714516 h 4351870"/>
              <a:gd name="connsiteX5-451" fmla="*/ 2774416 w 3429026"/>
              <a:gd name="connsiteY5-452" fmla="*/ 2983049 h 4351870"/>
              <a:gd name="connsiteX6-453" fmla="*/ 1729752 w 3429026"/>
              <a:gd name="connsiteY6-454" fmla="*/ 4204344 h 4351870"/>
              <a:gd name="connsiteX7-455" fmla="*/ 594531 w 3429026"/>
              <a:gd name="connsiteY7-456" fmla="*/ 2957338 h 4351870"/>
              <a:gd name="connsiteX8-457" fmla="*/ 1 w 3429026"/>
              <a:gd name="connsiteY8-458" fmla="*/ 1714514 h 4351870"/>
              <a:gd name="connsiteX9-459" fmla="*/ 0 w 3429026"/>
              <a:gd name="connsiteY9-460" fmla="*/ 1714511 h 4351870"/>
              <a:gd name="connsiteX0-461" fmla="*/ 0 w 3429026"/>
              <a:gd name="connsiteY0-462" fmla="*/ 1714511 h 4334706"/>
              <a:gd name="connsiteX1-463" fmla="*/ 502171 w 3429026"/>
              <a:gd name="connsiteY1-464" fmla="*/ 502168 h 4334706"/>
              <a:gd name="connsiteX2-465" fmla="*/ 1714515 w 3429026"/>
              <a:gd name="connsiteY2-466" fmla="*/ 1 h 4334706"/>
              <a:gd name="connsiteX3-467" fmla="*/ 2926858 w 3429026"/>
              <a:gd name="connsiteY3-468" fmla="*/ 502172 h 4334706"/>
              <a:gd name="connsiteX4-469" fmla="*/ 3429025 w 3429026"/>
              <a:gd name="connsiteY4-470" fmla="*/ 1714516 h 4334706"/>
              <a:gd name="connsiteX5-471" fmla="*/ 2774416 w 3429026"/>
              <a:gd name="connsiteY5-472" fmla="*/ 2983049 h 4334706"/>
              <a:gd name="connsiteX6-473" fmla="*/ 1729752 w 3429026"/>
              <a:gd name="connsiteY6-474" fmla="*/ 4204344 h 4334706"/>
              <a:gd name="connsiteX7-475" fmla="*/ 594531 w 3429026"/>
              <a:gd name="connsiteY7-476" fmla="*/ 2957338 h 4334706"/>
              <a:gd name="connsiteX8-477" fmla="*/ 1 w 3429026"/>
              <a:gd name="connsiteY8-478" fmla="*/ 1714514 h 4334706"/>
              <a:gd name="connsiteX9-479" fmla="*/ 0 w 3429026"/>
              <a:gd name="connsiteY9-480" fmla="*/ 1714511 h 4334706"/>
              <a:gd name="connsiteX0-481" fmla="*/ 0 w 3429026"/>
              <a:gd name="connsiteY0-482" fmla="*/ 1714511 h 4334706"/>
              <a:gd name="connsiteX1-483" fmla="*/ 502171 w 3429026"/>
              <a:gd name="connsiteY1-484" fmla="*/ 502168 h 4334706"/>
              <a:gd name="connsiteX2-485" fmla="*/ 1714515 w 3429026"/>
              <a:gd name="connsiteY2-486" fmla="*/ 1 h 4334706"/>
              <a:gd name="connsiteX3-487" fmla="*/ 2926858 w 3429026"/>
              <a:gd name="connsiteY3-488" fmla="*/ 502172 h 4334706"/>
              <a:gd name="connsiteX4-489" fmla="*/ 3429025 w 3429026"/>
              <a:gd name="connsiteY4-490" fmla="*/ 1714516 h 4334706"/>
              <a:gd name="connsiteX5-491" fmla="*/ 2774416 w 3429026"/>
              <a:gd name="connsiteY5-492" fmla="*/ 2983049 h 4334706"/>
              <a:gd name="connsiteX6-493" fmla="*/ 1729752 w 3429026"/>
              <a:gd name="connsiteY6-494" fmla="*/ 4204344 h 4334706"/>
              <a:gd name="connsiteX7-495" fmla="*/ 594531 w 3429026"/>
              <a:gd name="connsiteY7-496" fmla="*/ 2957338 h 4334706"/>
              <a:gd name="connsiteX8-497" fmla="*/ 1 w 3429026"/>
              <a:gd name="connsiteY8-498" fmla="*/ 1714514 h 4334706"/>
              <a:gd name="connsiteX9-499" fmla="*/ 0 w 3429026"/>
              <a:gd name="connsiteY9-500" fmla="*/ 1714511 h 4334706"/>
              <a:gd name="connsiteX0-501" fmla="*/ 0 w 3429026"/>
              <a:gd name="connsiteY0-502" fmla="*/ 1714511 h 4334706"/>
              <a:gd name="connsiteX1-503" fmla="*/ 502171 w 3429026"/>
              <a:gd name="connsiteY1-504" fmla="*/ 502168 h 4334706"/>
              <a:gd name="connsiteX2-505" fmla="*/ 1714515 w 3429026"/>
              <a:gd name="connsiteY2-506" fmla="*/ 1 h 4334706"/>
              <a:gd name="connsiteX3-507" fmla="*/ 2926858 w 3429026"/>
              <a:gd name="connsiteY3-508" fmla="*/ 502172 h 4334706"/>
              <a:gd name="connsiteX4-509" fmla="*/ 3429025 w 3429026"/>
              <a:gd name="connsiteY4-510" fmla="*/ 1714516 h 4334706"/>
              <a:gd name="connsiteX5-511" fmla="*/ 2774416 w 3429026"/>
              <a:gd name="connsiteY5-512" fmla="*/ 2983049 h 4334706"/>
              <a:gd name="connsiteX6-513" fmla="*/ 1729752 w 3429026"/>
              <a:gd name="connsiteY6-514" fmla="*/ 4204344 h 4334706"/>
              <a:gd name="connsiteX7-515" fmla="*/ 594531 w 3429026"/>
              <a:gd name="connsiteY7-516" fmla="*/ 2957338 h 4334706"/>
              <a:gd name="connsiteX8-517" fmla="*/ 1 w 3429026"/>
              <a:gd name="connsiteY8-518" fmla="*/ 1714514 h 4334706"/>
              <a:gd name="connsiteX9-519" fmla="*/ 0 w 3429026"/>
              <a:gd name="connsiteY9-520" fmla="*/ 1714511 h 43347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429026" h="4334706">
                <a:moveTo>
                  <a:pt x="0" y="1714511"/>
                </a:moveTo>
                <a:cubicBezTo>
                  <a:pt x="1" y="1259794"/>
                  <a:pt x="180637" y="823701"/>
                  <a:pt x="502171" y="502168"/>
                </a:cubicBezTo>
                <a:cubicBezTo>
                  <a:pt x="823705" y="180635"/>
                  <a:pt x="1259798" y="0"/>
                  <a:pt x="1714515" y="1"/>
                </a:cubicBezTo>
                <a:cubicBezTo>
                  <a:pt x="2169232" y="2"/>
                  <a:pt x="2605325" y="180638"/>
                  <a:pt x="2926858" y="502172"/>
                </a:cubicBezTo>
                <a:cubicBezTo>
                  <a:pt x="3248391" y="823706"/>
                  <a:pt x="3429026" y="1259799"/>
                  <a:pt x="3429025" y="1714516"/>
                </a:cubicBezTo>
                <a:cubicBezTo>
                  <a:pt x="3429025" y="2169233"/>
                  <a:pt x="3126785" y="2616140"/>
                  <a:pt x="2774416" y="2983049"/>
                </a:cubicBezTo>
                <a:cubicBezTo>
                  <a:pt x="2491204" y="3398020"/>
                  <a:pt x="2607357" y="4334706"/>
                  <a:pt x="1729752" y="4204344"/>
                </a:cubicBezTo>
                <a:cubicBezTo>
                  <a:pt x="662645" y="4320420"/>
                  <a:pt x="882823" y="3372310"/>
                  <a:pt x="594531" y="2957338"/>
                </a:cubicBezTo>
                <a:cubicBezTo>
                  <a:pt x="306239" y="2542366"/>
                  <a:pt x="1" y="2169231"/>
                  <a:pt x="1" y="1714514"/>
                </a:cubicBezTo>
                <a:cubicBezTo>
                  <a:pt x="1" y="1714513"/>
                  <a:pt x="0" y="1714512"/>
                  <a:pt x="0" y="171451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127000" dist="127000" dir="84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31" name="圆角矩形 12"/>
          <p:cNvSpPr/>
          <p:nvPr/>
        </p:nvSpPr>
        <p:spPr>
          <a:xfrm>
            <a:off x="3164378" y="5033966"/>
            <a:ext cx="1084263" cy="214313"/>
          </a:xfrm>
          <a:prstGeom prst="roundRect">
            <a:avLst>
              <a:gd name="adj" fmla="val 50000"/>
            </a:avLst>
          </a:prstGeom>
          <a:solidFill>
            <a:srgbClr val="F6F6F6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圆角矩形 13"/>
          <p:cNvSpPr/>
          <p:nvPr/>
        </p:nvSpPr>
        <p:spPr>
          <a:xfrm>
            <a:off x="3038966" y="5319716"/>
            <a:ext cx="1363663" cy="214313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14"/>
          <p:cNvSpPr/>
          <p:nvPr/>
        </p:nvSpPr>
        <p:spPr>
          <a:xfrm>
            <a:off x="3164378" y="5605466"/>
            <a:ext cx="1084263" cy="214313"/>
          </a:xfrm>
          <a:prstGeom prst="roundRect">
            <a:avLst>
              <a:gd name="adj" fmla="val 50000"/>
            </a:avLst>
          </a:prstGeom>
          <a:solidFill>
            <a:srgbClr val="F6F6F6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圆角矩形 15"/>
          <p:cNvSpPr/>
          <p:nvPr/>
        </p:nvSpPr>
        <p:spPr>
          <a:xfrm>
            <a:off x="3353291" y="5891216"/>
            <a:ext cx="739775" cy="214313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21"/>
          <p:cNvGrpSpPr/>
          <p:nvPr/>
        </p:nvGrpSpPr>
        <p:grpSpPr bwMode="auto">
          <a:xfrm>
            <a:off x="4558201" y="3105150"/>
            <a:ext cx="2214563" cy="2311400"/>
            <a:chOff x="3786182" y="2928933"/>
            <a:chExt cx="1516734" cy="231173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580972" y="2928933"/>
              <a:ext cx="721944" cy="1587"/>
            </a:xfrm>
            <a:prstGeom prst="line">
              <a:avLst/>
            </a:prstGeom>
            <a:ln>
              <a:solidFill>
                <a:srgbClr val="C0122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786182" y="5239079"/>
              <a:ext cx="801314" cy="1588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5400000">
              <a:off x="3439948" y="4079743"/>
              <a:ext cx="2303795" cy="2175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22"/>
          <p:cNvGrpSpPr/>
          <p:nvPr/>
        </p:nvGrpSpPr>
        <p:grpSpPr bwMode="auto">
          <a:xfrm>
            <a:off x="4489937" y="4748216"/>
            <a:ext cx="2293939" cy="963613"/>
            <a:chOff x="3786182" y="2928933"/>
            <a:chExt cx="1431570" cy="231173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4858126" y="2928933"/>
              <a:ext cx="359626" cy="0"/>
            </a:xfrm>
            <a:prstGeom prst="line">
              <a:avLst/>
            </a:prstGeom>
            <a:ln>
              <a:solidFill>
                <a:srgbClr val="C0122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786182" y="5240667"/>
              <a:ext cx="1079869" cy="0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3706562" y="4080496"/>
              <a:ext cx="2304117" cy="991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7713307" y="28745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117759" y="2874509"/>
            <a:ext cx="400111" cy="400111"/>
          </a:xfrm>
          <a:prstGeom prst="ellipse">
            <a:avLst/>
          </a:pr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43004" y="457292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147455" y="4572924"/>
            <a:ext cx="400111" cy="400111"/>
          </a:xfrm>
          <a:prstGeom prst="ellipse">
            <a:avLst/>
          </a:pr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828814" y="2768144"/>
            <a:ext cx="251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  <p:bldP spid="44" grpId="0" animBg="1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任意多边形 37"/>
          <p:cNvSpPr/>
          <p:nvPr/>
        </p:nvSpPr>
        <p:spPr bwMode="auto">
          <a:xfrm rot="2700000">
            <a:off x="4381001" y="2589823"/>
            <a:ext cx="3973513" cy="3973512"/>
          </a:xfrm>
          <a:custGeom>
            <a:avLst/>
            <a:gdLst>
              <a:gd name="T0" fmla="*/ 135643 w 3973789"/>
              <a:gd name="T1" fmla="*/ 3182929 h 3973789"/>
              <a:gd name="T2" fmla="*/ 3182930 w 3973789"/>
              <a:gd name="T3" fmla="*/ 135643 h 3973789"/>
              <a:gd name="T4" fmla="*/ 3837870 w 3973789"/>
              <a:gd name="T5" fmla="*/ 135643 h 3973789"/>
              <a:gd name="T6" fmla="*/ 3837870 w 3973789"/>
              <a:gd name="T7" fmla="*/ 790583 h 3973789"/>
              <a:gd name="T8" fmla="*/ 790583 w 3973789"/>
              <a:gd name="T9" fmla="*/ 3837869 h 3973789"/>
              <a:gd name="T10" fmla="*/ 208292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2553789" y="2067535"/>
            <a:ext cx="925513" cy="9271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任意多边形 3"/>
          <p:cNvSpPr/>
          <p:nvPr/>
        </p:nvSpPr>
        <p:spPr bwMode="auto">
          <a:xfrm rot="2700000">
            <a:off x="4252103" y="516487"/>
            <a:ext cx="3973512" cy="3973512"/>
          </a:xfrm>
          <a:custGeom>
            <a:avLst/>
            <a:gdLst>
              <a:gd name="T0" fmla="*/ 135643 w 3973789"/>
              <a:gd name="T1" fmla="*/ 3182929 h 3973789"/>
              <a:gd name="T2" fmla="*/ 3182929 w 3973789"/>
              <a:gd name="T3" fmla="*/ 135643 h 3973789"/>
              <a:gd name="T4" fmla="*/ 3837869 w 3973789"/>
              <a:gd name="T5" fmla="*/ 135643 h 3973789"/>
              <a:gd name="T6" fmla="*/ 3837869 w 3973789"/>
              <a:gd name="T7" fmla="*/ 790583 h 3973789"/>
              <a:gd name="T8" fmla="*/ 790583 w 3973789"/>
              <a:gd name="T9" fmla="*/ 3837869 h 3973789"/>
              <a:gd name="T10" fmla="*/ 208291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 5"/>
          <p:cNvSpPr/>
          <p:nvPr/>
        </p:nvSpPr>
        <p:spPr bwMode="auto">
          <a:xfrm flipH="1">
            <a:off x="4568324" y="3088297"/>
            <a:ext cx="5318125" cy="927100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6"/>
          <p:cNvSpPr/>
          <p:nvPr/>
        </p:nvSpPr>
        <p:spPr bwMode="auto">
          <a:xfrm flipH="1">
            <a:off x="4568324" y="5134585"/>
            <a:ext cx="5318125" cy="927100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Text Placeholder 32"/>
          <p:cNvSpPr txBox="1">
            <a:spLocks noChangeArrowheads="1"/>
          </p:cNvSpPr>
          <p:nvPr/>
        </p:nvSpPr>
        <p:spPr bwMode="auto">
          <a:xfrm>
            <a:off x="4003177" y="2342176"/>
            <a:ext cx="663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56" name="Text Placeholder 32"/>
          <p:cNvSpPr txBox="1">
            <a:spLocks noChangeArrowheads="1"/>
          </p:cNvSpPr>
          <p:nvPr/>
        </p:nvSpPr>
        <p:spPr bwMode="auto">
          <a:xfrm>
            <a:off x="4052389" y="4390051"/>
            <a:ext cx="6635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57" name="Text Placeholder 32"/>
          <p:cNvSpPr txBox="1">
            <a:spLocks noChangeArrowheads="1"/>
          </p:cNvSpPr>
          <p:nvPr/>
        </p:nvSpPr>
        <p:spPr bwMode="auto">
          <a:xfrm>
            <a:off x="4879476" y="3366114"/>
            <a:ext cx="661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58" name="Text Placeholder 32"/>
          <p:cNvSpPr txBox="1">
            <a:spLocks noChangeArrowheads="1"/>
          </p:cNvSpPr>
          <p:nvPr/>
        </p:nvSpPr>
        <p:spPr bwMode="auto">
          <a:xfrm>
            <a:off x="4879476" y="5396526"/>
            <a:ext cx="6619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2553789" y="4113822"/>
            <a:ext cx="925513" cy="9271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10007099" y="3088297"/>
            <a:ext cx="925512" cy="9271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Oval 29"/>
          <p:cNvSpPr>
            <a:spLocks noChangeArrowheads="1"/>
          </p:cNvSpPr>
          <p:nvPr/>
        </p:nvSpPr>
        <p:spPr bwMode="auto">
          <a:xfrm>
            <a:off x="10007099" y="5134585"/>
            <a:ext cx="925512" cy="9271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0240461" y="5406047"/>
            <a:ext cx="388939" cy="382588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lIns="72751" tIns="36376" rIns="72751" bIns="36376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3" name="组合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8102" y="2353285"/>
            <a:ext cx="3889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组合 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4937" y="4390051"/>
            <a:ext cx="323851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矩形 65"/>
          <p:cNvSpPr/>
          <p:nvPr/>
        </p:nvSpPr>
        <p:spPr>
          <a:xfrm>
            <a:off x="4538215" y="2207673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67" name="矩形 66"/>
          <p:cNvSpPr/>
          <p:nvPr/>
        </p:nvSpPr>
        <p:spPr>
          <a:xfrm>
            <a:off x="5425113" y="3283116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1223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68" name="矩形 67"/>
          <p:cNvSpPr/>
          <p:nvPr/>
        </p:nvSpPr>
        <p:spPr>
          <a:xfrm>
            <a:off x="4666751" y="4302949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69" name="矩形 68"/>
          <p:cNvSpPr/>
          <p:nvPr/>
        </p:nvSpPr>
        <p:spPr>
          <a:xfrm>
            <a:off x="5415537" y="5291962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1223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92" name="Freeform 101"/>
          <p:cNvSpPr>
            <a:spLocks noEditPoints="1"/>
          </p:cNvSpPr>
          <p:nvPr/>
        </p:nvSpPr>
        <p:spPr bwMode="auto">
          <a:xfrm>
            <a:off x="10272893" y="3429000"/>
            <a:ext cx="388939" cy="382588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lIns="72751" tIns="36376" rIns="72751" bIns="36376"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6" grpId="0"/>
      <p:bldP spid="67" grpId="0"/>
      <p:bldP spid="68" grpId="0"/>
      <p:bldP spid="69" grpId="0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FOUR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39008" y="1944755"/>
            <a:ext cx="2405869" cy="35919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635002" y="1944754"/>
            <a:ext cx="4127545" cy="2020620"/>
          </a:xfrm>
          <a:prstGeom prst="rect">
            <a:avLst/>
          </a:prstGeom>
        </p:spPr>
      </p:pic>
      <p:sp>
        <p:nvSpPr>
          <p:cNvPr id="31" name="矩形: 圆角 30"/>
          <p:cNvSpPr/>
          <p:nvPr/>
        </p:nvSpPr>
        <p:spPr>
          <a:xfrm>
            <a:off x="4651515" y="4218640"/>
            <a:ext cx="1219200" cy="447089"/>
          </a:xfrm>
          <a:prstGeom prst="roundRect">
            <a:avLst/>
          </a:prstGeom>
          <a:solidFill>
            <a:srgbClr val="C01223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91023" y="4176947"/>
            <a:ext cx="59612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4623651" y="5195878"/>
            <a:ext cx="1219200" cy="447089"/>
          </a:xfrm>
          <a:prstGeom prst="roundRect">
            <a:avLst/>
          </a:prstGeom>
          <a:solidFill>
            <a:srgbClr val="C01223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91023" y="5149442"/>
            <a:ext cx="59612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" y="0"/>
            <a:ext cx="6081076" cy="58958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31265" y="1293147"/>
            <a:ext cx="1669347" cy="4052805"/>
          </a:xfrm>
          <a:prstGeom prst="rect">
            <a:avLst/>
          </a:prstGeom>
          <a:solidFill>
            <a:srgbClr val="C012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4160" y="1877258"/>
            <a:ext cx="740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en-US" altLang="zh-CN" sz="6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6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374503" y="2545091"/>
            <a:ext cx="282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663060"/>
            <a:ext cx="1006716" cy="93910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403119" y="663058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436216" y="663058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30412" y="1186276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2034002"/>
            <a:ext cx="1006716" cy="939107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403119" y="2034000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02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36216" y="2034000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30412" y="255721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3553828"/>
            <a:ext cx="1006716" cy="939107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403119" y="3553826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03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36216" y="3553826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830412" y="4077044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4983995"/>
            <a:ext cx="1006716" cy="93910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7403119" y="4983993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04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36216" y="4983993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30412" y="5507211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7" grpId="0"/>
      <p:bldP spid="28" grpId="0" animBg="1"/>
      <p:bldP spid="31" grpId="0"/>
      <p:bldP spid="32" grpId="0"/>
      <p:bldP spid="34" grpId="0" animBg="1"/>
      <p:bldP spid="35" grpId="0"/>
      <p:bldP spid="36" grpId="0"/>
      <p:bldP spid="38" grpId="0" animBg="1"/>
      <p:bldP spid="39" grpId="0"/>
      <p:bldP spid="40" grpId="0"/>
      <p:bldP spid="42" grpId="0" animBg="1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6385038" y="2305877"/>
            <a:ext cx="1614487" cy="1614488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4678474" y="2305877"/>
            <a:ext cx="1636713" cy="1614488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6385038" y="3998156"/>
            <a:ext cx="1614487" cy="1628775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4678474" y="3998156"/>
            <a:ext cx="1636713" cy="1628775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5621448" y="3248856"/>
            <a:ext cx="1441451" cy="1427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857985" y="341554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S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400910" y="3415543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O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837347" y="4026731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W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362809" y="401720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T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001547" y="4598653"/>
            <a:ext cx="619055" cy="622865"/>
            <a:chOff x="5595939" y="4999038"/>
            <a:chExt cx="515938" cy="519113"/>
          </a:xfrm>
          <a:solidFill>
            <a:schemeClr val="bg1"/>
          </a:solidFill>
        </p:grpSpPr>
        <p:sp>
          <p:nvSpPr>
            <p:cNvPr id="39" name="Freeform 5"/>
            <p:cNvSpPr/>
            <p:nvPr/>
          </p:nvSpPr>
          <p:spPr bwMode="auto">
            <a:xfrm>
              <a:off x="5599114" y="4999038"/>
              <a:ext cx="430213" cy="303213"/>
            </a:xfrm>
            <a:custGeom>
              <a:avLst/>
              <a:gdLst>
                <a:gd name="T0" fmla="*/ 298 w 298"/>
                <a:gd name="T1" fmla="*/ 81 h 211"/>
                <a:gd name="T2" fmla="*/ 292 w 298"/>
                <a:gd name="T3" fmla="*/ 0 h 211"/>
                <a:gd name="T4" fmla="*/ 210 w 298"/>
                <a:gd name="T5" fmla="*/ 30 h 211"/>
                <a:gd name="T6" fmla="*/ 242 w 298"/>
                <a:gd name="T7" fmla="*/ 48 h 211"/>
                <a:gd name="T8" fmla="*/ 100 w 298"/>
                <a:gd name="T9" fmla="*/ 155 h 211"/>
                <a:gd name="T10" fmla="*/ 1 w 298"/>
                <a:gd name="T11" fmla="*/ 169 h 211"/>
                <a:gd name="T12" fmla="*/ 1 w 298"/>
                <a:gd name="T13" fmla="*/ 188 h 211"/>
                <a:gd name="T14" fmla="*/ 1 w 298"/>
                <a:gd name="T15" fmla="*/ 207 h 211"/>
                <a:gd name="T16" fmla="*/ 1 w 298"/>
                <a:gd name="T17" fmla="*/ 207 h 211"/>
                <a:gd name="T18" fmla="*/ 112 w 298"/>
                <a:gd name="T19" fmla="*/ 191 h 211"/>
                <a:gd name="T20" fmla="*/ 208 w 298"/>
                <a:gd name="T21" fmla="*/ 139 h 211"/>
                <a:gd name="T22" fmla="*/ 275 w 298"/>
                <a:gd name="T23" fmla="*/ 68 h 211"/>
                <a:gd name="T24" fmla="*/ 298 w 298"/>
                <a:gd name="T25" fmla="*/ 8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211">
                  <a:moveTo>
                    <a:pt x="298" y="81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08" y="98"/>
                    <a:pt x="160" y="133"/>
                    <a:pt x="100" y="155"/>
                  </a:cubicBezTo>
                  <a:cubicBezTo>
                    <a:pt x="46" y="174"/>
                    <a:pt x="1" y="169"/>
                    <a:pt x="1" y="169"/>
                  </a:cubicBezTo>
                  <a:cubicBezTo>
                    <a:pt x="1" y="188"/>
                    <a:pt x="1" y="188"/>
                    <a:pt x="1" y="188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1" y="207"/>
                    <a:pt x="0" y="207"/>
                    <a:pt x="1" y="207"/>
                  </a:cubicBezTo>
                  <a:cubicBezTo>
                    <a:pt x="8" y="207"/>
                    <a:pt x="55" y="211"/>
                    <a:pt x="112" y="191"/>
                  </a:cubicBezTo>
                  <a:cubicBezTo>
                    <a:pt x="147" y="179"/>
                    <a:pt x="180" y="161"/>
                    <a:pt x="208" y="139"/>
                  </a:cubicBezTo>
                  <a:cubicBezTo>
                    <a:pt x="234" y="119"/>
                    <a:pt x="256" y="95"/>
                    <a:pt x="275" y="68"/>
                  </a:cubicBezTo>
                  <a:lnTo>
                    <a:pt x="29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5595939" y="5345113"/>
              <a:ext cx="100013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713414" y="5310188"/>
              <a:ext cx="98425" cy="144463"/>
            </a:xfrm>
            <a:custGeom>
              <a:avLst/>
              <a:gdLst>
                <a:gd name="T0" fmla="*/ 62 w 62"/>
                <a:gd name="T1" fmla="*/ 0 h 91"/>
                <a:gd name="T2" fmla="*/ 1 w 62"/>
                <a:gd name="T3" fmla="*/ 0 h 91"/>
                <a:gd name="T4" fmla="*/ 0 w 62"/>
                <a:gd name="T5" fmla="*/ 91 h 91"/>
                <a:gd name="T6" fmla="*/ 62 w 62"/>
                <a:gd name="T7" fmla="*/ 91 h 91"/>
                <a:gd name="T8" fmla="*/ 62 w 6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0"/>
                  </a:moveTo>
                  <a:lnTo>
                    <a:pt x="1" y="0"/>
                  </a:lnTo>
                  <a:lnTo>
                    <a:pt x="0" y="91"/>
                  </a:lnTo>
                  <a:lnTo>
                    <a:pt x="62" y="9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830889" y="5260976"/>
              <a:ext cx="98425" cy="193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5948364" y="5183188"/>
              <a:ext cx="98425" cy="271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5595939" y="4999038"/>
              <a:ext cx="515938" cy="519113"/>
            </a:xfrm>
            <a:custGeom>
              <a:avLst/>
              <a:gdLst>
                <a:gd name="T0" fmla="*/ 343 w 358"/>
                <a:gd name="T1" fmla="*/ 0 h 361"/>
                <a:gd name="T2" fmla="*/ 343 w 358"/>
                <a:gd name="T3" fmla="*/ 0 h 361"/>
                <a:gd name="T4" fmla="*/ 343 w 358"/>
                <a:gd name="T5" fmla="*/ 0 h 361"/>
                <a:gd name="T6" fmla="*/ 334 w 358"/>
                <a:gd name="T7" fmla="*/ 4 h 361"/>
                <a:gd name="T8" fmla="*/ 329 w 358"/>
                <a:gd name="T9" fmla="*/ 14 h 361"/>
                <a:gd name="T10" fmla="*/ 339 w 358"/>
                <a:gd name="T11" fmla="*/ 28 h 361"/>
                <a:gd name="T12" fmla="*/ 339 w 358"/>
                <a:gd name="T13" fmla="*/ 343 h 361"/>
                <a:gd name="T14" fmla="*/ 29 w 358"/>
                <a:gd name="T15" fmla="*/ 343 h 361"/>
                <a:gd name="T16" fmla="*/ 15 w 358"/>
                <a:gd name="T17" fmla="*/ 332 h 361"/>
                <a:gd name="T18" fmla="*/ 0 w 358"/>
                <a:gd name="T19" fmla="*/ 347 h 361"/>
                <a:gd name="T20" fmla="*/ 0 w 358"/>
                <a:gd name="T21" fmla="*/ 348 h 361"/>
                <a:gd name="T22" fmla="*/ 15 w 358"/>
                <a:gd name="T23" fmla="*/ 361 h 361"/>
                <a:gd name="T24" fmla="*/ 29 w 358"/>
                <a:gd name="T25" fmla="*/ 351 h 361"/>
                <a:gd name="T26" fmla="*/ 347 w 358"/>
                <a:gd name="T27" fmla="*/ 351 h 361"/>
                <a:gd name="T28" fmla="*/ 347 w 358"/>
                <a:gd name="T29" fmla="*/ 28 h 361"/>
                <a:gd name="T30" fmla="*/ 358 w 358"/>
                <a:gd name="T31" fmla="*/ 14 h 361"/>
                <a:gd name="T32" fmla="*/ 343 w 358"/>
                <a:gd name="T3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361">
                  <a:moveTo>
                    <a:pt x="343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39" y="0"/>
                    <a:pt x="336" y="1"/>
                    <a:pt x="334" y="4"/>
                  </a:cubicBezTo>
                  <a:cubicBezTo>
                    <a:pt x="331" y="6"/>
                    <a:pt x="329" y="10"/>
                    <a:pt x="329" y="14"/>
                  </a:cubicBezTo>
                  <a:cubicBezTo>
                    <a:pt x="329" y="21"/>
                    <a:pt x="333" y="26"/>
                    <a:pt x="339" y="28"/>
                  </a:cubicBezTo>
                  <a:cubicBezTo>
                    <a:pt x="339" y="343"/>
                    <a:pt x="339" y="343"/>
                    <a:pt x="339" y="343"/>
                  </a:cubicBezTo>
                  <a:cubicBezTo>
                    <a:pt x="29" y="343"/>
                    <a:pt x="29" y="343"/>
                    <a:pt x="29" y="343"/>
                  </a:cubicBezTo>
                  <a:cubicBezTo>
                    <a:pt x="27" y="337"/>
                    <a:pt x="21" y="332"/>
                    <a:pt x="15" y="332"/>
                  </a:cubicBezTo>
                  <a:cubicBezTo>
                    <a:pt x="7" y="332"/>
                    <a:pt x="0" y="339"/>
                    <a:pt x="0" y="347"/>
                  </a:cubicBezTo>
                  <a:cubicBezTo>
                    <a:pt x="0" y="347"/>
                    <a:pt x="0" y="348"/>
                    <a:pt x="0" y="348"/>
                  </a:cubicBezTo>
                  <a:cubicBezTo>
                    <a:pt x="1" y="355"/>
                    <a:pt x="7" y="361"/>
                    <a:pt x="15" y="361"/>
                  </a:cubicBezTo>
                  <a:cubicBezTo>
                    <a:pt x="21" y="361"/>
                    <a:pt x="27" y="357"/>
                    <a:pt x="29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28"/>
                    <a:pt x="347" y="28"/>
                    <a:pt x="347" y="28"/>
                  </a:cubicBezTo>
                  <a:cubicBezTo>
                    <a:pt x="353" y="27"/>
                    <a:pt x="358" y="21"/>
                    <a:pt x="358" y="14"/>
                  </a:cubicBezTo>
                  <a:cubicBezTo>
                    <a:pt x="358" y="6"/>
                    <a:pt x="351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70935" y="2683756"/>
            <a:ext cx="710485" cy="483815"/>
            <a:chOff x="5842315" y="2065986"/>
            <a:chExt cx="592138" cy="403225"/>
          </a:xfrm>
          <a:solidFill>
            <a:schemeClr val="bg1"/>
          </a:solidFill>
        </p:grpSpPr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6050278" y="2065986"/>
              <a:ext cx="174625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842315" y="2112023"/>
              <a:ext cx="592138" cy="357188"/>
              <a:chOff x="5543551" y="2033588"/>
              <a:chExt cx="592138" cy="357188"/>
            </a:xfrm>
            <a:grpFill/>
          </p:grpSpPr>
          <p:sp>
            <p:nvSpPr>
              <p:cNvPr id="48" name="Freeform 15"/>
              <p:cNvSpPr/>
              <p:nvPr/>
            </p:nvSpPr>
            <p:spPr bwMode="auto">
              <a:xfrm>
                <a:off x="5681664" y="2170113"/>
                <a:ext cx="315913" cy="220663"/>
              </a:xfrm>
              <a:custGeom>
                <a:avLst/>
                <a:gdLst>
                  <a:gd name="T0" fmla="*/ 219 w 219"/>
                  <a:gd name="T1" fmla="*/ 93 h 154"/>
                  <a:gd name="T2" fmla="*/ 156 w 219"/>
                  <a:gd name="T3" fmla="*/ 0 h 154"/>
                  <a:gd name="T4" fmla="*/ 110 w 219"/>
                  <a:gd name="T5" fmla="*/ 125 h 154"/>
                  <a:gd name="T6" fmla="*/ 64 w 219"/>
                  <a:gd name="T7" fmla="*/ 0 h 154"/>
                  <a:gd name="T8" fmla="*/ 0 w 219"/>
                  <a:gd name="T9" fmla="*/ 93 h 154"/>
                  <a:gd name="T10" fmla="*/ 0 w 219"/>
                  <a:gd name="T11" fmla="*/ 96 h 154"/>
                  <a:gd name="T12" fmla="*/ 0 w 219"/>
                  <a:gd name="T13" fmla="*/ 97 h 154"/>
                  <a:gd name="T14" fmla="*/ 110 w 219"/>
                  <a:gd name="T15" fmla="*/ 154 h 154"/>
                  <a:gd name="T16" fmla="*/ 219 w 219"/>
                  <a:gd name="T17" fmla="*/ 97 h 154"/>
                  <a:gd name="T18" fmla="*/ 219 w 219"/>
                  <a:gd name="T19" fmla="*/ 96 h 154"/>
                  <a:gd name="T20" fmla="*/ 219 w 219"/>
                  <a:gd name="T21" fmla="*/ 9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154">
                    <a:moveTo>
                      <a:pt x="219" y="93"/>
                    </a:moveTo>
                    <a:cubicBezTo>
                      <a:pt x="217" y="52"/>
                      <a:pt x="191" y="16"/>
                      <a:pt x="156" y="0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16"/>
                      <a:pt x="2" y="52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1" y="122"/>
                      <a:pt x="50" y="154"/>
                      <a:pt x="110" y="154"/>
                    </a:cubicBezTo>
                    <a:cubicBezTo>
                      <a:pt x="169" y="154"/>
                      <a:pt x="218" y="122"/>
                      <a:pt x="219" y="97"/>
                    </a:cubicBezTo>
                    <a:cubicBezTo>
                      <a:pt x="219" y="97"/>
                      <a:pt x="219" y="96"/>
                      <a:pt x="219" y="96"/>
                    </a:cubicBezTo>
                    <a:cubicBezTo>
                      <a:pt x="219" y="95"/>
                      <a:pt x="219" y="94"/>
                      <a:pt x="219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5824539" y="2165351"/>
                <a:ext cx="31750" cy="31750"/>
              </a:xfrm>
              <a:custGeom>
                <a:avLst/>
                <a:gdLst>
                  <a:gd name="T0" fmla="*/ 10 w 20"/>
                  <a:gd name="T1" fmla="*/ 0 h 20"/>
                  <a:gd name="T2" fmla="*/ 20 w 20"/>
                  <a:gd name="T3" fmla="*/ 10 h 20"/>
                  <a:gd name="T4" fmla="*/ 10 w 20"/>
                  <a:gd name="T5" fmla="*/ 20 h 20"/>
                  <a:gd name="T6" fmla="*/ 0 w 20"/>
                  <a:gd name="T7" fmla="*/ 10 h 20"/>
                  <a:gd name="T8" fmla="*/ 10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lnTo>
                      <a:pt x="20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5816601" y="2197101"/>
                <a:ext cx="46038" cy="117475"/>
              </a:xfrm>
              <a:custGeom>
                <a:avLst/>
                <a:gdLst>
                  <a:gd name="T0" fmla="*/ 21 w 29"/>
                  <a:gd name="T1" fmla="*/ 6 h 74"/>
                  <a:gd name="T2" fmla="*/ 15 w 29"/>
                  <a:gd name="T3" fmla="*/ 0 h 74"/>
                  <a:gd name="T4" fmla="*/ 7 w 29"/>
                  <a:gd name="T5" fmla="*/ 6 h 74"/>
                  <a:gd name="T6" fmla="*/ 0 w 29"/>
                  <a:gd name="T7" fmla="*/ 37 h 74"/>
                  <a:gd name="T8" fmla="*/ 15 w 29"/>
                  <a:gd name="T9" fmla="*/ 74 h 74"/>
                  <a:gd name="T10" fmla="*/ 29 w 29"/>
                  <a:gd name="T11" fmla="*/ 37 h 74"/>
                  <a:gd name="T12" fmla="*/ 21 w 29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4">
                    <a:moveTo>
                      <a:pt x="21" y="6"/>
                    </a:moveTo>
                    <a:lnTo>
                      <a:pt x="15" y="0"/>
                    </a:lnTo>
                    <a:lnTo>
                      <a:pt x="7" y="6"/>
                    </a:lnTo>
                    <a:lnTo>
                      <a:pt x="0" y="37"/>
                    </a:lnTo>
                    <a:lnTo>
                      <a:pt x="15" y="74"/>
                    </a:lnTo>
                    <a:lnTo>
                      <a:pt x="29" y="37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5956301" y="2033588"/>
                <a:ext cx="127000" cy="125413"/>
              </a:xfrm>
              <a:custGeom>
                <a:avLst/>
                <a:gdLst>
                  <a:gd name="T0" fmla="*/ 88 w 88"/>
                  <a:gd name="T1" fmla="*/ 44 h 87"/>
                  <a:gd name="T2" fmla="*/ 44 w 88"/>
                  <a:gd name="T3" fmla="*/ 0 h 87"/>
                  <a:gd name="T4" fmla="*/ 0 w 88"/>
                  <a:gd name="T5" fmla="*/ 44 h 87"/>
                  <a:gd name="T6" fmla="*/ 44 w 88"/>
                  <a:gd name="T7" fmla="*/ 87 h 87"/>
                  <a:gd name="T8" fmla="*/ 88 w 88"/>
                  <a:gd name="T9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88" y="44"/>
                    </a:moveTo>
                    <a:cubicBezTo>
                      <a:pt x="88" y="19"/>
                      <a:pt x="68" y="0"/>
                      <a:pt x="44" y="0"/>
                    </a:cubicBezTo>
                    <a:cubicBezTo>
                      <a:pt x="20" y="0"/>
                      <a:pt x="1" y="19"/>
                      <a:pt x="0" y="44"/>
                    </a:cubicBezTo>
                    <a:cubicBezTo>
                      <a:pt x="0" y="68"/>
                      <a:pt x="20" y="87"/>
                      <a:pt x="44" y="87"/>
                    </a:cubicBezTo>
                    <a:cubicBezTo>
                      <a:pt x="68" y="87"/>
                      <a:pt x="88" y="68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6008689" y="2162176"/>
                <a:ext cx="23813" cy="23813"/>
              </a:xfrm>
              <a:custGeom>
                <a:avLst/>
                <a:gdLst>
                  <a:gd name="T0" fmla="*/ 7 w 15"/>
                  <a:gd name="T1" fmla="*/ 0 h 15"/>
                  <a:gd name="T2" fmla="*/ 15 w 15"/>
                  <a:gd name="T3" fmla="*/ 7 h 15"/>
                  <a:gd name="T4" fmla="*/ 7 w 15"/>
                  <a:gd name="T5" fmla="*/ 15 h 15"/>
                  <a:gd name="T6" fmla="*/ 0 w 15"/>
                  <a:gd name="T7" fmla="*/ 7 h 15"/>
                  <a:gd name="T8" fmla="*/ 7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lnTo>
                      <a:pt x="15" y="7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6003926" y="2185988"/>
                <a:ext cx="33338" cy="85725"/>
              </a:xfrm>
              <a:custGeom>
                <a:avLst/>
                <a:gdLst>
                  <a:gd name="T0" fmla="*/ 16 w 21"/>
                  <a:gd name="T1" fmla="*/ 4 h 54"/>
                  <a:gd name="T2" fmla="*/ 10 w 21"/>
                  <a:gd name="T3" fmla="*/ 0 h 54"/>
                  <a:gd name="T4" fmla="*/ 6 w 21"/>
                  <a:gd name="T5" fmla="*/ 4 h 54"/>
                  <a:gd name="T6" fmla="*/ 0 w 21"/>
                  <a:gd name="T7" fmla="*/ 27 h 54"/>
                  <a:gd name="T8" fmla="*/ 10 w 21"/>
                  <a:gd name="T9" fmla="*/ 54 h 54"/>
                  <a:gd name="T10" fmla="*/ 21 w 21"/>
                  <a:gd name="T11" fmla="*/ 27 h 54"/>
                  <a:gd name="T12" fmla="*/ 16 w 21"/>
                  <a:gd name="T13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4">
                    <a:moveTo>
                      <a:pt x="16" y="4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0" y="27"/>
                    </a:lnTo>
                    <a:lnTo>
                      <a:pt x="10" y="54"/>
                    </a:lnTo>
                    <a:lnTo>
                      <a:pt x="21" y="27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auto">
              <a:xfrm>
                <a:off x="5594351" y="2033588"/>
                <a:ext cx="12700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5543551" y="2165351"/>
                <a:ext cx="190500" cy="161925"/>
              </a:xfrm>
              <a:custGeom>
                <a:avLst/>
                <a:gdLst>
                  <a:gd name="T0" fmla="*/ 91 w 133"/>
                  <a:gd name="T1" fmla="*/ 100 h 112"/>
                  <a:gd name="T2" fmla="*/ 91 w 133"/>
                  <a:gd name="T3" fmla="*/ 100 h 112"/>
                  <a:gd name="T4" fmla="*/ 91 w 133"/>
                  <a:gd name="T5" fmla="*/ 99 h 112"/>
                  <a:gd name="T6" fmla="*/ 91 w 133"/>
                  <a:gd name="T7" fmla="*/ 96 h 112"/>
                  <a:gd name="T8" fmla="*/ 133 w 133"/>
                  <a:gd name="T9" fmla="*/ 13 h 112"/>
                  <a:gd name="T10" fmla="*/ 114 w 133"/>
                  <a:gd name="T11" fmla="*/ 0 h 112"/>
                  <a:gd name="T12" fmla="*/ 80 w 133"/>
                  <a:gd name="T13" fmla="*/ 92 h 112"/>
                  <a:gd name="T14" fmla="*/ 47 w 133"/>
                  <a:gd name="T15" fmla="*/ 0 h 112"/>
                  <a:gd name="T16" fmla="*/ 0 w 133"/>
                  <a:gd name="T17" fmla="*/ 68 h 112"/>
                  <a:gd name="T18" fmla="*/ 0 w 133"/>
                  <a:gd name="T19" fmla="*/ 70 h 112"/>
                  <a:gd name="T20" fmla="*/ 0 w 133"/>
                  <a:gd name="T21" fmla="*/ 71 h 112"/>
                  <a:gd name="T22" fmla="*/ 80 w 133"/>
                  <a:gd name="T23" fmla="*/ 112 h 112"/>
                  <a:gd name="T24" fmla="*/ 94 w 133"/>
                  <a:gd name="T25" fmla="*/ 112 h 112"/>
                  <a:gd name="T26" fmla="*/ 91 w 133"/>
                  <a:gd name="T27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12">
                    <a:moveTo>
                      <a:pt x="91" y="100"/>
                    </a:move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100"/>
                      <a:pt x="91" y="99"/>
                    </a:cubicBezTo>
                    <a:cubicBezTo>
                      <a:pt x="91" y="98"/>
                      <a:pt x="91" y="97"/>
                      <a:pt x="91" y="96"/>
                    </a:cubicBezTo>
                    <a:cubicBezTo>
                      <a:pt x="93" y="63"/>
                      <a:pt x="108" y="33"/>
                      <a:pt x="133" y="13"/>
                    </a:cubicBezTo>
                    <a:cubicBezTo>
                      <a:pt x="127" y="8"/>
                      <a:pt x="121" y="4"/>
                      <a:pt x="114" y="0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12"/>
                      <a:pt x="2" y="38"/>
                      <a:pt x="0" y="68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90"/>
                      <a:pt x="37" y="112"/>
                      <a:pt x="80" y="112"/>
                    </a:cubicBezTo>
                    <a:cubicBezTo>
                      <a:pt x="85" y="112"/>
                      <a:pt x="89" y="112"/>
                      <a:pt x="94" y="112"/>
                    </a:cubicBezTo>
                    <a:cubicBezTo>
                      <a:pt x="92" y="108"/>
                      <a:pt x="91" y="104"/>
                      <a:pt x="91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3"/>
              <p:cNvSpPr/>
              <p:nvPr/>
            </p:nvSpPr>
            <p:spPr bwMode="auto">
              <a:xfrm>
                <a:off x="5646739" y="2162176"/>
                <a:ext cx="23813" cy="23813"/>
              </a:xfrm>
              <a:custGeom>
                <a:avLst/>
                <a:gdLst>
                  <a:gd name="T0" fmla="*/ 7 w 15"/>
                  <a:gd name="T1" fmla="*/ 0 h 15"/>
                  <a:gd name="T2" fmla="*/ 15 w 15"/>
                  <a:gd name="T3" fmla="*/ 7 h 15"/>
                  <a:gd name="T4" fmla="*/ 7 w 15"/>
                  <a:gd name="T5" fmla="*/ 15 h 15"/>
                  <a:gd name="T6" fmla="*/ 0 w 15"/>
                  <a:gd name="T7" fmla="*/ 7 h 15"/>
                  <a:gd name="T8" fmla="*/ 7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lnTo>
                      <a:pt x="15" y="7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4"/>
              <p:cNvSpPr/>
              <p:nvPr/>
            </p:nvSpPr>
            <p:spPr bwMode="auto">
              <a:xfrm>
                <a:off x="5641976" y="2185988"/>
                <a:ext cx="33338" cy="85725"/>
              </a:xfrm>
              <a:custGeom>
                <a:avLst/>
                <a:gdLst>
                  <a:gd name="T0" fmla="*/ 16 w 21"/>
                  <a:gd name="T1" fmla="*/ 4 h 54"/>
                  <a:gd name="T2" fmla="*/ 10 w 21"/>
                  <a:gd name="T3" fmla="*/ 0 h 54"/>
                  <a:gd name="T4" fmla="*/ 5 w 21"/>
                  <a:gd name="T5" fmla="*/ 4 h 54"/>
                  <a:gd name="T6" fmla="*/ 0 w 21"/>
                  <a:gd name="T7" fmla="*/ 27 h 54"/>
                  <a:gd name="T8" fmla="*/ 10 w 21"/>
                  <a:gd name="T9" fmla="*/ 54 h 54"/>
                  <a:gd name="T10" fmla="*/ 21 w 21"/>
                  <a:gd name="T11" fmla="*/ 27 h 54"/>
                  <a:gd name="T12" fmla="*/ 16 w 21"/>
                  <a:gd name="T13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4">
                    <a:moveTo>
                      <a:pt x="16" y="4"/>
                    </a:moveTo>
                    <a:lnTo>
                      <a:pt x="10" y="0"/>
                    </a:lnTo>
                    <a:lnTo>
                      <a:pt x="5" y="4"/>
                    </a:lnTo>
                    <a:lnTo>
                      <a:pt x="0" y="27"/>
                    </a:lnTo>
                    <a:lnTo>
                      <a:pt x="10" y="54"/>
                    </a:lnTo>
                    <a:lnTo>
                      <a:pt x="21" y="27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5943601" y="2165351"/>
                <a:ext cx="192088" cy="161925"/>
              </a:xfrm>
              <a:custGeom>
                <a:avLst/>
                <a:gdLst>
                  <a:gd name="T0" fmla="*/ 133 w 133"/>
                  <a:gd name="T1" fmla="*/ 69 h 113"/>
                  <a:gd name="T2" fmla="*/ 87 w 133"/>
                  <a:gd name="T3" fmla="*/ 0 h 113"/>
                  <a:gd name="T4" fmla="*/ 53 w 133"/>
                  <a:gd name="T5" fmla="*/ 92 h 113"/>
                  <a:gd name="T6" fmla="*/ 20 w 133"/>
                  <a:gd name="T7" fmla="*/ 0 h 113"/>
                  <a:gd name="T8" fmla="*/ 0 w 133"/>
                  <a:gd name="T9" fmla="*/ 13 h 113"/>
                  <a:gd name="T10" fmla="*/ 22 w 133"/>
                  <a:gd name="T11" fmla="*/ 37 h 113"/>
                  <a:gd name="T12" fmla="*/ 43 w 133"/>
                  <a:gd name="T13" fmla="*/ 96 h 113"/>
                  <a:gd name="T14" fmla="*/ 43 w 133"/>
                  <a:gd name="T15" fmla="*/ 99 h 113"/>
                  <a:gd name="T16" fmla="*/ 43 w 133"/>
                  <a:gd name="T17" fmla="*/ 100 h 113"/>
                  <a:gd name="T18" fmla="*/ 43 w 133"/>
                  <a:gd name="T19" fmla="*/ 100 h 113"/>
                  <a:gd name="T20" fmla="*/ 40 w 133"/>
                  <a:gd name="T21" fmla="*/ 112 h 113"/>
                  <a:gd name="T22" fmla="*/ 53 w 133"/>
                  <a:gd name="T23" fmla="*/ 113 h 113"/>
                  <a:gd name="T24" fmla="*/ 133 w 133"/>
                  <a:gd name="T25" fmla="*/ 71 h 113"/>
                  <a:gd name="T26" fmla="*/ 133 w 133"/>
                  <a:gd name="T27" fmla="*/ 70 h 113"/>
                  <a:gd name="T28" fmla="*/ 133 w 133"/>
                  <a:gd name="T29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13">
                    <a:moveTo>
                      <a:pt x="133" y="69"/>
                    </a:moveTo>
                    <a:cubicBezTo>
                      <a:pt x="131" y="38"/>
                      <a:pt x="113" y="12"/>
                      <a:pt x="87" y="0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4"/>
                      <a:pt x="6" y="8"/>
                      <a:pt x="0" y="13"/>
                    </a:cubicBezTo>
                    <a:cubicBezTo>
                      <a:pt x="9" y="20"/>
                      <a:pt x="16" y="28"/>
                      <a:pt x="22" y="37"/>
                    </a:cubicBezTo>
                    <a:cubicBezTo>
                      <a:pt x="34" y="55"/>
                      <a:pt x="41" y="75"/>
                      <a:pt x="43" y="96"/>
                    </a:cubicBezTo>
                    <a:cubicBezTo>
                      <a:pt x="43" y="97"/>
                      <a:pt x="43" y="98"/>
                      <a:pt x="43" y="99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4"/>
                      <a:pt x="41" y="108"/>
                      <a:pt x="40" y="112"/>
                    </a:cubicBezTo>
                    <a:cubicBezTo>
                      <a:pt x="44" y="112"/>
                      <a:pt x="49" y="113"/>
                      <a:pt x="53" y="113"/>
                    </a:cubicBezTo>
                    <a:cubicBezTo>
                      <a:pt x="97" y="112"/>
                      <a:pt x="132" y="90"/>
                      <a:pt x="133" y="71"/>
                    </a:cubicBezTo>
                    <a:cubicBezTo>
                      <a:pt x="133" y="71"/>
                      <a:pt x="133" y="71"/>
                      <a:pt x="133" y="70"/>
                    </a:cubicBezTo>
                    <a:cubicBezTo>
                      <a:pt x="133" y="70"/>
                      <a:pt x="133" y="69"/>
                      <a:pt x="13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7088212" y="2519944"/>
            <a:ext cx="630485" cy="647627"/>
            <a:chOff x="5572126" y="3962401"/>
            <a:chExt cx="525463" cy="539750"/>
          </a:xfrm>
          <a:solidFill>
            <a:schemeClr val="bg1"/>
          </a:solidFill>
        </p:grpSpPr>
        <p:sp>
          <p:nvSpPr>
            <p:cNvPr id="60" name="Freeform 26"/>
            <p:cNvSpPr>
              <a:spLocks noEditPoints="1"/>
            </p:cNvSpPr>
            <p:nvPr/>
          </p:nvSpPr>
          <p:spPr bwMode="auto">
            <a:xfrm>
              <a:off x="5572126" y="4130676"/>
              <a:ext cx="371475" cy="371475"/>
            </a:xfrm>
            <a:custGeom>
              <a:avLst/>
              <a:gdLst>
                <a:gd name="T0" fmla="*/ 258 w 258"/>
                <a:gd name="T1" fmla="*/ 156 h 259"/>
                <a:gd name="T2" fmla="*/ 258 w 258"/>
                <a:gd name="T3" fmla="*/ 104 h 259"/>
                <a:gd name="T4" fmla="*/ 239 w 258"/>
                <a:gd name="T5" fmla="*/ 94 h 259"/>
                <a:gd name="T6" fmla="*/ 232 w 258"/>
                <a:gd name="T7" fmla="*/ 78 h 259"/>
                <a:gd name="T8" fmla="*/ 239 w 258"/>
                <a:gd name="T9" fmla="*/ 57 h 259"/>
                <a:gd name="T10" fmla="*/ 202 w 258"/>
                <a:gd name="T11" fmla="*/ 20 h 259"/>
                <a:gd name="T12" fmla="*/ 180 w 258"/>
                <a:gd name="T13" fmla="*/ 27 h 259"/>
                <a:gd name="T14" fmla="*/ 166 w 258"/>
                <a:gd name="T15" fmla="*/ 21 h 259"/>
                <a:gd name="T16" fmla="*/ 155 w 258"/>
                <a:gd name="T17" fmla="*/ 0 h 259"/>
                <a:gd name="T18" fmla="*/ 103 w 258"/>
                <a:gd name="T19" fmla="*/ 0 h 259"/>
                <a:gd name="T20" fmla="*/ 92 w 258"/>
                <a:gd name="T21" fmla="*/ 21 h 259"/>
                <a:gd name="T22" fmla="*/ 79 w 258"/>
                <a:gd name="T23" fmla="*/ 26 h 259"/>
                <a:gd name="T24" fmla="*/ 56 w 258"/>
                <a:gd name="T25" fmla="*/ 19 h 259"/>
                <a:gd name="T26" fmla="*/ 19 w 258"/>
                <a:gd name="T27" fmla="*/ 56 h 259"/>
                <a:gd name="T28" fmla="*/ 26 w 258"/>
                <a:gd name="T29" fmla="*/ 79 h 259"/>
                <a:gd name="T30" fmla="*/ 21 w 258"/>
                <a:gd name="T31" fmla="*/ 92 h 259"/>
                <a:gd name="T32" fmla="*/ 0 w 258"/>
                <a:gd name="T33" fmla="*/ 103 h 259"/>
                <a:gd name="T34" fmla="*/ 0 w 258"/>
                <a:gd name="T35" fmla="*/ 155 h 259"/>
                <a:gd name="T36" fmla="*/ 20 w 258"/>
                <a:gd name="T37" fmla="*/ 166 h 259"/>
                <a:gd name="T38" fmla="*/ 26 w 258"/>
                <a:gd name="T39" fmla="*/ 180 h 259"/>
                <a:gd name="T40" fmla="*/ 19 w 258"/>
                <a:gd name="T41" fmla="*/ 202 h 259"/>
                <a:gd name="T42" fmla="*/ 56 w 258"/>
                <a:gd name="T43" fmla="*/ 239 h 259"/>
                <a:gd name="T44" fmla="*/ 76 w 258"/>
                <a:gd name="T45" fmla="*/ 233 h 259"/>
                <a:gd name="T46" fmla="*/ 92 w 258"/>
                <a:gd name="T47" fmla="*/ 240 h 259"/>
                <a:gd name="T48" fmla="*/ 102 w 258"/>
                <a:gd name="T49" fmla="*/ 259 h 259"/>
                <a:gd name="T50" fmla="*/ 155 w 258"/>
                <a:gd name="T51" fmla="*/ 259 h 259"/>
                <a:gd name="T52" fmla="*/ 164 w 258"/>
                <a:gd name="T53" fmla="*/ 240 h 259"/>
                <a:gd name="T54" fmla="*/ 181 w 258"/>
                <a:gd name="T55" fmla="*/ 233 h 259"/>
                <a:gd name="T56" fmla="*/ 201 w 258"/>
                <a:gd name="T57" fmla="*/ 240 h 259"/>
                <a:gd name="T58" fmla="*/ 238 w 258"/>
                <a:gd name="T59" fmla="*/ 202 h 259"/>
                <a:gd name="T60" fmla="*/ 232 w 258"/>
                <a:gd name="T61" fmla="*/ 183 h 259"/>
                <a:gd name="T62" fmla="*/ 239 w 258"/>
                <a:gd name="T63" fmla="*/ 166 h 259"/>
                <a:gd name="T64" fmla="*/ 258 w 258"/>
                <a:gd name="T65" fmla="*/ 156 h 259"/>
                <a:gd name="T66" fmla="*/ 187 w 258"/>
                <a:gd name="T67" fmla="*/ 130 h 259"/>
                <a:gd name="T68" fmla="*/ 130 w 258"/>
                <a:gd name="T69" fmla="*/ 188 h 259"/>
                <a:gd name="T70" fmla="*/ 71 w 258"/>
                <a:gd name="T71" fmla="*/ 130 h 259"/>
                <a:gd name="T72" fmla="*/ 130 w 258"/>
                <a:gd name="T73" fmla="*/ 72 h 259"/>
                <a:gd name="T74" fmla="*/ 187 w 258"/>
                <a:gd name="T75" fmla="*/ 1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8" h="259">
                  <a:moveTo>
                    <a:pt x="258" y="156"/>
                  </a:moveTo>
                  <a:cubicBezTo>
                    <a:pt x="258" y="104"/>
                    <a:pt x="258" y="104"/>
                    <a:pt x="258" y="104"/>
                  </a:cubicBezTo>
                  <a:cubicBezTo>
                    <a:pt x="239" y="94"/>
                    <a:pt x="239" y="94"/>
                    <a:pt x="239" y="94"/>
                  </a:cubicBezTo>
                  <a:cubicBezTo>
                    <a:pt x="237" y="88"/>
                    <a:pt x="235" y="83"/>
                    <a:pt x="232" y="7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5"/>
                    <a:pt x="171" y="23"/>
                    <a:pt x="166" y="2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88" y="23"/>
                    <a:pt x="83" y="25"/>
                    <a:pt x="79" y="26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4" y="83"/>
                    <a:pt x="22" y="87"/>
                    <a:pt x="21" y="9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1" y="171"/>
                    <a:pt x="23" y="176"/>
                    <a:pt x="26" y="180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81" y="235"/>
                    <a:pt x="87" y="238"/>
                    <a:pt x="92" y="240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70" y="239"/>
                    <a:pt x="176" y="236"/>
                    <a:pt x="181" y="233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5" y="177"/>
                    <a:pt x="237" y="172"/>
                    <a:pt x="239" y="166"/>
                  </a:cubicBezTo>
                  <a:lnTo>
                    <a:pt x="258" y="156"/>
                  </a:lnTo>
                  <a:close/>
                  <a:moveTo>
                    <a:pt x="187" y="130"/>
                  </a:moveTo>
                  <a:cubicBezTo>
                    <a:pt x="187" y="162"/>
                    <a:pt x="161" y="188"/>
                    <a:pt x="130" y="188"/>
                  </a:cubicBezTo>
                  <a:cubicBezTo>
                    <a:pt x="97" y="188"/>
                    <a:pt x="71" y="162"/>
                    <a:pt x="71" y="130"/>
                  </a:cubicBezTo>
                  <a:cubicBezTo>
                    <a:pt x="71" y="98"/>
                    <a:pt x="97" y="72"/>
                    <a:pt x="130" y="72"/>
                  </a:cubicBezTo>
                  <a:cubicBezTo>
                    <a:pt x="161" y="72"/>
                    <a:pt x="187" y="98"/>
                    <a:pt x="187" y="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7"/>
            <p:cNvSpPr>
              <a:spLocks noEditPoints="1"/>
            </p:cNvSpPr>
            <p:nvPr/>
          </p:nvSpPr>
          <p:spPr bwMode="auto">
            <a:xfrm>
              <a:off x="5818189" y="3962401"/>
              <a:ext cx="192088" cy="188913"/>
            </a:xfrm>
            <a:custGeom>
              <a:avLst/>
              <a:gdLst>
                <a:gd name="T0" fmla="*/ 133 w 133"/>
                <a:gd name="T1" fmla="*/ 80 h 132"/>
                <a:gd name="T2" fmla="*/ 133 w 133"/>
                <a:gd name="T3" fmla="*/ 53 h 132"/>
                <a:gd name="T4" fmla="*/ 123 w 133"/>
                <a:gd name="T5" fmla="*/ 48 h 132"/>
                <a:gd name="T6" fmla="*/ 120 w 133"/>
                <a:gd name="T7" fmla="*/ 40 h 132"/>
                <a:gd name="T8" fmla="*/ 123 w 133"/>
                <a:gd name="T9" fmla="*/ 29 h 132"/>
                <a:gd name="T10" fmla="*/ 104 w 133"/>
                <a:gd name="T11" fmla="*/ 9 h 132"/>
                <a:gd name="T12" fmla="*/ 93 w 133"/>
                <a:gd name="T13" fmla="*/ 13 h 132"/>
                <a:gd name="T14" fmla="*/ 86 w 133"/>
                <a:gd name="T15" fmla="*/ 10 h 132"/>
                <a:gd name="T16" fmla="*/ 80 w 133"/>
                <a:gd name="T17" fmla="*/ 0 h 132"/>
                <a:gd name="T18" fmla="*/ 53 w 133"/>
                <a:gd name="T19" fmla="*/ 0 h 132"/>
                <a:gd name="T20" fmla="*/ 48 w 133"/>
                <a:gd name="T21" fmla="*/ 10 h 132"/>
                <a:gd name="T22" fmla="*/ 41 w 133"/>
                <a:gd name="T23" fmla="*/ 13 h 132"/>
                <a:gd name="T24" fmla="*/ 29 w 133"/>
                <a:gd name="T25" fmla="*/ 9 h 132"/>
                <a:gd name="T26" fmla="*/ 10 w 133"/>
                <a:gd name="T27" fmla="*/ 28 h 132"/>
                <a:gd name="T28" fmla="*/ 14 w 133"/>
                <a:gd name="T29" fmla="*/ 40 h 132"/>
                <a:gd name="T30" fmla="*/ 11 w 133"/>
                <a:gd name="T31" fmla="*/ 47 h 132"/>
                <a:gd name="T32" fmla="*/ 0 w 133"/>
                <a:gd name="T33" fmla="*/ 52 h 132"/>
                <a:gd name="T34" fmla="*/ 0 w 133"/>
                <a:gd name="T35" fmla="*/ 79 h 132"/>
                <a:gd name="T36" fmla="*/ 11 w 133"/>
                <a:gd name="T37" fmla="*/ 85 h 132"/>
                <a:gd name="T38" fmla="*/ 13 w 133"/>
                <a:gd name="T39" fmla="*/ 92 h 132"/>
                <a:gd name="T40" fmla="*/ 10 w 133"/>
                <a:gd name="T41" fmla="*/ 103 h 132"/>
                <a:gd name="T42" fmla="*/ 29 w 133"/>
                <a:gd name="T43" fmla="*/ 122 h 132"/>
                <a:gd name="T44" fmla="*/ 39 w 133"/>
                <a:gd name="T45" fmla="*/ 119 h 132"/>
                <a:gd name="T46" fmla="*/ 48 w 133"/>
                <a:gd name="T47" fmla="*/ 122 h 132"/>
                <a:gd name="T48" fmla="*/ 53 w 133"/>
                <a:gd name="T49" fmla="*/ 132 h 132"/>
                <a:gd name="T50" fmla="*/ 80 w 133"/>
                <a:gd name="T51" fmla="*/ 132 h 132"/>
                <a:gd name="T52" fmla="*/ 85 w 133"/>
                <a:gd name="T53" fmla="*/ 123 h 132"/>
                <a:gd name="T54" fmla="*/ 94 w 133"/>
                <a:gd name="T55" fmla="*/ 119 h 132"/>
                <a:gd name="T56" fmla="*/ 104 w 133"/>
                <a:gd name="T57" fmla="*/ 122 h 132"/>
                <a:gd name="T58" fmla="*/ 123 w 133"/>
                <a:gd name="T59" fmla="*/ 103 h 132"/>
                <a:gd name="T60" fmla="*/ 120 w 133"/>
                <a:gd name="T61" fmla="*/ 93 h 132"/>
                <a:gd name="T62" fmla="*/ 123 w 133"/>
                <a:gd name="T63" fmla="*/ 85 h 132"/>
                <a:gd name="T64" fmla="*/ 133 w 133"/>
                <a:gd name="T65" fmla="*/ 80 h 132"/>
                <a:gd name="T66" fmla="*/ 97 w 133"/>
                <a:gd name="T67" fmla="*/ 66 h 132"/>
                <a:gd name="T68" fmla="*/ 67 w 133"/>
                <a:gd name="T69" fmla="*/ 96 h 132"/>
                <a:gd name="T70" fmla="*/ 37 w 133"/>
                <a:gd name="T71" fmla="*/ 66 h 132"/>
                <a:gd name="T72" fmla="*/ 67 w 133"/>
                <a:gd name="T73" fmla="*/ 37 h 132"/>
                <a:gd name="T74" fmla="*/ 97 w 133"/>
                <a:gd name="T75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132">
                  <a:moveTo>
                    <a:pt x="133" y="80"/>
                  </a:moveTo>
                  <a:cubicBezTo>
                    <a:pt x="133" y="53"/>
                    <a:pt x="133" y="53"/>
                    <a:pt x="133" y="53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5"/>
                    <a:pt x="121" y="42"/>
                    <a:pt x="120" y="4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2"/>
                    <a:pt x="88" y="11"/>
                    <a:pt x="86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1"/>
                    <a:pt x="43" y="12"/>
                    <a:pt x="41" y="1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7"/>
                    <a:pt x="12" y="90"/>
                    <a:pt x="13" y="9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2" y="120"/>
                    <a:pt x="45" y="122"/>
                    <a:pt x="48" y="12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8" y="122"/>
                    <a:pt x="91" y="121"/>
                    <a:pt x="94" y="119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1" y="90"/>
                    <a:pt x="122" y="88"/>
                    <a:pt x="123" y="85"/>
                  </a:cubicBezTo>
                  <a:lnTo>
                    <a:pt x="133" y="80"/>
                  </a:lnTo>
                  <a:close/>
                  <a:moveTo>
                    <a:pt x="97" y="66"/>
                  </a:moveTo>
                  <a:cubicBezTo>
                    <a:pt x="97" y="83"/>
                    <a:pt x="83" y="96"/>
                    <a:pt x="67" y="96"/>
                  </a:cubicBezTo>
                  <a:cubicBezTo>
                    <a:pt x="50" y="96"/>
                    <a:pt x="37" y="83"/>
                    <a:pt x="37" y="66"/>
                  </a:cubicBezTo>
                  <a:cubicBezTo>
                    <a:pt x="37" y="50"/>
                    <a:pt x="50" y="37"/>
                    <a:pt x="67" y="37"/>
                  </a:cubicBezTo>
                  <a:cubicBezTo>
                    <a:pt x="83" y="37"/>
                    <a:pt x="97" y="50"/>
                    <a:pt x="97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8"/>
            <p:cNvSpPr>
              <a:spLocks noEditPoints="1"/>
            </p:cNvSpPr>
            <p:nvPr/>
          </p:nvSpPr>
          <p:spPr bwMode="auto">
            <a:xfrm>
              <a:off x="5942014" y="4138613"/>
              <a:ext cx="155575" cy="155575"/>
            </a:xfrm>
            <a:custGeom>
              <a:avLst/>
              <a:gdLst>
                <a:gd name="T0" fmla="*/ 108 w 108"/>
                <a:gd name="T1" fmla="*/ 65 h 108"/>
                <a:gd name="T2" fmla="*/ 108 w 108"/>
                <a:gd name="T3" fmla="*/ 43 h 108"/>
                <a:gd name="T4" fmla="*/ 100 w 108"/>
                <a:gd name="T5" fmla="*/ 39 h 108"/>
                <a:gd name="T6" fmla="*/ 97 w 108"/>
                <a:gd name="T7" fmla="*/ 33 h 108"/>
                <a:gd name="T8" fmla="*/ 100 w 108"/>
                <a:gd name="T9" fmla="*/ 24 h 108"/>
                <a:gd name="T10" fmla="*/ 84 w 108"/>
                <a:gd name="T11" fmla="*/ 8 h 108"/>
                <a:gd name="T12" fmla="*/ 75 w 108"/>
                <a:gd name="T13" fmla="*/ 11 h 108"/>
                <a:gd name="T14" fmla="*/ 70 w 108"/>
                <a:gd name="T15" fmla="*/ 9 h 108"/>
                <a:gd name="T16" fmla="*/ 65 w 108"/>
                <a:gd name="T17" fmla="*/ 0 h 108"/>
                <a:gd name="T18" fmla="*/ 43 w 108"/>
                <a:gd name="T19" fmla="*/ 0 h 108"/>
                <a:gd name="T20" fmla="*/ 39 w 108"/>
                <a:gd name="T21" fmla="*/ 9 h 108"/>
                <a:gd name="T22" fmla="*/ 33 w 108"/>
                <a:gd name="T23" fmla="*/ 11 h 108"/>
                <a:gd name="T24" fmla="*/ 24 w 108"/>
                <a:gd name="T25" fmla="*/ 8 h 108"/>
                <a:gd name="T26" fmla="*/ 8 w 108"/>
                <a:gd name="T27" fmla="*/ 24 h 108"/>
                <a:gd name="T28" fmla="*/ 11 w 108"/>
                <a:gd name="T29" fmla="*/ 33 h 108"/>
                <a:gd name="T30" fmla="*/ 9 w 108"/>
                <a:gd name="T31" fmla="*/ 39 h 108"/>
                <a:gd name="T32" fmla="*/ 0 w 108"/>
                <a:gd name="T33" fmla="*/ 43 h 108"/>
                <a:gd name="T34" fmla="*/ 0 w 108"/>
                <a:gd name="T35" fmla="*/ 65 h 108"/>
                <a:gd name="T36" fmla="*/ 8 w 108"/>
                <a:gd name="T37" fmla="*/ 69 h 108"/>
                <a:gd name="T38" fmla="*/ 11 w 108"/>
                <a:gd name="T39" fmla="*/ 76 h 108"/>
                <a:gd name="T40" fmla="*/ 8 w 108"/>
                <a:gd name="T41" fmla="*/ 84 h 108"/>
                <a:gd name="T42" fmla="*/ 23 w 108"/>
                <a:gd name="T43" fmla="*/ 100 h 108"/>
                <a:gd name="T44" fmla="*/ 32 w 108"/>
                <a:gd name="T45" fmla="*/ 97 h 108"/>
                <a:gd name="T46" fmla="*/ 39 w 108"/>
                <a:gd name="T47" fmla="*/ 100 h 108"/>
                <a:gd name="T48" fmla="*/ 43 w 108"/>
                <a:gd name="T49" fmla="*/ 108 h 108"/>
                <a:gd name="T50" fmla="*/ 65 w 108"/>
                <a:gd name="T51" fmla="*/ 108 h 108"/>
                <a:gd name="T52" fmla="*/ 69 w 108"/>
                <a:gd name="T53" fmla="*/ 100 h 108"/>
                <a:gd name="T54" fmla="*/ 76 w 108"/>
                <a:gd name="T55" fmla="*/ 98 h 108"/>
                <a:gd name="T56" fmla="*/ 84 w 108"/>
                <a:gd name="T57" fmla="*/ 100 h 108"/>
                <a:gd name="T58" fmla="*/ 100 w 108"/>
                <a:gd name="T59" fmla="*/ 85 h 108"/>
                <a:gd name="T60" fmla="*/ 97 w 108"/>
                <a:gd name="T61" fmla="*/ 76 h 108"/>
                <a:gd name="T62" fmla="*/ 100 w 108"/>
                <a:gd name="T63" fmla="*/ 69 h 108"/>
                <a:gd name="T64" fmla="*/ 108 w 108"/>
                <a:gd name="T65" fmla="*/ 65 h 108"/>
                <a:gd name="T66" fmla="*/ 78 w 108"/>
                <a:gd name="T67" fmla="*/ 54 h 108"/>
                <a:gd name="T68" fmla="*/ 54 w 108"/>
                <a:gd name="T69" fmla="*/ 79 h 108"/>
                <a:gd name="T70" fmla="*/ 30 w 108"/>
                <a:gd name="T71" fmla="*/ 54 h 108"/>
                <a:gd name="T72" fmla="*/ 54 w 108"/>
                <a:gd name="T73" fmla="*/ 30 h 108"/>
                <a:gd name="T74" fmla="*/ 78 w 108"/>
                <a:gd name="T7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108" y="65"/>
                  </a:moveTo>
                  <a:cubicBezTo>
                    <a:pt x="108" y="43"/>
                    <a:pt x="108" y="43"/>
                    <a:pt x="108" y="43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37"/>
                    <a:pt x="98" y="35"/>
                    <a:pt x="97" y="3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10"/>
                    <a:pt x="72" y="10"/>
                    <a:pt x="70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10"/>
                    <a:pt x="35" y="10"/>
                    <a:pt x="3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5"/>
                    <a:pt x="9" y="37"/>
                    <a:pt x="9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9" y="71"/>
                    <a:pt x="10" y="73"/>
                    <a:pt x="11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98"/>
                    <a:pt x="36" y="99"/>
                    <a:pt x="39" y="100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71" y="100"/>
                    <a:pt x="74" y="99"/>
                    <a:pt x="76" y="98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4"/>
                    <a:pt x="99" y="72"/>
                    <a:pt x="100" y="69"/>
                  </a:cubicBezTo>
                  <a:lnTo>
                    <a:pt x="108" y="65"/>
                  </a:lnTo>
                  <a:close/>
                  <a:moveTo>
                    <a:pt x="78" y="54"/>
                  </a:moveTo>
                  <a:cubicBezTo>
                    <a:pt x="78" y="68"/>
                    <a:pt x="68" y="79"/>
                    <a:pt x="54" y="79"/>
                  </a:cubicBezTo>
                  <a:cubicBezTo>
                    <a:pt x="41" y="79"/>
                    <a:pt x="30" y="68"/>
                    <a:pt x="30" y="54"/>
                  </a:cubicBezTo>
                  <a:cubicBezTo>
                    <a:pt x="30" y="41"/>
                    <a:pt x="41" y="30"/>
                    <a:pt x="54" y="30"/>
                  </a:cubicBezTo>
                  <a:cubicBezTo>
                    <a:pt x="68" y="30"/>
                    <a:pt x="78" y="41"/>
                    <a:pt x="78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70933" y="4624833"/>
            <a:ext cx="432387" cy="641912"/>
            <a:chOff x="5649914" y="2946401"/>
            <a:chExt cx="360363" cy="534987"/>
          </a:xfrm>
          <a:solidFill>
            <a:schemeClr val="bg1"/>
          </a:solidFill>
        </p:grpSpPr>
        <p:sp>
          <p:nvSpPr>
            <p:cNvPr id="64" name="Freeform 29"/>
            <p:cNvSpPr/>
            <p:nvPr/>
          </p:nvSpPr>
          <p:spPr bwMode="auto">
            <a:xfrm>
              <a:off x="5776914" y="3424238"/>
              <a:ext cx="106363" cy="57150"/>
            </a:xfrm>
            <a:custGeom>
              <a:avLst/>
              <a:gdLst>
                <a:gd name="T0" fmla="*/ 0 w 74"/>
                <a:gd name="T1" fmla="*/ 0 h 40"/>
                <a:gd name="T2" fmla="*/ 37 w 74"/>
                <a:gd name="T3" fmla="*/ 40 h 40"/>
                <a:gd name="T4" fmla="*/ 74 w 74"/>
                <a:gd name="T5" fmla="*/ 0 h 40"/>
                <a:gd name="T6" fmla="*/ 0 w 7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0" y="0"/>
                  </a:moveTo>
                  <a:cubicBezTo>
                    <a:pt x="0" y="22"/>
                    <a:pt x="17" y="40"/>
                    <a:pt x="37" y="40"/>
                  </a:cubicBezTo>
                  <a:cubicBezTo>
                    <a:pt x="57" y="40"/>
                    <a:pt x="74" y="22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753101" y="3346451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6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4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753101" y="3386138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5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3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649914" y="2946401"/>
              <a:ext cx="360363" cy="385763"/>
            </a:xfrm>
            <a:custGeom>
              <a:avLst/>
              <a:gdLst>
                <a:gd name="T0" fmla="*/ 250 w 250"/>
                <a:gd name="T1" fmla="*/ 125 h 268"/>
                <a:gd name="T2" fmla="*/ 125 w 250"/>
                <a:gd name="T3" fmla="*/ 0 h 268"/>
                <a:gd name="T4" fmla="*/ 0 w 250"/>
                <a:gd name="T5" fmla="*/ 125 h 268"/>
                <a:gd name="T6" fmla="*/ 72 w 250"/>
                <a:gd name="T7" fmla="*/ 238 h 268"/>
                <a:gd name="T8" fmla="*/ 72 w 250"/>
                <a:gd name="T9" fmla="*/ 244 h 268"/>
                <a:gd name="T10" fmla="*/ 96 w 250"/>
                <a:gd name="T11" fmla="*/ 268 h 268"/>
                <a:gd name="T12" fmla="*/ 154 w 250"/>
                <a:gd name="T13" fmla="*/ 268 h 268"/>
                <a:gd name="T14" fmla="*/ 178 w 250"/>
                <a:gd name="T15" fmla="*/ 244 h 268"/>
                <a:gd name="T16" fmla="*/ 178 w 250"/>
                <a:gd name="T17" fmla="*/ 238 h 268"/>
                <a:gd name="T18" fmla="*/ 250 w 250"/>
                <a:gd name="T19" fmla="*/ 12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68">
                  <a:moveTo>
                    <a:pt x="250" y="125"/>
                  </a:move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175"/>
                    <a:pt x="30" y="218"/>
                    <a:pt x="72" y="238"/>
                  </a:cubicBezTo>
                  <a:cubicBezTo>
                    <a:pt x="72" y="244"/>
                    <a:pt x="72" y="244"/>
                    <a:pt x="72" y="244"/>
                  </a:cubicBezTo>
                  <a:cubicBezTo>
                    <a:pt x="72" y="257"/>
                    <a:pt x="83" y="268"/>
                    <a:pt x="96" y="268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67" y="268"/>
                    <a:pt x="178" y="257"/>
                    <a:pt x="178" y="244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221" y="218"/>
                    <a:pt x="250" y="175"/>
                    <a:pt x="250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639805" y="245187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314427" y="298780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22548" y="23758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897170" y="291179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708698" y="42642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383319" y="480015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291441" y="41882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8966063" y="47241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圆角矩形 3"/>
          <p:cNvSpPr/>
          <p:nvPr/>
        </p:nvSpPr>
        <p:spPr>
          <a:xfrm>
            <a:off x="2247130" y="2277732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圆角矩形 19"/>
          <p:cNvSpPr/>
          <p:nvPr/>
        </p:nvSpPr>
        <p:spPr>
          <a:xfrm>
            <a:off x="2247128" y="2277732"/>
            <a:ext cx="1683187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61505" y="229893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851084" y="2133716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4" name="圆角矩形 20"/>
          <p:cNvSpPr/>
          <p:nvPr/>
        </p:nvSpPr>
        <p:spPr>
          <a:xfrm>
            <a:off x="2247130" y="3213836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圆角矩形 23"/>
          <p:cNvSpPr/>
          <p:nvPr/>
        </p:nvSpPr>
        <p:spPr>
          <a:xfrm>
            <a:off x="2247130" y="3213836"/>
            <a:ext cx="3366375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261505" y="323503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851084" y="3069820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8" name="圆角矩形 26"/>
          <p:cNvSpPr/>
          <p:nvPr/>
        </p:nvSpPr>
        <p:spPr>
          <a:xfrm>
            <a:off x="2247130" y="4149940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圆角矩形 28"/>
          <p:cNvSpPr/>
          <p:nvPr/>
        </p:nvSpPr>
        <p:spPr>
          <a:xfrm>
            <a:off x="2247130" y="4149940"/>
            <a:ext cx="5076564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261505" y="417114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75%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851084" y="4005924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62" name="圆角矩形 31"/>
          <p:cNvSpPr/>
          <p:nvPr/>
        </p:nvSpPr>
        <p:spPr>
          <a:xfrm>
            <a:off x="2247130" y="508604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圆角矩形 35"/>
          <p:cNvSpPr/>
          <p:nvPr/>
        </p:nvSpPr>
        <p:spPr>
          <a:xfrm>
            <a:off x="2247130" y="508604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261502" y="5107244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100%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851084" y="49420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69943" y="2254410"/>
            <a:ext cx="5111496" cy="3401258"/>
          </a:xfrm>
          <a:prstGeom prst="rect">
            <a:avLst/>
          </a:prstGeom>
        </p:spPr>
      </p:pic>
      <p:sp>
        <p:nvSpPr>
          <p:cNvPr id="30" name="矩形: 圆角 29"/>
          <p:cNvSpPr/>
          <p:nvPr/>
        </p:nvSpPr>
        <p:spPr>
          <a:xfrm>
            <a:off x="6717319" y="2251211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34977" y="2251211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此处添加文本单击此处添加单击此处添加文本单击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717319" y="3497706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34977" y="3497705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此处添加文本单击此处添加单击此处添加文本单击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6699659" y="4839879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17319" y="4839879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此处添加文本单击此处添加单击此处添加文本单击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0" y="0"/>
              <a:ext cx="5334000" cy="6858000"/>
              <a:chOff x="0" y="0"/>
              <a:chExt cx="5334000" cy="68580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801814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/>
              <p:cNvGrpSpPr/>
              <p:nvPr/>
            </p:nvGrpSpPr>
            <p:grpSpPr>
              <a:xfrm>
                <a:off x="269628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0" y="0"/>
                <a:ext cx="269628" cy="6858000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>
          <a:xfrm>
            <a:off x="745053" y="1304925"/>
            <a:ext cx="8143331" cy="424815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680" y="4176920"/>
            <a:ext cx="2778736" cy="24715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63946" y="1581180"/>
            <a:ext cx="63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01223"/>
                </a:solidFill>
                <a:cs typeface="+mn-ea"/>
                <a:sym typeface="+mn-lt"/>
              </a:rPr>
              <a:t>FANSION</a:t>
            </a:r>
            <a:endParaRPr lang="zh-CN" altLang="en-US" sz="2000" b="1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18189" y="2417345"/>
            <a:ext cx="605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cs typeface="+mn-ea"/>
                <a:sym typeface="+mn-lt"/>
              </a:rPr>
              <a:t>THANK YOU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75362" y="3186786"/>
            <a:ext cx="5359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26928" y="4479447"/>
            <a:ext cx="4570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主讲人：</a:t>
            </a:r>
            <a:r>
              <a:rPr lang="en-US" altLang="zh-CN" sz="2400" b="1">
                <a:cs typeface="+mn-ea"/>
                <a:sym typeface="+mn-lt"/>
              </a:rPr>
              <a:t>xiazaii 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latin typeface="Agency FB" panose="020B0503020202020204" pitchFamily="34" charset="0"/>
                <a:cs typeface="+mn-ea"/>
                <a:sym typeface="+mn-lt"/>
              </a:rPr>
              <a:t>PART ONE</a:t>
            </a:r>
            <a:endParaRPr lang="zh-CN" altLang="en-US" sz="66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稻壳儿小白白(http://dwz.cn/Wu2UP)"/>
          <p:cNvSpPr>
            <a:spLocks noChangeArrowheads="1"/>
          </p:cNvSpPr>
          <p:nvPr/>
        </p:nvSpPr>
        <p:spPr bwMode="auto">
          <a:xfrm>
            <a:off x="4741863" y="3643313"/>
            <a:ext cx="912812" cy="380365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稻壳儿小白白(http://dwz.cn/Wu2UP)"/>
          <p:cNvSpPr/>
          <p:nvPr/>
        </p:nvSpPr>
        <p:spPr bwMode="auto">
          <a:xfrm>
            <a:off x="4284663" y="3116265"/>
            <a:ext cx="457200" cy="1063625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1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稻壳儿小白白(http://dwz.cn/Wu2UP)"/>
          <p:cNvSpPr/>
          <p:nvPr/>
        </p:nvSpPr>
        <p:spPr bwMode="auto">
          <a:xfrm>
            <a:off x="4284663" y="3116263"/>
            <a:ext cx="1370012" cy="527050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1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稻壳儿小白白(http://dwz.cn/Wu2UP)"/>
          <p:cNvSpPr>
            <a:spLocks noChangeArrowheads="1"/>
          </p:cNvSpPr>
          <p:nvPr/>
        </p:nvSpPr>
        <p:spPr bwMode="auto">
          <a:xfrm>
            <a:off x="3829052" y="4179892"/>
            <a:ext cx="912813" cy="32670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稻壳儿小白白(http://dwz.cn/Wu2UP)"/>
          <p:cNvSpPr/>
          <p:nvPr/>
        </p:nvSpPr>
        <p:spPr bwMode="auto">
          <a:xfrm>
            <a:off x="3373439" y="3652838"/>
            <a:ext cx="455612" cy="1060450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2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稻壳儿小白白(http://dwz.cn/Wu2UP)"/>
          <p:cNvSpPr/>
          <p:nvPr/>
        </p:nvSpPr>
        <p:spPr bwMode="auto">
          <a:xfrm>
            <a:off x="3373441" y="3651250"/>
            <a:ext cx="1368425" cy="527050"/>
          </a:xfrm>
          <a:custGeom>
            <a:avLst/>
            <a:gdLst>
              <a:gd name="T0" fmla="*/ 803 w 1204"/>
              <a:gd name="T1" fmla="*/ 0 h 464"/>
              <a:gd name="T2" fmla="*/ 0 w 1204"/>
              <a:gd name="T3" fmla="*/ 0 h 464"/>
              <a:gd name="T4" fmla="*/ 401 w 1204"/>
              <a:gd name="T5" fmla="*/ 464 h 464"/>
              <a:gd name="T6" fmla="*/ 1204 w 1204"/>
              <a:gd name="T7" fmla="*/ 464 h 464"/>
              <a:gd name="T8" fmla="*/ 803 w 1204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4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稻壳儿小白白(http://dwz.cn/Wu2UP)"/>
          <p:cNvSpPr/>
          <p:nvPr/>
        </p:nvSpPr>
        <p:spPr bwMode="auto">
          <a:xfrm>
            <a:off x="2459039" y="4187825"/>
            <a:ext cx="457200" cy="1062038"/>
          </a:xfrm>
          <a:custGeom>
            <a:avLst/>
            <a:gdLst>
              <a:gd name="T0" fmla="*/ 402 w 402"/>
              <a:gd name="T1" fmla="*/ 463 h 934"/>
              <a:gd name="T2" fmla="*/ 0 w 402"/>
              <a:gd name="T3" fmla="*/ 0 h 934"/>
              <a:gd name="T4" fmla="*/ 0 w 402"/>
              <a:gd name="T5" fmla="*/ 471 h 934"/>
              <a:gd name="T6" fmla="*/ 402 w 402"/>
              <a:gd name="T7" fmla="*/ 934 h 934"/>
              <a:gd name="T8" fmla="*/ 402 w 402"/>
              <a:gd name="T9" fmla="*/ 463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4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稻壳儿小白白(http://dwz.cn/Wu2UP)"/>
          <p:cNvSpPr>
            <a:spLocks noChangeArrowheads="1"/>
          </p:cNvSpPr>
          <p:nvPr/>
        </p:nvSpPr>
        <p:spPr bwMode="auto">
          <a:xfrm>
            <a:off x="2916240" y="4714875"/>
            <a:ext cx="954087" cy="2732088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稻壳儿小白白(http://dwz.cn/Wu2UP)"/>
          <p:cNvSpPr/>
          <p:nvPr/>
        </p:nvSpPr>
        <p:spPr bwMode="auto">
          <a:xfrm>
            <a:off x="2459039" y="4187829"/>
            <a:ext cx="1370012" cy="525463"/>
          </a:xfrm>
          <a:custGeom>
            <a:avLst/>
            <a:gdLst>
              <a:gd name="T0" fmla="*/ 804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4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稻壳儿小白白(http://dwz.cn/Wu2UP)"/>
          <p:cNvSpPr/>
          <p:nvPr/>
        </p:nvSpPr>
        <p:spPr bwMode="auto">
          <a:xfrm>
            <a:off x="635000" y="5257800"/>
            <a:ext cx="1370013" cy="528638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0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稻壳儿小白白(http://dwz.cn/Wu2UP)"/>
          <p:cNvSpPr>
            <a:spLocks noChangeArrowheads="1"/>
          </p:cNvSpPr>
          <p:nvPr/>
        </p:nvSpPr>
        <p:spPr bwMode="auto">
          <a:xfrm>
            <a:off x="1089025" y="5784854"/>
            <a:ext cx="914400" cy="1662113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稻壳儿小白白(http://dwz.cn/Wu2UP)"/>
          <p:cNvSpPr/>
          <p:nvPr/>
        </p:nvSpPr>
        <p:spPr bwMode="auto">
          <a:xfrm>
            <a:off x="635002" y="5257804"/>
            <a:ext cx="454025" cy="2189163"/>
          </a:xfrm>
          <a:custGeom>
            <a:avLst/>
            <a:gdLst>
              <a:gd name="T0" fmla="*/ 400 w 400"/>
              <a:gd name="T1" fmla="*/ 464 h 1927"/>
              <a:gd name="T2" fmla="*/ 0 w 400"/>
              <a:gd name="T3" fmla="*/ 0 h 1927"/>
              <a:gd name="T4" fmla="*/ 0 w 400"/>
              <a:gd name="T5" fmla="*/ 1463 h 1927"/>
              <a:gd name="T6" fmla="*/ 400 w 400"/>
              <a:gd name="T7" fmla="*/ 1927 h 1927"/>
              <a:gd name="T8" fmla="*/ 400 w 400"/>
              <a:gd name="T9" fmla="*/ 464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1927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稻壳儿小白白(http://dwz.cn/Wu2UP)"/>
          <p:cNvSpPr>
            <a:spLocks noChangeArrowheads="1"/>
          </p:cNvSpPr>
          <p:nvPr/>
        </p:nvSpPr>
        <p:spPr bwMode="auto">
          <a:xfrm>
            <a:off x="2005016" y="5249863"/>
            <a:ext cx="911225" cy="21971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稻壳儿小白白(http://dwz.cn/Wu2UP)"/>
          <p:cNvSpPr/>
          <p:nvPr/>
        </p:nvSpPr>
        <p:spPr bwMode="auto">
          <a:xfrm>
            <a:off x="1547813" y="4722817"/>
            <a:ext cx="457200" cy="1063625"/>
          </a:xfrm>
          <a:custGeom>
            <a:avLst/>
            <a:gdLst>
              <a:gd name="T0" fmla="*/ 402 w 402"/>
              <a:gd name="T1" fmla="*/ 463 h 935"/>
              <a:gd name="T2" fmla="*/ 0 w 402"/>
              <a:gd name="T3" fmla="*/ 0 h 935"/>
              <a:gd name="T4" fmla="*/ 0 w 402"/>
              <a:gd name="T5" fmla="*/ 471 h 935"/>
              <a:gd name="T6" fmla="*/ 402 w 402"/>
              <a:gd name="T7" fmla="*/ 935 h 935"/>
              <a:gd name="T8" fmla="*/ 402 w 402"/>
              <a:gd name="T9" fmla="*/ 463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5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稻壳儿小白白(http://dwz.cn/Wu2UP)"/>
          <p:cNvSpPr/>
          <p:nvPr/>
        </p:nvSpPr>
        <p:spPr bwMode="auto">
          <a:xfrm>
            <a:off x="1547816" y="4722813"/>
            <a:ext cx="1368425" cy="527050"/>
          </a:xfrm>
          <a:custGeom>
            <a:avLst/>
            <a:gdLst>
              <a:gd name="T0" fmla="*/ 803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3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稻壳儿小白白(http://dwz.cn/Wu2UP)"/>
          <p:cNvSpPr>
            <a:spLocks noChangeArrowheads="1"/>
          </p:cNvSpPr>
          <p:nvPr/>
        </p:nvSpPr>
        <p:spPr bwMode="auto">
          <a:xfrm>
            <a:off x="1762125" y="1612904"/>
            <a:ext cx="1949451" cy="3224213"/>
          </a:xfrm>
          <a:custGeom>
            <a:avLst/>
            <a:gdLst>
              <a:gd name="T0" fmla="*/ 1748532 w 1077"/>
              <a:gd name="T1" fmla="*/ 570163 h 1781"/>
              <a:gd name="T2" fmla="*/ 1435389 w 1077"/>
              <a:gd name="T3" fmla="*/ 879680 h 1781"/>
              <a:gd name="T4" fmla="*/ 1176548 w 1077"/>
              <a:gd name="T5" fmla="*/ 537582 h 1781"/>
              <a:gd name="T6" fmla="*/ 1131296 w 1077"/>
              <a:gd name="T7" fmla="*/ 481471 h 1781"/>
              <a:gd name="T8" fmla="*/ 1143967 w 1077"/>
              <a:gd name="T9" fmla="*/ 427170 h 1781"/>
              <a:gd name="T10" fmla="*/ 1234471 w 1077"/>
              <a:gd name="T11" fmla="*/ 338478 h 1781"/>
              <a:gd name="T12" fmla="*/ 1263432 w 1077"/>
              <a:gd name="T13" fmla="*/ 271506 h 1781"/>
              <a:gd name="T14" fmla="*/ 1203699 w 1077"/>
              <a:gd name="T15" fmla="*/ 148423 h 1781"/>
              <a:gd name="T16" fmla="*/ 1196459 w 1077"/>
              <a:gd name="T17" fmla="*/ 90502 h 1781"/>
              <a:gd name="T18" fmla="*/ 1134917 w 1077"/>
              <a:gd name="T19" fmla="*/ 43441 h 1781"/>
              <a:gd name="T20" fmla="*/ 1042603 w 1077"/>
              <a:gd name="T21" fmla="*/ 5430 h 1781"/>
              <a:gd name="T22" fmla="*/ 890557 w 1077"/>
              <a:gd name="T23" fmla="*/ 86882 h 1781"/>
              <a:gd name="T24" fmla="*/ 852545 w 1077"/>
              <a:gd name="T25" fmla="*/ 215395 h 1781"/>
              <a:gd name="T26" fmla="*/ 928568 w 1077"/>
              <a:gd name="T27" fmla="*/ 360198 h 1781"/>
              <a:gd name="T28" fmla="*/ 895987 w 1077"/>
              <a:gd name="T29" fmla="*/ 403639 h 1781"/>
              <a:gd name="T30" fmla="*/ 698689 w 1077"/>
              <a:gd name="T31" fmla="*/ 416309 h 1781"/>
              <a:gd name="T32" fmla="*/ 191868 w 1077"/>
              <a:gd name="T33" fmla="*/ 566543 h 1781"/>
              <a:gd name="T34" fmla="*/ 108604 w 1077"/>
              <a:gd name="T35" fmla="*/ 1140326 h 1781"/>
              <a:gd name="T36" fmla="*/ 249790 w 1077"/>
              <a:gd name="T37" fmla="*/ 1084215 h 1781"/>
              <a:gd name="T38" fmla="*/ 305903 w 1077"/>
              <a:gd name="T39" fmla="*/ 953892 h 1781"/>
              <a:gd name="T40" fmla="*/ 318573 w 1077"/>
              <a:gd name="T41" fmla="*/ 734877 h 1781"/>
              <a:gd name="T42" fmla="*/ 398216 w 1077"/>
              <a:gd name="T43" fmla="*/ 675145 h 1781"/>
              <a:gd name="T44" fmla="*/ 557503 w 1077"/>
              <a:gd name="T45" fmla="*/ 651615 h 1781"/>
              <a:gd name="T46" fmla="*/ 573794 w 1077"/>
              <a:gd name="T47" fmla="*/ 647995 h 1781"/>
              <a:gd name="T48" fmla="*/ 463379 w 1077"/>
              <a:gd name="T49" fmla="*/ 1375631 h 1781"/>
              <a:gd name="T50" fmla="*/ 459759 w 1077"/>
              <a:gd name="T51" fmla="*/ 1437173 h 1781"/>
              <a:gd name="T52" fmla="*/ 472429 w 1077"/>
              <a:gd name="T53" fmla="*/ 1621797 h 1781"/>
              <a:gd name="T54" fmla="*/ 222639 w 1077"/>
              <a:gd name="T55" fmla="*/ 2544918 h 1781"/>
              <a:gd name="T56" fmla="*/ 85073 w 1077"/>
              <a:gd name="T57" fmla="*/ 2856245 h 1781"/>
              <a:gd name="T58" fmla="*/ 7240 w 1077"/>
              <a:gd name="T59" fmla="*/ 2955797 h 1781"/>
              <a:gd name="T60" fmla="*/ 101364 w 1077"/>
              <a:gd name="T61" fmla="*/ 3055349 h 1781"/>
              <a:gd name="T62" fmla="*/ 188248 w 1077"/>
              <a:gd name="T63" fmla="*/ 3102410 h 1781"/>
              <a:gd name="T64" fmla="*/ 220829 w 1077"/>
              <a:gd name="T65" fmla="*/ 3151281 h 1781"/>
              <a:gd name="T66" fmla="*/ 314953 w 1077"/>
              <a:gd name="T67" fmla="*/ 3082500 h 1781"/>
              <a:gd name="T68" fmla="*/ 291422 w 1077"/>
              <a:gd name="T69" fmla="*/ 2961227 h 1781"/>
              <a:gd name="T70" fmla="*/ 584654 w 1077"/>
              <a:gd name="T71" fmla="*/ 2342193 h 1781"/>
              <a:gd name="T72" fmla="*/ 696879 w 1077"/>
              <a:gd name="T73" fmla="*/ 2085167 h 1781"/>
              <a:gd name="T74" fmla="*/ 870646 w 1077"/>
              <a:gd name="T75" fmla="*/ 1706869 h 1781"/>
              <a:gd name="T76" fmla="*/ 1265242 w 1077"/>
              <a:gd name="T77" fmla="*/ 1591026 h 1781"/>
              <a:gd name="T78" fmla="*/ 1234471 w 1077"/>
              <a:gd name="T79" fmla="*/ 1766600 h 1781"/>
              <a:gd name="T80" fmla="*/ 1143967 w 1077"/>
              <a:gd name="T81" fmla="*/ 2065257 h 1781"/>
              <a:gd name="T82" fmla="*/ 1118626 w 1077"/>
              <a:gd name="T83" fmla="*/ 2217300 h 1781"/>
              <a:gd name="T84" fmla="*/ 1212750 w 1077"/>
              <a:gd name="T85" fmla="*/ 2296942 h 1781"/>
              <a:gd name="T86" fmla="*/ 1317734 w 1077"/>
              <a:gd name="T87" fmla="*/ 2305992 h 1781"/>
              <a:gd name="T88" fmla="*/ 1569334 w 1077"/>
              <a:gd name="T89" fmla="*/ 2219110 h 1781"/>
              <a:gd name="T90" fmla="*/ 1362986 w 1077"/>
              <a:gd name="T91" fmla="*/ 2134038 h 1781"/>
              <a:gd name="T92" fmla="*/ 1386517 w 1077"/>
              <a:gd name="T93" fmla="*/ 2135848 h 1781"/>
              <a:gd name="T94" fmla="*/ 1520462 w 1077"/>
              <a:gd name="T95" fmla="*/ 1563875 h 1781"/>
              <a:gd name="T96" fmla="*/ 943049 w 1077"/>
              <a:gd name="T97" fmla="*/ 1375631 h 1781"/>
              <a:gd name="T98" fmla="*/ 919518 w 1077"/>
              <a:gd name="T99" fmla="*/ 1370201 h 1781"/>
              <a:gd name="T100" fmla="*/ 970200 w 1077"/>
              <a:gd name="T101" fmla="*/ 1335810 h 1781"/>
              <a:gd name="T102" fmla="*/ 1098715 w 1077"/>
              <a:gd name="T103" fmla="*/ 924931 h 1781"/>
              <a:gd name="T104" fmla="*/ 1122246 w 1077"/>
              <a:gd name="T105" fmla="*/ 888730 h 1781"/>
              <a:gd name="T106" fmla="*/ 1294203 w 1077"/>
              <a:gd name="T107" fmla="*/ 957512 h 1781"/>
              <a:gd name="T108" fmla="*/ 1513222 w 1077"/>
              <a:gd name="T109" fmla="*/ 1024483 h 1781"/>
              <a:gd name="T110" fmla="*/ 1833605 w 1077"/>
              <a:gd name="T111" fmla="*/ 769267 h 1781"/>
              <a:gd name="T112" fmla="*/ 1811884 w 1077"/>
              <a:gd name="T113" fmla="*/ 725826 h 1781"/>
              <a:gd name="T114" fmla="*/ 1940400 w 1077"/>
              <a:gd name="T115" fmla="*/ 535772 h 17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77"/>
              <a:gd name="T175" fmla="*/ 0 h 1781"/>
              <a:gd name="T176" fmla="*/ 1077 w 1077"/>
              <a:gd name="T177" fmla="*/ 1781 h 17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5" name="椭圆 11"/>
          <p:cNvSpPr>
            <a:spLocks noChangeArrowheads="1"/>
          </p:cNvSpPr>
          <p:nvPr/>
        </p:nvSpPr>
        <p:spPr bwMode="auto">
          <a:xfrm>
            <a:off x="6341836" y="2622550"/>
            <a:ext cx="787400" cy="7889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EEDC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椭圆 13"/>
          <p:cNvSpPr>
            <a:spLocks noChangeArrowheads="1"/>
          </p:cNvSpPr>
          <p:nvPr/>
        </p:nvSpPr>
        <p:spPr bwMode="auto">
          <a:xfrm>
            <a:off x="6341836" y="1646238"/>
            <a:ext cx="787400" cy="785812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C51C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椭圆 15"/>
          <p:cNvSpPr>
            <a:spLocks noChangeArrowheads="1"/>
          </p:cNvSpPr>
          <p:nvPr/>
        </p:nvSpPr>
        <p:spPr bwMode="auto">
          <a:xfrm>
            <a:off x="6341836" y="3600450"/>
            <a:ext cx="787400" cy="788988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C51C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椭圆 17"/>
          <p:cNvSpPr>
            <a:spLocks noChangeArrowheads="1"/>
          </p:cNvSpPr>
          <p:nvPr/>
        </p:nvSpPr>
        <p:spPr bwMode="auto">
          <a:xfrm>
            <a:off x="6341836" y="4578350"/>
            <a:ext cx="787400" cy="787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EEDC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6442036" y="1774825"/>
            <a:ext cx="585417" cy="52322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14"/>
          <p:cNvSpPr>
            <a:spLocks noChangeArrowheads="1"/>
          </p:cNvSpPr>
          <p:nvPr/>
        </p:nvSpPr>
        <p:spPr bwMode="auto">
          <a:xfrm>
            <a:off x="6442036" y="27559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16"/>
          <p:cNvSpPr>
            <a:spLocks noChangeArrowheads="1"/>
          </p:cNvSpPr>
          <p:nvPr/>
        </p:nvSpPr>
        <p:spPr bwMode="auto">
          <a:xfrm>
            <a:off x="6437272" y="37338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18"/>
          <p:cNvSpPr>
            <a:spLocks noChangeArrowheads="1"/>
          </p:cNvSpPr>
          <p:nvPr/>
        </p:nvSpPr>
        <p:spPr bwMode="auto">
          <a:xfrm>
            <a:off x="6442036" y="4722813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391746" y="169531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258083" y="1757152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91746" y="27479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258083" y="2809803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91746" y="38006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258083" y="3862454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67737" y="483711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234074" y="4898953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流程图: 联系 16"/>
          <p:cNvSpPr>
            <a:spLocks noChangeArrowheads="1"/>
          </p:cNvSpPr>
          <p:nvPr/>
        </p:nvSpPr>
        <p:spPr bwMode="auto">
          <a:xfrm>
            <a:off x="4157661" y="2680357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0" name="流程图: 联系 16"/>
          <p:cNvSpPr>
            <a:spLocks noChangeArrowheads="1"/>
          </p:cNvSpPr>
          <p:nvPr/>
        </p:nvSpPr>
        <p:spPr bwMode="auto">
          <a:xfrm>
            <a:off x="4157661" y="2680357"/>
            <a:ext cx="1176339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31" name="流程图: 联系 16"/>
          <p:cNvSpPr>
            <a:spLocks noChangeArrowheads="1"/>
          </p:cNvSpPr>
          <p:nvPr/>
        </p:nvSpPr>
        <p:spPr bwMode="auto">
          <a:xfrm>
            <a:off x="1497013" y="2695989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2" name="流程图: 联系 16"/>
          <p:cNvSpPr>
            <a:spLocks noChangeArrowheads="1"/>
          </p:cNvSpPr>
          <p:nvPr/>
        </p:nvSpPr>
        <p:spPr bwMode="auto">
          <a:xfrm>
            <a:off x="1508128" y="2695989"/>
            <a:ext cx="1165225" cy="1176337"/>
          </a:xfrm>
          <a:custGeom>
            <a:avLst/>
            <a:gdLst>
              <a:gd name="T0" fmla="*/ 576875 w 1165044"/>
              <a:gd name="T1" fmla="*/ 0 h 1176338"/>
              <a:gd name="T2" fmla="*/ 1165044 w 1165044"/>
              <a:gd name="T3" fmla="*/ 588169 h 1176338"/>
              <a:gd name="T4" fmla="*/ 576875 w 1165044"/>
              <a:gd name="T5" fmla="*/ 1176338 h 1176338"/>
              <a:gd name="T6" fmla="*/ 0 w 1165044"/>
              <a:gd name="T7" fmla="*/ 700201 h 1176338"/>
              <a:gd name="T8" fmla="*/ 149115 w 1165044"/>
              <a:gd name="T9" fmla="*/ 674724 h 1176338"/>
              <a:gd name="T10" fmla="*/ 576877 w 1165044"/>
              <a:gd name="T11" fmla="*/ 1031075 h 1176338"/>
              <a:gd name="T12" fmla="*/ 1012645 w 1165044"/>
              <a:gd name="T13" fmla="*/ 595307 h 1176338"/>
              <a:gd name="T14" fmla="*/ 576877 w 1165044"/>
              <a:gd name="T15" fmla="*/ 159539 h 1176338"/>
              <a:gd name="T16" fmla="*/ 573779 w 1165044"/>
              <a:gd name="T17" fmla="*/ 159851 h 1176338"/>
              <a:gd name="T18" fmla="*/ 573779 w 1165044"/>
              <a:gd name="T19" fmla="*/ 312 h 1176338"/>
              <a:gd name="T20" fmla="*/ 576875 w 1165044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33" name="TextBox 19"/>
          <p:cNvSpPr>
            <a:spLocks noChangeArrowheads="1"/>
          </p:cNvSpPr>
          <p:nvPr/>
        </p:nvSpPr>
        <p:spPr bwMode="auto">
          <a:xfrm>
            <a:off x="1747839" y="3084922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cs typeface="+mn-ea"/>
                <a:sym typeface="+mn-lt"/>
              </a:rPr>
              <a:t>66%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34" name="TextBox 43"/>
          <p:cNvSpPr>
            <a:spLocks noChangeArrowheads="1"/>
          </p:cNvSpPr>
          <p:nvPr/>
        </p:nvSpPr>
        <p:spPr bwMode="auto">
          <a:xfrm>
            <a:off x="4416427" y="3070878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cs typeface="+mn-ea"/>
                <a:sym typeface="+mn-lt"/>
              </a:rPr>
              <a:t>77%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5" name="流程图: 联系 16"/>
          <p:cNvSpPr>
            <a:spLocks noChangeArrowheads="1"/>
          </p:cNvSpPr>
          <p:nvPr/>
        </p:nvSpPr>
        <p:spPr bwMode="auto">
          <a:xfrm>
            <a:off x="7003257" y="2677182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6" name="流程图: 联系 16"/>
          <p:cNvSpPr>
            <a:spLocks noChangeArrowheads="1"/>
          </p:cNvSpPr>
          <p:nvPr/>
        </p:nvSpPr>
        <p:spPr bwMode="auto">
          <a:xfrm>
            <a:off x="7003257" y="2680357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>
              <a:alpha val="3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7" name="流程图: 联系 16"/>
          <p:cNvSpPr>
            <a:spLocks noChangeArrowheads="1"/>
          </p:cNvSpPr>
          <p:nvPr/>
        </p:nvSpPr>
        <p:spPr bwMode="auto">
          <a:xfrm>
            <a:off x="7093745" y="2680357"/>
            <a:ext cx="1085851" cy="1176337"/>
          </a:xfrm>
          <a:custGeom>
            <a:avLst/>
            <a:gdLst>
              <a:gd name="T0" fmla="*/ 498862 w 1087031"/>
              <a:gd name="T1" fmla="*/ 0 h 1176338"/>
              <a:gd name="T2" fmla="*/ 1087031 w 1087031"/>
              <a:gd name="T3" fmla="*/ 588169 h 1176338"/>
              <a:gd name="T4" fmla="*/ 498862 w 1087031"/>
              <a:gd name="T5" fmla="*/ 1176338 h 1176338"/>
              <a:gd name="T6" fmla="*/ 0 w 1087031"/>
              <a:gd name="T7" fmla="*/ 896491 h 1176338"/>
              <a:gd name="T8" fmla="*/ 127626 w 1087031"/>
              <a:gd name="T9" fmla="*/ 820724 h 1176338"/>
              <a:gd name="T10" fmla="*/ 498864 w 1087031"/>
              <a:gd name="T11" fmla="*/ 1031075 h 1176338"/>
              <a:gd name="T12" fmla="*/ 934632 w 1087031"/>
              <a:gd name="T13" fmla="*/ 595307 h 1176338"/>
              <a:gd name="T14" fmla="*/ 498864 w 1087031"/>
              <a:gd name="T15" fmla="*/ 159539 h 1176338"/>
              <a:gd name="T16" fmla="*/ 495767 w 1087031"/>
              <a:gd name="T17" fmla="*/ 159851 h 1176338"/>
              <a:gd name="T18" fmla="*/ 495767 w 1087031"/>
              <a:gd name="T19" fmla="*/ 312 h 1176338"/>
              <a:gd name="T20" fmla="*/ 498862 w 1087031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8" name="TextBox 40"/>
          <p:cNvSpPr>
            <a:spLocks noChangeArrowheads="1"/>
          </p:cNvSpPr>
          <p:nvPr/>
        </p:nvSpPr>
        <p:spPr bwMode="auto">
          <a:xfrm>
            <a:off x="7263610" y="3080403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+mn-ea"/>
                <a:sym typeface="+mn-lt"/>
              </a:rPr>
              <a:t>60%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9" name="流程图: 联系 16"/>
          <p:cNvSpPr>
            <a:spLocks noChangeArrowheads="1"/>
          </p:cNvSpPr>
          <p:nvPr/>
        </p:nvSpPr>
        <p:spPr bwMode="auto">
          <a:xfrm>
            <a:off x="9675816" y="2778903"/>
            <a:ext cx="1176337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40" name="流程图: 联系 16"/>
          <p:cNvSpPr>
            <a:spLocks noChangeArrowheads="1"/>
          </p:cNvSpPr>
          <p:nvPr/>
        </p:nvSpPr>
        <p:spPr bwMode="auto">
          <a:xfrm>
            <a:off x="9675816" y="2778903"/>
            <a:ext cx="1176337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41" name="TextBox 46"/>
          <p:cNvSpPr>
            <a:spLocks noChangeArrowheads="1"/>
          </p:cNvSpPr>
          <p:nvPr/>
        </p:nvSpPr>
        <p:spPr bwMode="auto">
          <a:xfrm>
            <a:off x="9939339" y="3175774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cs typeface="+mn-ea"/>
                <a:sym typeface="+mn-lt"/>
              </a:rPr>
              <a:t>80%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05317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79939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9939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90866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565487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565487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79237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453859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53859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664785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339407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339407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5"/>
          <p:cNvSpPr/>
          <p:nvPr/>
        </p:nvSpPr>
        <p:spPr>
          <a:xfrm>
            <a:off x="361951" y="2432882"/>
            <a:ext cx="11468100" cy="2589692"/>
          </a:xfrm>
          <a:custGeom>
            <a:avLst/>
            <a:gdLst>
              <a:gd name="connsiteX0" fmla="*/ 0 w 12130087"/>
              <a:gd name="connsiteY0" fmla="*/ 2317631 h 2889131"/>
              <a:gd name="connsiteX1" fmla="*/ 2671762 w 12130087"/>
              <a:gd name="connsiteY1" fmla="*/ 3056 h 2889131"/>
              <a:gd name="connsiteX2" fmla="*/ 4729162 w 12130087"/>
              <a:gd name="connsiteY2" fmla="*/ 2746256 h 2889131"/>
              <a:gd name="connsiteX3" fmla="*/ 8529637 w 12130087"/>
              <a:gd name="connsiteY3" fmla="*/ 288806 h 2889131"/>
              <a:gd name="connsiteX4" fmla="*/ 12130087 w 12130087"/>
              <a:gd name="connsiteY4" fmla="*/ 2889131 h 2889131"/>
              <a:gd name="connsiteX0-1" fmla="*/ 0 w 12130087"/>
              <a:gd name="connsiteY0-2" fmla="*/ 2317827 h 2889327"/>
              <a:gd name="connsiteX1-3" fmla="*/ 2671762 w 12130087"/>
              <a:gd name="connsiteY1-4" fmla="*/ 3252 h 2889327"/>
              <a:gd name="connsiteX2-5" fmla="*/ 5400674 w 12130087"/>
              <a:gd name="connsiteY2-6" fmla="*/ 2760740 h 2889327"/>
              <a:gd name="connsiteX3-7" fmla="*/ 8529637 w 12130087"/>
              <a:gd name="connsiteY3-8" fmla="*/ 289002 h 2889327"/>
              <a:gd name="connsiteX4-9" fmla="*/ 12130087 w 12130087"/>
              <a:gd name="connsiteY4-10" fmla="*/ 2889327 h 2889327"/>
              <a:gd name="connsiteX0-11" fmla="*/ 0 w 12130087"/>
              <a:gd name="connsiteY0-12" fmla="*/ 2317827 h 2889327"/>
              <a:gd name="connsiteX1-13" fmla="*/ 2671762 w 12130087"/>
              <a:gd name="connsiteY1-14" fmla="*/ 3252 h 2889327"/>
              <a:gd name="connsiteX2-15" fmla="*/ 5400674 w 12130087"/>
              <a:gd name="connsiteY2-16" fmla="*/ 2760740 h 2889327"/>
              <a:gd name="connsiteX3-17" fmla="*/ 8801100 w 12130087"/>
              <a:gd name="connsiteY3-18" fmla="*/ 260427 h 2889327"/>
              <a:gd name="connsiteX4-19" fmla="*/ 12130087 w 12130087"/>
              <a:gd name="connsiteY4-20" fmla="*/ 2889327 h 2889327"/>
              <a:gd name="connsiteX0-21" fmla="*/ 0 w 12130087"/>
              <a:gd name="connsiteY0-22" fmla="*/ 2317827 h 2889327"/>
              <a:gd name="connsiteX1-23" fmla="*/ 2671762 w 12130087"/>
              <a:gd name="connsiteY1-24" fmla="*/ 3252 h 2889327"/>
              <a:gd name="connsiteX2-25" fmla="*/ 5629274 w 12130087"/>
              <a:gd name="connsiteY2-26" fmla="*/ 2760740 h 2889327"/>
              <a:gd name="connsiteX3-27" fmla="*/ 8801100 w 12130087"/>
              <a:gd name="connsiteY3-28" fmla="*/ 260427 h 2889327"/>
              <a:gd name="connsiteX4-29" fmla="*/ 12130087 w 12130087"/>
              <a:gd name="connsiteY4-30" fmla="*/ 2889327 h 2889327"/>
              <a:gd name="connsiteX0-31" fmla="*/ 0 w 12130087"/>
              <a:gd name="connsiteY0-32" fmla="*/ 2332077 h 2903577"/>
              <a:gd name="connsiteX1-33" fmla="*/ 2614612 w 12130087"/>
              <a:gd name="connsiteY1-34" fmla="*/ 3215 h 2903577"/>
              <a:gd name="connsiteX2-35" fmla="*/ 5629274 w 12130087"/>
              <a:gd name="connsiteY2-36" fmla="*/ 2774990 h 2903577"/>
              <a:gd name="connsiteX3-37" fmla="*/ 8801100 w 12130087"/>
              <a:gd name="connsiteY3-38" fmla="*/ 274677 h 2903577"/>
              <a:gd name="connsiteX4-39" fmla="*/ 12130087 w 12130087"/>
              <a:gd name="connsiteY4-40" fmla="*/ 2903577 h 2903577"/>
              <a:gd name="connsiteX0-41" fmla="*/ 0 w 12130087"/>
              <a:gd name="connsiteY0-42" fmla="*/ 2332077 h 2903577"/>
              <a:gd name="connsiteX1-43" fmla="*/ 2614612 w 12130087"/>
              <a:gd name="connsiteY1-44" fmla="*/ 3215 h 2903577"/>
              <a:gd name="connsiteX2-45" fmla="*/ 5629274 w 12130087"/>
              <a:gd name="connsiteY2-46" fmla="*/ 2774990 h 2903577"/>
              <a:gd name="connsiteX3-47" fmla="*/ 9182100 w 12130087"/>
              <a:gd name="connsiteY3-48" fmla="*/ 289917 h 2903577"/>
              <a:gd name="connsiteX4-49" fmla="*/ 12130087 w 12130087"/>
              <a:gd name="connsiteY4-50" fmla="*/ 2903577 h 2903577"/>
              <a:gd name="connsiteX0-51" fmla="*/ 0 w 12130087"/>
              <a:gd name="connsiteY0-52" fmla="*/ 2332077 h 2903577"/>
              <a:gd name="connsiteX1-53" fmla="*/ 2584132 w 12130087"/>
              <a:gd name="connsiteY1-54" fmla="*/ 3215 h 2903577"/>
              <a:gd name="connsiteX2-55" fmla="*/ 5629274 w 12130087"/>
              <a:gd name="connsiteY2-56" fmla="*/ 2774990 h 2903577"/>
              <a:gd name="connsiteX3-57" fmla="*/ 9182100 w 12130087"/>
              <a:gd name="connsiteY3-58" fmla="*/ 289917 h 2903577"/>
              <a:gd name="connsiteX4-59" fmla="*/ 12130087 w 12130087"/>
              <a:gd name="connsiteY4-60" fmla="*/ 2903577 h 2903577"/>
              <a:gd name="connsiteX0-61" fmla="*/ 0 w 12130087"/>
              <a:gd name="connsiteY0-62" fmla="*/ 2332290 h 2903790"/>
              <a:gd name="connsiteX1-63" fmla="*/ 2584132 w 12130087"/>
              <a:gd name="connsiteY1-64" fmla="*/ 3428 h 2903790"/>
              <a:gd name="connsiteX2-65" fmla="*/ 5705474 w 12130087"/>
              <a:gd name="connsiteY2-66" fmla="*/ 2790443 h 2903790"/>
              <a:gd name="connsiteX3-67" fmla="*/ 9182100 w 12130087"/>
              <a:gd name="connsiteY3-68" fmla="*/ 290130 h 2903790"/>
              <a:gd name="connsiteX4-69" fmla="*/ 12130087 w 12130087"/>
              <a:gd name="connsiteY4-70" fmla="*/ 2903790 h 29037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30087" h="2903790">
                <a:moveTo>
                  <a:pt x="0" y="2332290"/>
                </a:moveTo>
                <a:cubicBezTo>
                  <a:pt x="941784" y="1139284"/>
                  <a:pt x="1633220" y="-72931"/>
                  <a:pt x="2584132" y="3428"/>
                </a:cubicBezTo>
                <a:cubicBezTo>
                  <a:pt x="3535044" y="79787"/>
                  <a:pt x="4605813" y="2742659"/>
                  <a:pt x="5705474" y="2790443"/>
                </a:cubicBezTo>
                <a:cubicBezTo>
                  <a:pt x="6805135" y="2838227"/>
                  <a:pt x="7948613" y="266318"/>
                  <a:pt x="9182100" y="290130"/>
                </a:cubicBezTo>
                <a:cubicBezTo>
                  <a:pt x="10415587" y="313942"/>
                  <a:pt x="10946605" y="1615533"/>
                  <a:pt x="12130087" y="2903790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flipV="1">
            <a:off x="2373600" y="1864065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5506572" y="5478258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flipH="1" flipV="1">
            <a:off x="8979513" y="2160613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2303664" y="3116526"/>
            <a:ext cx="593765" cy="560118"/>
          </a:xfrm>
          <a:custGeom>
            <a:avLst/>
            <a:gdLst>
              <a:gd name="T0" fmla="*/ 186247 w 2959101"/>
              <a:gd name="T1" fmla="*/ 1226349 h 2789237"/>
              <a:gd name="T2" fmla="*/ 230689 w 2959101"/>
              <a:gd name="T3" fmla="*/ 1237612 h 2789237"/>
              <a:gd name="T4" fmla="*/ 288413 w 2959101"/>
              <a:gd name="T5" fmla="*/ 1242988 h 2789237"/>
              <a:gd name="T6" fmla="*/ 479719 w 2959101"/>
              <a:gd name="T7" fmla="*/ 1671247 h 2789237"/>
              <a:gd name="T8" fmla="*/ 447792 w 2959101"/>
              <a:gd name="T9" fmla="*/ 1667919 h 2789237"/>
              <a:gd name="T10" fmla="*/ 425571 w 2959101"/>
              <a:gd name="T11" fmla="*/ 1655632 h 2789237"/>
              <a:gd name="T12" fmla="*/ 406415 w 2959101"/>
              <a:gd name="T13" fmla="*/ 1632337 h 2789237"/>
              <a:gd name="T14" fmla="*/ 1684037 w 2959101"/>
              <a:gd name="T15" fmla="*/ 1235155 h 2789237"/>
              <a:gd name="T16" fmla="*/ 1739462 w 2959101"/>
              <a:gd name="T17" fmla="*/ 1231059 h 2789237"/>
              <a:gd name="T18" fmla="*/ 1778540 w 2959101"/>
              <a:gd name="T19" fmla="*/ 1219540 h 2789237"/>
              <a:gd name="T20" fmla="*/ 1816086 w 2959101"/>
              <a:gd name="T21" fmla="*/ 1198804 h 2789237"/>
              <a:gd name="T22" fmla="*/ 1573698 w 2959101"/>
              <a:gd name="T23" fmla="*/ 1645505 h 2789237"/>
              <a:gd name="T24" fmla="*/ 1560927 w 2959101"/>
              <a:gd name="T25" fmla="*/ 1659840 h 2789237"/>
              <a:gd name="T26" fmla="*/ 1547390 w 2959101"/>
              <a:gd name="T27" fmla="*/ 1666496 h 2789237"/>
              <a:gd name="T28" fmla="*/ 1509589 w 2959101"/>
              <a:gd name="T29" fmla="*/ 1671104 h 2789237"/>
              <a:gd name="T30" fmla="*/ 1044479 w 2959101"/>
              <a:gd name="T31" fmla="*/ 1465033 h 2789237"/>
              <a:gd name="T32" fmla="*/ 653055 w 2959101"/>
              <a:gd name="T33" fmla="*/ 989868 h 2789237"/>
              <a:gd name="T34" fmla="*/ 262244 w 2959101"/>
              <a:gd name="T35" fmla="*/ 1208432 h 2789237"/>
              <a:gd name="T36" fmla="*/ 203201 w 2959101"/>
              <a:gd name="T37" fmla="*/ 1197683 h 2789237"/>
              <a:gd name="T38" fmla="*/ 151059 w 2959101"/>
              <a:gd name="T39" fmla="*/ 1173369 h 2789237"/>
              <a:gd name="T40" fmla="*/ 106841 w 2959101"/>
              <a:gd name="T41" fmla="*/ 1139075 h 2789237"/>
              <a:gd name="T42" fmla="*/ 72846 w 2959101"/>
              <a:gd name="T43" fmla="*/ 1097359 h 2789237"/>
              <a:gd name="T44" fmla="*/ 49586 w 2959101"/>
              <a:gd name="T45" fmla="*/ 1051547 h 2789237"/>
              <a:gd name="T46" fmla="*/ 39874 w 2959101"/>
              <a:gd name="T47" fmla="*/ 1004712 h 2789237"/>
              <a:gd name="T48" fmla="*/ 44474 w 2959101"/>
              <a:gd name="T49" fmla="*/ 953782 h 2789237"/>
              <a:gd name="T50" fmla="*/ 156427 w 2959101"/>
              <a:gd name="T51" fmla="*/ 723445 h 2789237"/>
              <a:gd name="T52" fmla="*/ 1881769 w 2959101"/>
              <a:gd name="T53" fmla="*/ 891877 h 2789237"/>
              <a:gd name="T54" fmla="*/ 1894788 w 2959101"/>
              <a:gd name="T55" fmla="*/ 923328 h 2789237"/>
              <a:gd name="T56" fmla="*/ 1902958 w 2959101"/>
              <a:gd name="T57" fmla="*/ 957080 h 2789237"/>
              <a:gd name="T58" fmla="*/ 1904745 w 2959101"/>
              <a:gd name="T59" fmla="*/ 994156 h 2789237"/>
              <a:gd name="T60" fmla="*/ 1893767 w 2959101"/>
              <a:gd name="T61" fmla="*/ 1047342 h 2789237"/>
              <a:gd name="T62" fmla="*/ 1869771 w 2959101"/>
              <a:gd name="T63" fmla="*/ 1095413 h 2789237"/>
              <a:gd name="T64" fmla="*/ 1834797 w 2959101"/>
              <a:gd name="T65" fmla="*/ 1136069 h 2789237"/>
              <a:gd name="T66" fmla="*/ 1792164 w 2959101"/>
              <a:gd name="T67" fmla="*/ 1167520 h 2789237"/>
              <a:gd name="T68" fmla="*/ 1744425 w 2959101"/>
              <a:gd name="T69" fmla="*/ 1188999 h 2789237"/>
              <a:gd name="T70" fmla="*/ 1694645 w 2959101"/>
              <a:gd name="T71" fmla="*/ 1198460 h 2789237"/>
              <a:gd name="T72" fmla="*/ 1531517 w 2959101"/>
              <a:gd name="T73" fmla="*/ 727463 h 2789237"/>
              <a:gd name="T74" fmla="*/ 1310612 w 2959101"/>
              <a:gd name="T75" fmla="*/ 512 h 2789237"/>
              <a:gd name="T76" fmla="*/ 1333869 w 2959101"/>
              <a:gd name="T77" fmla="*/ 7934 h 2789237"/>
              <a:gd name="T78" fmla="*/ 1352526 w 2959101"/>
              <a:gd name="T79" fmla="*/ 26874 h 2789237"/>
              <a:gd name="T80" fmla="*/ 1493861 w 2959101"/>
              <a:gd name="T81" fmla="*/ 264384 h 2789237"/>
              <a:gd name="T82" fmla="*/ 892487 w 2959101"/>
              <a:gd name="T83" fmla="*/ 95976 h 2789237"/>
              <a:gd name="T84" fmla="*/ 832682 w 2959101"/>
              <a:gd name="T85" fmla="*/ 21499 h 2789237"/>
              <a:gd name="T86" fmla="*/ 658932 w 2959101"/>
              <a:gd name="T87" fmla="*/ 0 h 2789237"/>
              <a:gd name="T88" fmla="*/ 706710 w 2959101"/>
              <a:gd name="T89" fmla="*/ 3069 h 2789237"/>
              <a:gd name="T90" fmla="*/ 746568 w 2959101"/>
              <a:gd name="T91" fmla="*/ 12022 h 2789237"/>
              <a:gd name="T92" fmla="*/ 779783 w 2959101"/>
              <a:gd name="T93" fmla="*/ 26347 h 2789237"/>
              <a:gd name="T94" fmla="*/ 807888 w 2959101"/>
              <a:gd name="T95" fmla="*/ 45788 h 2789237"/>
              <a:gd name="T96" fmla="*/ 831905 w 2959101"/>
              <a:gd name="T97" fmla="*/ 69578 h 2789237"/>
              <a:gd name="T98" fmla="*/ 862565 w 2959101"/>
              <a:gd name="T99" fmla="*/ 112553 h 2789237"/>
              <a:gd name="T100" fmla="*/ 861798 w 2959101"/>
              <a:gd name="T101" fmla="*/ 328704 h 2789237"/>
              <a:gd name="T102" fmla="*/ 501800 w 2959101"/>
              <a:gd name="T103" fmla="*/ 83903 h 2789237"/>
              <a:gd name="T104" fmla="*/ 531183 w 2959101"/>
              <a:gd name="T105" fmla="*/ 43998 h 2789237"/>
              <a:gd name="T106" fmla="*/ 566697 w 2959101"/>
              <a:gd name="T107" fmla="*/ 17394 h 2789237"/>
              <a:gd name="T108" fmla="*/ 612431 w 2959101"/>
              <a:gd name="T109" fmla="*/ 3325 h 2789237"/>
              <a:gd name="T110" fmla="*/ 658932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KSO_Shape"/>
          <p:cNvSpPr/>
          <p:nvPr/>
        </p:nvSpPr>
        <p:spPr>
          <a:xfrm>
            <a:off x="5419666" y="3969053"/>
            <a:ext cx="545287" cy="456223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rgbClr val="C0122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504D"/>
              </a:solidFill>
              <a:cs typeface="+mn-ea"/>
              <a:sym typeface="+mn-lt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8876401" y="3253158"/>
            <a:ext cx="577696" cy="577696"/>
          </a:xfrm>
          <a:custGeom>
            <a:avLst/>
            <a:gdLst>
              <a:gd name="T0" fmla="*/ 1395413 w 2219325"/>
              <a:gd name="T1" fmla="*/ 1938020 h 2219325"/>
              <a:gd name="T2" fmla="*/ 1388316 w 2219325"/>
              <a:gd name="T3" fmla="*/ 2002466 h 2219325"/>
              <a:gd name="T4" fmla="*/ 1670304 w 2219325"/>
              <a:gd name="T5" fmla="*/ 1858614 h 2219325"/>
              <a:gd name="T6" fmla="*/ 1150620 w 2219325"/>
              <a:gd name="T7" fmla="*/ 2015808 h 2219325"/>
              <a:gd name="T8" fmla="*/ 1286510 w 2219325"/>
              <a:gd name="T9" fmla="*/ 1931988 h 2219325"/>
              <a:gd name="T10" fmla="*/ 1400810 w 2219325"/>
              <a:gd name="T11" fmla="*/ 1758633 h 2219325"/>
              <a:gd name="T12" fmla="*/ 848360 w 2219325"/>
              <a:gd name="T13" fmla="*/ 1816418 h 2219325"/>
              <a:gd name="T14" fmla="*/ 969645 w 2219325"/>
              <a:gd name="T15" fmla="*/ 1966278 h 2219325"/>
              <a:gd name="T16" fmla="*/ 388339 w 2219325"/>
              <a:gd name="T17" fmla="*/ 1704282 h 2219325"/>
              <a:gd name="T18" fmla="*/ 625234 w 2219325"/>
              <a:gd name="T19" fmla="*/ 1909105 h 2219325"/>
              <a:gd name="T20" fmla="*/ 900095 w 2219325"/>
              <a:gd name="T21" fmla="*/ 2020749 h 2219325"/>
              <a:gd name="T22" fmla="*/ 793433 w 2219325"/>
              <a:gd name="T23" fmla="*/ 1894840 h 2219325"/>
              <a:gd name="T24" fmla="*/ 1611947 w 2219325"/>
              <a:gd name="T25" fmla="*/ 1244918 h 2219325"/>
              <a:gd name="T26" fmla="*/ 1898577 w 2219325"/>
              <a:gd name="T27" fmla="*/ 1613535 h 2219325"/>
              <a:gd name="T28" fmla="*/ 2016438 w 2219325"/>
              <a:gd name="T29" fmla="*/ 1342906 h 2219325"/>
              <a:gd name="T30" fmla="*/ 1464945 w 2219325"/>
              <a:gd name="T31" fmla="*/ 1588135 h 2219325"/>
              <a:gd name="T32" fmla="*/ 1527810 w 2219325"/>
              <a:gd name="T33" fmla="*/ 1182688 h 2219325"/>
              <a:gd name="T34" fmla="*/ 727393 w 2219325"/>
              <a:gd name="T35" fmla="*/ 1480820 h 2219325"/>
              <a:gd name="T36" fmla="*/ 185422 w 2219325"/>
              <a:gd name="T37" fmla="*/ 1251450 h 2219325"/>
              <a:gd name="T38" fmla="*/ 287674 w 2219325"/>
              <a:gd name="T39" fmla="*/ 1555032 h 2219325"/>
              <a:gd name="T40" fmla="*/ 619125 w 2219325"/>
              <a:gd name="T41" fmla="*/ 1365568 h 2219325"/>
              <a:gd name="T42" fmla="*/ 1581467 w 2219325"/>
              <a:gd name="T43" fmla="*/ 739458 h 2219325"/>
              <a:gd name="T44" fmla="*/ 2043430 w 2219325"/>
              <a:gd name="T45" fmla="*/ 1036784 h 2219325"/>
              <a:gd name="T46" fmla="*/ 1963406 w 2219325"/>
              <a:gd name="T47" fmla="*/ 723993 h 2219325"/>
              <a:gd name="T48" fmla="*/ 1522095 w 2219325"/>
              <a:gd name="T49" fmla="*/ 943928 h 2219325"/>
              <a:gd name="T50" fmla="*/ 762000 w 2219325"/>
              <a:gd name="T51" fmla="*/ 606108 h 2219325"/>
              <a:gd name="T52" fmla="*/ 692467 w 2219325"/>
              <a:gd name="T53" fmla="*/ 1005840 h 2219325"/>
              <a:gd name="T54" fmla="*/ 239406 w 2219325"/>
              <a:gd name="T55" fmla="*/ 765910 h 2219325"/>
              <a:gd name="T56" fmla="*/ 175580 w 2219325"/>
              <a:gd name="T57" fmla="*/ 1068705 h 2219325"/>
              <a:gd name="T58" fmla="*/ 649287 w 2219325"/>
              <a:gd name="T59" fmla="*/ 684848 h 2219325"/>
              <a:gd name="T60" fmla="*/ 1378267 w 2219325"/>
              <a:gd name="T61" fmla="*/ 416878 h 2219325"/>
              <a:gd name="T62" fmla="*/ 1258887 w 2219325"/>
              <a:gd name="T63" fmla="*/ 261303 h 2219325"/>
              <a:gd name="T64" fmla="*/ 1047750 w 2219325"/>
              <a:gd name="T65" fmla="*/ 209550 h 2219325"/>
              <a:gd name="T66" fmla="*/ 914400 w 2219325"/>
              <a:gd name="T67" fmla="*/ 307023 h 2219325"/>
              <a:gd name="T68" fmla="*/ 804545 w 2219325"/>
              <a:gd name="T69" fmla="*/ 491490 h 2219325"/>
              <a:gd name="T70" fmla="*/ 725264 w 2219325"/>
              <a:gd name="T71" fmla="*/ 255919 h 2219325"/>
              <a:gd name="T72" fmla="*/ 464869 w 2219325"/>
              <a:gd name="T73" fmla="*/ 431844 h 2219325"/>
              <a:gd name="T74" fmla="*/ 779145 w 2219325"/>
              <a:gd name="T75" fmla="*/ 348298 h 2219325"/>
              <a:gd name="T76" fmla="*/ 889635 w 2219325"/>
              <a:gd name="T77" fmla="*/ 207963 h 2219325"/>
              <a:gd name="T78" fmla="*/ 1403033 w 2219325"/>
              <a:gd name="T79" fmla="*/ 291783 h 2219325"/>
              <a:gd name="T80" fmla="*/ 1832574 w 2219325"/>
              <a:gd name="T81" fmla="*/ 513773 h 2219325"/>
              <a:gd name="T82" fmla="*/ 1595679 w 2219325"/>
              <a:gd name="T83" fmla="*/ 308950 h 2219325"/>
              <a:gd name="T84" fmla="*/ 1315730 w 2219325"/>
              <a:gd name="T85" fmla="*/ 196178 h 2219325"/>
              <a:gd name="T86" fmla="*/ 1465580 w 2219325"/>
              <a:gd name="T87" fmla="*/ 58420 h 2219325"/>
              <a:gd name="T88" fmla="*/ 1794510 w 2219325"/>
              <a:gd name="T89" fmla="*/ 236855 h 2219325"/>
              <a:gd name="T90" fmla="*/ 2044383 w 2219325"/>
              <a:gd name="T91" fmla="*/ 511493 h 2219325"/>
              <a:gd name="T92" fmla="*/ 2190750 w 2219325"/>
              <a:gd name="T93" fmla="*/ 859473 h 2219325"/>
              <a:gd name="T94" fmla="*/ 2210435 w 2219325"/>
              <a:gd name="T95" fmla="*/ 1250950 h 2219325"/>
              <a:gd name="T96" fmla="*/ 2097723 w 2219325"/>
              <a:gd name="T97" fmla="*/ 1614805 h 2219325"/>
              <a:gd name="T98" fmla="*/ 1875473 w 2219325"/>
              <a:gd name="T99" fmla="*/ 1913255 h 2219325"/>
              <a:gd name="T100" fmla="*/ 1566227 w 2219325"/>
              <a:gd name="T101" fmla="*/ 2121535 h 2219325"/>
              <a:gd name="T102" fmla="*/ 1195070 w 2219325"/>
              <a:gd name="T103" fmla="*/ 2215833 h 2219325"/>
              <a:gd name="T104" fmla="*/ 805815 w 2219325"/>
              <a:gd name="T105" fmla="*/ 2177098 h 2219325"/>
              <a:gd name="T106" fmla="*/ 467043 w 2219325"/>
              <a:gd name="T107" fmla="*/ 2014538 h 2219325"/>
              <a:gd name="T108" fmla="*/ 204787 w 2219325"/>
              <a:gd name="T109" fmla="*/ 1751965 h 2219325"/>
              <a:gd name="T110" fmla="*/ 42227 w 2219325"/>
              <a:gd name="T111" fmla="*/ 1413510 h 2219325"/>
              <a:gd name="T112" fmla="*/ 3175 w 2219325"/>
              <a:gd name="T113" fmla="*/ 1024255 h 2219325"/>
              <a:gd name="T114" fmla="*/ 97790 w 2219325"/>
              <a:gd name="T115" fmla="*/ 653098 h 2219325"/>
              <a:gd name="T116" fmla="*/ 306387 w 2219325"/>
              <a:gd name="T117" fmla="*/ 344488 h 2219325"/>
              <a:gd name="T118" fmla="*/ 604520 w 2219325"/>
              <a:gd name="T119" fmla="*/ 121603 h 2219325"/>
              <a:gd name="T120" fmla="*/ 968375 w 2219325"/>
              <a:gd name="T121" fmla="*/ 9208 h 2219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19325" h="2219325">
                <a:moveTo>
                  <a:pt x="1522095" y="1695768"/>
                </a:moveTo>
                <a:lnTo>
                  <a:pt x="1510983" y="1725295"/>
                </a:lnTo>
                <a:lnTo>
                  <a:pt x="1499553" y="1754188"/>
                </a:lnTo>
                <a:lnTo>
                  <a:pt x="1487170" y="1781810"/>
                </a:lnTo>
                <a:lnTo>
                  <a:pt x="1474153" y="1808480"/>
                </a:lnTo>
                <a:lnTo>
                  <a:pt x="1461135" y="1834515"/>
                </a:lnTo>
                <a:lnTo>
                  <a:pt x="1447165" y="1859280"/>
                </a:lnTo>
                <a:lnTo>
                  <a:pt x="1439863" y="1871345"/>
                </a:lnTo>
                <a:lnTo>
                  <a:pt x="1432877" y="1883093"/>
                </a:lnTo>
                <a:lnTo>
                  <a:pt x="1425575" y="1894840"/>
                </a:lnTo>
                <a:lnTo>
                  <a:pt x="1417955" y="1905953"/>
                </a:lnTo>
                <a:lnTo>
                  <a:pt x="1410653" y="1917065"/>
                </a:lnTo>
                <a:lnTo>
                  <a:pt x="1403033" y="1927860"/>
                </a:lnTo>
                <a:lnTo>
                  <a:pt x="1395413" y="1938020"/>
                </a:lnTo>
                <a:lnTo>
                  <a:pt x="1387157" y="1948498"/>
                </a:lnTo>
                <a:lnTo>
                  <a:pt x="1379537" y="1958023"/>
                </a:lnTo>
                <a:lnTo>
                  <a:pt x="1371600" y="1967865"/>
                </a:lnTo>
                <a:lnTo>
                  <a:pt x="1363027" y="1977390"/>
                </a:lnTo>
                <a:lnTo>
                  <a:pt x="1355090" y="1986280"/>
                </a:lnTo>
                <a:lnTo>
                  <a:pt x="1346517" y="1994853"/>
                </a:lnTo>
                <a:lnTo>
                  <a:pt x="1337945" y="2003425"/>
                </a:lnTo>
                <a:lnTo>
                  <a:pt x="1329690" y="2011680"/>
                </a:lnTo>
                <a:lnTo>
                  <a:pt x="1320800" y="2019300"/>
                </a:lnTo>
                <a:lnTo>
                  <a:pt x="1318516" y="2021258"/>
                </a:lnTo>
                <a:lnTo>
                  <a:pt x="1321630" y="2020566"/>
                </a:lnTo>
                <a:lnTo>
                  <a:pt x="1344176" y="2015168"/>
                </a:lnTo>
                <a:lnTo>
                  <a:pt x="1366405" y="2008817"/>
                </a:lnTo>
                <a:lnTo>
                  <a:pt x="1388316" y="2002466"/>
                </a:lnTo>
                <a:lnTo>
                  <a:pt x="1410227" y="1995479"/>
                </a:lnTo>
                <a:lnTo>
                  <a:pt x="1431821" y="1987858"/>
                </a:lnTo>
                <a:lnTo>
                  <a:pt x="1453415" y="1979602"/>
                </a:lnTo>
                <a:lnTo>
                  <a:pt x="1474691" y="1971345"/>
                </a:lnTo>
                <a:lnTo>
                  <a:pt x="1495332" y="1962136"/>
                </a:lnTo>
                <a:lnTo>
                  <a:pt x="1515973" y="1952610"/>
                </a:lnTo>
                <a:lnTo>
                  <a:pt x="1536296" y="1942448"/>
                </a:lnTo>
                <a:lnTo>
                  <a:pt x="1556302" y="1931651"/>
                </a:lnTo>
                <a:lnTo>
                  <a:pt x="1575991" y="1920537"/>
                </a:lnTo>
                <a:lnTo>
                  <a:pt x="1595679" y="1909105"/>
                </a:lnTo>
                <a:lnTo>
                  <a:pt x="1614415" y="1897038"/>
                </a:lnTo>
                <a:lnTo>
                  <a:pt x="1633468" y="1884653"/>
                </a:lnTo>
                <a:lnTo>
                  <a:pt x="1652203" y="1872268"/>
                </a:lnTo>
                <a:lnTo>
                  <a:pt x="1670304" y="1858614"/>
                </a:lnTo>
                <a:lnTo>
                  <a:pt x="1687770" y="1845276"/>
                </a:lnTo>
                <a:lnTo>
                  <a:pt x="1705553" y="1830986"/>
                </a:lnTo>
                <a:lnTo>
                  <a:pt x="1722383" y="1816379"/>
                </a:lnTo>
                <a:lnTo>
                  <a:pt x="1739531" y="1801454"/>
                </a:lnTo>
                <a:lnTo>
                  <a:pt x="1756044" y="1786529"/>
                </a:lnTo>
                <a:lnTo>
                  <a:pt x="1771921" y="1770651"/>
                </a:lnTo>
                <a:lnTo>
                  <a:pt x="1787481" y="1754456"/>
                </a:lnTo>
                <a:lnTo>
                  <a:pt x="1802724" y="1737943"/>
                </a:lnTo>
                <a:lnTo>
                  <a:pt x="1817967" y="1721430"/>
                </a:lnTo>
                <a:lnTo>
                  <a:pt x="1832574" y="1704282"/>
                </a:lnTo>
                <a:lnTo>
                  <a:pt x="1839112" y="1695768"/>
                </a:lnTo>
                <a:lnTo>
                  <a:pt x="1522095" y="1695768"/>
                </a:lnTo>
                <a:close/>
                <a:moveTo>
                  <a:pt x="1150620" y="1695768"/>
                </a:moveTo>
                <a:lnTo>
                  <a:pt x="1150620" y="2015808"/>
                </a:lnTo>
                <a:lnTo>
                  <a:pt x="1160780" y="2012950"/>
                </a:lnTo>
                <a:lnTo>
                  <a:pt x="1170940" y="2010093"/>
                </a:lnTo>
                <a:lnTo>
                  <a:pt x="1181100" y="2006600"/>
                </a:lnTo>
                <a:lnTo>
                  <a:pt x="1191260" y="2002155"/>
                </a:lnTo>
                <a:lnTo>
                  <a:pt x="1201103" y="1997393"/>
                </a:lnTo>
                <a:lnTo>
                  <a:pt x="1210945" y="1992313"/>
                </a:lnTo>
                <a:lnTo>
                  <a:pt x="1220787" y="1986598"/>
                </a:lnTo>
                <a:lnTo>
                  <a:pt x="1230313" y="1979930"/>
                </a:lnTo>
                <a:lnTo>
                  <a:pt x="1240155" y="1973580"/>
                </a:lnTo>
                <a:lnTo>
                  <a:pt x="1249680" y="1966278"/>
                </a:lnTo>
                <a:lnTo>
                  <a:pt x="1258887" y="1958340"/>
                </a:lnTo>
                <a:lnTo>
                  <a:pt x="1268095" y="1950085"/>
                </a:lnTo>
                <a:lnTo>
                  <a:pt x="1277303" y="1941195"/>
                </a:lnTo>
                <a:lnTo>
                  <a:pt x="1286510" y="1931988"/>
                </a:lnTo>
                <a:lnTo>
                  <a:pt x="1295400" y="1922463"/>
                </a:lnTo>
                <a:lnTo>
                  <a:pt x="1304607" y="1912303"/>
                </a:lnTo>
                <a:lnTo>
                  <a:pt x="1313180" y="1902143"/>
                </a:lnTo>
                <a:lnTo>
                  <a:pt x="1321753" y="1890713"/>
                </a:lnTo>
                <a:lnTo>
                  <a:pt x="1330325" y="1879283"/>
                </a:lnTo>
                <a:lnTo>
                  <a:pt x="1338897" y="1867853"/>
                </a:lnTo>
                <a:lnTo>
                  <a:pt x="1346835" y="1855470"/>
                </a:lnTo>
                <a:lnTo>
                  <a:pt x="1355090" y="1842770"/>
                </a:lnTo>
                <a:lnTo>
                  <a:pt x="1363027" y="1829753"/>
                </a:lnTo>
                <a:lnTo>
                  <a:pt x="1370647" y="1816418"/>
                </a:lnTo>
                <a:lnTo>
                  <a:pt x="1378267" y="1802448"/>
                </a:lnTo>
                <a:lnTo>
                  <a:pt x="1386205" y="1788160"/>
                </a:lnTo>
                <a:lnTo>
                  <a:pt x="1393507" y="1773555"/>
                </a:lnTo>
                <a:lnTo>
                  <a:pt x="1400810" y="1758633"/>
                </a:lnTo>
                <a:lnTo>
                  <a:pt x="1407477" y="1743710"/>
                </a:lnTo>
                <a:lnTo>
                  <a:pt x="1414463" y="1727835"/>
                </a:lnTo>
                <a:lnTo>
                  <a:pt x="1421447" y="1711643"/>
                </a:lnTo>
                <a:lnTo>
                  <a:pt x="1428115" y="1695768"/>
                </a:lnTo>
                <a:lnTo>
                  <a:pt x="1150620" y="1695768"/>
                </a:lnTo>
                <a:close/>
                <a:moveTo>
                  <a:pt x="791210" y="1695768"/>
                </a:moveTo>
                <a:lnTo>
                  <a:pt x="797560" y="1711643"/>
                </a:lnTo>
                <a:lnTo>
                  <a:pt x="804545" y="1727835"/>
                </a:lnTo>
                <a:lnTo>
                  <a:pt x="811213" y="1743710"/>
                </a:lnTo>
                <a:lnTo>
                  <a:pt x="818515" y="1758633"/>
                </a:lnTo>
                <a:lnTo>
                  <a:pt x="825817" y="1773555"/>
                </a:lnTo>
                <a:lnTo>
                  <a:pt x="833120" y="1788160"/>
                </a:lnTo>
                <a:lnTo>
                  <a:pt x="840740" y="1802448"/>
                </a:lnTo>
                <a:lnTo>
                  <a:pt x="848360" y="1816418"/>
                </a:lnTo>
                <a:lnTo>
                  <a:pt x="855980" y="1829753"/>
                </a:lnTo>
                <a:lnTo>
                  <a:pt x="864235" y="1842770"/>
                </a:lnTo>
                <a:lnTo>
                  <a:pt x="872173" y="1855470"/>
                </a:lnTo>
                <a:lnTo>
                  <a:pt x="880427" y="1867853"/>
                </a:lnTo>
                <a:lnTo>
                  <a:pt x="888683" y="1879283"/>
                </a:lnTo>
                <a:lnTo>
                  <a:pt x="897255" y="1890713"/>
                </a:lnTo>
                <a:lnTo>
                  <a:pt x="906145" y="1902143"/>
                </a:lnTo>
                <a:lnTo>
                  <a:pt x="914400" y="1912303"/>
                </a:lnTo>
                <a:lnTo>
                  <a:pt x="923290" y="1922463"/>
                </a:lnTo>
                <a:lnTo>
                  <a:pt x="932497" y="1931988"/>
                </a:lnTo>
                <a:lnTo>
                  <a:pt x="941387" y="1941195"/>
                </a:lnTo>
                <a:lnTo>
                  <a:pt x="950595" y="1950085"/>
                </a:lnTo>
                <a:lnTo>
                  <a:pt x="960120" y="1958340"/>
                </a:lnTo>
                <a:lnTo>
                  <a:pt x="969645" y="1966278"/>
                </a:lnTo>
                <a:lnTo>
                  <a:pt x="979170" y="1973580"/>
                </a:lnTo>
                <a:lnTo>
                  <a:pt x="988695" y="1979930"/>
                </a:lnTo>
                <a:lnTo>
                  <a:pt x="998220" y="1986598"/>
                </a:lnTo>
                <a:lnTo>
                  <a:pt x="1008380" y="1992313"/>
                </a:lnTo>
                <a:lnTo>
                  <a:pt x="1017905" y="1997393"/>
                </a:lnTo>
                <a:lnTo>
                  <a:pt x="1027747" y="2002155"/>
                </a:lnTo>
                <a:lnTo>
                  <a:pt x="1037907" y="2006600"/>
                </a:lnTo>
                <a:lnTo>
                  <a:pt x="1047750" y="2010093"/>
                </a:lnTo>
                <a:lnTo>
                  <a:pt x="1058227" y="2012950"/>
                </a:lnTo>
                <a:lnTo>
                  <a:pt x="1068705" y="2015808"/>
                </a:lnTo>
                <a:lnTo>
                  <a:pt x="1068705" y="1695768"/>
                </a:lnTo>
                <a:lnTo>
                  <a:pt x="791210" y="1695768"/>
                </a:lnTo>
                <a:close/>
                <a:moveTo>
                  <a:pt x="381497" y="1695768"/>
                </a:moveTo>
                <a:lnTo>
                  <a:pt x="388339" y="1704282"/>
                </a:lnTo>
                <a:lnTo>
                  <a:pt x="402946" y="1721430"/>
                </a:lnTo>
                <a:lnTo>
                  <a:pt x="417871" y="1737943"/>
                </a:lnTo>
                <a:lnTo>
                  <a:pt x="432796" y="1754456"/>
                </a:lnTo>
                <a:lnTo>
                  <a:pt x="448674" y="1770651"/>
                </a:lnTo>
                <a:lnTo>
                  <a:pt x="464869" y="1786529"/>
                </a:lnTo>
                <a:lnTo>
                  <a:pt x="481382" y="1801454"/>
                </a:lnTo>
                <a:lnTo>
                  <a:pt x="497895" y="1816379"/>
                </a:lnTo>
                <a:lnTo>
                  <a:pt x="515043" y="1830986"/>
                </a:lnTo>
                <a:lnTo>
                  <a:pt x="532826" y="1845276"/>
                </a:lnTo>
                <a:lnTo>
                  <a:pt x="550609" y="1858614"/>
                </a:lnTo>
                <a:lnTo>
                  <a:pt x="568709" y="1872268"/>
                </a:lnTo>
                <a:lnTo>
                  <a:pt x="587128" y="1884653"/>
                </a:lnTo>
                <a:lnTo>
                  <a:pt x="605863" y="1897038"/>
                </a:lnTo>
                <a:lnTo>
                  <a:pt x="625234" y="1909105"/>
                </a:lnTo>
                <a:lnTo>
                  <a:pt x="644605" y="1920537"/>
                </a:lnTo>
                <a:lnTo>
                  <a:pt x="664293" y="1931651"/>
                </a:lnTo>
                <a:lnTo>
                  <a:pt x="684299" y="1942448"/>
                </a:lnTo>
                <a:lnTo>
                  <a:pt x="704623" y="1952610"/>
                </a:lnTo>
                <a:lnTo>
                  <a:pt x="725264" y="1962136"/>
                </a:lnTo>
                <a:lnTo>
                  <a:pt x="746222" y="1971345"/>
                </a:lnTo>
                <a:lnTo>
                  <a:pt x="767181" y="1979602"/>
                </a:lnTo>
                <a:lnTo>
                  <a:pt x="788457" y="1987858"/>
                </a:lnTo>
                <a:lnTo>
                  <a:pt x="810368" y="1995479"/>
                </a:lnTo>
                <a:lnTo>
                  <a:pt x="832279" y="2002466"/>
                </a:lnTo>
                <a:lnTo>
                  <a:pt x="854190" y="2008817"/>
                </a:lnTo>
                <a:lnTo>
                  <a:pt x="876419" y="2015168"/>
                </a:lnTo>
                <a:lnTo>
                  <a:pt x="899283" y="2020566"/>
                </a:lnTo>
                <a:lnTo>
                  <a:pt x="900095" y="2020749"/>
                </a:lnTo>
                <a:lnTo>
                  <a:pt x="898525" y="2019300"/>
                </a:lnTo>
                <a:lnTo>
                  <a:pt x="889635" y="2011680"/>
                </a:lnTo>
                <a:lnTo>
                  <a:pt x="881063" y="2003425"/>
                </a:lnTo>
                <a:lnTo>
                  <a:pt x="872490" y="1994853"/>
                </a:lnTo>
                <a:lnTo>
                  <a:pt x="864235" y="1986280"/>
                </a:lnTo>
                <a:lnTo>
                  <a:pt x="855980" y="1977390"/>
                </a:lnTo>
                <a:lnTo>
                  <a:pt x="847725" y="1967865"/>
                </a:lnTo>
                <a:lnTo>
                  <a:pt x="839470" y="1958023"/>
                </a:lnTo>
                <a:lnTo>
                  <a:pt x="831850" y="1948498"/>
                </a:lnTo>
                <a:lnTo>
                  <a:pt x="823913" y="1938020"/>
                </a:lnTo>
                <a:lnTo>
                  <a:pt x="816293" y="1927860"/>
                </a:lnTo>
                <a:lnTo>
                  <a:pt x="808355" y="1917065"/>
                </a:lnTo>
                <a:lnTo>
                  <a:pt x="801053" y="1905953"/>
                </a:lnTo>
                <a:lnTo>
                  <a:pt x="793433" y="1894840"/>
                </a:lnTo>
                <a:lnTo>
                  <a:pt x="786130" y="1883093"/>
                </a:lnTo>
                <a:lnTo>
                  <a:pt x="779145" y="1871345"/>
                </a:lnTo>
                <a:lnTo>
                  <a:pt x="771843" y="1859280"/>
                </a:lnTo>
                <a:lnTo>
                  <a:pt x="758190" y="1834515"/>
                </a:lnTo>
                <a:lnTo>
                  <a:pt x="745173" y="1808480"/>
                </a:lnTo>
                <a:lnTo>
                  <a:pt x="731837" y="1781810"/>
                </a:lnTo>
                <a:lnTo>
                  <a:pt x="719773" y="1754188"/>
                </a:lnTo>
                <a:lnTo>
                  <a:pt x="708025" y="1725295"/>
                </a:lnTo>
                <a:lnTo>
                  <a:pt x="696913" y="1695768"/>
                </a:lnTo>
                <a:lnTo>
                  <a:pt x="381497" y="1695768"/>
                </a:lnTo>
                <a:close/>
                <a:moveTo>
                  <a:pt x="1615757" y="1150938"/>
                </a:moveTo>
                <a:lnTo>
                  <a:pt x="1615123" y="1182688"/>
                </a:lnTo>
                <a:lnTo>
                  <a:pt x="1613535" y="1213803"/>
                </a:lnTo>
                <a:lnTo>
                  <a:pt x="1611947" y="1244918"/>
                </a:lnTo>
                <a:lnTo>
                  <a:pt x="1609725" y="1275715"/>
                </a:lnTo>
                <a:lnTo>
                  <a:pt x="1607185" y="1305878"/>
                </a:lnTo>
                <a:lnTo>
                  <a:pt x="1603693" y="1336040"/>
                </a:lnTo>
                <a:lnTo>
                  <a:pt x="1600200" y="1365568"/>
                </a:lnTo>
                <a:lnTo>
                  <a:pt x="1596073" y="1394778"/>
                </a:lnTo>
                <a:lnTo>
                  <a:pt x="1591627" y="1423670"/>
                </a:lnTo>
                <a:lnTo>
                  <a:pt x="1586547" y="1451928"/>
                </a:lnTo>
                <a:lnTo>
                  <a:pt x="1581467" y="1479868"/>
                </a:lnTo>
                <a:lnTo>
                  <a:pt x="1576070" y="1507808"/>
                </a:lnTo>
                <a:lnTo>
                  <a:pt x="1569720" y="1534478"/>
                </a:lnTo>
                <a:lnTo>
                  <a:pt x="1563370" y="1561465"/>
                </a:lnTo>
                <a:lnTo>
                  <a:pt x="1556385" y="1587500"/>
                </a:lnTo>
                <a:lnTo>
                  <a:pt x="1549083" y="1613535"/>
                </a:lnTo>
                <a:lnTo>
                  <a:pt x="1898577" y="1613535"/>
                </a:lnTo>
                <a:lnTo>
                  <a:pt x="1898625" y="1613462"/>
                </a:lnTo>
                <a:lnTo>
                  <a:pt x="1910375" y="1594091"/>
                </a:lnTo>
                <a:lnTo>
                  <a:pt x="1922124" y="1574720"/>
                </a:lnTo>
                <a:lnTo>
                  <a:pt x="1933239" y="1555032"/>
                </a:lnTo>
                <a:lnTo>
                  <a:pt x="1943401" y="1535026"/>
                </a:lnTo>
                <a:lnTo>
                  <a:pt x="1953880" y="1514703"/>
                </a:lnTo>
                <a:lnTo>
                  <a:pt x="1963406" y="1493744"/>
                </a:lnTo>
                <a:lnTo>
                  <a:pt x="1972298" y="1473103"/>
                </a:lnTo>
                <a:lnTo>
                  <a:pt x="1981189" y="1452145"/>
                </a:lnTo>
                <a:lnTo>
                  <a:pt x="1989128" y="1430868"/>
                </a:lnTo>
                <a:lnTo>
                  <a:pt x="1997067" y="1408957"/>
                </a:lnTo>
                <a:lnTo>
                  <a:pt x="2003736" y="1387364"/>
                </a:lnTo>
                <a:lnTo>
                  <a:pt x="2010404" y="1365135"/>
                </a:lnTo>
                <a:lnTo>
                  <a:pt x="2016438" y="1342906"/>
                </a:lnTo>
                <a:lnTo>
                  <a:pt x="2021836" y="1320042"/>
                </a:lnTo>
                <a:lnTo>
                  <a:pt x="2026917" y="1297496"/>
                </a:lnTo>
                <a:lnTo>
                  <a:pt x="2031681" y="1274949"/>
                </a:lnTo>
                <a:lnTo>
                  <a:pt x="2035491" y="1251450"/>
                </a:lnTo>
                <a:lnTo>
                  <a:pt x="2038349" y="1228269"/>
                </a:lnTo>
                <a:lnTo>
                  <a:pt x="2041207" y="1204770"/>
                </a:lnTo>
                <a:lnTo>
                  <a:pt x="2043430" y="1180953"/>
                </a:lnTo>
                <a:lnTo>
                  <a:pt x="2044700" y="1157137"/>
                </a:lnTo>
                <a:lnTo>
                  <a:pt x="2044945" y="1150938"/>
                </a:lnTo>
                <a:lnTo>
                  <a:pt x="1615757" y="1150938"/>
                </a:lnTo>
                <a:close/>
                <a:moveTo>
                  <a:pt x="1150620" y="1150938"/>
                </a:moveTo>
                <a:lnTo>
                  <a:pt x="1150620" y="1613535"/>
                </a:lnTo>
                <a:lnTo>
                  <a:pt x="1456690" y="1613535"/>
                </a:lnTo>
                <a:lnTo>
                  <a:pt x="1464945" y="1588135"/>
                </a:lnTo>
                <a:lnTo>
                  <a:pt x="1472247" y="1561783"/>
                </a:lnTo>
                <a:lnTo>
                  <a:pt x="1479233" y="1535430"/>
                </a:lnTo>
                <a:lnTo>
                  <a:pt x="1485583" y="1508125"/>
                </a:lnTo>
                <a:lnTo>
                  <a:pt x="1491615" y="1480820"/>
                </a:lnTo>
                <a:lnTo>
                  <a:pt x="1497013" y="1452880"/>
                </a:lnTo>
                <a:lnTo>
                  <a:pt x="1502410" y="1423988"/>
                </a:lnTo>
                <a:lnTo>
                  <a:pt x="1507490" y="1395095"/>
                </a:lnTo>
                <a:lnTo>
                  <a:pt x="1511617" y="1365885"/>
                </a:lnTo>
                <a:lnTo>
                  <a:pt x="1515745" y="1336358"/>
                </a:lnTo>
                <a:lnTo>
                  <a:pt x="1518920" y="1305878"/>
                </a:lnTo>
                <a:lnTo>
                  <a:pt x="1522095" y="1275715"/>
                </a:lnTo>
                <a:lnTo>
                  <a:pt x="1524317" y="1244918"/>
                </a:lnTo>
                <a:lnTo>
                  <a:pt x="1526857" y="1213803"/>
                </a:lnTo>
                <a:lnTo>
                  <a:pt x="1527810" y="1182688"/>
                </a:lnTo>
                <a:lnTo>
                  <a:pt x="1529080" y="1150938"/>
                </a:lnTo>
                <a:lnTo>
                  <a:pt x="1150620" y="1150938"/>
                </a:lnTo>
                <a:close/>
                <a:moveTo>
                  <a:pt x="690245" y="1150938"/>
                </a:moveTo>
                <a:lnTo>
                  <a:pt x="691197" y="1182688"/>
                </a:lnTo>
                <a:lnTo>
                  <a:pt x="692467" y="1213803"/>
                </a:lnTo>
                <a:lnTo>
                  <a:pt x="694690" y="1244918"/>
                </a:lnTo>
                <a:lnTo>
                  <a:pt x="696913" y="1275715"/>
                </a:lnTo>
                <a:lnTo>
                  <a:pt x="700087" y="1305878"/>
                </a:lnTo>
                <a:lnTo>
                  <a:pt x="703580" y="1336358"/>
                </a:lnTo>
                <a:lnTo>
                  <a:pt x="707390" y="1365885"/>
                </a:lnTo>
                <a:lnTo>
                  <a:pt x="711517" y="1395095"/>
                </a:lnTo>
                <a:lnTo>
                  <a:pt x="716597" y="1423988"/>
                </a:lnTo>
                <a:lnTo>
                  <a:pt x="721677" y="1452880"/>
                </a:lnTo>
                <a:lnTo>
                  <a:pt x="727393" y="1480820"/>
                </a:lnTo>
                <a:lnTo>
                  <a:pt x="733425" y="1508125"/>
                </a:lnTo>
                <a:lnTo>
                  <a:pt x="740093" y="1535430"/>
                </a:lnTo>
                <a:lnTo>
                  <a:pt x="747077" y="1561783"/>
                </a:lnTo>
                <a:lnTo>
                  <a:pt x="754380" y="1588135"/>
                </a:lnTo>
                <a:lnTo>
                  <a:pt x="762000" y="1613535"/>
                </a:lnTo>
                <a:lnTo>
                  <a:pt x="1068705" y="1613535"/>
                </a:lnTo>
                <a:lnTo>
                  <a:pt x="1068705" y="1150938"/>
                </a:lnTo>
                <a:lnTo>
                  <a:pt x="690245" y="1150938"/>
                </a:lnTo>
                <a:close/>
                <a:moveTo>
                  <a:pt x="175650" y="1150938"/>
                </a:moveTo>
                <a:lnTo>
                  <a:pt x="175895" y="1157137"/>
                </a:lnTo>
                <a:lnTo>
                  <a:pt x="177165" y="1180953"/>
                </a:lnTo>
                <a:lnTo>
                  <a:pt x="179706" y="1204770"/>
                </a:lnTo>
                <a:lnTo>
                  <a:pt x="182246" y="1228269"/>
                </a:lnTo>
                <a:lnTo>
                  <a:pt x="185422" y="1251450"/>
                </a:lnTo>
                <a:lnTo>
                  <a:pt x="189232" y="1274949"/>
                </a:lnTo>
                <a:lnTo>
                  <a:pt x="193678" y="1297496"/>
                </a:lnTo>
                <a:lnTo>
                  <a:pt x="198759" y="1320042"/>
                </a:lnTo>
                <a:lnTo>
                  <a:pt x="204158" y="1342906"/>
                </a:lnTo>
                <a:lnTo>
                  <a:pt x="210191" y="1365135"/>
                </a:lnTo>
                <a:lnTo>
                  <a:pt x="216860" y="1387364"/>
                </a:lnTo>
                <a:lnTo>
                  <a:pt x="223846" y="1408957"/>
                </a:lnTo>
                <a:lnTo>
                  <a:pt x="231467" y="1430868"/>
                </a:lnTo>
                <a:lnTo>
                  <a:pt x="239406" y="1452145"/>
                </a:lnTo>
                <a:lnTo>
                  <a:pt x="248298" y="1473103"/>
                </a:lnTo>
                <a:lnTo>
                  <a:pt x="257189" y="1493744"/>
                </a:lnTo>
                <a:lnTo>
                  <a:pt x="266716" y="1514703"/>
                </a:lnTo>
                <a:lnTo>
                  <a:pt x="277195" y="1535026"/>
                </a:lnTo>
                <a:lnTo>
                  <a:pt x="287674" y="1555032"/>
                </a:lnTo>
                <a:lnTo>
                  <a:pt x="298789" y="1574720"/>
                </a:lnTo>
                <a:lnTo>
                  <a:pt x="310221" y="1594091"/>
                </a:lnTo>
                <a:lnTo>
                  <a:pt x="322288" y="1613462"/>
                </a:lnTo>
                <a:lnTo>
                  <a:pt x="322335" y="1613535"/>
                </a:lnTo>
                <a:lnTo>
                  <a:pt x="670243" y="1613535"/>
                </a:lnTo>
                <a:lnTo>
                  <a:pt x="662940" y="1587500"/>
                </a:lnTo>
                <a:lnTo>
                  <a:pt x="655955" y="1561465"/>
                </a:lnTo>
                <a:lnTo>
                  <a:pt x="649287" y="1534478"/>
                </a:lnTo>
                <a:lnTo>
                  <a:pt x="643255" y="1507808"/>
                </a:lnTo>
                <a:lnTo>
                  <a:pt x="637540" y="1479868"/>
                </a:lnTo>
                <a:lnTo>
                  <a:pt x="632460" y="1451928"/>
                </a:lnTo>
                <a:lnTo>
                  <a:pt x="627380" y="1423670"/>
                </a:lnTo>
                <a:lnTo>
                  <a:pt x="622935" y="1394778"/>
                </a:lnTo>
                <a:lnTo>
                  <a:pt x="619125" y="1365568"/>
                </a:lnTo>
                <a:lnTo>
                  <a:pt x="614997" y="1336040"/>
                </a:lnTo>
                <a:lnTo>
                  <a:pt x="612140" y="1305878"/>
                </a:lnTo>
                <a:lnTo>
                  <a:pt x="609283" y="1275715"/>
                </a:lnTo>
                <a:lnTo>
                  <a:pt x="607060" y="1244918"/>
                </a:lnTo>
                <a:lnTo>
                  <a:pt x="605155" y="1213803"/>
                </a:lnTo>
                <a:lnTo>
                  <a:pt x="603885" y="1182688"/>
                </a:lnTo>
                <a:lnTo>
                  <a:pt x="603250" y="1150938"/>
                </a:lnTo>
                <a:lnTo>
                  <a:pt x="175650" y="1150938"/>
                </a:lnTo>
                <a:close/>
                <a:moveTo>
                  <a:pt x="1549083" y="606108"/>
                </a:moveTo>
                <a:lnTo>
                  <a:pt x="1556385" y="631825"/>
                </a:lnTo>
                <a:lnTo>
                  <a:pt x="1563370" y="657860"/>
                </a:lnTo>
                <a:lnTo>
                  <a:pt x="1569720" y="684848"/>
                </a:lnTo>
                <a:lnTo>
                  <a:pt x="1576070" y="712153"/>
                </a:lnTo>
                <a:lnTo>
                  <a:pt x="1581467" y="739458"/>
                </a:lnTo>
                <a:lnTo>
                  <a:pt x="1586547" y="767398"/>
                </a:lnTo>
                <a:lnTo>
                  <a:pt x="1591627" y="795973"/>
                </a:lnTo>
                <a:lnTo>
                  <a:pt x="1596073" y="824865"/>
                </a:lnTo>
                <a:lnTo>
                  <a:pt x="1600200" y="854393"/>
                </a:lnTo>
                <a:lnTo>
                  <a:pt x="1603693" y="883920"/>
                </a:lnTo>
                <a:lnTo>
                  <a:pt x="1607185" y="914083"/>
                </a:lnTo>
                <a:lnTo>
                  <a:pt x="1609725" y="944245"/>
                </a:lnTo>
                <a:lnTo>
                  <a:pt x="1611947" y="974725"/>
                </a:lnTo>
                <a:lnTo>
                  <a:pt x="1613535" y="1005840"/>
                </a:lnTo>
                <a:lnTo>
                  <a:pt x="1615123" y="1036955"/>
                </a:lnTo>
                <a:lnTo>
                  <a:pt x="1615757" y="1068705"/>
                </a:lnTo>
                <a:lnTo>
                  <a:pt x="2045016" y="1068705"/>
                </a:lnTo>
                <a:lnTo>
                  <a:pt x="2044700" y="1060601"/>
                </a:lnTo>
                <a:lnTo>
                  <a:pt x="2043430" y="1036784"/>
                </a:lnTo>
                <a:lnTo>
                  <a:pt x="2041207" y="1013285"/>
                </a:lnTo>
                <a:lnTo>
                  <a:pt x="2038349" y="990104"/>
                </a:lnTo>
                <a:lnTo>
                  <a:pt x="2035491" y="966605"/>
                </a:lnTo>
                <a:lnTo>
                  <a:pt x="2031681" y="943423"/>
                </a:lnTo>
                <a:lnTo>
                  <a:pt x="2026917" y="920559"/>
                </a:lnTo>
                <a:lnTo>
                  <a:pt x="2021836" y="897695"/>
                </a:lnTo>
                <a:lnTo>
                  <a:pt x="2016438" y="875149"/>
                </a:lnTo>
                <a:lnTo>
                  <a:pt x="2010404" y="852920"/>
                </a:lnTo>
                <a:lnTo>
                  <a:pt x="2003736" y="831009"/>
                </a:lnTo>
                <a:lnTo>
                  <a:pt x="1997067" y="809098"/>
                </a:lnTo>
                <a:lnTo>
                  <a:pt x="1989128" y="787504"/>
                </a:lnTo>
                <a:lnTo>
                  <a:pt x="1981189" y="765910"/>
                </a:lnTo>
                <a:lnTo>
                  <a:pt x="1972298" y="744634"/>
                </a:lnTo>
                <a:lnTo>
                  <a:pt x="1963406" y="723993"/>
                </a:lnTo>
                <a:lnTo>
                  <a:pt x="1953880" y="703352"/>
                </a:lnTo>
                <a:lnTo>
                  <a:pt x="1943401" y="683029"/>
                </a:lnTo>
                <a:lnTo>
                  <a:pt x="1933239" y="663023"/>
                </a:lnTo>
                <a:lnTo>
                  <a:pt x="1922124" y="643335"/>
                </a:lnTo>
                <a:lnTo>
                  <a:pt x="1910375" y="623646"/>
                </a:lnTo>
                <a:lnTo>
                  <a:pt x="1899375" y="606108"/>
                </a:lnTo>
                <a:lnTo>
                  <a:pt x="1549083" y="606108"/>
                </a:lnTo>
                <a:close/>
                <a:moveTo>
                  <a:pt x="1150620" y="606108"/>
                </a:moveTo>
                <a:lnTo>
                  <a:pt x="1150620" y="1068705"/>
                </a:lnTo>
                <a:lnTo>
                  <a:pt x="1529080" y="1068705"/>
                </a:lnTo>
                <a:lnTo>
                  <a:pt x="1527810" y="1036955"/>
                </a:lnTo>
                <a:lnTo>
                  <a:pt x="1526857" y="1005840"/>
                </a:lnTo>
                <a:lnTo>
                  <a:pt x="1524317" y="974725"/>
                </a:lnTo>
                <a:lnTo>
                  <a:pt x="1522095" y="943928"/>
                </a:lnTo>
                <a:lnTo>
                  <a:pt x="1518920" y="913448"/>
                </a:lnTo>
                <a:lnTo>
                  <a:pt x="1515745" y="883603"/>
                </a:lnTo>
                <a:lnTo>
                  <a:pt x="1511617" y="853758"/>
                </a:lnTo>
                <a:lnTo>
                  <a:pt x="1507490" y="824548"/>
                </a:lnTo>
                <a:lnTo>
                  <a:pt x="1502410" y="795655"/>
                </a:lnTo>
                <a:lnTo>
                  <a:pt x="1497013" y="767080"/>
                </a:lnTo>
                <a:lnTo>
                  <a:pt x="1491615" y="739140"/>
                </a:lnTo>
                <a:lnTo>
                  <a:pt x="1485583" y="711518"/>
                </a:lnTo>
                <a:lnTo>
                  <a:pt x="1479233" y="684213"/>
                </a:lnTo>
                <a:lnTo>
                  <a:pt x="1472247" y="657543"/>
                </a:lnTo>
                <a:lnTo>
                  <a:pt x="1464945" y="631508"/>
                </a:lnTo>
                <a:lnTo>
                  <a:pt x="1456690" y="606108"/>
                </a:lnTo>
                <a:lnTo>
                  <a:pt x="1150620" y="606108"/>
                </a:lnTo>
                <a:close/>
                <a:moveTo>
                  <a:pt x="762000" y="606108"/>
                </a:moveTo>
                <a:lnTo>
                  <a:pt x="754380" y="631508"/>
                </a:lnTo>
                <a:lnTo>
                  <a:pt x="747077" y="657543"/>
                </a:lnTo>
                <a:lnTo>
                  <a:pt x="740093" y="684213"/>
                </a:lnTo>
                <a:lnTo>
                  <a:pt x="733425" y="711518"/>
                </a:lnTo>
                <a:lnTo>
                  <a:pt x="727393" y="739140"/>
                </a:lnTo>
                <a:lnTo>
                  <a:pt x="721677" y="767080"/>
                </a:lnTo>
                <a:lnTo>
                  <a:pt x="716597" y="795655"/>
                </a:lnTo>
                <a:lnTo>
                  <a:pt x="711517" y="824548"/>
                </a:lnTo>
                <a:lnTo>
                  <a:pt x="707390" y="853758"/>
                </a:lnTo>
                <a:lnTo>
                  <a:pt x="703580" y="883603"/>
                </a:lnTo>
                <a:lnTo>
                  <a:pt x="700087" y="913448"/>
                </a:lnTo>
                <a:lnTo>
                  <a:pt x="696913" y="943928"/>
                </a:lnTo>
                <a:lnTo>
                  <a:pt x="694690" y="974725"/>
                </a:lnTo>
                <a:lnTo>
                  <a:pt x="692467" y="1005840"/>
                </a:lnTo>
                <a:lnTo>
                  <a:pt x="691197" y="1036955"/>
                </a:lnTo>
                <a:lnTo>
                  <a:pt x="690245" y="1068705"/>
                </a:lnTo>
                <a:lnTo>
                  <a:pt x="1068705" y="1068705"/>
                </a:lnTo>
                <a:lnTo>
                  <a:pt x="1068705" y="606108"/>
                </a:lnTo>
                <a:lnTo>
                  <a:pt x="762000" y="606108"/>
                </a:lnTo>
                <a:close/>
                <a:moveTo>
                  <a:pt x="321517" y="606108"/>
                </a:moveTo>
                <a:lnTo>
                  <a:pt x="310221" y="623646"/>
                </a:lnTo>
                <a:lnTo>
                  <a:pt x="298789" y="643335"/>
                </a:lnTo>
                <a:lnTo>
                  <a:pt x="287674" y="663023"/>
                </a:lnTo>
                <a:lnTo>
                  <a:pt x="277195" y="683029"/>
                </a:lnTo>
                <a:lnTo>
                  <a:pt x="266716" y="703352"/>
                </a:lnTo>
                <a:lnTo>
                  <a:pt x="257189" y="723993"/>
                </a:lnTo>
                <a:lnTo>
                  <a:pt x="248298" y="744634"/>
                </a:lnTo>
                <a:lnTo>
                  <a:pt x="239406" y="765910"/>
                </a:lnTo>
                <a:lnTo>
                  <a:pt x="231467" y="787504"/>
                </a:lnTo>
                <a:lnTo>
                  <a:pt x="223846" y="809098"/>
                </a:lnTo>
                <a:lnTo>
                  <a:pt x="216860" y="831009"/>
                </a:lnTo>
                <a:lnTo>
                  <a:pt x="210191" y="852920"/>
                </a:lnTo>
                <a:lnTo>
                  <a:pt x="204158" y="875149"/>
                </a:lnTo>
                <a:lnTo>
                  <a:pt x="198759" y="897695"/>
                </a:lnTo>
                <a:lnTo>
                  <a:pt x="193678" y="920559"/>
                </a:lnTo>
                <a:lnTo>
                  <a:pt x="189232" y="943423"/>
                </a:lnTo>
                <a:lnTo>
                  <a:pt x="185422" y="966605"/>
                </a:lnTo>
                <a:lnTo>
                  <a:pt x="182246" y="990104"/>
                </a:lnTo>
                <a:lnTo>
                  <a:pt x="179706" y="1013285"/>
                </a:lnTo>
                <a:lnTo>
                  <a:pt x="177165" y="1036784"/>
                </a:lnTo>
                <a:lnTo>
                  <a:pt x="175895" y="1060601"/>
                </a:lnTo>
                <a:lnTo>
                  <a:pt x="175580" y="1068705"/>
                </a:lnTo>
                <a:lnTo>
                  <a:pt x="603250" y="1068705"/>
                </a:lnTo>
                <a:lnTo>
                  <a:pt x="603885" y="1036955"/>
                </a:lnTo>
                <a:lnTo>
                  <a:pt x="605155" y="1005840"/>
                </a:lnTo>
                <a:lnTo>
                  <a:pt x="607060" y="974725"/>
                </a:lnTo>
                <a:lnTo>
                  <a:pt x="609283" y="944245"/>
                </a:lnTo>
                <a:lnTo>
                  <a:pt x="612140" y="914083"/>
                </a:lnTo>
                <a:lnTo>
                  <a:pt x="614997" y="883920"/>
                </a:lnTo>
                <a:lnTo>
                  <a:pt x="619125" y="854393"/>
                </a:lnTo>
                <a:lnTo>
                  <a:pt x="622935" y="824865"/>
                </a:lnTo>
                <a:lnTo>
                  <a:pt x="627380" y="795973"/>
                </a:lnTo>
                <a:lnTo>
                  <a:pt x="632460" y="767398"/>
                </a:lnTo>
                <a:lnTo>
                  <a:pt x="637540" y="739458"/>
                </a:lnTo>
                <a:lnTo>
                  <a:pt x="643255" y="712153"/>
                </a:lnTo>
                <a:lnTo>
                  <a:pt x="649287" y="684848"/>
                </a:lnTo>
                <a:lnTo>
                  <a:pt x="655955" y="657860"/>
                </a:lnTo>
                <a:lnTo>
                  <a:pt x="662940" y="631825"/>
                </a:lnTo>
                <a:lnTo>
                  <a:pt x="670243" y="606108"/>
                </a:lnTo>
                <a:lnTo>
                  <a:pt x="321517" y="606108"/>
                </a:lnTo>
                <a:close/>
                <a:moveTo>
                  <a:pt x="1150620" y="203835"/>
                </a:moveTo>
                <a:lnTo>
                  <a:pt x="1150620" y="523875"/>
                </a:lnTo>
                <a:lnTo>
                  <a:pt x="1428115" y="523875"/>
                </a:lnTo>
                <a:lnTo>
                  <a:pt x="1421447" y="507683"/>
                </a:lnTo>
                <a:lnTo>
                  <a:pt x="1414463" y="491490"/>
                </a:lnTo>
                <a:lnTo>
                  <a:pt x="1407477" y="476250"/>
                </a:lnTo>
                <a:lnTo>
                  <a:pt x="1400810" y="460693"/>
                </a:lnTo>
                <a:lnTo>
                  <a:pt x="1393507" y="445770"/>
                </a:lnTo>
                <a:lnTo>
                  <a:pt x="1386205" y="431165"/>
                </a:lnTo>
                <a:lnTo>
                  <a:pt x="1378267" y="416878"/>
                </a:lnTo>
                <a:lnTo>
                  <a:pt x="1370647" y="403225"/>
                </a:lnTo>
                <a:lnTo>
                  <a:pt x="1363027" y="389890"/>
                </a:lnTo>
                <a:lnTo>
                  <a:pt x="1355090" y="376555"/>
                </a:lnTo>
                <a:lnTo>
                  <a:pt x="1346835" y="363855"/>
                </a:lnTo>
                <a:lnTo>
                  <a:pt x="1338897" y="352108"/>
                </a:lnTo>
                <a:lnTo>
                  <a:pt x="1330325" y="340043"/>
                </a:lnTo>
                <a:lnTo>
                  <a:pt x="1321753" y="328613"/>
                </a:lnTo>
                <a:lnTo>
                  <a:pt x="1313180" y="317818"/>
                </a:lnTo>
                <a:lnTo>
                  <a:pt x="1304607" y="307023"/>
                </a:lnTo>
                <a:lnTo>
                  <a:pt x="1295400" y="297180"/>
                </a:lnTo>
                <a:lnTo>
                  <a:pt x="1286510" y="287655"/>
                </a:lnTo>
                <a:lnTo>
                  <a:pt x="1277303" y="278448"/>
                </a:lnTo>
                <a:lnTo>
                  <a:pt x="1268095" y="269558"/>
                </a:lnTo>
                <a:lnTo>
                  <a:pt x="1258887" y="261303"/>
                </a:lnTo>
                <a:lnTo>
                  <a:pt x="1249680" y="253365"/>
                </a:lnTo>
                <a:lnTo>
                  <a:pt x="1240155" y="246063"/>
                </a:lnTo>
                <a:lnTo>
                  <a:pt x="1230313" y="239395"/>
                </a:lnTo>
                <a:lnTo>
                  <a:pt x="1220787" y="233045"/>
                </a:lnTo>
                <a:lnTo>
                  <a:pt x="1210945" y="227330"/>
                </a:lnTo>
                <a:lnTo>
                  <a:pt x="1201103" y="222250"/>
                </a:lnTo>
                <a:lnTo>
                  <a:pt x="1191260" y="217170"/>
                </a:lnTo>
                <a:lnTo>
                  <a:pt x="1181100" y="213043"/>
                </a:lnTo>
                <a:lnTo>
                  <a:pt x="1170940" y="209550"/>
                </a:lnTo>
                <a:lnTo>
                  <a:pt x="1160780" y="206375"/>
                </a:lnTo>
                <a:lnTo>
                  <a:pt x="1150620" y="203835"/>
                </a:lnTo>
                <a:close/>
                <a:moveTo>
                  <a:pt x="1068705" y="203835"/>
                </a:moveTo>
                <a:lnTo>
                  <a:pt x="1058227" y="206375"/>
                </a:lnTo>
                <a:lnTo>
                  <a:pt x="1047750" y="209550"/>
                </a:lnTo>
                <a:lnTo>
                  <a:pt x="1037907" y="213043"/>
                </a:lnTo>
                <a:lnTo>
                  <a:pt x="1027747" y="217170"/>
                </a:lnTo>
                <a:lnTo>
                  <a:pt x="1017905" y="222250"/>
                </a:lnTo>
                <a:lnTo>
                  <a:pt x="1008380" y="227330"/>
                </a:lnTo>
                <a:lnTo>
                  <a:pt x="998220" y="233045"/>
                </a:lnTo>
                <a:lnTo>
                  <a:pt x="988695" y="239395"/>
                </a:lnTo>
                <a:lnTo>
                  <a:pt x="979170" y="246063"/>
                </a:lnTo>
                <a:lnTo>
                  <a:pt x="969645" y="253365"/>
                </a:lnTo>
                <a:lnTo>
                  <a:pt x="960120" y="261303"/>
                </a:lnTo>
                <a:lnTo>
                  <a:pt x="950595" y="269558"/>
                </a:lnTo>
                <a:lnTo>
                  <a:pt x="941387" y="278448"/>
                </a:lnTo>
                <a:lnTo>
                  <a:pt x="932497" y="287655"/>
                </a:lnTo>
                <a:lnTo>
                  <a:pt x="923290" y="297180"/>
                </a:lnTo>
                <a:lnTo>
                  <a:pt x="914400" y="307023"/>
                </a:lnTo>
                <a:lnTo>
                  <a:pt x="906145" y="317818"/>
                </a:lnTo>
                <a:lnTo>
                  <a:pt x="897255" y="328613"/>
                </a:lnTo>
                <a:lnTo>
                  <a:pt x="888683" y="340043"/>
                </a:lnTo>
                <a:lnTo>
                  <a:pt x="880427" y="352108"/>
                </a:lnTo>
                <a:lnTo>
                  <a:pt x="872173" y="363855"/>
                </a:lnTo>
                <a:lnTo>
                  <a:pt x="864235" y="376555"/>
                </a:lnTo>
                <a:lnTo>
                  <a:pt x="855980" y="389890"/>
                </a:lnTo>
                <a:lnTo>
                  <a:pt x="848360" y="403225"/>
                </a:lnTo>
                <a:lnTo>
                  <a:pt x="840740" y="416878"/>
                </a:lnTo>
                <a:lnTo>
                  <a:pt x="833120" y="431165"/>
                </a:lnTo>
                <a:lnTo>
                  <a:pt x="825817" y="445770"/>
                </a:lnTo>
                <a:lnTo>
                  <a:pt x="818515" y="460693"/>
                </a:lnTo>
                <a:lnTo>
                  <a:pt x="811213" y="476250"/>
                </a:lnTo>
                <a:lnTo>
                  <a:pt x="804545" y="491490"/>
                </a:lnTo>
                <a:lnTo>
                  <a:pt x="797560" y="507683"/>
                </a:lnTo>
                <a:lnTo>
                  <a:pt x="791210" y="523875"/>
                </a:lnTo>
                <a:lnTo>
                  <a:pt x="1068705" y="523875"/>
                </a:lnTo>
                <a:lnTo>
                  <a:pt x="1068705" y="203835"/>
                </a:lnTo>
                <a:close/>
                <a:moveTo>
                  <a:pt x="902594" y="196743"/>
                </a:moveTo>
                <a:lnTo>
                  <a:pt x="899283" y="197489"/>
                </a:lnTo>
                <a:lnTo>
                  <a:pt x="876419" y="202887"/>
                </a:lnTo>
                <a:lnTo>
                  <a:pt x="854190" y="208921"/>
                </a:lnTo>
                <a:lnTo>
                  <a:pt x="832279" y="215589"/>
                </a:lnTo>
                <a:lnTo>
                  <a:pt x="810368" y="222258"/>
                </a:lnTo>
                <a:lnTo>
                  <a:pt x="788457" y="230197"/>
                </a:lnTo>
                <a:lnTo>
                  <a:pt x="767181" y="238136"/>
                </a:lnTo>
                <a:lnTo>
                  <a:pt x="746222" y="247027"/>
                </a:lnTo>
                <a:lnTo>
                  <a:pt x="725264" y="255919"/>
                </a:lnTo>
                <a:lnTo>
                  <a:pt x="704623" y="265445"/>
                </a:lnTo>
                <a:lnTo>
                  <a:pt x="684299" y="275925"/>
                </a:lnTo>
                <a:lnTo>
                  <a:pt x="664293" y="286086"/>
                </a:lnTo>
                <a:lnTo>
                  <a:pt x="644605" y="297201"/>
                </a:lnTo>
                <a:lnTo>
                  <a:pt x="625234" y="308950"/>
                </a:lnTo>
                <a:lnTo>
                  <a:pt x="605863" y="320700"/>
                </a:lnTo>
                <a:lnTo>
                  <a:pt x="587128" y="333084"/>
                </a:lnTo>
                <a:lnTo>
                  <a:pt x="568709" y="345786"/>
                </a:lnTo>
                <a:lnTo>
                  <a:pt x="550609" y="359124"/>
                </a:lnTo>
                <a:lnTo>
                  <a:pt x="532826" y="373096"/>
                </a:lnTo>
                <a:lnTo>
                  <a:pt x="515043" y="386751"/>
                </a:lnTo>
                <a:lnTo>
                  <a:pt x="497895" y="401358"/>
                </a:lnTo>
                <a:lnTo>
                  <a:pt x="481382" y="416601"/>
                </a:lnTo>
                <a:lnTo>
                  <a:pt x="464869" y="431844"/>
                </a:lnTo>
                <a:lnTo>
                  <a:pt x="448674" y="447404"/>
                </a:lnTo>
                <a:lnTo>
                  <a:pt x="432796" y="463281"/>
                </a:lnTo>
                <a:lnTo>
                  <a:pt x="417871" y="479794"/>
                </a:lnTo>
                <a:lnTo>
                  <a:pt x="402946" y="496942"/>
                </a:lnTo>
                <a:lnTo>
                  <a:pt x="388339" y="513773"/>
                </a:lnTo>
                <a:lnTo>
                  <a:pt x="380221" y="523875"/>
                </a:lnTo>
                <a:lnTo>
                  <a:pt x="696913" y="523875"/>
                </a:lnTo>
                <a:lnTo>
                  <a:pt x="708025" y="494348"/>
                </a:lnTo>
                <a:lnTo>
                  <a:pt x="719773" y="465455"/>
                </a:lnTo>
                <a:lnTo>
                  <a:pt x="731837" y="437833"/>
                </a:lnTo>
                <a:lnTo>
                  <a:pt x="745173" y="410845"/>
                </a:lnTo>
                <a:lnTo>
                  <a:pt x="758190" y="385128"/>
                </a:lnTo>
                <a:lnTo>
                  <a:pt x="771843" y="360045"/>
                </a:lnTo>
                <a:lnTo>
                  <a:pt x="779145" y="348298"/>
                </a:lnTo>
                <a:lnTo>
                  <a:pt x="786130" y="336233"/>
                </a:lnTo>
                <a:lnTo>
                  <a:pt x="793433" y="324803"/>
                </a:lnTo>
                <a:lnTo>
                  <a:pt x="801053" y="313690"/>
                </a:lnTo>
                <a:lnTo>
                  <a:pt x="808355" y="302578"/>
                </a:lnTo>
                <a:lnTo>
                  <a:pt x="816293" y="291783"/>
                </a:lnTo>
                <a:lnTo>
                  <a:pt x="823913" y="281305"/>
                </a:lnTo>
                <a:lnTo>
                  <a:pt x="831850" y="271145"/>
                </a:lnTo>
                <a:lnTo>
                  <a:pt x="839470" y="261303"/>
                </a:lnTo>
                <a:lnTo>
                  <a:pt x="847725" y="251778"/>
                </a:lnTo>
                <a:lnTo>
                  <a:pt x="855980" y="242570"/>
                </a:lnTo>
                <a:lnTo>
                  <a:pt x="864235" y="233363"/>
                </a:lnTo>
                <a:lnTo>
                  <a:pt x="872490" y="224473"/>
                </a:lnTo>
                <a:lnTo>
                  <a:pt x="881063" y="216535"/>
                </a:lnTo>
                <a:lnTo>
                  <a:pt x="889635" y="207963"/>
                </a:lnTo>
                <a:lnTo>
                  <a:pt x="898525" y="200343"/>
                </a:lnTo>
                <a:lnTo>
                  <a:pt x="902594" y="196743"/>
                </a:lnTo>
                <a:close/>
                <a:moveTo>
                  <a:pt x="1315730" y="196178"/>
                </a:moveTo>
                <a:lnTo>
                  <a:pt x="1320800" y="200343"/>
                </a:lnTo>
                <a:lnTo>
                  <a:pt x="1329690" y="207963"/>
                </a:lnTo>
                <a:lnTo>
                  <a:pt x="1337945" y="216535"/>
                </a:lnTo>
                <a:lnTo>
                  <a:pt x="1346517" y="224473"/>
                </a:lnTo>
                <a:lnTo>
                  <a:pt x="1355090" y="233363"/>
                </a:lnTo>
                <a:lnTo>
                  <a:pt x="1363027" y="242570"/>
                </a:lnTo>
                <a:lnTo>
                  <a:pt x="1371600" y="251778"/>
                </a:lnTo>
                <a:lnTo>
                  <a:pt x="1379537" y="261303"/>
                </a:lnTo>
                <a:lnTo>
                  <a:pt x="1387157" y="271145"/>
                </a:lnTo>
                <a:lnTo>
                  <a:pt x="1395413" y="281305"/>
                </a:lnTo>
                <a:lnTo>
                  <a:pt x="1403033" y="291783"/>
                </a:lnTo>
                <a:lnTo>
                  <a:pt x="1410653" y="302578"/>
                </a:lnTo>
                <a:lnTo>
                  <a:pt x="1417955" y="313690"/>
                </a:lnTo>
                <a:lnTo>
                  <a:pt x="1425575" y="324803"/>
                </a:lnTo>
                <a:lnTo>
                  <a:pt x="1432877" y="336233"/>
                </a:lnTo>
                <a:lnTo>
                  <a:pt x="1439863" y="348298"/>
                </a:lnTo>
                <a:lnTo>
                  <a:pt x="1447165" y="360045"/>
                </a:lnTo>
                <a:lnTo>
                  <a:pt x="1461135" y="385128"/>
                </a:lnTo>
                <a:lnTo>
                  <a:pt x="1474153" y="410845"/>
                </a:lnTo>
                <a:lnTo>
                  <a:pt x="1487170" y="437833"/>
                </a:lnTo>
                <a:lnTo>
                  <a:pt x="1499553" y="465455"/>
                </a:lnTo>
                <a:lnTo>
                  <a:pt x="1510983" y="494348"/>
                </a:lnTo>
                <a:lnTo>
                  <a:pt x="1522095" y="523875"/>
                </a:lnTo>
                <a:lnTo>
                  <a:pt x="1840331" y="523875"/>
                </a:lnTo>
                <a:lnTo>
                  <a:pt x="1832574" y="513773"/>
                </a:lnTo>
                <a:lnTo>
                  <a:pt x="1817967" y="496942"/>
                </a:lnTo>
                <a:lnTo>
                  <a:pt x="1802724" y="479794"/>
                </a:lnTo>
                <a:lnTo>
                  <a:pt x="1787481" y="463281"/>
                </a:lnTo>
                <a:lnTo>
                  <a:pt x="1771921" y="447404"/>
                </a:lnTo>
                <a:lnTo>
                  <a:pt x="1756044" y="431844"/>
                </a:lnTo>
                <a:lnTo>
                  <a:pt x="1739531" y="416601"/>
                </a:lnTo>
                <a:lnTo>
                  <a:pt x="1722383" y="401358"/>
                </a:lnTo>
                <a:lnTo>
                  <a:pt x="1705553" y="386751"/>
                </a:lnTo>
                <a:lnTo>
                  <a:pt x="1687770" y="373096"/>
                </a:lnTo>
                <a:lnTo>
                  <a:pt x="1670304" y="359124"/>
                </a:lnTo>
                <a:lnTo>
                  <a:pt x="1652203" y="345786"/>
                </a:lnTo>
                <a:lnTo>
                  <a:pt x="1633468" y="333084"/>
                </a:lnTo>
                <a:lnTo>
                  <a:pt x="1614415" y="320700"/>
                </a:lnTo>
                <a:lnTo>
                  <a:pt x="1595679" y="308950"/>
                </a:lnTo>
                <a:lnTo>
                  <a:pt x="1575991" y="297201"/>
                </a:lnTo>
                <a:lnTo>
                  <a:pt x="1556302" y="286086"/>
                </a:lnTo>
                <a:lnTo>
                  <a:pt x="1536296" y="275925"/>
                </a:lnTo>
                <a:lnTo>
                  <a:pt x="1515973" y="265445"/>
                </a:lnTo>
                <a:lnTo>
                  <a:pt x="1495332" y="255919"/>
                </a:lnTo>
                <a:lnTo>
                  <a:pt x="1474691" y="247027"/>
                </a:lnTo>
                <a:lnTo>
                  <a:pt x="1453415" y="238136"/>
                </a:lnTo>
                <a:lnTo>
                  <a:pt x="1431821" y="230197"/>
                </a:lnTo>
                <a:lnTo>
                  <a:pt x="1410227" y="222258"/>
                </a:lnTo>
                <a:lnTo>
                  <a:pt x="1388316" y="215589"/>
                </a:lnTo>
                <a:lnTo>
                  <a:pt x="1366405" y="208921"/>
                </a:lnTo>
                <a:lnTo>
                  <a:pt x="1344176" y="202887"/>
                </a:lnTo>
                <a:lnTo>
                  <a:pt x="1321630" y="197489"/>
                </a:lnTo>
                <a:lnTo>
                  <a:pt x="1315730" y="196178"/>
                </a:lnTo>
                <a:close/>
                <a:moveTo>
                  <a:pt x="1109345" y="0"/>
                </a:moveTo>
                <a:lnTo>
                  <a:pt x="1138237" y="318"/>
                </a:lnTo>
                <a:lnTo>
                  <a:pt x="1166495" y="1588"/>
                </a:lnTo>
                <a:lnTo>
                  <a:pt x="1195070" y="3493"/>
                </a:lnTo>
                <a:lnTo>
                  <a:pt x="1223010" y="5715"/>
                </a:lnTo>
                <a:lnTo>
                  <a:pt x="1250950" y="9208"/>
                </a:lnTo>
                <a:lnTo>
                  <a:pt x="1278573" y="13018"/>
                </a:lnTo>
                <a:lnTo>
                  <a:pt x="1306195" y="17780"/>
                </a:lnTo>
                <a:lnTo>
                  <a:pt x="1333183" y="22860"/>
                </a:lnTo>
                <a:lnTo>
                  <a:pt x="1360487" y="28575"/>
                </a:lnTo>
                <a:lnTo>
                  <a:pt x="1386840" y="34925"/>
                </a:lnTo>
                <a:lnTo>
                  <a:pt x="1413510" y="42228"/>
                </a:lnTo>
                <a:lnTo>
                  <a:pt x="1439545" y="50165"/>
                </a:lnTo>
                <a:lnTo>
                  <a:pt x="1465580" y="58420"/>
                </a:lnTo>
                <a:lnTo>
                  <a:pt x="1490980" y="67628"/>
                </a:lnTo>
                <a:lnTo>
                  <a:pt x="1516380" y="77153"/>
                </a:lnTo>
                <a:lnTo>
                  <a:pt x="1541463" y="87313"/>
                </a:lnTo>
                <a:lnTo>
                  <a:pt x="1566227" y="98108"/>
                </a:lnTo>
                <a:lnTo>
                  <a:pt x="1590675" y="109538"/>
                </a:lnTo>
                <a:lnTo>
                  <a:pt x="1614805" y="121603"/>
                </a:lnTo>
                <a:lnTo>
                  <a:pt x="1638617" y="134303"/>
                </a:lnTo>
                <a:lnTo>
                  <a:pt x="1662113" y="147320"/>
                </a:lnTo>
                <a:lnTo>
                  <a:pt x="1684973" y="160655"/>
                </a:lnTo>
                <a:lnTo>
                  <a:pt x="1707833" y="174943"/>
                </a:lnTo>
                <a:lnTo>
                  <a:pt x="1730057" y="189865"/>
                </a:lnTo>
                <a:lnTo>
                  <a:pt x="1751965" y="204788"/>
                </a:lnTo>
                <a:lnTo>
                  <a:pt x="1773555" y="220663"/>
                </a:lnTo>
                <a:lnTo>
                  <a:pt x="1794510" y="236855"/>
                </a:lnTo>
                <a:lnTo>
                  <a:pt x="1815465" y="253683"/>
                </a:lnTo>
                <a:lnTo>
                  <a:pt x="1835785" y="270510"/>
                </a:lnTo>
                <a:lnTo>
                  <a:pt x="1855787" y="288290"/>
                </a:lnTo>
                <a:lnTo>
                  <a:pt x="1875473" y="306705"/>
                </a:lnTo>
                <a:lnTo>
                  <a:pt x="1894205" y="325120"/>
                </a:lnTo>
                <a:lnTo>
                  <a:pt x="1912937" y="344488"/>
                </a:lnTo>
                <a:lnTo>
                  <a:pt x="1931035" y="363538"/>
                </a:lnTo>
                <a:lnTo>
                  <a:pt x="1948815" y="383540"/>
                </a:lnTo>
                <a:lnTo>
                  <a:pt x="1965643" y="403860"/>
                </a:lnTo>
                <a:lnTo>
                  <a:pt x="1982470" y="424815"/>
                </a:lnTo>
                <a:lnTo>
                  <a:pt x="1998663" y="445770"/>
                </a:lnTo>
                <a:lnTo>
                  <a:pt x="2014537" y="467360"/>
                </a:lnTo>
                <a:lnTo>
                  <a:pt x="2029777" y="489268"/>
                </a:lnTo>
                <a:lnTo>
                  <a:pt x="2044383" y="511493"/>
                </a:lnTo>
                <a:lnTo>
                  <a:pt x="2058670" y="534353"/>
                </a:lnTo>
                <a:lnTo>
                  <a:pt x="2072005" y="557213"/>
                </a:lnTo>
                <a:lnTo>
                  <a:pt x="2085023" y="580708"/>
                </a:lnTo>
                <a:lnTo>
                  <a:pt x="2097723" y="604520"/>
                </a:lnTo>
                <a:lnTo>
                  <a:pt x="2109787" y="628650"/>
                </a:lnTo>
                <a:lnTo>
                  <a:pt x="2121217" y="653098"/>
                </a:lnTo>
                <a:lnTo>
                  <a:pt x="2132013" y="677863"/>
                </a:lnTo>
                <a:lnTo>
                  <a:pt x="2142173" y="702945"/>
                </a:lnTo>
                <a:lnTo>
                  <a:pt x="2152015" y="728345"/>
                </a:lnTo>
                <a:lnTo>
                  <a:pt x="2160905" y="754063"/>
                </a:lnTo>
                <a:lnTo>
                  <a:pt x="2169160" y="779780"/>
                </a:lnTo>
                <a:lnTo>
                  <a:pt x="2177097" y="805815"/>
                </a:lnTo>
                <a:lnTo>
                  <a:pt x="2184400" y="832485"/>
                </a:lnTo>
                <a:lnTo>
                  <a:pt x="2190750" y="859473"/>
                </a:lnTo>
                <a:lnTo>
                  <a:pt x="2196465" y="886143"/>
                </a:lnTo>
                <a:lnTo>
                  <a:pt x="2201863" y="913448"/>
                </a:lnTo>
                <a:lnTo>
                  <a:pt x="2206307" y="940753"/>
                </a:lnTo>
                <a:lnTo>
                  <a:pt x="2210435" y="968375"/>
                </a:lnTo>
                <a:lnTo>
                  <a:pt x="2213610" y="996315"/>
                </a:lnTo>
                <a:lnTo>
                  <a:pt x="2215833" y="1024255"/>
                </a:lnTo>
                <a:lnTo>
                  <a:pt x="2217737" y="1052830"/>
                </a:lnTo>
                <a:lnTo>
                  <a:pt x="2219007" y="1081088"/>
                </a:lnTo>
                <a:lnTo>
                  <a:pt x="2219325" y="1109980"/>
                </a:lnTo>
                <a:lnTo>
                  <a:pt x="2219007" y="1138238"/>
                </a:lnTo>
                <a:lnTo>
                  <a:pt x="2217737" y="1166813"/>
                </a:lnTo>
                <a:lnTo>
                  <a:pt x="2215833" y="1195388"/>
                </a:lnTo>
                <a:lnTo>
                  <a:pt x="2213610" y="1223328"/>
                </a:lnTo>
                <a:lnTo>
                  <a:pt x="2210435" y="1250950"/>
                </a:lnTo>
                <a:lnTo>
                  <a:pt x="2206307" y="1278573"/>
                </a:lnTo>
                <a:lnTo>
                  <a:pt x="2201863" y="1306195"/>
                </a:lnTo>
                <a:lnTo>
                  <a:pt x="2196465" y="1333500"/>
                </a:lnTo>
                <a:lnTo>
                  <a:pt x="2190750" y="1360488"/>
                </a:lnTo>
                <a:lnTo>
                  <a:pt x="2184400" y="1387158"/>
                </a:lnTo>
                <a:lnTo>
                  <a:pt x="2177097" y="1413510"/>
                </a:lnTo>
                <a:lnTo>
                  <a:pt x="2169160" y="1439545"/>
                </a:lnTo>
                <a:lnTo>
                  <a:pt x="2160905" y="1465898"/>
                </a:lnTo>
                <a:lnTo>
                  <a:pt x="2152015" y="1491298"/>
                </a:lnTo>
                <a:lnTo>
                  <a:pt x="2142173" y="1516380"/>
                </a:lnTo>
                <a:lnTo>
                  <a:pt x="2132013" y="1541463"/>
                </a:lnTo>
                <a:lnTo>
                  <a:pt x="2121217" y="1566545"/>
                </a:lnTo>
                <a:lnTo>
                  <a:pt x="2109787" y="1590675"/>
                </a:lnTo>
                <a:lnTo>
                  <a:pt x="2097723" y="1614805"/>
                </a:lnTo>
                <a:lnTo>
                  <a:pt x="2085023" y="1638618"/>
                </a:lnTo>
                <a:lnTo>
                  <a:pt x="2072005" y="1662113"/>
                </a:lnTo>
                <a:lnTo>
                  <a:pt x="2058670" y="1685290"/>
                </a:lnTo>
                <a:lnTo>
                  <a:pt x="2044383" y="1707833"/>
                </a:lnTo>
                <a:lnTo>
                  <a:pt x="2029777" y="1730058"/>
                </a:lnTo>
                <a:lnTo>
                  <a:pt x="2014537" y="1751965"/>
                </a:lnTo>
                <a:lnTo>
                  <a:pt x="1998663" y="1773555"/>
                </a:lnTo>
                <a:lnTo>
                  <a:pt x="1982470" y="1794828"/>
                </a:lnTo>
                <a:lnTo>
                  <a:pt x="1965643" y="1815465"/>
                </a:lnTo>
                <a:lnTo>
                  <a:pt x="1948815" y="1835785"/>
                </a:lnTo>
                <a:lnTo>
                  <a:pt x="1931035" y="1855788"/>
                </a:lnTo>
                <a:lnTo>
                  <a:pt x="1912937" y="1875473"/>
                </a:lnTo>
                <a:lnTo>
                  <a:pt x="1894205" y="1894205"/>
                </a:lnTo>
                <a:lnTo>
                  <a:pt x="1875473" y="1913255"/>
                </a:lnTo>
                <a:lnTo>
                  <a:pt x="1855787" y="1931353"/>
                </a:lnTo>
                <a:lnTo>
                  <a:pt x="1835785" y="1948815"/>
                </a:lnTo>
                <a:lnTo>
                  <a:pt x="1815465" y="1966278"/>
                </a:lnTo>
                <a:lnTo>
                  <a:pt x="1794510" y="1982788"/>
                </a:lnTo>
                <a:lnTo>
                  <a:pt x="1773555" y="1998980"/>
                </a:lnTo>
                <a:lnTo>
                  <a:pt x="1751965" y="2014538"/>
                </a:lnTo>
                <a:lnTo>
                  <a:pt x="1730057" y="2030095"/>
                </a:lnTo>
                <a:lnTo>
                  <a:pt x="1707833" y="2044700"/>
                </a:lnTo>
                <a:lnTo>
                  <a:pt x="1684973" y="2058670"/>
                </a:lnTo>
                <a:lnTo>
                  <a:pt x="1662113" y="2072323"/>
                </a:lnTo>
                <a:lnTo>
                  <a:pt x="1638617" y="2085340"/>
                </a:lnTo>
                <a:lnTo>
                  <a:pt x="1614805" y="2098040"/>
                </a:lnTo>
                <a:lnTo>
                  <a:pt x="1590675" y="2109788"/>
                </a:lnTo>
                <a:lnTo>
                  <a:pt x="1566227" y="2121535"/>
                </a:lnTo>
                <a:lnTo>
                  <a:pt x="1541463" y="2132330"/>
                </a:lnTo>
                <a:lnTo>
                  <a:pt x="1516380" y="2142490"/>
                </a:lnTo>
                <a:lnTo>
                  <a:pt x="1490980" y="2152333"/>
                </a:lnTo>
                <a:lnTo>
                  <a:pt x="1465580" y="2160905"/>
                </a:lnTo>
                <a:lnTo>
                  <a:pt x="1439545" y="2169478"/>
                </a:lnTo>
                <a:lnTo>
                  <a:pt x="1413510" y="2177098"/>
                </a:lnTo>
                <a:lnTo>
                  <a:pt x="1386840" y="2184400"/>
                </a:lnTo>
                <a:lnTo>
                  <a:pt x="1360487" y="2191068"/>
                </a:lnTo>
                <a:lnTo>
                  <a:pt x="1333183" y="2196783"/>
                </a:lnTo>
                <a:lnTo>
                  <a:pt x="1306195" y="2202180"/>
                </a:lnTo>
                <a:lnTo>
                  <a:pt x="1278573" y="2206625"/>
                </a:lnTo>
                <a:lnTo>
                  <a:pt x="1250950" y="2210753"/>
                </a:lnTo>
                <a:lnTo>
                  <a:pt x="1223010" y="2213610"/>
                </a:lnTo>
                <a:lnTo>
                  <a:pt x="1195070" y="2215833"/>
                </a:lnTo>
                <a:lnTo>
                  <a:pt x="1166495" y="2218055"/>
                </a:lnTo>
                <a:lnTo>
                  <a:pt x="1138237" y="2219008"/>
                </a:lnTo>
                <a:lnTo>
                  <a:pt x="1109345" y="2219325"/>
                </a:lnTo>
                <a:lnTo>
                  <a:pt x="1081087" y="2219008"/>
                </a:lnTo>
                <a:lnTo>
                  <a:pt x="1052513" y="2218055"/>
                </a:lnTo>
                <a:lnTo>
                  <a:pt x="1023937" y="2215833"/>
                </a:lnTo>
                <a:lnTo>
                  <a:pt x="995997" y="2213610"/>
                </a:lnTo>
                <a:lnTo>
                  <a:pt x="968375" y="2210753"/>
                </a:lnTo>
                <a:lnTo>
                  <a:pt x="940753" y="2206625"/>
                </a:lnTo>
                <a:lnTo>
                  <a:pt x="913130" y="2202180"/>
                </a:lnTo>
                <a:lnTo>
                  <a:pt x="886143" y="2196783"/>
                </a:lnTo>
                <a:lnTo>
                  <a:pt x="858837" y="2191068"/>
                </a:lnTo>
                <a:lnTo>
                  <a:pt x="832167" y="2184400"/>
                </a:lnTo>
                <a:lnTo>
                  <a:pt x="805815" y="2177098"/>
                </a:lnTo>
                <a:lnTo>
                  <a:pt x="779780" y="2169478"/>
                </a:lnTo>
                <a:lnTo>
                  <a:pt x="753427" y="2160905"/>
                </a:lnTo>
                <a:lnTo>
                  <a:pt x="728027" y="2152333"/>
                </a:lnTo>
                <a:lnTo>
                  <a:pt x="702627" y="2142490"/>
                </a:lnTo>
                <a:lnTo>
                  <a:pt x="677863" y="2132330"/>
                </a:lnTo>
                <a:lnTo>
                  <a:pt x="652780" y="2121535"/>
                </a:lnTo>
                <a:lnTo>
                  <a:pt x="628650" y="2109788"/>
                </a:lnTo>
                <a:lnTo>
                  <a:pt x="604520" y="2098040"/>
                </a:lnTo>
                <a:lnTo>
                  <a:pt x="580707" y="2085340"/>
                </a:lnTo>
                <a:lnTo>
                  <a:pt x="557213" y="2072323"/>
                </a:lnTo>
                <a:lnTo>
                  <a:pt x="534035" y="2058670"/>
                </a:lnTo>
                <a:lnTo>
                  <a:pt x="511493" y="2044700"/>
                </a:lnTo>
                <a:lnTo>
                  <a:pt x="488950" y="2030095"/>
                </a:lnTo>
                <a:lnTo>
                  <a:pt x="467043" y="2014538"/>
                </a:lnTo>
                <a:lnTo>
                  <a:pt x="445770" y="1998980"/>
                </a:lnTo>
                <a:lnTo>
                  <a:pt x="424497" y="1982788"/>
                </a:lnTo>
                <a:lnTo>
                  <a:pt x="403860" y="1966278"/>
                </a:lnTo>
                <a:lnTo>
                  <a:pt x="383540" y="1948815"/>
                </a:lnTo>
                <a:lnTo>
                  <a:pt x="363537" y="1931353"/>
                </a:lnTo>
                <a:lnTo>
                  <a:pt x="344170" y="1913255"/>
                </a:lnTo>
                <a:lnTo>
                  <a:pt x="325120" y="1894205"/>
                </a:lnTo>
                <a:lnTo>
                  <a:pt x="306387" y="1875473"/>
                </a:lnTo>
                <a:lnTo>
                  <a:pt x="287973" y="1855788"/>
                </a:lnTo>
                <a:lnTo>
                  <a:pt x="270510" y="1835785"/>
                </a:lnTo>
                <a:lnTo>
                  <a:pt x="253365" y="1815465"/>
                </a:lnTo>
                <a:lnTo>
                  <a:pt x="236537" y="1794828"/>
                </a:lnTo>
                <a:lnTo>
                  <a:pt x="220345" y="1773555"/>
                </a:lnTo>
                <a:lnTo>
                  <a:pt x="204787" y="1751965"/>
                </a:lnTo>
                <a:lnTo>
                  <a:pt x="189230" y="1730058"/>
                </a:lnTo>
                <a:lnTo>
                  <a:pt x="174625" y="1707833"/>
                </a:lnTo>
                <a:lnTo>
                  <a:pt x="160655" y="1685290"/>
                </a:lnTo>
                <a:lnTo>
                  <a:pt x="147003" y="1662113"/>
                </a:lnTo>
                <a:lnTo>
                  <a:pt x="133985" y="1638618"/>
                </a:lnTo>
                <a:lnTo>
                  <a:pt x="121285" y="1614805"/>
                </a:lnTo>
                <a:lnTo>
                  <a:pt x="109537" y="1590675"/>
                </a:lnTo>
                <a:lnTo>
                  <a:pt x="97790" y="1566545"/>
                </a:lnTo>
                <a:lnTo>
                  <a:pt x="86995" y="1541463"/>
                </a:lnTo>
                <a:lnTo>
                  <a:pt x="77153" y="1516380"/>
                </a:lnTo>
                <a:lnTo>
                  <a:pt x="67627" y="1491298"/>
                </a:lnTo>
                <a:lnTo>
                  <a:pt x="58420" y="1465898"/>
                </a:lnTo>
                <a:lnTo>
                  <a:pt x="49847" y="1439545"/>
                </a:lnTo>
                <a:lnTo>
                  <a:pt x="42227" y="1413510"/>
                </a:lnTo>
                <a:lnTo>
                  <a:pt x="34925" y="1387158"/>
                </a:lnTo>
                <a:lnTo>
                  <a:pt x="28257" y="1360488"/>
                </a:lnTo>
                <a:lnTo>
                  <a:pt x="22543" y="1333500"/>
                </a:lnTo>
                <a:lnTo>
                  <a:pt x="17145" y="1306195"/>
                </a:lnTo>
                <a:lnTo>
                  <a:pt x="13017" y="1278573"/>
                </a:lnTo>
                <a:lnTo>
                  <a:pt x="9207" y="1250950"/>
                </a:lnTo>
                <a:lnTo>
                  <a:pt x="5715" y="1223328"/>
                </a:lnTo>
                <a:lnTo>
                  <a:pt x="3175" y="1195388"/>
                </a:lnTo>
                <a:lnTo>
                  <a:pt x="1270" y="1166813"/>
                </a:lnTo>
                <a:lnTo>
                  <a:pt x="317" y="1138238"/>
                </a:lnTo>
                <a:lnTo>
                  <a:pt x="0" y="1109980"/>
                </a:lnTo>
                <a:lnTo>
                  <a:pt x="317" y="1081088"/>
                </a:lnTo>
                <a:lnTo>
                  <a:pt x="1270" y="1052830"/>
                </a:lnTo>
                <a:lnTo>
                  <a:pt x="3175" y="1024255"/>
                </a:lnTo>
                <a:lnTo>
                  <a:pt x="5715" y="996315"/>
                </a:lnTo>
                <a:lnTo>
                  <a:pt x="9207" y="968375"/>
                </a:lnTo>
                <a:lnTo>
                  <a:pt x="13017" y="940753"/>
                </a:lnTo>
                <a:lnTo>
                  <a:pt x="17145" y="913448"/>
                </a:lnTo>
                <a:lnTo>
                  <a:pt x="22543" y="886143"/>
                </a:lnTo>
                <a:lnTo>
                  <a:pt x="28257" y="859473"/>
                </a:lnTo>
                <a:lnTo>
                  <a:pt x="34925" y="832485"/>
                </a:lnTo>
                <a:lnTo>
                  <a:pt x="42227" y="805815"/>
                </a:lnTo>
                <a:lnTo>
                  <a:pt x="49847" y="779780"/>
                </a:lnTo>
                <a:lnTo>
                  <a:pt x="58420" y="754063"/>
                </a:lnTo>
                <a:lnTo>
                  <a:pt x="67627" y="728345"/>
                </a:lnTo>
                <a:lnTo>
                  <a:pt x="77153" y="702945"/>
                </a:lnTo>
                <a:lnTo>
                  <a:pt x="86995" y="677863"/>
                </a:lnTo>
                <a:lnTo>
                  <a:pt x="97790" y="653098"/>
                </a:lnTo>
                <a:lnTo>
                  <a:pt x="109537" y="628650"/>
                </a:lnTo>
                <a:lnTo>
                  <a:pt x="121285" y="604520"/>
                </a:lnTo>
                <a:lnTo>
                  <a:pt x="133985" y="580708"/>
                </a:lnTo>
                <a:lnTo>
                  <a:pt x="147003" y="557213"/>
                </a:lnTo>
                <a:lnTo>
                  <a:pt x="160655" y="534353"/>
                </a:lnTo>
                <a:lnTo>
                  <a:pt x="174625" y="511493"/>
                </a:lnTo>
                <a:lnTo>
                  <a:pt x="189230" y="489268"/>
                </a:lnTo>
                <a:lnTo>
                  <a:pt x="204787" y="467360"/>
                </a:lnTo>
                <a:lnTo>
                  <a:pt x="220345" y="445770"/>
                </a:lnTo>
                <a:lnTo>
                  <a:pt x="236537" y="424815"/>
                </a:lnTo>
                <a:lnTo>
                  <a:pt x="253365" y="403860"/>
                </a:lnTo>
                <a:lnTo>
                  <a:pt x="270510" y="383540"/>
                </a:lnTo>
                <a:lnTo>
                  <a:pt x="287973" y="363538"/>
                </a:lnTo>
                <a:lnTo>
                  <a:pt x="306387" y="344488"/>
                </a:lnTo>
                <a:lnTo>
                  <a:pt x="325120" y="325120"/>
                </a:lnTo>
                <a:lnTo>
                  <a:pt x="344170" y="306705"/>
                </a:lnTo>
                <a:lnTo>
                  <a:pt x="363537" y="288290"/>
                </a:lnTo>
                <a:lnTo>
                  <a:pt x="383540" y="270510"/>
                </a:lnTo>
                <a:lnTo>
                  <a:pt x="403860" y="253683"/>
                </a:lnTo>
                <a:lnTo>
                  <a:pt x="424497" y="236855"/>
                </a:lnTo>
                <a:lnTo>
                  <a:pt x="445770" y="220663"/>
                </a:lnTo>
                <a:lnTo>
                  <a:pt x="467043" y="204788"/>
                </a:lnTo>
                <a:lnTo>
                  <a:pt x="488950" y="189865"/>
                </a:lnTo>
                <a:lnTo>
                  <a:pt x="511493" y="174943"/>
                </a:lnTo>
                <a:lnTo>
                  <a:pt x="534035" y="160655"/>
                </a:lnTo>
                <a:lnTo>
                  <a:pt x="557213" y="147320"/>
                </a:lnTo>
                <a:lnTo>
                  <a:pt x="580707" y="134303"/>
                </a:lnTo>
                <a:lnTo>
                  <a:pt x="604520" y="121603"/>
                </a:lnTo>
                <a:lnTo>
                  <a:pt x="628650" y="109538"/>
                </a:lnTo>
                <a:lnTo>
                  <a:pt x="652780" y="98108"/>
                </a:lnTo>
                <a:lnTo>
                  <a:pt x="677863" y="87313"/>
                </a:lnTo>
                <a:lnTo>
                  <a:pt x="702627" y="77153"/>
                </a:lnTo>
                <a:lnTo>
                  <a:pt x="728027" y="67628"/>
                </a:lnTo>
                <a:lnTo>
                  <a:pt x="753427" y="58420"/>
                </a:lnTo>
                <a:lnTo>
                  <a:pt x="779780" y="50165"/>
                </a:lnTo>
                <a:lnTo>
                  <a:pt x="805815" y="42228"/>
                </a:lnTo>
                <a:lnTo>
                  <a:pt x="832167" y="34925"/>
                </a:lnTo>
                <a:lnTo>
                  <a:pt x="858837" y="28575"/>
                </a:lnTo>
                <a:lnTo>
                  <a:pt x="886143" y="22860"/>
                </a:lnTo>
                <a:lnTo>
                  <a:pt x="913130" y="17780"/>
                </a:lnTo>
                <a:lnTo>
                  <a:pt x="940753" y="13018"/>
                </a:lnTo>
                <a:lnTo>
                  <a:pt x="968375" y="9208"/>
                </a:lnTo>
                <a:lnTo>
                  <a:pt x="995997" y="5715"/>
                </a:lnTo>
                <a:lnTo>
                  <a:pt x="1023937" y="3493"/>
                </a:lnTo>
                <a:lnTo>
                  <a:pt x="1052513" y="1588"/>
                </a:lnTo>
                <a:lnTo>
                  <a:pt x="1081087" y="318"/>
                </a:lnTo>
                <a:lnTo>
                  <a:pt x="1109345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92733" y="405252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67355" y="458844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67355" y="492551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45098" y="212942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519719" y="266535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19719" y="300241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367824" y="42052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042446" y="474116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42446" y="507823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12"/>
          <p:cNvSpPr/>
          <p:nvPr/>
        </p:nvSpPr>
        <p:spPr bwMode="auto">
          <a:xfrm>
            <a:off x="5412032" y="1884463"/>
            <a:ext cx="2651125" cy="2014537"/>
          </a:xfrm>
          <a:custGeom>
            <a:avLst/>
            <a:gdLst>
              <a:gd name="T0" fmla="*/ 2147483647 w 774"/>
              <a:gd name="T1" fmla="*/ 2147483647 h 588"/>
              <a:gd name="T2" fmla="*/ 2147483647 w 774"/>
              <a:gd name="T3" fmla="*/ 2147483647 h 588"/>
              <a:gd name="T4" fmla="*/ 0 w 774"/>
              <a:gd name="T5" fmla="*/ 2147483647 h 588"/>
              <a:gd name="T6" fmla="*/ 0 w 774"/>
              <a:gd name="T7" fmla="*/ 2147483647 h 588"/>
              <a:gd name="T8" fmla="*/ 0 w 774"/>
              <a:gd name="T9" fmla="*/ 2147483647 h 588"/>
              <a:gd name="T10" fmla="*/ 0 w 774"/>
              <a:gd name="T11" fmla="*/ 2147483647 h 588"/>
              <a:gd name="T12" fmla="*/ 0 w 774"/>
              <a:gd name="T13" fmla="*/ 2147483647 h 588"/>
              <a:gd name="T14" fmla="*/ 2147483647 w 774"/>
              <a:gd name="T15" fmla="*/ 0 h 588"/>
              <a:gd name="T16" fmla="*/ 2147483647 w 774"/>
              <a:gd name="T17" fmla="*/ 0 h 588"/>
              <a:gd name="T18" fmla="*/ 2147483647 w 774"/>
              <a:gd name="T19" fmla="*/ 0 h 588"/>
              <a:gd name="T20" fmla="*/ 2147483647 w 774"/>
              <a:gd name="T21" fmla="*/ 2147483647 h 588"/>
              <a:gd name="T22" fmla="*/ 2147483647 w 774"/>
              <a:gd name="T23" fmla="*/ 2147483647 h 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74" h="588">
                <a:moveTo>
                  <a:pt x="774" y="353"/>
                </a:moveTo>
                <a:cubicBezTo>
                  <a:pt x="235" y="353"/>
                  <a:pt x="235" y="353"/>
                  <a:pt x="235" y="353"/>
                </a:cubicBezTo>
                <a:cubicBezTo>
                  <a:pt x="108" y="353"/>
                  <a:pt x="5" y="453"/>
                  <a:pt x="0" y="579"/>
                </a:cubicBezTo>
                <a:cubicBezTo>
                  <a:pt x="0" y="579"/>
                  <a:pt x="0" y="579"/>
                  <a:pt x="0" y="579"/>
                </a:cubicBezTo>
                <a:cubicBezTo>
                  <a:pt x="0" y="581"/>
                  <a:pt x="0" y="583"/>
                  <a:pt x="0" y="585"/>
                </a:cubicBezTo>
                <a:cubicBezTo>
                  <a:pt x="0" y="586"/>
                  <a:pt x="0" y="587"/>
                  <a:pt x="0" y="58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107"/>
                  <a:pt x="103" y="2"/>
                  <a:pt x="231" y="0"/>
                </a:cubicBezTo>
                <a:cubicBezTo>
                  <a:pt x="233" y="0"/>
                  <a:pt x="234" y="0"/>
                  <a:pt x="235" y="0"/>
                </a:cubicBezTo>
                <a:cubicBezTo>
                  <a:pt x="236" y="0"/>
                  <a:pt x="237" y="0"/>
                  <a:pt x="238" y="0"/>
                </a:cubicBezTo>
                <a:cubicBezTo>
                  <a:pt x="475" y="1"/>
                  <a:pt x="679" y="143"/>
                  <a:pt x="771" y="345"/>
                </a:cubicBezTo>
                <a:cubicBezTo>
                  <a:pt x="772" y="348"/>
                  <a:pt x="773" y="350"/>
                  <a:pt x="774" y="353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3"/>
          <p:cNvSpPr/>
          <p:nvPr/>
        </p:nvSpPr>
        <p:spPr bwMode="auto">
          <a:xfrm>
            <a:off x="6216898" y="3094134"/>
            <a:ext cx="2014537" cy="2654300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2147483647 w 588"/>
              <a:gd name="T5" fmla="*/ 2147483647 h 775"/>
              <a:gd name="T6" fmla="*/ 2147483647 w 588"/>
              <a:gd name="T7" fmla="*/ 2147483647 h 775"/>
              <a:gd name="T8" fmla="*/ 0 w 588"/>
              <a:gd name="T9" fmla="*/ 0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235"/>
                </a:moveTo>
                <a:cubicBezTo>
                  <a:pt x="588" y="237"/>
                  <a:pt x="588" y="238"/>
                  <a:pt x="588" y="239"/>
                </a:cubicBezTo>
                <a:cubicBezTo>
                  <a:pt x="587" y="478"/>
                  <a:pt x="442" y="684"/>
                  <a:pt x="236" y="775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36" y="105"/>
                  <a:pt x="130" y="0"/>
                  <a:pt x="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482" y="0"/>
                  <a:pt x="586" y="103"/>
                  <a:pt x="588" y="232"/>
                </a:cubicBezTo>
                <a:cubicBezTo>
                  <a:pt x="588" y="233"/>
                  <a:pt x="588" y="234"/>
                  <a:pt x="588" y="235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4"/>
          <p:cNvSpPr/>
          <p:nvPr/>
        </p:nvSpPr>
        <p:spPr bwMode="auto">
          <a:xfrm>
            <a:off x="4370634" y="3899000"/>
            <a:ext cx="2654300" cy="2017713"/>
          </a:xfrm>
          <a:custGeom>
            <a:avLst/>
            <a:gdLst>
              <a:gd name="T0" fmla="*/ 2147483647 w 775"/>
              <a:gd name="T1" fmla="*/ 0 h 589"/>
              <a:gd name="T2" fmla="*/ 2147483647 w 775"/>
              <a:gd name="T3" fmla="*/ 2147483647 h 589"/>
              <a:gd name="T4" fmla="*/ 2147483647 w 775"/>
              <a:gd name="T5" fmla="*/ 2147483647 h 589"/>
              <a:gd name="T6" fmla="*/ 2147483647 w 775"/>
              <a:gd name="T7" fmla="*/ 2147483647 h 589"/>
              <a:gd name="T8" fmla="*/ 2147483647 w 775"/>
              <a:gd name="T9" fmla="*/ 2147483647 h 589"/>
              <a:gd name="T10" fmla="*/ 0 w 775"/>
              <a:gd name="T11" fmla="*/ 2147483647 h 589"/>
              <a:gd name="T12" fmla="*/ 2147483647 w 775"/>
              <a:gd name="T13" fmla="*/ 2147483647 h 589"/>
              <a:gd name="T14" fmla="*/ 2147483647 w 775"/>
              <a:gd name="T15" fmla="*/ 0 h 5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5" h="589">
                <a:moveTo>
                  <a:pt x="775" y="0"/>
                </a:moveTo>
                <a:cubicBezTo>
                  <a:pt x="775" y="353"/>
                  <a:pt x="775" y="353"/>
                  <a:pt x="775" y="353"/>
                </a:cubicBezTo>
                <a:cubicBezTo>
                  <a:pt x="775" y="482"/>
                  <a:pt x="671" y="587"/>
                  <a:pt x="543" y="589"/>
                </a:cubicBezTo>
                <a:cubicBezTo>
                  <a:pt x="542" y="589"/>
                  <a:pt x="540" y="589"/>
                  <a:pt x="539" y="589"/>
                </a:cubicBezTo>
                <a:cubicBezTo>
                  <a:pt x="538" y="589"/>
                  <a:pt x="537" y="589"/>
                  <a:pt x="536" y="589"/>
                </a:cubicBezTo>
                <a:cubicBezTo>
                  <a:pt x="296" y="587"/>
                  <a:pt x="90" y="443"/>
                  <a:pt x="0" y="236"/>
                </a:cubicBezTo>
                <a:cubicBezTo>
                  <a:pt x="539" y="236"/>
                  <a:pt x="539" y="236"/>
                  <a:pt x="539" y="236"/>
                </a:cubicBezTo>
                <a:cubicBezTo>
                  <a:pt x="669" y="236"/>
                  <a:pt x="775" y="131"/>
                  <a:pt x="775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5"/>
          <p:cNvSpPr/>
          <p:nvPr/>
        </p:nvSpPr>
        <p:spPr bwMode="auto">
          <a:xfrm>
            <a:off x="4202357" y="2052734"/>
            <a:ext cx="2014539" cy="2654300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0 w 588"/>
              <a:gd name="T5" fmla="*/ 2147483647 h 775"/>
              <a:gd name="T6" fmla="*/ 0 w 588"/>
              <a:gd name="T7" fmla="*/ 2147483647 h 775"/>
              <a:gd name="T8" fmla="*/ 0 w 588"/>
              <a:gd name="T9" fmla="*/ 2147483647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775"/>
                </a:moveTo>
                <a:cubicBezTo>
                  <a:pt x="235" y="775"/>
                  <a:pt x="235" y="775"/>
                  <a:pt x="235" y="775"/>
                </a:cubicBezTo>
                <a:cubicBezTo>
                  <a:pt x="107" y="775"/>
                  <a:pt x="2" y="672"/>
                  <a:pt x="0" y="543"/>
                </a:cubicBezTo>
                <a:cubicBezTo>
                  <a:pt x="0" y="542"/>
                  <a:pt x="0" y="541"/>
                  <a:pt x="0" y="539"/>
                </a:cubicBezTo>
                <a:cubicBezTo>
                  <a:pt x="0" y="538"/>
                  <a:pt x="0" y="537"/>
                  <a:pt x="0" y="536"/>
                </a:cubicBezTo>
                <a:cubicBezTo>
                  <a:pt x="1" y="297"/>
                  <a:pt x="146" y="91"/>
                  <a:pt x="353" y="0"/>
                </a:cubicBezTo>
                <a:cubicBezTo>
                  <a:pt x="353" y="539"/>
                  <a:pt x="353" y="539"/>
                  <a:pt x="353" y="539"/>
                </a:cubicBezTo>
                <a:cubicBezTo>
                  <a:pt x="353" y="670"/>
                  <a:pt x="458" y="775"/>
                  <a:pt x="588" y="775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56"/>
          <p:cNvSpPr>
            <a:spLocks noChangeArrowheads="1"/>
          </p:cNvSpPr>
          <p:nvPr/>
        </p:nvSpPr>
        <p:spPr bwMode="auto">
          <a:xfrm>
            <a:off x="4581774" y="3173513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C01223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4" name="矩形 57"/>
          <p:cNvSpPr>
            <a:spLocks noChangeArrowheads="1"/>
          </p:cNvSpPr>
          <p:nvPr/>
        </p:nvSpPr>
        <p:spPr bwMode="auto">
          <a:xfrm>
            <a:off x="6056560" y="2221013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58"/>
          <p:cNvSpPr>
            <a:spLocks noChangeArrowheads="1"/>
          </p:cNvSpPr>
          <p:nvPr/>
        </p:nvSpPr>
        <p:spPr bwMode="auto">
          <a:xfrm>
            <a:off x="7267824" y="3854549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C01223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6" name="矩形 59"/>
          <p:cNvSpPr>
            <a:spLocks noChangeArrowheads="1"/>
          </p:cNvSpPr>
          <p:nvPr/>
        </p:nvSpPr>
        <p:spPr bwMode="auto">
          <a:xfrm>
            <a:off x="5654924" y="4961038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47890" y="26166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122511" y="31525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61277" y="243194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35899" y="29678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99874" y="46435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274495" y="517945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85201" y="46400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759823" y="51759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TWO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28595" y="2085965"/>
            <a:ext cx="4934815" cy="32934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screen"/>
          <a:srcRect t="-3104" b="-659"/>
          <a:stretch>
            <a:fillRect/>
          </a:stretch>
        </p:blipFill>
        <p:spPr>
          <a:xfrm>
            <a:off x="1225783" y="2026540"/>
            <a:ext cx="2085967" cy="208596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 t="-3104" b="-659"/>
          <a:stretch>
            <a:fillRect/>
          </a:stretch>
        </p:blipFill>
        <p:spPr>
          <a:xfrm>
            <a:off x="8880254" y="3267562"/>
            <a:ext cx="2111903" cy="211190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880253" y="2026540"/>
            <a:ext cx="2085967" cy="109766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25783" y="4264012"/>
            <a:ext cx="2085967" cy="109766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70874" y="4541504"/>
            <a:ext cx="17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254671" y="2318719"/>
            <a:ext cx="17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8E42535-76A9-457F-8D97-B5E8B410AD3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5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\第11批\642553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dc55ko3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778</Words>
  <Application>Microsoft Office PowerPoint</Application>
  <PresentationFormat>宽屏</PresentationFormat>
  <Paragraphs>228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方正细谭黑简体</vt:lpstr>
      <vt:lpstr>字魂59号-创粗黑</vt:lpstr>
      <vt:lpstr>Agency FB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唯美微立体花卉</dc:title>
  <dc:creator>第一PPT</dc:creator>
  <cp:keywords>www.1ppt.com</cp:keywords>
  <dc:description>www.1ppt.com</dc:description>
  <cp:lastModifiedBy>天 下</cp:lastModifiedBy>
  <cp:revision>151</cp:revision>
  <dcterms:created xsi:type="dcterms:W3CDTF">2017-08-18T03:02:00Z</dcterms:created>
  <dcterms:modified xsi:type="dcterms:W3CDTF">2021-01-04T14:03:35Z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