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64" r:id="rId2"/>
    <p:sldId id="373" r:id="rId3"/>
    <p:sldId id="365" r:id="rId4"/>
    <p:sldId id="295" r:id="rId5"/>
    <p:sldId id="340" r:id="rId6"/>
    <p:sldId id="288" r:id="rId7"/>
    <p:sldId id="332" r:id="rId8"/>
    <p:sldId id="333" r:id="rId9"/>
    <p:sldId id="366" r:id="rId10"/>
    <p:sldId id="341" r:id="rId11"/>
    <p:sldId id="342" r:id="rId12"/>
    <p:sldId id="344" r:id="rId13"/>
    <p:sldId id="343" r:id="rId14"/>
    <p:sldId id="367" r:id="rId15"/>
    <p:sldId id="345" r:id="rId16"/>
    <p:sldId id="303" r:id="rId17"/>
    <p:sldId id="346" r:id="rId18"/>
    <p:sldId id="299" r:id="rId19"/>
    <p:sldId id="368" r:id="rId20"/>
    <p:sldId id="336" r:id="rId21"/>
    <p:sldId id="347" r:id="rId22"/>
    <p:sldId id="348" r:id="rId23"/>
    <p:sldId id="323" r:id="rId24"/>
    <p:sldId id="335" r:id="rId25"/>
    <p:sldId id="370" r:id="rId26"/>
    <p:sldId id="371" r:id="rId27"/>
    <p:sldId id="372" r:id="rId28"/>
    <p:sldId id="369"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7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8F6"/>
    <a:srgbClr val="85ACF3"/>
    <a:srgbClr val="FDDEE3"/>
    <a:srgbClr val="6BDAFF"/>
    <a:srgbClr val="E46C0A"/>
    <a:srgbClr val="FF0066"/>
    <a:srgbClr val="2DC8FF"/>
    <a:srgbClr val="009AD0"/>
    <a:srgbClr val="92D3EA"/>
    <a:srgbClr val="F9E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3875" autoAdjust="0"/>
  </p:normalViewPr>
  <p:slideViewPr>
    <p:cSldViewPr snapToGrid="0">
      <p:cViewPr>
        <p:scale>
          <a:sx n="50" d="100"/>
          <a:sy n="50" d="100"/>
        </p:scale>
        <p:origin x="-450" y="-1758"/>
      </p:cViewPr>
      <p:guideLst>
        <p:guide orient="horz" pos="3475"/>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系列1</c:v>
                </c:pt>
              </c:strCache>
            </c:strRef>
          </c:tx>
          <c:spPr>
            <a:ln w="28575"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类型1</c:v>
                </c:pt>
                <c:pt idx="1">
                  <c:v>类型2</c:v>
                </c:pt>
                <c:pt idx="2">
                  <c:v>类型3</c:v>
                </c:pt>
                <c:pt idx="3">
                  <c:v>类型4</c:v>
                </c:pt>
                <c:pt idx="4">
                  <c:v>类型5</c:v>
                </c:pt>
                <c:pt idx="5">
                  <c:v>管理人员</c:v>
                </c:pt>
              </c:strCache>
            </c:strRef>
          </c:cat>
          <c:val>
            <c:numRef>
              <c:f>Sheet1!$B$2:$B$7</c:f>
              <c:numCache>
                <c:formatCode>0%</c:formatCode>
                <c:ptCount val="6"/>
                <c:pt idx="0">
                  <c:v>0.25</c:v>
                </c:pt>
                <c:pt idx="1">
                  <c:v>0.24</c:v>
                </c:pt>
                <c:pt idx="2">
                  <c:v>0.31</c:v>
                </c:pt>
                <c:pt idx="3">
                  <c:v>0.23</c:v>
                </c:pt>
                <c:pt idx="4">
                  <c:v>0.27</c:v>
                </c:pt>
                <c:pt idx="5">
                  <c:v>0.14000000000000001</c:v>
                </c:pt>
              </c:numCache>
            </c:numRef>
          </c:val>
          <c:smooth val="1"/>
          <c:extLst>
            <c:ext xmlns:c16="http://schemas.microsoft.com/office/drawing/2014/chart" uri="{C3380CC4-5D6E-409C-BE32-E72D297353CC}">
              <c16:uniqueId val="{00000000-8392-4DF4-B7FC-56326CFC9982}"/>
            </c:ext>
          </c:extLst>
        </c:ser>
        <c:ser>
          <c:idx val="1"/>
          <c:order val="1"/>
          <c:tx>
            <c:strRef>
              <c:f>Sheet1!$C$1</c:f>
              <c:strCache>
                <c:ptCount val="1"/>
                <c:pt idx="0">
                  <c:v>系列2</c:v>
                </c:pt>
              </c:strCache>
            </c:strRef>
          </c:tx>
          <c:spPr>
            <a:ln w="28575" cap="rnd">
              <a:solidFill>
                <a:srgbClr val="6BDAFF"/>
              </a:solidFill>
              <a:round/>
            </a:ln>
            <a:effectLst/>
          </c:spPr>
          <c:marker>
            <c:symbol val="none"/>
          </c:marker>
          <c:dLbls>
            <c:dLbl>
              <c:idx val="0"/>
              <c:layout>
                <c:manualLayout>
                  <c:x val="-3.2575760354128999E-2"/>
                  <c:y val="3.3014988085793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92-4DF4-B7FC-56326CFC9982}"/>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50000"/>
                      </a:schemeClr>
                    </a:solidFill>
                    <a:latin typeface="Times New Roman" panose="02020603050405020304" pitchFamily="18" charset="0"/>
                    <a:ea typeface="+mn-ea"/>
                    <a:cs typeface="Times New Roman" panose="02020603050405020304" pitchFamily="18"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类型1</c:v>
                </c:pt>
                <c:pt idx="1">
                  <c:v>类型2</c:v>
                </c:pt>
                <c:pt idx="2">
                  <c:v>类型3</c:v>
                </c:pt>
                <c:pt idx="3">
                  <c:v>类型4</c:v>
                </c:pt>
                <c:pt idx="4">
                  <c:v>类型5</c:v>
                </c:pt>
                <c:pt idx="5">
                  <c:v>管理人员</c:v>
                </c:pt>
              </c:strCache>
            </c:strRef>
          </c:cat>
          <c:val>
            <c:numRef>
              <c:f>Sheet1!$C$2:$C$7</c:f>
              <c:numCache>
                <c:formatCode>0%</c:formatCode>
                <c:ptCount val="6"/>
                <c:pt idx="0">
                  <c:v>0.22</c:v>
                </c:pt>
                <c:pt idx="1">
                  <c:v>0.15</c:v>
                </c:pt>
                <c:pt idx="2">
                  <c:v>0.24</c:v>
                </c:pt>
                <c:pt idx="3">
                  <c:v>0.06</c:v>
                </c:pt>
                <c:pt idx="4">
                  <c:v>0.14000000000000001</c:v>
                </c:pt>
                <c:pt idx="5">
                  <c:v>0.14000000000000001</c:v>
                </c:pt>
              </c:numCache>
            </c:numRef>
          </c:val>
          <c:smooth val="1"/>
          <c:extLst>
            <c:ext xmlns:c16="http://schemas.microsoft.com/office/drawing/2014/chart" uri="{C3380CC4-5D6E-409C-BE32-E72D297353CC}">
              <c16:uniqueId val="{00000002-8392-4DF4-B7FC-56326CFC9982}"/>
            </c:ext>
          </c:extLst>
        </c:ser>
        <c:dLbls>
          <c:showLegendKey val="0"/>
          <c:showVal val="1"/>
          <c:showCatName val="0"/>
          <c:showSerName val="0"/>
          <c:showPercent val="0"/>
          <c:showBubbleSize val="0"/>
        </c:dLbls>
        <c:smooth val="0"/>
        <c:axId val="45372928"/>
        <c:axId val="45374464"/>
      </c:lineChart>
      <c:catAx>
        <c:axId val="45372928"/>
        <c:scaling>
          <c:orientation val="minMax"/>
        </c:scaling>
        <c:delete val="0"/>
        <c:axPos val="b"/>
        <c:minorGridlines>
          <c:spPr>
            <a:ln w="7620" cap="flat" cmpd="sng" algn="ctr">
              <a:solidFill>
                <a:schemeClr val="bg1">
                  <a:lumMod val="75000"/>
                  <a:alpha val="50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5374464"/>
        <c:crosses val="autoZero"/>
        <c:auto val="1"/>
        <c:lblAlgn val="ctr"/>
        <c:lblOffset val="100"/>
        <c:noMultiLvlLbl val="0"/>
      </c:catAx>
      <c:valAx>
        <c:axId val="45374464"/>
        <c:scaling>
          <c:orientation val="minMax"/>
        </c:scaling>
        <c:delete val="0"/>
        <c:axPos val="l"/>
        <c:majorGridlines>
          <c:spPr>
            <a:ln w="7620" cap="flat" cmpd="sng" algn="ctr">
              <a:solidFill>
                <a:schemeClr val="bg1">
                  <a:lumMod val="85000"/>
                  <a:alpha val="30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45372928"/>
        <c:crosses val="autoZero"/>
        <c:crossBetween val="between"/>
      </c:valAx>
      <c:spPr>
        <a:noFill/>
        <a:ln>
          <a:noFill/>
        </a:ln>
        <a:effectLst/>
      </c:spPr>
    </c:plotArea>
    <c:legend>
      <c:legendPos val="b"/>
      <c:layout>
        <c:manualLayout>
          <c:xMode val="edge"/>
          <c:yMode val="edge"/>
          <c:x val="0.82392614457616897"/>
          <c:y val="6.4760269789929395E-2"/>
          <c:w val="0.158413883223747"/>
          <c:h val="6.8178356702490603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706FD-9513-4F1A-8B61-E2665B4FA563}"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94242-1D94-4E38-9070-C51983485A8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4.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FF94242-1D94-4E38-9070-C51983485A8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模板：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行业</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素材：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2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图表：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个人简历：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3"/>
              </a:rPr>
              <a:t>www.1ppt.com/jianli/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课件：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手抄报：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5"/>
              </a:rPr>
              <a:t>www.1ppt.com/shouchaobao/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试题下载：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教案下载：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字体下载：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8"/>
              </a:rPr>
              <a:t>www.1ppt.com/ziti/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FF94242-1D94-4E38-9070-C51983485A8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solidFill>
                  <a:prstClr val="black"/>
                </a:solidFill>
                <a:latin typeface="Calibri" panose="020F0502020204030204"/>
                <a:ea typeface="宋体" panose="02010600030101010101" pitchFamily="2" charset="-122"/>
              </a:rPr>
              <a:t>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solidFill>
                  <a:prstClr val="black"/>
                </a:solidFill>
                <a:latin typeface="Calibri" panose="020F0502020204030204"/>
                <a:ea typeface="宋体" panose="02010600030101010101" pitchFamily="2" charset="-122"/>
              </a:rPr>
              <a:t>25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F94242-1D94-4E38-9070-C51983485A8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2021/1/4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088226"/>
            <a:ext cx="775136" cy="230832"/>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www.1ppt.com/moban/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www.1ppt.com/jieri/          PPT</a:t>
            </a:r>
            <a:r>
              <a:rPr lang="zh-CN" altLang="en-US" sz="100" dirty="0">
                <a:solidFill>
                  <a:prstClr val="white"/>
                </a:solidFill>
                <a:ea typeface="宋体" panose="02010600030101010101" pitchFamily="2" charset="-122"/>
              </a:rPr>
              <a:t>素材：</a:t>
            </a:r>
            <a:r>
              <a:rPr lang="en-US" altLang="zh-CN" sz="100" dirty="0">
                <a:solidFill>
                  <a:prstClr val="white"/>
                </a:solidFill>
                <a:ea typeface="宋体" panose="02010600030101010101" pitchFamily="2" charset="-122"/>
              </a:rPr>
              <a:t>www.1ppt.com/sucai/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www.1ppt.com/beijing/        PPT</a:t>
            </a:r>
            <a:r>
              <a:rPr lang="zh-CN" altLang="en-US" sz="100" dirty="0">
                <a:solidFill>
                  <a:prstClr val="white"/>
                </a:solidFill>
                <a:ea typeface="宋体" panose="02010600030101010101" pitchFamily="2" charset="-122"/>
              </a:rPr>
              <a:t>图表：</a:t>
            </a:r>
            <a:r>
              <a:rPr lang="en-US" altLang="zh-CN" sz="100" dirty="0">
                <a:solidFill>
                  <a:prstClr val="white"/>
                </a:solidFill>
                <a:ea typeface="宋体" panose="02010600030101010101" pitchFamily="2" charset="-122"/>
              </a:rPr>
              <a:t>www.1ppt.com/tubiao/      </a:t>
            </a:r>
          </a:p>
          <a:p>
            <a:pPr defTabSz="914400"/>
            <a:r>
              <a:rPr lang="zh-CN" altLang="en-US" sz="100" dirty="0">
                <a:solidFill>
                  <a:prstClr val="white"/>
                </a:solidFill>
                <a:ea typeface="宋体" panose="02010600030101010101" pitchFamily="2" charset="-122"/>
              </a:rPr>
              <a:t>精美</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www.1ppt.com/xiazai/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www.1ppt.com/powerpoint/      </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课件：</a:t>
            </a:r>
            <a:r>
              <a:rPr lang="en-US" altLang="zh-CN" sz="100" dirty="0">
                <a:solidFill>
                  <a:prstClr val="white"/>
                </a:solidFill>
                <a:ea typeface="宋体" panose="02010600030101010101" pitchFamily="2" charset="-122"/>
              </a:rPr>
              <a:t>www.1ppt.com/kejian/             </a:t>
            </a:r>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www.1ppt.com/ziti/</a:t>
            </a:r>
          </a:p>
          <a:p>
            <a:pPr defTabSz="914400"/>
            <a:r>
              <a:rPr lang="zh-CN" altLang="en-US" sz="100" dirty="0">
                <a:solidFill>
                  <a:prstClr val="white"/>
                </a:solidFill>
                <a:ea typeface="宋体" panose="02010600030101010101" pitchFamily="2" charset="-122"/>
              </a:rPr>
              <a:t>工作总结</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www.1ppt.com/xiazai/zongjie/ </a:t>
            </a:r>
            <a:r>
              <a:rPr lang="zh-CN" altLang="en-US" sz="100" dirty="0">
                <a:solidFill>
                  <a:prstClr val="white"/>
                </a:solidFill>
                <a:ea typeface="宋体" panose="02010600030101010101" pitchFamily="2" charset="-122"/>
              </a:rPr>
              <a:t>工作计划：</a:t>
            </a:r>
            <a:r>
              <a:rPr lang="en-US" altLang="zh-CN" sz="100" dirty="0">
                <a:solidFill>
                  <a:prstClr val="white"/>
                </a:solidFill>
                <a:ea typeface="宋体" panose="02010600030101010101" pitchFamily="2" charset="-122"/>
              </a:rPr>
              <a:t>www.1ppt.com/xiazai/jihua/</a:t>
            </a:r>
          </a:p>
          <a:p>
            <a:pPr defTabSz="914400"/>
            <a:r>
              <a:rPr lang="zh-CN" altLang="en-US" sz="100" dirty="0">
                <a:solidFill>
                  <a:prstClr val="white"/>
                </a:solidFill>
                <a:ea typeface="宋体" panose="02010600030101010101" pitchFamily="2" charset="-122"/>
              </a:rPr>
              <a:t>商务</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www.1ppt.com/moban/shangwu/  </a:t>
            </a:r>
            <a:r>
              <a:rPr lang="zh-CN" altLang="en-US" sz="100" dirty="0">
                <a:solidFill>
                  <a:prstClr val="white"/>
                </a:solidFill>
                <a:ea typeface="宋体" panose="02010600030101010101" pitchFamily="2" charset="-122"/>
              </a:rPr>
              <a:t>个人简历</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www.1ppt.com/xiazai/jianli/  </a:t>
            </a:r>
          </a:p>
          <a:p>
            <a:pPr defTabSz="914400"/>
            <a:r>
              <a:rPr lang="zh-CN" altLang="en-US" sz="100" dirty="0">
                <a:solidFill>
                  <a:prstClr val="white"/>
                </a:solidFill>
                <a:ea typeface="宋体" panose="02010600030101010101" pitchFamily="2" charset="-122"/>
              </a:rPr>
              <a:t>毕业答辩</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www.1ppt.com/xiazai/dabian/  </a:t>
            </a:r>
            <a:r>
              <a:rPr lang="zh-CN" altLang="en-US" sz="100" dirty="0">
                <a:solidFill>
                  <a:prstClr val="white"/>
                </a:solidFill>
                <a:ea typeface="宋体" panose="02010600030101010101" pitchFamily="2" charset="-122"/>
              </a:rPr>
              <a:t>工作汇报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www.1ppt.com/xiazai/huibao/    </a:t>
            </a:r>
          </a:p>
          <a:p>
            <a:pPr defTabSz="914400"/>
            <a:r>
              <a:rPr lang="en-US" altLang="zh-CN" sz="100" dirty="0">
                <a:solidFill>
                  <a:prstClr val="white"/>
                </a:solidFill>
                <a:ea typeface="宋体" panose="02010600030101010101" pitchFamily="2" charset="-122"/>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rot="5400000">
            <a:off x="2664861" y="-2669141"/>
            <a:ext cx="6862281" cy="12192001"/>
          </a:xfrm>
          <a:prstGeom prst="rect">
            <a:avLst/>
          </a:prstGeom>
        </p:spPr>
      </p:pic>
      <p:grpSp>
        <p:nvGrpSpPr>
          <p:cNvPr id="5" name="组合 4"/>
          <p:cNvGrpSpPr/>
          <p:nvPr/>
        </p:nvGrpSpPr>
        <p:grpSpPr>
          <a:xfrm>
            <a:off x="1600199" y="781052"/>
            <a:ext cx="8991603" cy="5327653"/>
            <a:chOff x="1600199" y="781050"/>
            <a:chExt cx="8991602" cy="5327653"/>
          </a:xfrm>
        </p:grpSpPr>
        <p:sp>
          <p:nvSpPr>
            <p:cNvPr id="35" name="矩形 34"/>
            <p:cNvSpPr/>
            <p:nvPr/>
          </p:nvSpPr>
          <p:spPr>
            <a:xfrm>
              <a:off x="1600200" y="781050"/>
              <a:ext cx="8991600" cy="5295900"/>
            </a:xfrm>
            <a:prstGeom prst="rect">
              <a:avLst/>
            </a:prstGeom>
            <a:solidFill>
              <a:schemeClr val="bg1"/>
            </a:solidFill>
            <a:ln>
              <a:noFill/>
            </a:ln>
            <a:effectLst>
              <a:outerShdw blurRad="127000" sx="102000" sy="102000" algn="ctr" rotWithShape="0">
                <a:schemeClr val="accent4">
                  <a:lumMod val="75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600199" y="800102"/>
              <a:ext cx="8991602" cy="5308601"/>
              <a:chOff x="1600197" y="774702"/>
              <a:chExt cx="8991602" cy="5308601"/>
            </a:xfrm>
          </p:grpSpPr>
          <p:pic>
            <p:nvPicPr>
              <p:cNvPr id="7" name="图片 6"/>
              <p:cNvPicPr>
                <a:picLocks noChangeAspect="1"/>
              </p:cNvPicPr>
              <p:nvPr/>
            </p:nvPicPr>
            <p:blipFill>
              <a:blip r:embed="rId4" cstate="screen"/>
              <a:stretch>
                <a:fillRect/>
              </a:stretch>
            </p:blipFill>
            <p:spPr>
              <a:xfrm rot="5400000">
                <a:off x="3441697" y="-1066798"/>
                <a:ext cx="5308601" cy="8991602"/>
              </a:xfrm>
              <a:prstGeom prst="rect">
                <a:avLst/>
              </a:prstGeom>
            </p:spPr>
          </p:pic>
          <p:sp>
            <p:nvSpPr>
              <p:cNvPr id="10" name="文本框 9"/>
              <p:cNvSpPr txBox="1"/>
              <p:nvPr/>
            </p:nvSpPr>
            <p:spPr>
              <a:xfrm>
                <a:off x="2238734" y="2451100"/>
                <a:ext cx="7514865" cy="2324100"/>
              </a:xfrm>
              <a:custGeom>
                <a:avLst/>
                <a:gdLst/>
                <a:ahLst/>
                <a:cxnLst/>
                <a:rect l="l" t="t" r="r" b="b"/>
                <a:pathLst>
                  <a:path w="6811565" h="902494">
                    <a:moveTo>
                      <a:pt x="272057" y="523280"/>
                    </a:moveTo>
                    <a:lnTo>
                      <a:pt x="272057" y="700088"/>
                    </a:lnTo>
                    <a:lnTo>
                      <a:pt x="409574" y="700088"/>
                    </a:lnTo>
                    <a:cubicBezTo>
                      <a:pt x="456009" y="700088"/>
                      <a:pt x="488751" y="691853"/>
                      <a:pt x="507801" y="675382"/>
                    </a:cubicBezTo>
                    <a:cubicBezTo>
                      <a:pt x="526851" y="658912"/>
                      <a:pt x="536376" y="636786"/>
                      <a:pt x="536376" y="609005"/>
                    </a:cubicBezTo>
                    <a:cubicBezTo>
                      <a:pt x="536376" y="583208"/>
                      <a:pt x="526950" y="562471"/>
                      <a:pt x="508099" y="546795"/>
                    </a:cubicBezTo>
                    <a:cubicBezTo>
                      <a:pt x="489247" y="531118"/>
                      <a:pt x="456207" y="523280"/>
                      <a:pt x="408979" y="523280"/>
                    </a:cubicBezTo>
                    <a:close/>
                    <a:moveTo>
                      <a:pt x="272057" y="191691"/>
                    </a:moveTo>
                    <a:lnTo>
                      <a:pt x="272057" y="357188"/>
                    </a:lnTo>
                    <a:lnTo>
                      <a:pt x="389334" y="357188"/>
                    </a:lnTo>
                    <a:cubicBezTo>
                      <a:pt x="431403" y="357188"/>
                      <a:pt x="460672" y="349945"/>
                      <a:pt x="477142" y="335459"/>
                    </a:cubicBezTo>
                    <a:cubicBezTo>
                      <a:pt x="493613" y="320973"/>
                      <a:pt x="501848" y="300038"/>
                      <a:pt x="501848" y="272653"/>
                    </a:cubicBezTo>
                    <a:cubicBezTo>
                      <a:pt x="501848" y="247253"/>
                      <a:pt x="493613" y="227410"/>
                      <a:pt x="477142" y="213122"/>
                    </a:cubicBezTo>
                    <a:cubicBezTo>
                      <a:pt x="460672" y="198835"/>
                      <a:pt x="431998" y="191691"/>
                      <a:pt x="391120" y="191691"/>
                    </a:cubicBezTo>
                    <a:close/>
                    <a:moveTo>
                      <a:pt x="4313634" y="14883"/>
                    </a:moveTo>
                    <a:lnTo>
                      <a:pt x="5036343" y="14883"/>
                    </a:lnTo>
                    <a:lnTo>
                      <a:pt x="5036343" y="201216"/>
                    </a:lnTo>
                    <a:lnTo>
                      <a:pt x="4583906" y="201216"/>
                    </a:lnTo>
                    <a:lnTo>
                      <a:pt x="4583906" y="339924"/>
                    </a:lnTo>
                    <a:lnTo>
                      <a:pt x="5003601" y="339924"/>
                    </a:lnTo>
                    <a:lnTo>
                      <a:pt x="5003601" y="517922"/>
                    </a:lnTo>
                    <a:lnTo>
                      <a:pt x="4583906" y="517922"/>
                    </a:lnTo>
                    <a:lnTo>
                      <a:pt x="4583906" y="689967"/>
                    </a:lnTo>
                    <a:lnTo>
                      <a:pt x="5049440" y="689967"/>
                    </a:lnTo>
                    <a:lnTo>
                      <a:pt x="5049440" y="887611"/>
                    </a:lnTo>
                    <a:lnTo>
                      <a:pt x="4313634" y="887611"/>
                    </a:lnTo>
                    <a:close/>
                    <a:moveTo>
                      <a:pt x="3296840" y="14883"/>
                    </a:moveTo>
                    <a:lnTo>
                      <a:pt x="3548657" y="14883"/>
                    </a:lnTo>
                    <a:lnTo>
                      <a:pt x="3877270" y="497719"/>
                    </a:lnTo>
                    <a:lnTo>
                      <a:pt x="3877270" y="14883"/>
                    </a:lnTo>
                    <a:lnTo>
                      <a:pt x="4131468" y="14883"/>
                    </a:lnTo>
                    <a:lnTo>
                      <a:pt x="4131468" y="887611"/>
                    </a:lnTo>
                    <a:lnTo>
                      <a:pt x="3877270" y="887611"/>
                    </a:lnTo>
                    <a:lnTo>
                      <a:pt x="3550443" y="408422"/>
                    </a:lnTo>
                    <a:lnTo>
                      <a:pt x="3550443" y="887611"/>
                    </a:lnTo>
                    <a:lnTo>
                      <a:pt x="3296840" y="887611"/>
                    </a:lnTo>
                    <a:close/>
                    <a:moveTo>
                      <a:pt x="2829520" y="14883"/>
                    </a:moveTo>
                    <a:lnTo>
                      <a:pt x="3099792" y="14883"/>
                    </a:lnTo>
                    <a:lnTo>
                      <a:pt x="3099792" y="887611"/>
                    </a:lnTo>
                    <a:lnTo>
                      <a:pt x="2829520" y="887611"/>
                    </a:lnTo>
                    <a:close/>
                    <a:moveTo>
                      <a:pt x="923925" y="14883"/>
                    </a:moveTo>
                    <a:lnTo>
                      <a:pt x="1193006" y="14883"/>
                    </a:lnTo>
                    <a:lnTo>
                      <a:pt x="1193006" y="547223"/>
                    </a:lnTo>
                    <a:cubicBezTo>
                      <a:pt x="1193006" y="594810"/>
                      <a:pt x="1206202" y="631986"/>
                      <a:pt x="1232594" y="658751"/>
                    </a:cubicBezTo>
                    <a:cubicBezTo>
                      <a:pt x="1258986" y="685515"/>
                      <a:pt x="1295598" y="698897"/>
                      <a:pt x="1342429" y="698897"/>
                    </a:cubicBezTo>
                    <a:cubicBezTo>
                      <a:pt x="1388864" y="698897"/>
                      <a:pt x="1425277" y="685712"/>
                      <a:pt x="1451669" y="659341"/>
                    </a:cubicBezTo>
                    <a:cubicBezTo>
                      <a:pt x="1478061" y="632971"/>
                      <a:pt x="1491257" y="595598"/>
                      <a:pt x="1491257" y="547223"/>
                    </a:cubicBezTo>
                    <a:lnTo>
                      <a:pt x="1491257" y="14883"/>
                    </a:lnTo>
                    <a:lnTo>
                      <a:pt x="1760339" y="14883"/>
                    </a:lnTo>
                    <a:lnTo>
                      <a:pt x="1760339" y="534842"/>
                    </a:lnTo>
                    <a:cubicBezTo>
                      <a:pt x="1760339" y="586399"/>
                      <a:pt x="1752302" y="635081"/>
                      <a:pt x="1736228" y="680889"/>
                    </a:cubicBezTo>
                    <a:cubicBezTo>
                      <a:pt x="1720155" y="726697"/>
                      <a:pt x="1694953" y="766755"/>
                      <a:pt x="1660624" y="801063"/>
                    </a:cubicBezTo>
                    <a:cubicBezTo>
                      <a:pt x="1626294" y="835371"/>
                      <a:pt x="1590278" y="859464"/>
                      <a:pt x="1552575" y="873342"/>
                    </a:cubicBezTo>
                    <a:cubicBezTo>
                      <a:pt x="1500187" y="892777"/>
                      <a:pt x="1437282" y="902494"/>
                      <a:pt x="1363860" y="902494"/>
                    </a:cubicBezTo>
                    <a:cubicBezTo>
                      <a:pt x="1321395" y="902494"/>
                      <a:pt x="1275060" y="899519"/>
                      <a:pt x="1224855" y="893569"/>
                    </a:cubicBezTo>
                    <a:cubicBezTo>
                      <a:pt x="1174650" y="887619"/>
                      <a:pt x="1132681" y="875820"/>
                      <a:pt x="1098946" y="858171"/>
                    </a:cubicBezTo>
                    <a:cubicBezTo>
                      <a:pt x="1065212" y="840523"/>
                      <a:pt x="1034355" y="815437"/>
                      <a:pt x="1006375" y="782915"/>
                    </a:cubicBezTo>
                    <a:cubicBezTo>
                      <a:pt x="978396" y="750393"/>
                      <a:pt x="959246" y="716880"/>
                      <a:pt x="948928" y="682377"/>
                    </a:cubicBezTo>
                    <a:cubicBezTo>
                      <a:pt x="932259" y="626852"/>
                      <a:pt x="923925" y="577673"/>
                      <a:pt x="923925" y="534842"/>
                    </a:cubicBezTo>
                    <a:close/>
                    <a:moveTo>
                      <a:pt x="0" y="14883"/>
                    </a:moveTo>
                    <a:lnTo>
                      <a:pt x="504824" y="14883"/>
                    </a:lnTo>
                    <a:cubicBezTo>
                      <a:pt x="588962" y="14883"/>
                      <a:pt x="653553" y="35719"/>
                      <a:pt x="698599" y="77391"/>
                    </a:cubicBezTo>
                    <a:cubicBezTo>
                      <a:pt x="743644" y="119063"/>
                      <a:pt x="766167" y="170656"/>
                      <a:pt x="766167" y="232172"/>
                    </a:cubicBezTo>
                    <a:cubicBezTo>
                      <a:pt x="766167" y="283766"/>
                      <a:pt x="750093" y="328017"/>
                      <a:pt x="717946" y="364927"/>
                    </a:cubicBezTo>
                    <a:cubicBezTo>
                      <a:pt x="696515" y="389533"/>
                      <a:pt x="665162" y="408980"/>
                      <a:pt x="623887" y="423267"/>
                    </a:cubicBezTo>
                    <a:cubicBezTo>
                      <a:pt x="686593" y="438349"/>
                      <a:pt x="732730" y="464245"/>
                      <a:pt x="762297" y="500956"/>
                    </a:cubicBezTo>
                    <a:cubicBezTo>
                      <a:pt x="791864" y="537667"/>
                      <a:pt x="806648" y="583803"/>
                      <a:pt x="806648" y="639366"/>
                    </a:cubicBezTo>
                    <a:cubicBezTo>
                      <a:pt x="806648" y="684610"/>
                      <a:pt x="796131" y="725289"/>
                      <a:pt x="775096" y="761405"/>
                    </a:cubicBezTo>
                    <a:cubicBezTo>
                      <a:pt x="754062" y="797521"/>
                      <a:pt x="725289" y="826096"/>
                      <a:pt x="688776" y="847130"/>
                    </a:cubicBezTo>
                    <a:cubicBezTo>
                      <a:pt x="666154" y="860227"/>
                      <a:pt x="632023" y="869752"/>
                      <a:pt x="586382" y="875705"/>
                    </a:cubicBezTo>
                    <a:cubicBezTo>
                      <a:pt x="525661" y="883642"/>
                      <a:pt x="485378" y="887611"/>
                      <a:pt x="465534" y="887611"/>
                    </a:cubicBezTo>
                    <a:lnTo>
                      <a:pt x="0" y="887611"/>
                    </a:lnTo>
                    <a:close/>
                    <a:moveTo>
                      <a:pt x="6423421" y="0"/>
                    </a:moveTo>
                    <a:cubicBezTo>
                      <a:pt x="6534943" y="0"/>
                      <a:pt x="6619973" y="20737"/>
                      <a:pt x="6678512" y="62210"/>
                    </a:cubicBezTo>
                    <a:cubicBezTo>
                      <a:pt x="6737051" y="103684"/>
                      <a:pt x="6771877" y="169664"/>
                      <a:pt x="6782989" y="260152"/>
                    </a:cubicBezTo>
                    <a:lnTo>
                      <a:pt x="6528791" y="275035"/>
                    </a:lnTo>
                    <a:cubicBezTo>
                      <a:pt x="6522045" y="235744"/>
                      <a:pt x="6507856" y="207169"/>
                      <a:pt x="6486227" y="189310"/>
                    </a:cubicBezTo>
                    <a:cubicBezTo>
                      <a:pt x="6464597" y="171450"/>
                      <a:pt x="6434732" y="162521"/>
                      <a:pt x="6396632" y="162521"/>
                    </a:cubicBezTo>
                    <a:cubicBezTo>
                      <a:pt x="6365279" y="162521"/>
                      <a:pt x="6341665" y="169168"/>
                      <a:pt x="6325789" y="182463"/>
                    </a:cubicBezTo>
                    <a:cubicBezTo>
                      <a:pt x="6309915" y="195759"/>
                      <a:pt x="6301977" y="211931"/>
                      <a:pt x="6301977" y="230981"/>
                    </a:cubicBezTo>
                    <a:cubicBezTo>
                      <a:pt x="6301977" y="244872"/>
                      <a:pt x="6308525" y="257374"/>
                      <a:pt x="6321623" y="268486"/>
                    </a:cubicBezTo>
                    <a:cubicBezTo>
                      <a:pt x="6334322" y="279996"/>
                      <a:pt x="6364485" y="290711"/>
                      <a:pt x="6412110" y="300633"/>
                    </a:cubicBezTo>
                    <a:cubicBezTo>
                      <a:pt x="6529982" y="326033"/>
                      <a:pt x="6614417" y="351731"/>
                      <a:pt x="6665415" y="377726"/>
                    </a:cubicBezTo>
                    <a:cubicBezTo>
                      <a:pt x="6716414" y="403721"/>
                      <a:pt x="6753521" y="435967"/>
                      <a:pt x="6776739" y="474464"/>
                    </a:cubicBezTo>
                    <a:cubicBezTo>
                      <a:pt x="6799956" y="512961"/>
                      <a:pt x="6811565" y="556022"/>
                      <a:pt x="6811565" y="603647"/>
                    </a:cubicBezTo>
                    <a:cubicBezTo>
                      <a:pt x="6811565" y="659606"/>
                      <a:pt x="6796087" y="711200"/>
                      <a:pt x="6765130" y="758428"/>
                    </a:cubicBezTo>
                    <a:cubicBezTo>
                      <a:pt x="6734174" y="805656"/>
                      <a:pt x="6690915" y="841474"/>
                      <a:pt x="6635352" y="865882"/>
                    </a:cubicBezTo>
                    <a:cubicBezTo>
                      <a:pt x="6579790" y="890290"/>
                      <a:pt x="6509741" y="902494"/>
                      <a:pt x="6425207" y="902494"/>
                    </a:cubicBezTo>
                    <a:cubicBezTo>
                      <a:pt x="6276775" y="902494"/>
                      <a:pt x="6173985" y="873919"/>
                      <a:pt x="6116835" y="816769"/>
                    </a:cubicBezTo>
                    <a:cubicBezTo>
                      <a:pt x="6059685" y="759619"/>
                      <a:pt x="6027340" y="686991"/>
                      <a:pt x="6019799" y="598885"/>
                    </a:cubicBezTo>
                    <a:lnTo>
                      <a:pt x="6276379" y="582811"/>
                    </a:lnTo>
                    <a:cubicBezTo>
                      <a:pt x="6281935" y="624483"/>
                      <a:pt x="6293245" y="656233"/>
                      <a:pt x="6310311" y="678061"/>
                    </a:cubicBezTo>
                    <a:cubicBezTo>
                      <a:pt x="6338093" y="713383"/>
                      <a:pt x="6377780" y="731044"/>
                      <a:pt x="6429374" y="731044"/>
                    </a:cubicBezTo>
                    <a:cubicBezTo>
                      <a:pt x="6467871" y="731044"/>
                      <a:pt x="6497537" y="722015"/>
                      <a:pt x="6518373" y="703957"/>
                    </a:cubicBezTo>
                    <a:cubicBezTo>
                      <a:pt x="6539209" y="685899"/>
                      <a:pt x="6549627" y="664964"/>
                      <a:pt x="6549627" y="641152"/>
                    </a:cubicBezTo>
                    <a:cubicBezTo>
                      <a:pt x="6549627" y="618530"/>
                      <a:pt x="6539705" y="598289"/>
                      <a:pt x="6519861" y="580430"/>
                    </a:cubicBezTo>
                    <a:cubicBezTo>
                      <a:pt x="6500018" y="562571"/>
                      <a:pt x="6453980" y="545703"/>
                      <a:pt x="6381749" y="529828"/>
                    </a:cubicBezTo>
                    <a:cubicBezTo>
                      <a:pt x="6263480" y="503238"/>
                      <a:pt x="6179145" y="467916"/>
                      <a:pt x="6128741" y="423863"/>
                    </a:cubicBezTo>
                    <a:cubicBezTo>
                      <a:pt x="6077941" y="379810"/>
                      <a:pt x="6052541" y="323652"/>
                      <a:pt x="6052541" y="255389"/>
                    </a:cubicBezTo>
                    <a:cubicBezTo>
                      <a:pt x="6052541" y="210542"/>
                      <a:pt x="6065539" y="168176"/>
                      <a:pt x="6091534" y="128290"/>
                    </a:cubicBezTo>
                    <a:cubicBezTo>
                      <a:pt x="6117529" y="88404"/>
                      <a:pt x="6156621" y="57051"/>
                      <a:pt x="6208811" y="34231"/>
                    </a:cubicBezTo>
                    <a:cubicBezTo>
                      <a:pt x="6261000" y="11410"/>
                      <a:pt x="6332537" y="0"/>
                      <a:pt x="6423421" y="0"/>
                    </a:cubicBezTo>
                    <a:close/>
                    <a:moveTo>
                      <a:pt x="5547121" y="0"/>
                    </a:moveTo>
                    <a:cubicBezTo>
                      <a:pt x="5658643" y="0"/>
                      <a:pt x="5743674" y="20737"/>
                      <a:pt x="5802212" y="62210"/>
                    </a:cubicBezTo>
                    <a:cubicBezTo>
                      <a:pt x="5860751" y="103684"/>
                      <a:pt x="5895577" y="169664"/>
                      <a:pt x="5906689" y="260152"/>
                    </a:cubicBezTo>
                    <a:lnTo>
                      <a:pt x="5652491" y="275035"/>
                    </a:lnTo>
                    <a:cubicBezTo>
                      <a:pt x="5645745" y="235744"/>
                      <a:pt x="5631556" y="207169"/>
                      <a:pt x="5609927" y="189310"/>
                    </a:cubicBezTo>
                    <a:cubicBezTo>
                      <a:pt x="5588297" y="171450"/>
                      <a:pt x="5558432" y="162521"/>
                      <a:pt x="5520332" y="162521"/>
                    </a:cubicBezTo>
                    <a:cubicBezTo>
                      <a:pt x="5488979" y="162521"/>
                      <a:pt x="5465365" y="169168"/>
                      <a:pt x="5449490" y="182463"/>
                    </a:cubicBezTo>
                    <a:cubicBezTo>
                      <a:pt x="5433615" y="195759"/>
                      <a:pt x="5425677" y="211931"/>
                      <a:pt x="5425677" y="230981"/>
                    </a:cubicBezTo>
                    <a:cubicBezTo>
                      <a:pt x="5425677" y="244872"/>
                      <a:pt x="5432226" y="257374"/>
                      <a:pt x="5445323" y="268486"/>
                    </a:cubicBezTo>
                    <a:cubicBezTo>
                      <a:pt x="5458022" y="279996"/>
                      <a:pt x="5488185" y="290711"/>
                      <a:pt x="5535810" y="300633"/>
                    </a:cubicBezTo>
                    <a:cubicBezTo>
                      <a:pt x="5653682" y="326033"/>
                      <a:pt x="5738117" y="351731"/>
                      <a:pt x="5789116" y="377726"/>
                    </a:cubicBezTo>
                    <a:cubicBezTo>
                      <a:pt x="5840114" y="403721"/>
                      <a:pt x="5877221" y="435967"/>
                      <a:pt x="5900439" y="474464"/>
                    </a:cubicBezTo>
                    <a:cubicBezTo>
                      <a:pt x="5923656" y="512961"/>
                      <a:pt x="5935265" y="556022"/>
                      <a:pt x="5935265" y="603647"/>
                    </a:cubicBezTo>
                    <a:cubicBezTo>
                      <a:pt x="5935265" y="659606"/>
                      <a:pt x="5919787" y="711200"/>
                      <a:pt x="5888830" y="758428"/>
                    </a:cubicBezTo>
                    <a:cubicBezTo>
                      <a:pt x="5857874" y="805656"/>
                      <a:pt x="5814615" y="841474"/>
                      <a:pt x="5759052" y="865882"/>
                    </a:cubicBezTo>
                    <a:cubicBezTo>
                      <a:pt x="5703490" y="890290"/>
                      <a:pt x="5633441" y="902494"/>
                      <a:pt x="5548907" y="902494"/>
                    </a:cubicBezTo>
                    <a:cubicBezTo>
                      <a:pt x="5400476" y="902494"/>
                      <a:pt x="5297685" y="873919"/>
                      <a:pt x="5240535" y="816769"/>
                    </a:cubicBezTo>
                    <a:cubicBezTo>
                      <a:pt x="5183385" y="759619"/>
                      <a:pt x="5151040" y="686991"/>
                      <a:pt x="5143499" y="598885"/>
                    </a:cubicBezTo>
                    <a:lnTo>
                      <a:pt x="5400079" y="582811"/>
                    </a:lnTo>
                    <a:cubicBezTo>
                      <a:pt x="5405635" y="624483"/>
                      <a:pt x="5416946" y="656233"/>
                      <a:pt x="5434012" y="678061"/>
                    </a:cubicBezTo>
                    <a:cubicBezTo>
                      <a:pt x="5461793" y="713383"/>
                      <a:pt x="5501480" y="731044"/>
                      <a:pt x="5553074" y="731044"/>
                    </a:cubicBezTo>
                    <a:cubicBezTo>
                      <a:pt x="5591571" y="731044"/>
                      <a:pt x="5621237" y="722015"/>
                      <a:pt x="5642073" y="703957"/>
                    </a:cubicBezTo>
                    <a:cubicBezTo>
                      <a:pt x="5662909" y="685899"/>
                      <a:pt x="5673327" y="664964"/>
                      <a:pt x="5673327" y="641152"/>
                    </a:cubicBezTo>
                    <a:cubicBezTo>
                      <a:pt x="5673327" y="618530"/>
                      <a:pt x="5663405" y="598289"/>
                      <a:pt x="5643562" y="580430"/>
                    </a:cubicBezTo>
                    <a:cubicBezTo>
                      <a:pt x="5623718" y="562571"/>
                      <a:pt x="5577680" y="545703"/>
                      <a:pt x="5505449" y="529828"/>
                    </a:cubicBezTo>
                    <a:cubicBezTo>
                      <a:pt x="5387180" y="503238"/>
                      <a:pt x="5302845" y="467916"/>
                      <a:pt x="5252441" y="423863"/>
                    </a:cubicBezTo>
                    <a:cubicBezTo>
                      <a:pt x="5201642" y="379810"/>
                      <a:pt x="5176241" y="323652"/>
                      <a:pt x="5176241" y="255389"/>
                    </a:cubicBezTo>
                    <a:cubicBezTo>
                      <a:pt x="5176241" y="210542"/>
                      <a:pt x="5189239" y="168176"/>
                      <a:pt x="5215234" y="128290"/>
                    </a:cubicBezTo>
                    <a:cubicBezTo>
                      <a:pt x="5241230" y="88404"/>
                      <a:pt x="5280322" y="57051"/>
                      <a:pt x="5332511" y="34231"/>
                    </a:cubicBezTo>
                    <a:cubicBezTo>
                      <a:pt x="5384700" y="11410"/>
                      <a:pt x="5456237" y="0"/>
                      <a:pt x="5547121" y="0"/>
                    </a:cubicBezTo>
                    <a:close/>
                    <a:moveTo>
                      <a:pt x="2299096" y="0"/>
                    </a:moveTo>
                    <a:cubicBezTo>
                      <a:pt x="2410618" y="0"/>
                      <a:pt x="2495648" y="20737"/>
                      <a:pt x="2554188" y="62210"/>
                    </a:cubicBezTo>
                    <a:cubicBezTo>
                      <a:pt x="2612727" y="103684"/>
                      <a:pt x="2647553" y="169664"/>
                      <a:pt x="2658665" y="260152"/>
                    </a:cubicBezTo>
                    <a:lnTo>
                      <a:pt x="2404467" y="275035"/>
                    </a:lnTo>
                    <a:cubicBezTo>
                      <a:pt x="2397720" y="235744"/>
                      <a:pt x="2383531" y="207169"/>
                      <a:pt x="2361902" y="189310"/>
                    </a:cubicBezTo>
                    <a:cubicBezTo>
                      <a:pt x="2340272" y="171450"/>
                      <a:pt x="2310407" y="162521"/>
                      <a:pt x="2272307" y="162521"/>
                    </a:cubicBezTo>
                    <a:cubicBezTo>
                      <a:pt x="2240954" y="162521"/>
                      <a:pt x="2217340" y="169168"/>
                      <a:pt x="2201465" y="182463"/>
                    </a:cubicBezTo>
                    <a:cubicBezTo>
                      <a:pt x="2185590" y="195759"/>
                      <a:pt x="2177653" y="211931"/>
                      <a:pt x="2177653" y="230981"/>
                    </a:cubicBezTo>
                    <a:cubicBezTo>
                      <a:pt x="2177653" y="244872"/>
                      <a:pt x="2184201" y="257374"/>
                      <a:pt x="2197298" y="268486"/>
                    </a:cubicBezTo>
                    <a:cubicBezTo>
                      <a:pt x="2209998" y="279996"/>
                      <a:pt x="2240160" y="290711"/>
                      <a:pt x="2287785" y="300633"/>
                    </a:cubicBezTo>
                    <a:cubicBezTo>
                      <a:pt x="2405657" y="326033"/>
                      <a:pt x="2490092" y="351731"/>
                      <a:pt x="2541091" y="377726"/>
                    </a:cubicBezTo>
                    <a:cubicBezTo>
                      <a:pt x="2592089" y="403721"/>
                      <a:pt x="2629197" y="435967"/>
                      <a:pt x="2652414" y="474464"/>
                    </a:cubicBezTo>
                    <a:cubicBezTo>
                      <a:pt x="2675631" y="512961"/>
                      <a:pt x="2687240" y="556022"/>
                      <a:pt x="2687240" y="603647"/>
                    </a:cubicBezTo>
                    <a:cubicBezTo>
                      <a:pt x="2687240" y="659606"/>
                      <a:pt x="2671762" y="711200"/>
                      <a:pt x="2640806" y="758428"/>
                    </a:cubicBezTo>
                    <a:cubicBezTo>
                      <a:pt x="2609849" y="805656"/>
                      <a:pt x="2566590" y="841474"/>
                      <a:pt x="2511027" y="865882"/>
                    </a:cubicBezTo>
                    <a:cubicBezTo>
                      <a:pt x="2455465" y="890290"/>
                      <a:pt x="2385417" y="902494"/>
                      <a:pt x="2300882" y="902494"/>
                    </a:cubicBezTo>
                    <a:cubicBezTo>
                      <a:pt x="2152451" y="902494"/>
                      <a:pt x="2049660" y="873919"/>
                      <a:pt x="1992510" y="816769"/>
                    </a:cubicBezTo>
                    <a:cubicBezTo>
                      <a:pt x="1935360" y="759619"/>
                      <a:pt x="1903015" y="686991"/>
                      <a:pt x="1895475" y="598885"/>
                    </a:cubicBezTo>
                    <a:lnTo>
                      <a:pt x="2152054" y="582811"/>
                    </a:lnTo>
                    <a:cubicBezTo>
                      <a:pt x="2157610" y="624483"/>
                      <a:pt x="2168921" y="656233"/>
                      <a:pt x="2185987" y="678061"/>
                    </a:cubicBezTo>
                    <a:cubicBezTo>
                      <a:pt x="2213768" y="713383"/>
                      <a:pt x="2253456" y="731044"/>
                      <a:pt x="2305049" y="731044"/>
                    </a:cubicBezTo>
                    <a:cubicBezTo>
                      <a:pt x="2343546" y="731044"/>
                      <a:pt x="2373213" y="722015"/>
                      <a:pt x="2394049" y="703957"/>
                    </a:cubicBezTo>
                    <a:cubicBezTo>
                      <a:pt x="2414885" y="685899"/>
                      <a:pt x="2425302" y="664964"/>
                      <a:pt x="2425302" y="641152"/>
                    </a:cubicBezTo>
                    <a:cubicBezTo>
                      <a:pt x="2425302" y="618530"/>
                      <a:pt x="2415381" y="598289"/>
                      <a:pt x="2395537" y="580430"/>
                    </a:cubicBezTo>
                    <a:cubicBezTo>
                      <a:pt x="2375693" y="562571"/>
                      <a:pt x="2329655" y="545703"/>
                      <a:pt x="2257424" y="529828"/>
                    </a:cubicBezTo>
                    <a:cubicBezTo>
                      <a:pt x="2139156" y="503238"/>
                      <a:pt x="2054820" y="467916"/>
                      <a:pt x="2004417" y="423863"/>
                    </a:cubicBezTo>
                    <a:cubicBezTo>
                      <a:pt x="1953617" y="379810"/>
                      <a:pt x="1928217" y="323652"/>
                      <a:pt x="1928217" y="255389"/>
                    </a:cubicBezTo>
                    <a:cubicBezTo>
                      <a:pt x="1928217" y="210542"/>
                      <a:pt x="1941214" y="168176"/>
                      <a:pt x="1967210" y="128290"/>
                    </a:cubicBezTo>
                    <a:cubicBezTo>
                      <a:pt x="1993205" y="88404"/>
                      <a:pt x="2032297" y="57051"/>
                      <a:pt x="2084486" y="34231"/>
                    </a:cubicBezTo>
                    <a:cubicBezTo>
                      <a:pt x="2136675" y="11410"/>
                      <a:pt x="2208212" y="0"/>
                      <a:pt x="2299096" y="0"/>
                    </a:cubicBezTo>
                    <a:close/>
                  </a:path>
                </a:pathLst>
              </a:custGeom>
              <a:solidFill>
                <a:srgbClr val="92D3EA">
                  <a:alpha val="6000"/>
                </a:srgb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zh-CN" altLang="en-US" sz="9600" dirty="0">
                  <a:solidFill>
                    <a:srgbClr val="92D3EA"/>
                  </a:solidFill>
                  <a:latin typeface="Arial Black" panose="020B0A04020102020204" pitchFamily="34" charset="0"/>
                </a:endParaRPr>
              </a:p>
            </p:txBody>
          </p:sp>
        </p:grpSp>
      </p:grpSp>
      <p:sp>
        <p:nvSpPr>
          <p:cNvPr id="8" name="文本框 7"/>
          <p:cNvSpPr txBox="1"/>
          <p:nvPr/>
        </p:nvSpPr>
        <p:spPr>
          <a:xfrm>
            <a:off x="4889500" y="1807004"/>
            <a:ext cx="2413000" cy="1322070"/>
          </a:xfrm>
          <a:prstGeom prst="rect">
            <a:avLst/>
          </a:prstGeom>
          <a:noFill/>
        </p:spPr>
        <p:txBody>
          <a:bodyPr wrap="square" rtlCol="0">
            <a:spAutoFit/>
          </a:bodyPr>
          <a:lstStyle/>
          <a:p>
            <a:pPr algn="ctr"/>
            <a:r>
              <a:rPr lang="en-US" altLang="zh-CN" sz="8000" dirty="0">
                <a:solidFill>
                  <a:srgbClr val="FDDEE3"/>
                </a:solidFill>
                <a:latin typeface="Agency FB" panose="020B0503020202020204" pitchFamily="34" charset="0"/>
                <a:ea typeface="微软雅黑" panose="020B0503020204020204" pitchFamily="34" charset="-122"/>
              </a:rPr>
              <a:t>2020</a:t>
            </a:r>
            <a:endParaRPr lang="zh-CN" altLang="en-US" sz="8000" dirty="0">
              <a:solidFill>
                <a:srgbClr val="FDDEE3"/>
              </a:solidFill>
              <a:latin typeface="Agency FB" panose="020B0503020202020204" pitchFamily="34" charset="0"/>
              <a:ea typeface="微软雅黑" panose="020B0503020204020204" pitchFamily="34" charset="-122"/>
            </a:endParaRPr>
          </a:p>
        </p:txBody>
      </p:sp>
      <p:sp>
        <p:nvSpPr>
          <p:cNvPr id="9" name="文本框 8"/>
          <p:cNvSpPr txBox="1"/>
          <p:nvPr/>
        </p:nvSpPr>
        <p:spPr>
          <a:xfrm>
            <a:off x="2819401" y="3040491"/>
            <a:ext cx="6934201" cy="830997"/>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r>
              <a:rPr lang="zh-CN" altLang="en-US"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微软雅黑" panose="020B0503020204020204" pitchFamily="34" charset="-122"/>
                <a:ea typeface="微软雅黑" panose="020B0503020204020204" pitchFamily="34" charset="-122"/>
              </a:rPr>
              <a:t>时尚动感商务</a:t>
            </a:r>
            <a:r>
              <a:rPr lang="en-US" altLang="zh-CN"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微软雅黑" panose="020B0503020204020204" pitchFamily="34" charset="-122"/>
                <a:ea typeface="微软雅黑" panose="020B0503020204020204" pitchFamily="34" charset="-122"/>
              </a:rPr>
              <a:t>PPT</a:t>
            </a:r>
            <a:r>
              <a:rPr lang="zh-CN" altLang="en-US"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微软雅黑" panose="020B0503020204020204" pitchFamily="34" charset="-122"/>
                <a:ea typeface="微软雅黑" panose="020B0503020204020204" pitchFamily="34" charset="-122"/>
              </a:rPr>
              <a:t>模板</a:t>
            </a:r>
          </a:p>
        </p:txBody>
      </p:sp>
      <p:sp>
        <p:nvSpPr>
          <p:cNvPr id="11" name="文本框 10"/>
          <p:cNvSpPr txBox="1"/>
          <p:nvPr/>
        </p:nvSpPr>
        <p:spPr>
          <a:xfrm>
            <a:off x="3023395" y="3934252"/>
            <a:ext cx="6145212" cy="523220"/>
          </a:xfrm>
          <a:prstGeom prst="rect">
            <a:avLst/>
          </a:prstGeom>
          <a:noFill/>
        </p:spPr>
        <p:txBody>
          <a:bodyPr wrap="square" rtlCol="0">
            <a:spAutoFit/>
          </a:bodyPr>
          <a:lstStyle/>
          <a:p>
            <a:pPr algn="l"/>
            <a:r>
              <a:rPr lang="en-US" altLang="zh-CN" sz="1400" dirty="0">
                <a:solidFill>
                  <a:schemeClr val="bg1">
                    <a:lumMod val="65000"/>
                  </a:schemeClr>
                </a:solidFill>
                <a:latin typeface="Arial" panose="020B0604020202020204" pitchFamily="34" charset="0"/>
                <a:cs typeface="Arial" panose="020B0604020202020204" pitchFamily="34" charset="0"/>
              </a:rPr>
              <a:t>Lorem ipsum dolor sit amet, consectetuer adipiscing elit. Maecenas porttitor congue massa. Fusce posuere, magna sed pulvinar ultricies, </a:t>
            </a:r>
            <a:r>
              <a:rPr lang="en-US" altLang="zh-CN" sz="1400" dirty="0" err="1">
                <a:solidFill>
                  <a:schemeClr val="bg1">
                    <a:lumMod val="65000"/>
                  </a:schemeClr>
                </a:solidFill>
                <a:latin typeface="Arial" panose="020B0604020202020204" pitchFamily="34" charset="0"/>
                <a:cs typeface="Arial" panose="020B0604020202020204" pitchFamily="34" charset="0"/>
              </a:rPr>
              <a:t>purus</a:t>
            </a:r>
            <a:endParaRPr lang="en-US" altLang="zh-CN" sz="1400" dirty="0">
              <a:solidFill>
                <a:schemeClr val="bg1">
                  <a:lumMod val="6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975"/>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1975"/>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5143706"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工作总结</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sp>
        <p:nvSpPr>
          <p:cNvPr id="75" name="Freeform 5"/>
          <p:cNvSpPr/>
          <p:nvPr/>
        </p:nvSpPr>
        <p:spPr bwMode="auto">
          <a:xfrm>
            <a:off x="4895717" y="3829249"/>
            <a:ext cx="1482391" cy="1487715"/>
          </a:xfrm>
          <a:custGeom>
            <a:avLst/>
            <a:gdLst>
              <a:gd name="T0" fmla="*/ 218 w 218"/>
              <a:gd name="T1" fmla="*/ 0 h 218"/>
              <a:gd name="T2" fmla="*/ 135 w 218"/>
              <a:gd name="T3" fmla="*/ 0 h 218"/>
              <a:gd name="T4" fmla="*/ 0 w 218"/>
              <a:gd name="T5" fmla="*/ 136 h 218"/>
              <a:gd name="T6" fmla="*/ 0 w 218"/>
              <a:gd name="T7" fmla="*/ 218 h 218"/>
              <a:gd name="T8" fmla="*/ 218 w 218"/>
              <a:gd name="T9" fmla="*/ 0 h 218"/>
            </a:gdLst>
            <a:ahLst/>
            <a:cxnLst>
              <a:cxn ang="0">
                <a:pos x="T0" y="T1"/>
              </a:cxn>
              <a:cxn ang="0">
                <a:pos x="T2" y="T3"/>
              </a:cxn>
              <a:cxn ang="0">
                <a:pos x="T4" y="T5"/>
              </a:cxn>
              <a:cxn ang="0">
                <a:pos x="T6" y="T7"/>
              </a:cxn>
              <a:cxn ang="0">
                <a:pos x="T8" y="T9"/>
              </a:cxn>
            </a:cxnLst>
            <a:rect l="0" t="0" r="r" b="b"/>
            <a:pathLst>
              <a:path w="218" h="218">
                <a:moveTo>
                  <a:pt x="218" y="0"/>
                </a:moveTo>
                <a:cubicBezTo>
                  <a:pt x="135" y="0"/>
                  <a:pt x="135" y="0"/>
                  <a:pt x="135" y="0"/>
                </a:cubicBezTo>
                <a:cubicBezTo>
                  <a:pt x="135" y="75"/>
                  <a:pt x="74" y="136"/>
                  <a:pt x="0" y="136"/>
                </a:cubicBezTo>
                <a:cubicBezTo>
                  <a:pt x="0" y="218"/>
                  <a:pt x="0" y="218"/>
                  <a:pt x="0" y="218"/>
                </a:cubicBezTo>
                <a:cubicBezTo>
                  <a:pt x="120" y="218"/>
                  <a:pt x="218" y="120"/>
                  <a:pt x="218" y="0"/>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6" name="Freeform 6"/>
          <p:cNvSpPr/>
          <p:nvPr/>
        </p:nvSpPr>
        <p:spPr bwMode="auto">
          <a:xfrm>
            <a:off x="5813894" y="2342864"/>
            <a:ext cx="1482391" cy="1486384"/>
          </a:xfrm>
          <a:custGeom>
            <a:avLst/>
            <a:gdLst>
              <a:gd name="T0" fmla="*/ 218 w 218"/>
              <a:gd name="T1" fmla="*/ 0 h 218"/>
              <a:gd name="T2" fmla="*/ 0 w 218"/>
              <a:gd name="T3" fmla="*/ 218 h 218"/>
              <a:gd name="T4" fmla="*/ 83 w 218"/>
              <a:gd name="T5" fmla="*/ 218 h 218"/>
              <a:gd name="T6" fmla="*/ 218 w 218"/>
              <a:gd name="T7" fmla="*/ 83 h 218"/>
              <a:gd name="T8" fmla="*/ 218 w 218"/>
              <a:gd name="T9" fmla="*/ 0 h 218"/>
            </a:gdLst>
            <a:ahLst/>
            <a:cxnLst>
              <a:cxn ang="0">
                <a:pos x="T0" y="T1"/>
              </a:cxn>
              <a:cxn ang="0">
                <a:pos x="T2" y="T3"/>
              </a:cxn>
              <a:cxn ang="0">
                <a:pos x="T4" y="T5"/>
              </a:cxn>
              <a:cxn ang="0">
                <a:pos x="T6" y="T7"/>
              </a:cxn>
              <a:cxn ang="0">
                <a:pos x="T8" y="T9"/>
              </a:cxn>
            </a:cxnLst>
            <a:rect l="0" t="0" r="r" b="b"/>
            <a:pathLst>
              <a:path w="218" h="218">
                <a:moveTo>
                  <a:pt x="218" y="0"/>
                </a:moveTo>
                <a:cubicBezTo>
                  <a:pt x="98" y="0"/>
                  <a:pt x="0" y="98"/>
                  <a:pt x="0" y="218"/>
                </a:cubicBezTo>
                <a:cubicBezTo>
                  <a:pt x="83" y="218"/>
                  <a:pt x="83" y="218"/>
                  <a:pt x="83" y="218"/>
                </a:cubicBezTo>
                <a:cubicBezTo>
                  <a:pt x="83" y="143"/>
                  <a:pt x="144" y="83"/>
                  <a:pt x="218" y="83"/>
                </a:cubicBezTo>
                <a:lnTo>
                  <a:pt x="218" y="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7" name="Freeform 7"/>
          <p:cNvSpPr/>
          <p:nvPr/>
        </p:nvSpPr>
        <p:spPr bwMode="auto">
          <a:xfrm>
            <a:off x="5813894" y="3829249"/>
            <a:ext cx="1482391" cy="1487715"/>
          </a:xfrm>
          <a:custGeom>
            <a:avLst/>
            <a:gdLst>
              <a:gd name="T0" fmla="*/ 0 w 218"/>
              <a:gd name="T1" fmla="*/ 0 h 218"/>
              <a:gd name="T2" fmla="*/ 83 w 218"/>
              <a:gd name="T3" fmla="*/ 0 h 218"/>
              <a:gd name="T4" fmla="*/ 218 w 218"/>
              <a:gd name="T5" fmla="*/ 136 h 218"/>
              <a:gd name="T6" fmla="*/ 218 w 218"/>
              <a:gd name="T7" fmla="*/ 218 h 218"/>
              <a:gd name="T8" fmla="*/ 0 w 218"/>
              <a:gd name="T9" fmla="*/ 0 h 218"/>
            </a:gdLst>
            <a:ahLst/>
            <a:cxnLst>
              <a:cxn ang="0">
                <a:pos x="T0" y="T1"/>
              </a:cxn>
              <a:cxn ang="0">
                <a:pos x="T2" y="T3"/>
              </a:cxn>
              <a:cxn ang="0">
                <a:pos x="T4" y="T5"/>
              </a:cxn>
              <a:cxn ang="0">
                <a:pos x="T6" y="T7"/>
              </a:cxn>
              <a:cxn ang="0">
                <a:pos x="T8" y="T9"/>
              </a:cxn>
            </a:cxnLst>
            <a:rect l="0" t="0" r="r" b="b"/>
            <a:pathLst>
              <a:path w="218" h="218">
                <a:moveTo>
                  <a:pt x="0" y="0"/>
                </a:moveTo>
                <a:cubicBezTo>
                  <a:pt x="83" y="0"/>
                  <a:pt x="83" y="0"/>
                  <a:pt x="83" y="0"/>
                </a:cubicBezTo>
                <a:cubicBezTo>
                  <a:pt x="83" y="75"/>
                  <a:pt x="144" y="136"/>
                  <a:pt x="218" y="136"/>
                </a:cubicBezTo>
                <a:cubicBezTo>
                  <a:pt x="218" y="218"/>
                  <a:pt x="218" y="218"/>
                  <a:pt x="218" y="218"/>
                </a:cubicBezTo>
                <a:cubicBezTo>
                  <a:pt x="98" y="218"/>
                  <a:pt x="0" y="120"/>
                  <a:pt x="0" y="0"/>
                </a:cubicBez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8" name="Freeform 8"/>
          <p:cNvSpPr/>
          <p:nvPr/>
        </p:nvSpPr>
        <p:spPr bwMode="auto">
          <a:xfrm>
            <a:off x="7296286" y="2342864"/>
            <a:ext cx="1482391" cy="1486384"/>
          </a:xfrm>
          <a:custGeom>
            <a:avLst/>
            <a:gdLst>
              <a:gd name="T0" fmla="*/ 0 w 218"/>
              <a:gd name="T1" fmla="*/ 0 h 218"/>
              <a:gd name="T2" fmla="*/ 218 w 218"/>
              <a:gd name="T3" fmla="*/ 218 h 218"/>
              <a:gd name="T4" fmla="*/ 136 w 218"/>
              <a:gd name="T5" fmla="*/ 218 h 218"/>
              <a:gd name="T6" fmla="*/ 0 w 218"/>
              <a:gd name="T7" fmla="*/ 83 h 218"/>
              <a:gd name="T8" fmla="*/ 0 w 218"/>
              <a:gd name="T9" fmla="*/ 0 h 218"/>
            </a:gdLst>
            <a:ahLst/>
            <a:cxnLst>
              <a:cxn ang="0">
                <a:pos x="T0" y="T1"/>
              </a:cxn>
              <a:cxn ang="0">
                <a:pos x="T2" y="T3"/>
              </a:cxn>
              <a:cxn ang="0">
                <a:pos x="T4" y="T5"/>
              </a:cxn>
              <a:cxn ang="0">
                <a:pos x="T6" y="T7"/>
              </a:cxn>
              <a:cxn ang="0">
                <a:pos x="T8" y="T9"/>
              </a:cxn>
            </a:cxnLst>
            <a:rect l="0" t="0" r="r" b="b"/>
            <a:pathLst>
              <a:path w="218" h="218">
                <a:moveTo>
                  <a:pt x="0" y="0"/>
                </a:moveTo>
                <a:cubicBezTo>
                  <a:pt x="121" y="0"/>
                  <a:pt x="218" y="98"/>
                  <a:pt x="218" y="218"/>
                </a:cubicBezTo>
                <a:cubicBezTo>
                  <a:pt x="136" y="218"/>
                  <a:pt x="136" y="218"/>
                  <a:pt x="136" y="218"/>
                </a:cubicBezTo>
                <a:cubicBezTo>
                  <a:pt x="136" y="143"/>
                  <a:pt x="75" y="83"/>
                  <a:pt x="0" y="83"/>
                </a:cubicBezTo>
                <a:lnTo>
                  <a:pt x="0" y="0"/>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9" name="Freeform 9"/>
          <p:cNvSpPr/>
          <p:nvPr/>
        </p:nvSpPr>
        <p:spPr bwMode="auto">
          <a:xfrm>
            <a:off x="7296286" y="3829249"/>
            <a:ext cx="1482391" cy="1487715"/>
          </a:xfrm>
          <a:custGeom>
            <a:avLst/>
            <a:gdLst>
              <a:gd name="T0" fmla="*/ 218 w 218"/>
              <a:gd name="T1" fmla="*/ 0 h 218"/>
              <a:gd name="T2" fmla="*/ 136 w 218"/>
              <a:gd name="T3" fmla="*/ 0 h 218"/>
              <a:gd name="T4" fmla="*/ 0 w 218"/>
              <a:gd name="T5" fmla="*/ 136 h 218"/>
              <a:gd name="T6" fmla="*/ 0 w 218"/>
              <a:gd name="T7" fmla="*/ 218 h 218"/>
              <a:gd name="T8" fmla="*/ 218 w 218"/>
              <a:gd name="T9" fmla="*/ 0 h 218"/>
            </a:gdLst>
            <a:ahLst/>
            <a:cxnLst>
              <a:cxn ang="0">
                <a:pos x="T0" y="T1"/>
              </a:cxn>
              <a:cxn ang="0">
                <a:pos x="T2" y="T3"/>
              </a:cxn>
              <a:cxn ang="0">
                <a:pos x="T4" y="T5"/>
              </a:cxn>
              <a:cxn ang="0">
                <a:pos x="T6" y="T7"/>
              </a:cxn>
              <a:cxn ang="0">
                <a:pos x="T8" y="T9"/>
              </a:cxn>
            </a:cxnLst>
            <a:rect l="0" t="0" r="r" b="b"/>
            <a:pathLst>
              <a:path w="218" h="218">
                <a:moveTo>
                  <a:pt x="218" y="0"/>
                </a:moveTo>
                <a:cubicBezTo>
                  <a:pt x="136" y="0"/>
                  <a:pt x="136" y="0"/>
                  <a:pt x="136" y="0"/>
                </a:cubicBezTo>
                <a:cubicBezTo>
                  <a:pt x="136" y="75"/>
                  <a:pt x="75" y="136"/>
                  <a:pt x="0" y="136"/>
                </a:cubicBezTo>
                <a:cubicBezTo>
                  <a:pt x="0" y="218"/>
                  <a:pt x="0" y="218"/>
                  <a:pt x="0" y="218"/>
                </a:cubicBezTo>
                <a:cubicBezTo>
                  <a:pt x="121" y="218"/>
                  <a:pt x="218" y="120"/>
                  <a:pt x="218" y="0"/>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0" name="Freeform 10"/>
          <p:cNvSpPr/>
          <p:nvPr/>
        </p:nvSpPr>
        <p:spPr bwMode="auto">
          <a:xfrm>
            <a:off x="3413326" y="3829249"/>
            <a:ext cx="1482391" cy="1487715"/>
          </a:xfrm>
          <a:custGeom>
            <a:avLst/>
            <a:gdLst>
              <a:gd name="T0" fmla="*/ 0 w 218"/>
              <a:gd name="T1" fmla="*/ 0 h 218"/>
              <a:gd name="T2" fmla="*/ 82 w 218"/>
              <a:gd name="T3" fmla="*/ 0 h 218"/>
              <a:gd name="T4" fmla="*/ 218 w 218"/>
              <a:gd name="T5" fmla="*/ 136 h 218"/>
              <a:gd name="T6" fmla="*/ 218 w 218"/>
              <a:gd name="T7" fmla="*/ 218 h 218"/>
              <a:gd name="T8" fmla="*/ 0 w 218"/>
              <a:gd name="T9" fmla="*/ 0 h 218"/>
            </a:gdLst>
            <a:ahLst/>
            <a:cxnLst>
              <a:cxn ang="0">
                <a:pos x="T0" y="T1"/>
              </a:cxn>
              <a:cxn ang="0">
                <a:pos x="T2" y="T3"/>
              </a:cxn>
              <a:cxn ang="0">
                <a:pos x="T4" y="T5"/>
              </a:cxn>
              <a:cxn ang="0">
                <a:pos x="T6" y="T7"/>
              </a:cxn>
              <a:cxn ang="0">
                <a:pos x="T8" y="T9"/>
              </a:cxn>
            </a:cxnLst>
            <a:rect l="0" t="0" r="r" b="b"/>
            <a:pathLst>
              <a:path w="218" h="218">
                <a:moveTo>
                  <a:pt x="0" y="0"/>
                </a:moveTo>
                <a:cubicBezTo>
                  <a:pt x="82" y="0"/>
                  <a:pt x="82" y="0"/>
                  <a:pt x="82" y="0"/>
                </a:cubicBezTo>
                <a:cubicBezTo>
                  <a:pt x="82" y="75"/>
                  <a:pt x="143" y="136"/>
                  <a:pt x="218" y="136"/>
                </a:cubicBezTo>
                <a:cubicBezTo>
                  <a:pt x="218" y="218"/>
                  <a:pt x="218" y="218"/>
                  <a:pt x="218" y="218"/>
                </a:cubicBezTo>
                <a:cubicBezTo>
                  <a:pt x="97" y="218"/>
                  <a:pt x="0" y="120"/>
                  <a:pt x="0" y="0"/>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1" name="Freeform 11"/>
          <p:cNvSpPr/>
          <p:nvPr/>
        </p:nvSpPr>
        <p:spPr bwMode="auto">
          <a:xfrm>
            <a:off x="4895717" y="2342864"/>
            <a:ext cx="1482391" cy="1486384"/>
          </a:xfrm>
          <a:custGeom>
            <a:avLst/>
            <a:gdLst>
              <a:gd name="T0" fmla="*/ 0 w 218"/>
              <a:gd name="T1" fmla="*/ 0 h 218"/>
              <a:gd name="T2" fmla="*/ 218 w 218"/>
              <a:gd name="T3" fmla="*/ 218 h 218"/>
              <a:gd name="T4" fmla="*/ 135 w 218"/>
              <a:gd name="T5" fmla="*/ 218 h 218"/>
              <a:gd name="T6" fmla="*/ 0 w 218"/>
              <a:gd name="T7" fmla="*/ 83 h 218"/>
              <a:gd name="T8" fmla="*/ 0 w 218"/>
              <a:gd name="T9" fmla="*/ 0 h 218"/>
            </a:gdLst>
            <a:ahLst/>
            <a:cxnLst>
              <a:cxn ang="0">
                <a:pos x="T0" y="T1"/>
              </a:cxn>
              <a:cxn ang="0">
                <a:pos x="T2" y="T3"/>
              </a:cxn>
              <a:cxn ang="0">
                <a:pos x="T4" y="T5"/>
              </a:cxn>
              <a:cxn ang="0">
                <a:pos x="T6" y="T7"/>
              </a:cxn>
              <a:cxn ang="0">
                <a:pos x="T8" y="T9"/>
              </a:cxn>
            </a:cxnLst>
            <a:rect l="0" t="0" r="r" b="b"/>
            <a:pathLst>
              <a:path w="218" h="218">
                <a:moveTo>
                  <a:pt x="0" y="0"/>
                </a:moveTo>
                <a:cubicBezTo>
                  <a:pt x="120" y="0"/>
                  <a:pt x="218" y="98"/>
                  <a:pt x="218" y="218"/>
                </a:cubicBezTo>
                <a:cubicBezTo>
                  <a:pt x="135" y="218"/>
                  <a:pt x="135" y="218"/>
                  <a:pt x="135" y="218"/>
                </a:cubicBezTo>
                <a:cubicBezTo>
                  <a:pt x="135" y="143"/>
                  <a:pt x="74" y="83"/>
                  <a:pt x="0" y="83"/>
                </a:cubicBezTo>
                <a:lnTo>
                  <a:pt x="0" y="0"/>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2" name="Freeform 12"/>
          <p:cNvSpPr/>
          <p:nvPr/>
        </p:nvSpPr>
        <p:spPr bwMode="auto">
          <a:xfrm>
            <a:off x="3413326" y="2342864"/>
            <a:ext cx="1482391" cy="1486384"/>
          </a:xfrm>
          <a:custGeom>
            <a:avLst/>
            <a:gdLst>
              <a:gd name="T0" fmla="*/ 218 w 218"/>
              <a:gd name="T1" fmla="*/ 0 h 218"/>
              <a:gd name="T2" fmla="*/ 0 w 218"/>
              <a:gd name="T3" fmla="*/ 218 h 218"/>
              <a:gd name="T4" fmla="*/ 82 w 218"/>
              <a:gd name="T5" fmla="*/ 218 h 218"/>
              <a:gd name="T6" fmla="*/ 218 w 218"/>
              <a:gd name="T7" fmla="*/ 83 h 218"/>
              <a:gd name="T8" fmla="*/ 218 w 218"/>
              <a:gd name="T9" fmla="*/ 0 h 218"/>
            </a:gdLst>
            <a:ahLst/>
            <a:cxnLst>
              <a:cxn ang="0">
                <a:pos x="T0" y="T1"/>
              </a:cxn>
              <a:cxn ang="0">
                <a:pos x="T2" y="T3"/>
              </a:cxn>
              <a:cxn ang="0">
                <a:pos x="T4" y="T5"/>
              </a:cxn>
              <a:cxn ang="0">
                <a:pos x="T6" y="T7"/>
              </a:cxn>
              <a:cxn ang="0">
                <a:pos x="T8" y="T9"/>
              </a:cxn>
            </a:cxnLst>
            <a:rect l="0" t="0" r="r" b="b"/>
            <a:pathLst>
              <a:path w="218" h="218">
                <a:moveTo>
                  <a:pt x="218" y="0"/>
                </a:moveTo>
                <a:cubicBezTo>
                  <a:pt x="97" y="0"/>
                  <a:pt x="0" y="98"/>
                  <a:pt x="0" y="218"/>
                </a:cubicBezTo>
                <a:cubicBezTo>
                  <a:pt x="82" y="218"/>
                  <a:pt x="82" y="218"/>
                  <a:pt x="82" y="218"/>
                </a:cubicBezTo>
                <a:cubicBezTo>
                  <a:pt x="82" y="143"/>
                  <a:pt x="143" y="83"/>
                  <a:pt x="218" y="83"/>
                </a:cubicBezTo>
                <a:lnTo>
                  <a:pt x="218" y="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3" name="Inhaltsplatzhalter 4"/>
          <p:cNvSpPr txBox="1"/>
          <p:nvPr/>
        </p:nvSpPr>
        <p:spPr>
          <a:xfrm rot="18690151">
            <a:off x="3858608" y="2887562"/>
            <a:ext cx="1400419" cy="1122299"/>
          </a:xfrm>
          <a:prstGeom prst="rect">
            <a:avLst/>
          </a:prstGeom>
        </p:spPr>
        <p:txBody>
          <a:bodyPr wrap="square" lIns="0" tIns="0" rIns="0" bIns="0">
            <a:prstTxWarp prst="textArchUp">
              <a:avLst/>
            </a:prstTxWarp>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800" b="1" dirty="0">
                <a:solidFill>
                  <a:prstClr val="white"/>
                </a:solidFill>
                <a:latin typeface="等线 Light" panose="02010600030101010101" charset="-122"/>
              </a:rPr>
              <a:t>Option 01</a:t>
            </a:r>
            <a:endParaRPr lang="en-US" sz="1400" dirty="0">
              <a:solidFill>
                <a:prstClr val="white"/>
              </a:solidFill>
              <a:latin typeface="等线" panose="02010600030101010101" charset="-122"/>
            </a:endParaRPr>
          </a:p>
        </p:txBody>
      </p:sp>
      <p:sp>
        <p:nvSpPr>
          <p:cNvPr id="84" name="Inhaltsplatzhalter 4"/>
          <p:cNvSpPr txBox="1"/>
          <p:nvPr/>
        </p:nvSpPr>
        <p:spPr>
          <a:xfrm rot="2700000">
            <a:off x="4503988" y="2921845"/>
            <a:ext cx="1400419" cy="1122299"/>
          </a:xfrm>
          <a:prstGeom prst="rect">
            <a:avLst/>
          </a:prstGeom>
        </p:spPr>
        <p:txBody>
          <a:bodyPr wrap="square" lIns="0" tIns="0" rIns="0" bIns="0">
            <a:prstTxWarp prst="textArchUp">
              <a:avLst/>
            </a:prstTxWarp>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800" b="1" dirty="0">
                <a:solidFill>
                  <a:prstClr val="white"/>
                </a:solidFill>
                <a:latin typeface="等线 Light" panose="02010600030101010101" charset="-122"/>
              </a:rPr>
              <a:t>Option 02</a:t>
            </a:r>
            <a:endParaRPr lang="en-US" sz="1400" dirty="0">
              <a:solidFill>
                <a:prstClr val="white"/>
              </a:solidFill>
              <a:latin typeface="等线" panose="02010600030101010101" charset="-122"/>
            </a:endParaRPr>
          </a:p>
        </p:txBody>
      </p:sp>
      <p:sp>
        <p:nvSpPr>
          <p:cNvPr id="85" name="Inhaltsplatzhalter 4"/>
          <p:cNvSpPr txBox="1"/>
          <p:nvPr/>
        </p:nvSpPr>
        <p:spPr>
          <a:xfrm rot="18915335">
            <a:off x="6950051" y="3782946"/>
            <a:ext cx="1801840" cy="1122299"/>
          </a:xfrm>
          <a:prstGeom prst="rect">
            <a:avLst/>
          </a:prstGeom>
        </p:spPr>
        <p:txBody>
          <a:bodyPr wrap="square" lIns="0" tIns="0" rIns="0" bIns="0">
            <a:prstTxWarp prst="textArchDown">
              <a:avLst>
                <a:gd name="adj" fmla="val 1183520"/>
              </a:avLst>
            </a:prstTxWarp>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800" b="1" spc="300" dirty="0">
                <a:solidFill>
                  <a:prstClr val="white"/>
                </a:solidFill>
                <a:latin typeface="等线 Light" panose="02010600030101010101" charset="-122"/>
              </a:rPr>
              <a:t>Option 04</a:t>
            </a:r>
            <a:endParaRPr lang="en-US" sz="1400" spc="300" dirty="0">
              <a:solidFill>
                <a:prstClr val="white"/>
              </a:solidFill>
              <a:latin typeface="等线" panose="02010600030101010101" charset="-122"/>
            </a:endParaRPr>
          </a:p>
        </p:txBody>
      </p:sp>
      <p:sp>
        <p:nvSpPr>
          <p:cNvPr id="86" name="Inhaltsplatzhalter 4"/>
          <p:cNvSpPr txBox="1"/>
          <p:nvPr/>
        </p:nvSpPr>
        <p:spPr>
          <a:xfrm rot="2700000">
            <a:off x="5880343" y="3838012"/>
            <a:ext cx="1801840" cy="1122299"/>
          </a:xfrm>
          <a:prstGeom prst="rect">
            <a:avLst/>
          </a:prstGeom>
        </p:spPr>
        <p:txBody>
          <a:bodyPr wrap="square" lIns="0" tIns="0" rIns="0" bIns="0">
            <a:prstTxWarp prst="textArchDown">
              <a:avLst>
                <a:gd name="adj" fmla="val 1183520"/>
              </a:avLst>
            </a:prstTxWarp>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800" b="1" spc="300" dirty="0">
                <a:solidFill>
                  <a:prstClr val="white"/>
                </a:solidFill>
                <a:latin typeface="等线 Light" panose="02010600030101010101" charset="-122"/>
              </a:rPr>
              <a:t>Option 03</a:t>
            </a:r>
            <a:endParaRPr lang="en-US" sz="1400" spc="300" dirty="0">
              <a:solidFill>
                <a:prstClr val="white"/>
              </a:solidFill>
              <a:latin typeface="等线" panose="02010600030101010101" charset="-122"/>
            </a:endParaRPr>
          </a:p>
        </p:txBody>
      </p:sp>
      <p:sp>
        <p:nvSpPr>
          <p:cNvPr id="87" name="Inhaltsplatzhalter 4"/>
          <p:cNvSpPr txBox="1"/>
          <p:nvPr/>
        </p:nvSpPr>
        <p:spPr>
          <a:xfrm>
            <a:off x="5011227" y="1572086"/>
            <a:ext cx="3214199" cy="584775"/>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3BD8F4"/>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a:t>
            </a:r>
          </a:p>
        </p:txBody>
      </p:sp>
      <p:cxnSp>
        <p:nvCxnSpPr>
          <p:cNvPr id="88" name="Elbow Connector 4"/>
          <p:cNvCxnSpPr/>
          <p:nvPr/>
        </p:nvCxnSpPr>
        <p:spPr>
          <a:xfrm rot="10800000">
            <a:off x="3046087" y="2214054"/>
            <a:ext cx="699048" cy="579949"/>
          </a:xfrm>
          <a:prstGeom prst="bentConnector3">
            <a:avLst/>
          </a:prstGeom>
          <a:noFill/>
          <a:ln w="28575" cap="flat" cmpd="sng" algn="ctr">
            <a:solidFill>
              <a:sysClr val="window" lastClr="FFFFFF">
                <a:lumMod val="65000"/>
              </a:sysClr>
            </a:solidFill>
            <a:prstDash val="solid"/>
            <a:miter lim="800000"/>
          </a:ln>
          <a:effectLst/>
        </p:spPr>
      </p:cxnSp>
      <p:cxnSp>
        <p:nvCxnSpPr>
          <p:cNvPr id="89" name="Elbow Connector 23"/>
          <p:cNvCxnSpPr/>
          <p:nvPr/>
        </p:nvCxnSpPr>
        <p:spPr>
          <a:xfrm rot="10800000" flipH="1">
            <a:off x="8388692" y="2214054"/>
            <a:ext cx="699048" cy="579949"/>
          </a:xfrm>
          <a:prstGeom prst="bentConnector3">
            <a:avLst/>
          </a:prstGeom>
          <a:noFill/>
          <a:ln w="28575" cap="flat" cmpd="sng" algn="ctr">
            <a:solidFill>
              <a:sysClr val="window" lastClr="FFFFFF">
                <a:lumMod val="65000"/>
              </a:sysClr>
            </a:solidFill>
            <a:prstDash val="solid"/>
            <a:miter lim="800000"/>
          </a:ln>
          <a:effectLst/>
        </p:spPr>
      </p:cxnSp>
      <p:cxnSp>
        <p:nvCxnSpPr>
          <p:cNvPr id="90" name="Elbow Connector 24"/>
          <p:cNvCxnSpPr/>
          <p:nvPr/>
        </p:nvCxnSpPr>
        <p:spPr>
          <a:xfrm rot="10800000">
            <a:off x="8388692" y="4881907"/>
            <a:ext cx="699048" cy="579949"/>
          </a:xfrm>
          <a:prstGeom prst="bentConnector3">
            <a:avLst/>
          </a:prstGeom>
          <a:noFill/>
          <a:ln w="28575" cap="flat" cmpd="sng" algn="ctr">
            <a:solidFill>
              <a:sysClr val="window" lastClr="FFFFFF">
                <a:lumMod val="65000"/>
              </a:sysClr>
            </a:solidFill>
            <a:prstDash val="solid"/>
            <a:miter lim="800000"/>
          </a:ln>
          <a:effectLst/>
        </p:spPr>
      </p:cxnSp>
      <p:cxnSp>
        <p:nvCxnSpPr>
          <p:cNvPr id="91" name="Elbow Connector 26"/>
          <p:cNvCxnSpPr/>
          <p:nvPr/>
        </p:nvCxnSpPr>
        <p:spPr>
          <a:xfrm rot="10800000" flipV="1">
            <a:off x="3046087" y="4881908"/>
            <a:ext cx="699048" cy="579949"/>
          </a:xfrm>
          <a:prstGeom prst="bentConnector3">
            <a:avLst/>
          </a:prstGeom>
          <a:noFill/>
          <a:ln w="28575" cap="flat" cmpd="sng" algn="ctr">
            <a:solidFill>
              <a:sysClr val="window" lastClr="FFFFFF">
                <a:lumMod val="65000"/>
              </a:sysClr>
            </a:solidFill>
            <a:prstDash val="solid"/>
            <a:miter lim="800000"/>
          </a:ln>
          <a:effectLst/>
        </p:spPr>
      </p:cxnSp>
      <p:sp>
        <p:nvSpPr>
          <p:cNvPr id="92" name="Inhaltsplatzhalter 4"/>
          <p:cNvSpPr txBox="1"/>
          <p:nvPr/>
        </p:nvSpPr>
        <p:spPr>
          <a:xfrm>
            <a:off x="686323" y="1837025"/>
            <a:ext cx="2269015" cy="754053"/>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3BD8F4"/>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a:t>
            </a:r>
          </a:p>
        </p:txBody>
      </p:sp>
      <p:sp>
        <p:nvSpPr>
          <p:cNvPr id="93" name="Inhaltsplatzhalter 4"/>
          <p:cNvSpPr txBox="1"/>
          <p:nvPr/>
        </p:nvSpPr>
        <p:spPr>
          <a:xfrm>
            <a:off x="9230670" y="1824325"/>
            <a:ext cx="2269015" cy="754053"/>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3BD8F4"/>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a:t>
            </a:r>
          </a:p>
        </p:txBody>
      </p:sp>
      <p:sp>
        <p:nvSpPr>
          <p:cNvPr id="94" name="Inhaltsplatzhalter 4"/>
          <p:cNvSpPr txBox="1"/>
          <p:nvPr/>
        </p:nvSpPr>
        <p:spPr>
          <a:xfrm>
            <a:off x="9230670" y="5046729"/>
            <a:ext cx="2269015" cy="754053"/>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3BD8F4"/>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a:t>
            </a:r>
          </a:p>
        </p:txBody>
      </p:sp>
      <p:sp>
        <p:nvSpPr>
          <p:cNvPr id="95" name="Inhaltsplatzhalter 4"/>
          <p:cNvSpPr txBox="1"/>
          <p:nvPr/>
        </p:nvSpPr>
        <p:spPr>
          <a:xfrm>
            <a:off x="686323" y="5059429"/>
            <a:ext cx="2269015" cy="754053"/>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3BD8F4"/>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a:t>
            </a:r>
          </a:p>
        </p:txBody>
      </p:sp>
      <p:cxnSp>
        <p:nvCxnSpPr>
          <p:cNvPr id="96" name="Straight Connector 30"/>
          <p:cNvCxnSpPr/>
          <p:nvPr/>
        </p:nvCxnSpPr>
        <p:spPr>
          <a:xfrm flipV="1">
            <a:off x="4895715" y="1562100"/>
            <a:ext cx="0" cy="742664"/>
          </a:xfrm>
          <a:prstGeom prst="line">
            <a:avLst/>
          </a:prstGeom>
          <a:noFill/>
          <a:ln w="28575" cap="flat" cmpd="sng" algn="ctr">
            <a:solidFill>
              <a:sysClr val="window" lastClr="FFFFFF">
                <a:lumMod val="65000"/>
              </a:sysClr>
            </a:solidFill>
            <a:prstDash val="solid"/>
            <a:miter lim="800000"/>
          </a:ln>
          <a:effectLst/>
        </p:spPr>
      </p:cxnSp>
      <p:cxnSp>
        <p:nvCxnSpPr>
          <p:cNvPr id="97" name="Straight Connector 31"/>
          <p:cNvCxnSpPr/>
          <p:nvPr/>
        </p:nvCxnSpPr>
        <p:spPr>
          <a:xfrm flipV="1">
            <a:off x="7308984" y="5360254"/>
            <a:ext cx="0" cy="697646"/>
          </a:xfrm>
          <a:prstGeom prst="line">
            <a:avLst/>
          </a:prstGeom>
          <a:noFill/>
          <a:ln w="28575" cap="flat" cmpd="sng" algn="ctr">
            <a:solidFill>
              <a:sysClr val="window" lastClr="FFFFFF">
                <a:lumMod val="65000"/>
              </a:sysClr>
            </a:solidFill>
            <a:prstDash val="solid"/>
            <a:miter lim="800000"/>
          </a:ln>
          <a:effectLst/>
        </p:spPr>
      </p:cxnSp>
      <p:sp>
        <p:nvSpPr>
          <p:cNvPr id="98" name="Inhaltsplatzhalter 4"/>
          <p:cNvSpPr txBox="1"/>
          <p:nvPr/>
        </p:nvSpPr>
        <p:spPr>
          <a:xfrm>
            <a:off x="3974847" y="5486989"/>
            <a:ext cx="3214199" cy="584775"/>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a:t>
            </a:r>
          </a:p>
        </p:txBody>
      </p:sp>
      <p:grpSp>
        <p:nvGrpSpPr>
          <p:cNvPr id="99" name="Group 36"/>
          <p:cNvGrpSpPr/>
          <p:nvPr/>
        </p:nvGrpSpPr>
        <p:grpSpPr>
          <a:xfrm>
            <a:off x="7956267" y="2781300"/>
            <a:ext cx="353424" cy="294716"/>
            <a:chOff x="10987088" y="1993900"/>
            <a:chExt cx="477837" cy="398463"/>
          </a:xfrm>
          <a:solidFill>
            <a:sysClr val="window" lastClr="FFFFFF"/>
          </a:solidFill>
        </p:grpSpPr>
        <p:sp>
          <p:nvSpPr>
            <p:cNvPr id="100" name="Freeform 107"/>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1" name="Freeform 108"/>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02" name="Group 39"/>
          <p:cNvGrpSpPr/>
          <p:nvPr/>
        </p:nvGrpSpPr>
        <p:grpSpPr>
          <a:xfrm flipH="1">
            <a:off x="5324277" y="4708262"/>
            <a:ext cx="363568" cy="319990"/>
            <a:chOff x="10059988" y="2759075"/>
            <a:chExt cx="463550" cy="407988"/>
          </a:xfrm>
          <a:solidFill>
            <a:sysClr val="window" lastClr="FFFFFF"/>
          </a:solidFill>
        </p:grpSpPr>
        <p:sp>
          <p:nvSpPr>
            <p:cNvPr id="103" name="Freeform 182"/>
            <p:cNvSpPr/>
            <p:nvPr/>
          </p:nvSpPr>
          <p:spPr bwMode="auto">
            <a:xfrm>
              <a:off x="10059988" y="2759075"/>
              <a:ext cx="463550" cy="168275"/>
            </a:xfrm>
            <a:custGeom>
              <a:avLst/>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4" name="Freeform 183"/>
            <p:cNvSpPr/>
            <p:nvPr/>
          </p:nvSpPr>
          <p:spPr bwMode="auto">
            <a:xfrm>
              <a:off x="10059988" y="2917825"/>
              <a:ext cx="463550" cy="93663"/>
            </a:xfrm>
            <a:custGeom>
              <a:avLst/>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5" name="Freeform 184"/>
            <p:cNvSpPr/>
            <p:nvPr/>
          </p:nvSpPr>
          <p:spPr bwMode="auto">
            <a:xfrm>
              <a:off x="10059988" y="2995613"/>
              <a:ext cx="463550" cy="93663"/>
            </a:xfrm>
            <a:custGeom>
              <a:avLst/>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6" name="Freeform 185"/>
            <p:cNvSpPr/>
            <p:nvPr/>
          </p:nvSpPr>
          <p:spPr bwMode="auto">
            <a:xfrm>
              <a:off x="10059988" y="3074988"/>
              <a:ext cx="463550" cy="92075"/>
            </a:xfrm>
            <a:custGeom>
              <a:avLst/>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07" name="Group 44"/>
          <p:cNvGrpSpPr/>
          <p:nvPr/>
        </p:nvGrpSpPr>
        <p:grpSpPr>
          <a:xfrm>
            <a:off x="6401890" y="2661055"/>
            <a:ext cx="379911" cy="375840"/>
            <a:chOff x="2587625" y="4291013"/>
            <a:chExt cx="444500" cy="439738"/>
          </a:xfrm>
          <a:solidFill>
            <a:sysClr val="window" lastClr="FFFFFF"/>
          </a:solidFill>
        </p:grpSpPr>
        <p:sp>
          <p:nvSpPr>
            <p:cNvPr id="108" name="Freeform 290"/>
            <p:cNvSpPr>
              <a:spLocks noEditPoints="1"/>
            </p:cNvSpPr>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9" name="Freeform 291"/>
            <p:cNvSpPr/>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0" name="Freeform 292"/>
            <p:cNvSpPr/>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1" name="Freeform 293"/>
            <p:cNvSpPr/>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2" name="Freeform 294"/>
            <p:cNvSpPr/>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3" name="Freeform 295"/>
            <p:cNvSpPr>
              <a:spLocks noEditPoints="1"/>
            </p:cNvSpPr>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14" name="Group 51"/>
          <p:cNvGrpSpPr/>
          <p:nvPr/>
        </p:nvGrpSpPr>
        <p:grpSpPr>
          <a:xfrm>
            <a:off x="3897221" y="4431338"/>
            <a:ext cx="282136" cy="414994"/>
            <a:chOff x="9209088" y="5059363"/>
            <a:chExt cx="300038" cy="441324"/>
          </a:xfrm>
          <a:solidFill>
            <a:sysClr val="window" lastClr="FFFFFF"/>
          </a:solidFill>
        </p:grpSpPr>
        <p:sp>
          <p:nvSpPr>
            <p:cNvPr id="115" name="Freeform 412"/>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6" name="Freeform 413"/>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7" name="Freeform 414"/>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8" name="Freeform 415"/>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9" name="Freeform 416"/>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0" name="Freeform 417"/>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21" name="Inhaltsplatzhalter 4"/>
          <p:cNvSpPr txBox="1"/>
          <p:nvPr/>
        </p:nvSpPr>
        <p:spPr>
          <a:xfrm>
            <a:off x="9230670" y="3435527"/>
            <a:ext cx="2269015" cy="754053"/>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3BD8F4"/>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p:cTn id="13" dur="500" fill="hold"/>
                                        <p:tgtEl>
                                          <p:spTgt spid="82"/>
                                        </p:tgtEl>
                                        <p:attrNameLst>
                                          <p:attrName>ppt_w</p:attrName>
                                        </p:attrNameLst>
                                      </p:cBhvr>
                                      <p:tavLst>
                                        <p:tav tm="0">
                                          <p:val>
                                            <p:fltVal val="0"/>
                                          </p:val>
                                        </p:tav>
                                        <p:tav tm="100000">
                                          <p:val>
                                            <p:strVal val="#ppt_w"/>
                                          </p:val>
                                        </p:tav>
                                      </p:tavLst>
                                    </p:anim>
                                    <p:anim calcmode="lin" valueType="num">
                                      <p:cBhvr>
                                        <p:cTn id="14" dur="500" fill="hold"/>
                                        <p:tgtEl>
                                          <p:spTgt spid="82"/>
                                        </p:tgtEl>
                                        <p:attrNameLst>
                                          <p:attrName>ppt_h</p:attrName>
                                        </p:attrNameLst>
                                      </p:cBhvr>
                                      <p:tavLst>
                                        <p:tav tm="0">
                                          <p:val>
                                            <p:fltVal val="0"/>
                                          </p:val>
                                        </p:tav>
                                        <p:tav tm="100000">
                                          <p:val>
                                            <p:strVal val="#ppt_h"/>
                                          </p:val>
                                        </p:tav>
                                      </p:tavLst>
                                    </p:anim>
                                    <p:animEffect transition="in" filter="fade">
                                      <p:cBhvr>
                                        <p:cTn id="15" dur="500"/>
                                        <p:tgtEl>
                                          <p:spTgt spid="8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p:cTn id="19" dur="500" fill="hold"/>
                                        <p:tgtEl>
                                          <p:spTgt spid="83"/>
                                        </p:tgtEl>
                                        <p:attrNameLst>
                                          <p:attrName>ppt_w</p:attrName>
                                        </p:attrNameLst>
                                      </p:cBhvr>
                                      <p:tavLst>
                                        <p:tav tm="0">
                                          <p:val>
                                            <p:fltVal val="0"/>
                                          </p:val>
                                        </p:tav>
                                        <p:tav tm="100000">
                                          <p:val>
                                            <p:strVal val="#ppt_w"/>
                                          </p:val>
                                        </p:tav>
                                      </p:tavLst>
                                    </p:anim>
                                    <p:anim calcmode="lin" valueType="num">
                                      <p:cBhvr>
                                        <p:cTn id="20" dur="500" fill="hold"/>
                                        <p:tgtEl>
                                          <p:spTgt spid="83"/>
                                        </p:tgtEl>
                                        <p:attrNameLst>
                                          <p:attrName>ppt_h</p:attrName>
                                        </p:attrNameLst>
                                      </p:cBhvr>
                                      <p:tavLst>
                                        <p:tav tm="0">
                                          <p:val>
                                            <p:fltVal val="0"/>
                                          </p:val>
                                        </p:tav>
                                        <p:tav tm="100000">
                                          <p:val>
                                            <p:strVal val="#ppt_h"/>
                                          </p:val>
                                        </p:tav>
                                      </p:tavLst>
                                    </p:anim>
                                    <p:animEffect transition="in" filter="fade">
                                      <p:cBhvr>
                                        <p:cTn id="21" dur="500"/>
                                        <p:tgtEl>
                                          <p:spTgt spid="8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p:cTn id="25" dur="500" fill="hold"/>
                                        <p:tgtEl>
                                          <p:spTgt spid="81"/>
                                        </p:tgtEl>
                                        <p:attrNameLst>
                                          <p:attrName>ppt_w</p:attrName>
                                        </p:attrNameLst>
                                      </p:cBhvr>
                                      <p:tavLst>
                                        <p:tav tm="0">
                                          <p:val>
                                            <p:fltVal val="0"/>
                                          </p:val>
                                        </p:tav>
                                        <p:tav tm="100000">
                                          <p:val>
                                            <p:strVal val="#ppt_w"/>
                                          </p:val>
                                        </p:tav>
                                      </p:tavLst>
                                    </p:anim>
                                    <p:anim calcmode="lin" valueType="num">
                                      <p:cBhvr>
                                        <p:cTn id="26" dur="500" fill="hold"/>
                                        <p:tgtEl>
                                          <p:spTgt spid="81"/>
                                        </p:tgtEl>
                                        <p:attrNameLst>
                                          <p:attrName>ppt_h</p:attrName>
                                        </p:attrNameLst>
                                      </p:cBhvr>
                                      <p:tavLst>
                                        <p:tav tm="0">
                                          <p:val>
                                            <p:fltVal val="0"/>
                                          </p:val>
                                        </p:tav>
                                        <p:tav tm="100000">
                                          <p:val>
                                            <p:strVal val="#ppt_h"/>
                                          </p:val>
                                        </p:tav>
                                      </p:tavLst>
                                    </p:anim>
                                    <p:animEffect transition="in" filter="fade">
                                      <p:cBhvr>
                                        <p:cTn id="27" dur="500"/>
                                        <p:tgtEl>
                                          <p:spTgt spid="8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p:cTn id="31" dur="500" fill="hold"/>
                                        <p:tgtEl>
                                          <p:spTgt spid="84"/>
                                        </p:tgtEl>
                                        <p:attrNameLst>
                                          <p:attrName>ppt_w</p:attrName>
                                        </p:attrNameLst>
                                      </p:cBhvr>
                                      <p:tavLst>
                                        <p:tav tm="0">
                                          <p:val>
                                            <p:fltVal val="0"/>
                                          </p:val>
                                        </p:tav>
                                        <p:tav tm="100000">
                                          <p:val>
                                            <p:strVal val="#ppt_w"/>
                                          </p:val>
                                        </p:tav>
                                      </p:tavLst>
                                    </p:anim>
                                    <p:anim calcmode="lin" valueType="num">
                                      <p:cBhvr>
                                        <p:cTn id="32" dur="500" fill="hold"/>
                                        <p:tgtEl>
                                          <p:spTgt spid="84"/>
                                        </p:tgtEl>
                                        <p:attrNameLst>
                                          <p:attrName>ppt_h</p:attrName>
                                        </p:attrNameLst>
                                      </p:cBhvr>
                                      <p:tavLst>
                                        <p:tav tm="0">
                                          <p:val>
                                            <p:fltVal val="0"/>
                                          </p:val>
                                        </p:tav>
                                        <p:tav tm="100000">
                                          <p:val>
                                            <p:strVal val="#ppt_h"/>
                                          </p:val>
                                        </p:tav>
                                      </p:tavLst>
                                    </p:anim>
                                    <p:animEffect transition="in" filter="fade">
                                      <p:cBhvr>
                                        <p:cTn id="33" dur="500"/>
                                        <p:tgtEl>
                                          <p:spTgt spid="8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p:cTn id="37" dur="500" fill="hold"/>
                                        <p:tgtEl>
                                          <p:spTgt spid="77"/>
                                        </p:tgtEl>
                                        <p:attrNameLst>
                                          <p:attrName>ppt_w</p:attrName>
                                        </p:attrNameLst>
                                      </p:cBhvr>
                                      <p:tavLst>
                                        <p:tav tm="0">
                                          <p:val>
                                            <p:fltVal val="0"/>
                                          </p:val>
                                        </p:tav>
                                        <p:tav tm="100000">
                                          <p:val>
                                            <p:strVal val="#ppt_w"/>
                                          </p:val>
                                        </p:tav>
                                      </p:tavLst>
                                    </p:anim>
                                    <p:anim calcmode="lin" valueType="num">
                                      <p:cBhvr>
                                        <p:cTn id="38" dur="500" fill="hold"/>
                                        <p:tgtEl>
                                          <p:spTgt spid="77"/>
                                        </p:tgtEl>
                                        <p:attrNameLst>
                                          <p:attrName>ppt_h</p:attrName>
                                        </p:attrNameLst>
                                      </p:cBhvr>
                                      <p:tavLst>
                                        <p:tav tm="0">
                                          <p:val>
                                            <p:fltVal val="0"/>
                                          </p:val>
                                        </p:tav>
                                        <p:tav tm="100000">
                                          <p:val>
                                            <p:strVal val="#ppt_h"/>
                                          </p:val>
                                        </p:tav>
                                      </p:tavLst>
                                    </p:anim>
                                    <p:animEffect transition="in" filter="fade">
                                      <p:cBhvr>
                                        <p:cTn id="39" dur="500"/>
                                        <p:tgtEl>
                                          <p:spTgt spid="77"/>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p:cTn id="43" dur="500" fill="hold"/>
                                        <p:tgtEl>
                                          <p:spTgt spid="86"/>
                                        </p:tgtEl>
                                        <p:attrNameLst>
                                          <p:attrName>ppt_w</p:attrName>
                                        </p:attrNameLst>
                                      </p:cBhvr>
                                      <p:tavLst>
                                        <p:tav tm="0">
                                          <p:val>
                                            <p:fltVal val="0"/>
                                          </p:val>
                                        </p:tav>
                                        <p:tav tm="100000">
                                          <p:val>
                                            <p:strVal val="#ppt_w"/>
                                          </p:val>
                                        </p:tav>
                                      </p:tavLst>
                                    </p:anim>
                                    <p:anim calcmode="lin" valueType="num">
                                      <p:cBhvr>
                                        <p:cTn id="44" dur="500" fill="hold"/>
                                        <p:tgtEl>
                                          <p:spTgt spid="86"/>
                                        </p:tgtEl>
                                        <p:attrNameLst>
                                          <p:attrName>ppt_h</p:attrName>
                                        </p:attrNameLst>
                                      </p:cBhvr>
                                      <p:tavLst>
                                        <p:tav tm="0">
                                          <p:val>
                                            <p:fltVal val="0"/>
                                          </p:val>
                                        </p:tav>
                                        <p:tav tm="100000">
                                          <p:val>
                                            <p:strVal val="#ppt_h"/>
                                          </p:val>
                                        </p:tav>
                                      </p:tavLst>
                                    </p:anim>
                                    <p:animEffect transition="in" filter="fade">
                                      <p:cBhvr>
                                        <p:cTn id="45" dur="500"/>
                                        <p:tgtEl>
                                          <p:spTgt spid="86"/>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p:cTn id="49" dur="500" fill="hold"/>
                                        <p:tgtEl>
                                          <p:spTgt spid="79"/>
                                        </p:tgtEl>
                                        <p:attrNameLst>
                                          <p:attrName>ppt_w</p:attrName>
                                        </p:attrNameLst>
                                      </p:cBhvr>
                                      <p:tavLst>
                                        <p:tav tm="0">
                                          <p:val>
                                            <p:fltVal val="0"/>
                                          </p:val>
                                        </p:tav>
                                        <p:tav tm="100000">
                                          <p:val>
                                            <p:strVal val="#ppt_w"/>
                                          </p:val>
                                        </p:tav>
                                      </p:tavLst>
                                    </p:anim>
                                    <p:anim calcmode="lin" valueType="num">
                                      <p:cBhvr>
                                        <p:cTn id="50" dur="500" fill="hold"/>
                                        <p:tgtEl>
                                          <p:spTgt spid="79"/>
                                        </p:tgtEl>
                                        <p:attrNameLst>
                                          <p:attrName>ppt_h</p:attrName>
                                        </p:attrNameLst>
                                      </p:cBhvr>
                                      <p:tavLst>
                                        <p:tav tm="0">
                                          <p:val>
                                            <p:fltVal val="0"/>
                                          </p:val>
                                        </p:tav>
                                        <p:tav tm="100000">
                                          <p:val>
                                            <p:strVal val="#ppt_h"/>
                                          </p:val>
                                        </p:tav>
                                      </p:tavLst>
                                    </p:anim>
                                    <p:animEffect transition="in" filter="fade">
                                      <p:cBhvr>
                                        <p:cTn id="51" dur="500"/>
                                        <p:tgtEl>
                                          <p:spTgt spid="7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p:cTn id="61" dur="500" fill="hold"/>
                                        <p:tgtEl>
                                          <p:spTgt spid="78"/>
                                        </p:tgtEl>
                                        <p:attrNameLst>
                                          <p:attrName>ppt_w</p:attrName>
                                        </p:attrNameLst>
                                      </p:cBhvr>
                                      <p:tavLst>
                                        <p:tav tm="0">
                                          <p:val>
                                            <p:fltVal val="0"/>
                                          </p:val>
                                        </p:tav>
                                        <p:tav tm="100000">
                                          <p:val>
                                            <p:strVal val="#ppt_w"/>
                                          </p:val>
                                        </p:tav>
                                      </p:tavLst>
                                    </p:anim>
                                    <p:anim calcmode="lin" valueType="num">
                                      <p:cBhvr>
                                        <p:cTn id="62" dur="500" fill="hold"/>
                                        <p:tgtEl>
                                          <p:spTgt spid="78"/>
                                        </p:tgtEl>
                                        <p:attrNameLst>
                                          <p:attrName>ppt_h</p:attrName>
                                        </p:attrNameLst>
                                      </p:cBhvr>
                                      <p:tavLst>
                                        <p:tav tm="0">
                                          <p:val>
                                            <p:fltVal val="0"/>
                                          </p:val>
                                        </p:tav>
                                        <p:tav tm="100000">
                                          <p:val>
                                            <p:strVal val="#ppt_h"/>
                                          </p:val>
                                        </p:tav>
                                      </p:tavLst>
                                    </p:anim>
                                    <p:animEffect transition="in" filter="fade">
                                      <p:cBhvr>
                                        <p:cTn id="63" dur="500"/>
                                        <p:tgtEl>
                                          <p:spTgt spid="78"/>
                                        </p:tgtEl>
                                      </p:cBhvr>
                                    </p:animEffect>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99"/>
                                        </p:tgtEl>
                                        <p:attrNameLst>
                                          <p:attrName>style.visibility</p:attrName>
                                        </p:attrNameLst>
                                      </p:cBhvr>
                                      <p:to>
                                        <p:strVal val="visible"/>
                                      </p:to>
                                    </p:set>
                                    <p:anim calcmode="lin" valueType="num">
                                      <p:cBhvr>
                                        <p:cTn id="67" dur="500" fill="hold"/>
                                        <p:tgtEl>
                                          <p:spTgt spid="99"/>
                                        </p:tgtEl>
                                        <p:attrNameLst>
                                          <p:attrName>ppt_w</p:attrName>
                                        </p:attrNameLst>
                                      </p:cBhvr>
                                      <p:tavLst>
                                        <p:tav tm="0">
                                          <p:val>
                                            <p:fltVal val="0"/>
                                          </p:val>
                                        </p:tav>
                                        <p:tav tm="100000">
                                          <p:val>
                                            <p:strVal val="#ppt_w"/>
                                          </p:val>
                                        </p:tav>
                                      </p:tavLst>
                                    </p:anim>
                                    <p:anim calcmode="lin" valueType="num">
                                      <p:cBhvr>
                                        <p:cTn id="68" dur="500" fill="hold"/>
                                        <p:tgtEl>
                                          <p:spTgt spid="99"/>
                                        </p:tgtEl>
                                        <p:attrNameLst>
                                          <p:attrName>ppt_h</p:attrName>
                                        </p:attrNameLst>
                                      </p:cBhvr>
                                      <p:tavLst>
                                        <p:tav tm="0">
                                          <p:val>
                                            <p:fltVal val="0"/>
                                          </p:val>
                                        </p:tav>
                                        <p:tav tm="100000">
                                          <p:val>
                                            <p:strVal val="#ppt_h"/>
                                          </p:val>
                                        </p:tav>
                                      </p:tavLst>
                                    </p:anim>
                                    <p:animEffect transition="in" filter="fade">
                                      <p:cBhvr>
                                        <p:cTn id="69" dur="500"/>
                                        <p:tgtEl>
                                          <p:spTgt spid="99"/>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animEffect transition="in" filter="fade">
                                      <p:cBhvr>
                                        <p:cTn id="81" dur="500"/>
                                        <p:tgtEl>
                                          <p:spTgt spid="107"/>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5"/>
                                        </p:tgtEl>
                                        <p:attrNameLst>
                                          <p:attrName>style.visibility</p:attrName>
                                        </p:attrNameLst>
                                      </p:cBhvr>
                                      <p:to>
                                        <p:strVal val="visible"/>
                                      </p:to>
                                    </p:set>
                                    <p:anim calcmode="lin" valueType="num">
                                      <p:cBhvr>
                                        <p:cTn id="85" dur="500" fill="hold"/>
                                        <p:tgtEl>
                                          <p:spTgt spid="75"/>
                                        </p:tgtEl>
                                        <p:attrNameLst>
                                          <p:attrName>ppt_w</p:attrName>
                                        </p:attrNameLst>
                                      </p:cBhvr>
                                      <p:tavLst>
                                        <p:tav tm="0">
                                          <p:val>
                                            <p:fltVal val="0"/>
                                          </p:val>
                                        </p:tav>
                                        <p:tav tm="100000">
                                          <p:val>
                                            <p:strVal val="#ppt_w"/>
                                          </p:val>
                                        </p:tav>
                                      </p:tavLst>
                                    </p:anim>
                                    <p:anim calcmode="lin" valueType="num">
                                      <p:cBhvr>
                                        <p:cTn id="86" dur="500" fill="hold"/>
                                        <p:tgtEl>
                                          <p:spTgt spid="75"/>
                                        </p:tgtEl>
                                        <p:attrNameLst>
                                          <p:attrName>ppt_h</p:attrName>
                                        </p:attrNameLst>
                                      </p:cBhvr>
                                      <p:tavLst>
                                        <p:tav tm="0">
                                          <p:val>
                                            <p:fltVal val="0"/>
                                          </p:val>
                                        </p:tav>
                                        <p:tav tm="100000">
                                          <p:val>
                                            <p:strVal val="#ppt_h"/>
                                          </p:val>
                                        </p:tav>
                                      </p:tavLst>
                                    </p:anim>
                                    <p:animEffect transition="in" filter="fade">
                                      <p:cBhvr>
                                        <p:cTn id="87" dur="500"/>
                                        <p:tgtEl>
                                          <p:spTgt spid="75"/>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p:cTn id="91" dur="500" fill="hold"/>
                                        <p:tgtEl>
                                          <p:spTgt spid="102"/>
                                        </p:tgtEl>
                                        <p:attrNameLst>
                                          <p:attrName>ppt_w</p:attrName>
                                        </p:attrNameLst>
                                      </p:cBhvr>
                                      <p:tavLst>
                                        <p:tav tm="0">
                                          <p:val>
                                            <p:fltVal val="0"/>
                                          </p:val>
                                        </p:tav>
                                        <p:tav tm="100000">
                                          <p:val>
                                            <p:strVal val="#ppt_w"/>
                                          </p:val>
                                        </p:tav>
                                      </p:tavLst>
                                    </p:anim>
                                    <p:anim calcmode="lin" valueType="num">
                                      <p:cBhvr>
                                        <p:cTn id="92" dur="500" fill="hold"/>
                                        <p:tgtEl>
                                          <p:spTgt spid="102"/>
                                        </p:tgtEl>
                                        <p:attrNameLst>
                                          <p:attrName>ppt_h</p:attrName>
                                        </p:attrNameLst>
                                      </p:cBhvr>
                                      <p:tavLst>
                                        <p:tav tm="0">
                                          <p:val>
                                            <p:fltVal val="0"/>
                                          </p:val>
                                        </p:tav>
                                        <p:tav tm="100000">
                                          <p:val>
                                            <p:strVal val="#ppt_h"/>
                                          </p:val>
                                        </p:tav>
                                      </p:tavLst>
                                    </p:anim>
                                    <p:animEffect transition="in" filter="fade">
                                      <p:cBhvr>
                                        <p:cTn id="93" dur="500"/>
                                        <p:tgtEl>
                                          <p:spTgt spid="102"/>
                                        </p:tgtEl>
                                      </p:cBhvr>
                                    </p:animEffect>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 calcmode="lin" valueType="num">
                                      <p:cBhvr>
                                        <p:cTn id="97" dur="500" fill="hold"/>
                                        <p:tgtEl>
                                          <p:spTgt spid="80"/>
                                        </p:tgtEl>
                                        <p:attrNameLst>
                                          <p:attrName>ppt_w</p:attrName>
                                        </p:attrNameLst>
                                      </p:cBhvr>
                                      <p:tavLst>
                                        <p:tav tm="0">
                                          <p:val>
                                            <p:fltVal val="0"/>
                                          </p:val>
                                        </p:tav>
                                        <p:tav tm="100000">
                                          <p:val>
                                            <p:strVal val="#ppt_w"/>
                                          </p:val>
                                        </p:tav>
                                      </p:tavLst>
                                    </p:anim>
                                    <p:anim calcmode="lin" valueType="num">
                                      <p:cBhvr>
                                        <p:cTn id="98" dur="500" fill="hold"/>
                                        <p:tgtEl>
                                          <p:spTgt spid="80"/>
                                        </p:tgtEl>
                                        <p:attrNameLst>
                                          <p:attrName>ppt_h</p:attrName>
                                        </p:attrNameLst>
                                      </p:cBhvr>
                                      <p:tavLst>
                                        <p:tav tm="0">
                                          <p:val>
                                            <p:fltVal val="0"/>
                                          </p:val>
                                        </p:tav>
                                        <p:tav tm="100000">
                                          <p:val>
                                            <p:strVal val="#ppt_h"/>
                                          </p:val>
                                        </p:tav>
                                      </p:tavLst>
                                    </p:anim>
                                    <p:animEffect transition="in" filter="fade">
                                      <p:cBhvr>
                                        <p:cTn id="99" dur="500"/>
                                        <p:tgtEl>
                                          <p:spTgt spid="80"/>
                                        </p:tgtEl>
                                      </p:cBhvr>
                                    </p:animEffect>
                                  </p:childTnLst>
                                </p:cTn>
                              </p:par>
                            </p:childTnLst>
                          </p:cTn>
                        </p:par>
                        <p:par>
                          <p:cTn id="100" fill="hold">
                            <p:stCondLst>
                              <p:cond delay="8500"/>
                            </p:stCondLst>
                            <p:childTnLst>
                              <p:par>
                                <p:cTn id="101" presetID="53" presetClass="entr" presetSubtype="16" fill="hold" nodeType="afterEffect">
                                  <p:stCondLst>
                                    <p:cond delay="0"/>
                                  </p:stCondLst>
                                  <p:childTnLst>
                                    <p:set>
                                      <p:cBhvr>
                                        <p:cTn id="102" dur="1" fill="hold">
                                          <p:stCondLst>
                                            <p:cond delay="0"/>
                                          </p:stCondLst>
                                        </p:cTn>
                                        <p:tgtEl>
                                          <p:spTgt spid="114"/>
                                        </p:tgtEl>
                                        <p:attrNameLst>
                                          <p:attrName>style.visibility</p:attrName>
                                        </p:attrNameLst>
                                      </p:cBhvr>
                                      <p:to>
                                        <p:strVal val="visible"/>
                                      </p:to>
                                    </p:set>
                                    <p:anim calcmode="lin" valueType="num">
                                      <p:cBhvr>
                                        <p:cTn id="103" dur="500" fill="hold"/>
                                        <p:tgtEl>
                                          <p:spTgt spid="114"/>
                                        </p:tgtEl>
                                        <p:attrNameLst>
                                          <p:attrName>ppt_w</p:attrName>
                                        </p:attrNameLst>
                                      </p:cBhvr>
                                      <p:tavLst>
                                        <p:tav tm="0">
                                          <p:val>
                                            <p:fltVal val="0"/>
                                          </p:val>
                                        </p:tav>
                                        <p:tav tm="100000">
                                          <p:val>
                                            <p:strVal val="#ppt_w"/>
                                          </p:val>
                                        </p:tav>
                                      </p:tavLst>
                                    </p:anim>
                                    <p:anim calcmode="lin" valueType="num">
                                      <p:cBhvr>
                                        <p:cTn id="104" dur="500" fill="hold"/>
                                        <p:tgtEl>
                                          <p:spTgt spid="114"/>
                                        </p:tgtEl>
                                        <p:attrNameLst>
                                          <p:attrName>ppt_h</p:attrName>
                                        </p:attrNameLst>
                                      </p:cBhvr>
                                      <p:tavLst>
                                        <p:tav tm="0">
                                          <p:val>
                                            <p:fltVal val="0"/>
                                          </p:val>
                                        </p:tav>
                                        <p:tav tm="100000">
                                          <p:val>
                                            <p:strVal val="#ppt_h"/>
                                          </p:val>
                                        </p:tav>
                                      </p:tavLst>
                                    </p:anim>
                                    <p:animEffect transition="in" filter="fade">
                                      <p:cBhvr>
                                        <p:cTn id="105" dur="500"/>
                                        <p:tgtEl>
                                          <p:spTgt spid="114"/>
                                        </p:tgtEl>
                                      </p:cBhvr>
                                    </p:animEffect>
                                  </p:childTnLst>
                                </p:cTn>
                              </p:par>
                            </p:childTnLst>
                          </p:cTn>
                        </p:par>
                        <p:par>
                          <p:cTn id="106" fill="hold">
                            <p:stCondLst>
                              <p:cond delay="9000"/>
                            </p:stCondLst>
                            <p:childTnLst>
                              <p:par>
                                <p:cTn id="107" presetID="22" presetClass="entr" presetSubtype="2" fill="hold" nodeType="after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wipe(right)">
                                      <p:cBhvr>
                                        <p:cTn id="109" dur="500"/>
                                        <p:tgtEl>
                                          <p:spTgt spid="88"/>
                                        </p:tgtEl>
                                      </p:cBhvr>
                                    </p:animEffect>
                                  </p:childTnLst>
                                </p:cTn>
                              </p:par>
                            </p:childTnLst>
                          </p:cTn>
                        </p:par>
                        <p:par>
                          <p:cTn id="110" fill="hold">
                            <p:stCondLst>
                              <p:cond delay="9500"/>
                            </p:stCondLst>
                            <p:childTnLst>
                              <p:par>
                                <p:cTn id="111" presetID="22" presetClass="entr" presetSubtype="2" fill="hold" grpId="0" nodeType="after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wipe(right)">
                                      <p:cBhvr>
                                        <p:cTn id="113" dur="500"/>
                                        <p:tgtEl>
                                          <p:spTgt spid="92"/>
                                        </p:tgtEl>
                                      </p:cBhvr>
                                    </p:animEffect>
                                  </p:childTnLst>
                                </p:cTn>
                              </p:par>
                            </p:childTnLst>
                          </p:cTn>
                        </p:par>
                        <p:par>
                          <p:cTn id="114" fill="hold">
                            <p:stCondLst>
                              <p:cond delay="10000"/>
                            </p:stCondLst>
                            <p:childTnLst>
                              <p:par>
                                <p:cTn id="115" presetID="22" presetClass="entr" presetSubtype="4" fill="hold" nodeType="afterEffect">
                                  <p:stCondLst>
                                    <p:cond delay="0"/>
                                  </p:stCondLst>
                                  <p:childTnLst>
                                    <p:set>
                                      <p:cBhvr>
                                        <p:cTn id="116" dur="1" fill="hold">
                                          <p:stCondLst>
                                            <p:cond delay="0"/>
                                          </p:stCondLst>
                                        </p:cTn>
                                        <p:tgtEl>
                                          <p:spTgt spid="96"/>
                                        </p:tgtEl>
                                        <p:attrNameLst>
                                          <p:attrName>style.visibility</p:attrName>
                                        </p:attrNameLst>
                                      </p:cBhvr>
                                      <p:to>
                                        <p:strVal val="visible"/>
                                      </p:to>
                                    </p:set>
                                    <p:animEffect transition="in" filter="wipe(down)">
                                      <p:cBhvr>
                                        <p:cTn id="117" dur="500"/>
                                        <p:tgtEl>
                                          <p:spTgt spid="96"/>
                                        </p:tgtEl>
                                      </p:cBhvr>
                                    </p:animEffect>
                                  </p:childTnLst>
                                </p:cTn>
                              </p:par>
                            </p:childTnLst>
                          </p:cTn>
                        </p:par>
                        <p:par>
                          <p:cTn id="118" fill="hold">
                            <p:stCondLst>
                              <p:cond delay="10500"/>
                            </p:stCondLst>
                            <p:childTnLst>
                              <p:par>
                                <p:cTn id="119" presetID="22" presetClass="entr" presetSubtype="8" fill="hold" grpId="0" nodeType="afterEffect">
                                  <p:stCondLst>
                                    <p:cond delay="0"/>
                                  </p:stCondLst>
                                  <p:childTnLst>
                                    <p:set>
                                      <p:cBhvr>
                                        <p:cTn id="120" dur="1" fill="hold">
                                          <p:stCondLst>
                                            <p:cond delay="0"/>
                                          </p:stCondLst>
                                        </p:cTn>
                                        <p:tgtEl>
                                          <p:spTgt spid="87"/>
                                        </p:tgtEl>
                                        <p:attrNameLst>
                                          <p:attrName>style.visibility</p:attrName>
                                        </p:attrNameLst>
                                      </p:cBhvr>
                                      <p:to>
                                        <p:strVal val="visible"/>
                                      </p:to>
                                    </p:set>
                                    <p:animEffect transition="in" filter="wipe(left)">
                                      <p:cBhvr>
                                        <p:cTn id="121" dur="500"/>
                                        <p:tgtEl>
                                          <p:spTgt spid="87"/>
                                        </p:tgtEl>
                                      </p:cBhvr>
                                    </p:animEffect>
                                  </p:childTnLst>
                                </p:cTn>
                              </p:par>
                            </p:childTnLst>
                          </p:cTn>
                        </p:par>
                        <p:par>
                          <p:cTn id="122" fill="hold">
                            <p:stCondLst>
                              <p:cond delay="11000"/>
                            </p:stCondLst>
                            <p:childTnLst>
                              <p:par>
                                <p:cTn id="123" presetID="22" presetClass="entr" presetSubtype="8" fill="hold" nodeType="after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wipe(left)">
                                      <p:cBhvr>
                                        <p:cTn id="125" dur="500"/>
                                        <p:tgtEl>
                                          <p:spTgt spid="89"/>
                                        </p:tgtEl>
                                      </p:cBhvr>
                                    </p:animEffect>
                                  </p:childTnLst>
                                </p:cTn>
                              </p:par>
                            </p:childTnLst>
                          </p:cTn>
                        </p:par>
                        <p:par>
                          <p:cTn id="126" fill="hold">
                            <p:stCondLst>
                              <p:cond delay="11500"/>
                            </p:stCondLst>
                            <p:childTnLst>
                              <p:par>
                                <p:cTn id="127" presetID="22" presetClass="entr" presetSubtype="8"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left)">
                                      <p:cBhvr>
                                        <p:cTn id="129" dur="500"/>
                                        <p:tgtEl>
                                          <p:spTgt spid="93"/>
                                        </p:tgtEl>
                                      </p:cBhvr>
                                    </p:animEffect>
                                  </p:childTnLst>
                                </p:cTn>
                              </p:par>
                            </p:childTnLst>
                          </p:cTn>
                        </p:par>
                        <p:par>
                          <p:cTn id="130" fill="hold">
                            <p:stCondLst>
                              <p:cond delay="12000"/>
                            </p:stCondLst>
                            <p:childTnLst>
                              <p:par>
                                <p:cTn id="131" presetID="22" presetClass="entr" presetSubtype="8" fill="hold" nodeType="afterEffect">
                                  <p:stCondLst>
                                    <p:cond delay="0"/>
                                  </p:stCondLst>
                                  <p:childTnLst>
                                    <p:set>
                                      <p:cBhvr>
                                        <p:cTn id="132" dur="1" fill="hold">
                                          <p:stCondLst>
                                            <p:cond delay="0"/>
                                          </p:stCondLst>
                                        </p:cTn>
                                        <p:tgtEl>
                                          <p:spTgt spid="90"/>
                                        </p:tgtEl>
                                        <p:attrNameLst>
                                          <p:attrName>style.visibility</p:attrName>
                                        </p:attrNameLst>
                                      </p:cBhvr>
                                      <p:to>
                                        <p:strVal val="visible"/>
                                      </p:to>
                                    </p:set>
                                    <p:animEffect transition="in" filter="wipe(left)">
                                      <p:cBhvr>
                                        <p:cTn id="133" dur="500"/>
                                        <p:tgtEl>
                                          <p:spTgt spid="90"/>
                                        </p:tgtEl>
                                      </p:cBhvr>
                                    </p:animEffect>
                                  </p:childTnLst>
                                </p:cTn>
                              </p:par>
                            </p:childTnLst>
                          </p:cTn>
                        </p:par>
                        <p:par>
                          <p:cTn id="134" fill="hold">
                            <p:stCondLst>
                              <p:cond delay="12500"/>
                            </p:stCondLst>
                            <p:childTnLst>
                              <p:par>
                                <p:cTn id="135" presetID="22" presetClass="entr" presetSubtype="8" fill="hold" grpId="0" nodeType="afterEffect">
                                  <p:stCondLst>
                                    <p:cond delay="0"/>
                                  </p:stCondLst>
                                  <p:childTnLst>
                                    <p:set>
                                      <p:cBhvr>
                                        <p:cTn id="136" dur="1" fill="hold">
                                          <p:stCondLst>
                                            <p:cond delay="0"/>
                                          </p:stCondLst>
                                        </p:cTn>
                                        <p:tgtEl>
                                          <p:spTgt spid="94"/>
                                        </p:tgtEl>
                                        <p:attrNameLst>
                                          <p:attrName>style.visibility</p:attrName>
                                        </p:attrNameLst>
                                      </p:cBhvr>
                                      <p:to>
                                        <p:strVal val="visible"/>
                                      </p:to>
                                    </p:set>
                                    <p:animEffect transition="in" filter="wipe(left)">
                                      <p:cBhvr>
                                        <p:cTn id="137" dur="500"/>
                                        <p:tgtEl>
                                          <p:spTgt spid="94"/>
                                        </p:tgtEl>
                                      </p:cBhvr>
                                    </p:animEffect>
                                  </p:childTnLst>
                                </p:cTn>
                              </p:par>
                            </p:childTnLst>
                          </p:cTn>
                        </p:par>
                        <p:par>
                          <p:cTn id="138" fill="hold">
                            <p:stCondLst>
                              <p:cond delay="13000"/>
                            </p:stCondLst>
                            <p:childTnLst>
                              <p:par>
                                <p:cTn id="139" presetID="22" presetClass="entr" presetSubtype="2" fill="hold" nodeType="afterEffect">
                                  <p:stCondLst>
                                    <p:cond delay="0"/>
                                  </p:stCondLst>
                                  <p:childTnLst>
                                    <p:set>
                                      <p:cBhvr>
                                        <p:cTn id="140" dur="1" fill="hold">
                                          <p:stCondLst>
                                            <p:cond delay="0"/>
                                          </p:stCondLst>
                                        </p:cTn>
                                        <p:tgtEl>
                                          <p:spTgt spid="97"/>
                                        </p:tgtEl>
                                        <p:attrNameLst>
                                          <p:attrName>style.visibility</p:attrName>
                                        </p:attrNameLst>
                                      </p:cBhvr>
                                      <p:to>
                                        <p:strVal val="visible"/>
                                      </p:to>
                                    </p:set>
                                    <p:animEffect transition="in" filter="wipe(right)">
                                      <p:cBhvr>
                                        <p:cTn id="141" dur="500"/>
                                        <p:tgtEl>
                                          <p:spTgt spid="97"/>
                                        </p:tgtEl>
                                      </p:cBhvr>
                                    </p:animEffect>
                                  </p:childTnLst>
                                </p:cTn>
                              </p:par>
                            </p:childTnLst>
                          </p:cTn>
                        </p:par>
                        <p:par>
                          <p:cTn id="142" fill="hold">
                            <p:stCondLst>
                              <p:cond delay="13500"/>
                            </p:stCondLst>
                            <p:childTnLst>
                              <p:par>
                                <p:cTn id="143" presetID="22" presetClass="entr" presetSubtype="2" fill="hold" grpId="0" nodeType="afterEffect">
                                  <p:stCondLst>
                                    <p:cond delay="0"/>
                                  </p:stCondLst>
                                  <p:childTnLst>
                                    <p:set>
                                      <p:cBhvr>
                                        <p:cTn id="144" dur="1" fill="hold">
                                          <p:stCondLst>
                                            <p:cond delay="0"/>
                                          </p:stCondLst>
                                        </p:cTn>
                                        <p:tgtEl>
                                          <p:spTgt spid="98"/>
                                        </p:tgtEl>
                                        <p:attrNameLst>
                                          <p:attrName>style.visibility</p:attrName>
                                        </p:attrNameLst>
                                      </p:cBhvr>
                                      <p:to>
                                        <p:strVal val="visible"/>
                                      </p:to>
                                    </p:set>
                                    <p:animEffect transition="in" filter="wipe(right)">
                                      <p:cBhvr>
                                        <p:cTn id="145" dur="500"/>
                                        <p:tgtEl>
                                          <p:spTgt spid="98"/>
                                        </p:tgtEl>
                                      </p:cBhvr>
                                    </p:animEffect>
                                  </p:childTnLst>
                                </p:cTn>
                              </p:par>
                            </p:childTnLst>
                          </p:cTn>
                        </p:par>
                        <p:par>
                          <p:cTn id="146" fill="hold">
                            <p:stCondLst>
                              <p:cond delay="14000"/>
                            </p:stCondLst>
                            <p:childTnLst>
                              <p:par>
                                <p:cTn id="147" presetID="22" presetClass="entr" presetSubtype="2" fill="hold" nodeType="afterEffect">
                                  <p:stCondLst>
                                    <p:cond delay="0"/>
                                  </p:stCondLst>
                                  <p:childTnLst>
                                    <p:set>
                                      <p:cBhvr>
                                        <p:cTn id="148" dur="1" fill="hold">
                                          <p:stCondLst>
                                            <p:cond delay="0"/>
                                          </p:stCondLst>
                                        </p:cTn>
                                        <p:tgtEl>
                                          <p:spTgt spid="91"/>
                                        </p:tgtEl>
                                        <p:attrNameLst>
                                          <p:attrName>style.visibility</p:attrName>
                                        </p:attrNameLst>
                                      </p:cBhvr>
                                      <p:to>
                                        <p:strVal val="visible"/>
                                      </p:to>
                                    </p:set>
                                    <p:animEffect transition="in" filter="wipe(right)">
                                      <p:cBhvr>
                                        <p:cTn id="149" dur="500"/>
                                        <p:tgtEl>
                                          <p:spTgt spid="91"/>
                                        </p:tgtEl>
                                      </p:cBhvr>
                                    </p:animEffect>
                                  </p:childTnLst>
                                </p:cTn>
                              </p:par>
                            </p:childTnLst>
                          </p:cTn>
                        </p:par>
                        <p:par>
                          <p:cTn id="150" fill="hold">
                            <p:stCondLst>
                              <p:cond delay="14500"/>
                            </p:stCondLst>
                            <p:childTnLst>
                              <p:par>
                                <p:cTn id="151" presetID="22" presetClass="entr" presetSubtype="2" fill="hold" grpId="0" nodeType="afterEffect">
                                  <p:stCondLst>
                                    <p:cond delay="0"/>
                                  </p:stCondLst>
                                  <p:childTnLst>
                                    <p:set>
                                      <p:cBhvr>
                                        <p:cTn id="152" dur="1" fill="hold">
                                          <p:stCondLst>
                                            <p:cond delay="0"/>
                                          </p:stCondLst>
                                        </p:cTn>
                                        <p:tgtEl>
                                          <p:spTgt spid="95"/>
                                        </p:tgtEl>
                                        <p:attrNameLst>
                                          <p:attrName>style.visibility</p:attrName>
                                        </p:attrNameLst>
                                      </p:cBhvr>
                                      <p:to>
                                        <p:strVal val="visible"/>
                                      </p:to>
                                    </p:set>
                                    <p:animEffect transition="in" filter="wipe(right)">
                                      <p:cBhvr>
                                        <p:cTn id="153" dur="500"/>
                                        <p:tgtEl>
                                          <p:spTgt spid="95"/>
                                        </p:tgtEl>
                                      </p:cBhvr>
                                    </p:animEffect>
                                  </p:childTnLst>
                                </p:cTn>
                              </p:par>
                            </p:childTnLst>
                          </p:cTn>
                        </p:par>
                        <p:par>
                          <p:cTn id="154" fill="hold">
                            <p:stCondLst>
                              <p:cond delay="15000"/>
                            </p:stCondLst>
                            <p:childTnLst>
                              <p:par>
                                <p:cTn id="155" presetID="22" presetClass="entr" presetSubtype="8" fill="hold" grpId="0" nodeType="afterEffect">
                                  <p:stCondLst>
                                    <p:cond delay="0"/>
                                  </p:stCondLst>
                                  <p:childTnLst>
                                    <p:set>
                                      <p:cBhvr>
                                        <p:cTn id="156" dur="1" fill="hold">
                                          <p:stCondLst>
                                            <p:cond delay="0"/>
                                          </p:stCondLst>
                                        </p:cTn>
                                        <p:tgtEl>
                                          <p:spTgt spid="121"/>
                                        </p:tgtEl>
                                        <p:attrNameLst>
                                          <p:attrName>style.visibility</p:attrName>
                                        </p:attrNameLst>
                                      </p:cBhvr>
                                      <p:to>
                                        <p:strVal val="visible"/>
                                      </p:to>
                                    </p:set>
                                    <p:animEffect transition="in" filter="wipe(left)">
                                      <p:cBhvr>
                                        <p:cTn id="15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92" grpId="0"/>
      <p:bldP spid="93" grpId="0"/>
      <p:bldP spid="94" grpId="0"/>
      <p:bldP spid="95" grpId="0"/>
      <p:bldP spid="98" grpId="0"/>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5143706"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工作总结</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sp>
        <p:nvSpPr>
          <p:cNvPr id="131" name="Freeform 5"/>
          <p:cNvSpPr/>
          <p:nvPr/>
        </p:nvSpPr>
        <p:spPr bwMode="auto">
          <a:xfrm>
            <a:off x="5140483" y="1711942"/>
            <a:ext cx="1911036" cy="1968625"/>
          </a:xfrm>
          <a:custGeom>
            <a:avLst/>
            <a:gdLst>
              <a:gd name="T0" fmla="*/ 0 w 339"/>
              <a:gd name="T1" fmla="*/ 180 h 349"/>
              <a:gd name="T2" fmla="*/ 0 w 339"/>
              <a:gd name="T3" fmla="*/ 170 h 349"/>
              <a:gd name="T4" fmla="*/ 170 w 339"/>
              <a:gd name="T5" fmla="*/ 0 h 349"/>
              <a:gd name="T6" fmla="*/ 339 w 339"/>
              <a:gd name="T7" fmla="*/ 170 h 349"/>
              <a:gd name="T8" fmla="*/ 339 w 339"/>
              <a:gd name="T9" fmla="*/ 180 h 349"/>
              <a:gd name="T10" fmla="*/ 169 w 339"/>
              <a:gd name="T11" fmla="*/ 349 h 349"/>
              <a:gd name="T12" fmla="*/ 0 w 339"/>
              <a:gd name="T13" fmla="*/ 180 h 349"/>
            </a:gdLst>
            <a:ahLst/>
            <a:cxnLst>
              <a:cxn ang="0">
                <a:pos x="T0" y="T1"/>
              </a:cxn>
              <a:cxn ang="0">
                <a:pos x="T2" y="T3"/>
              </a:cxn>
              <a:cxn ang="0">
                <a:pos x="T4" y="T5"/>
              </a:cxn>
              <a:cxn ang="0">
                <a:pos x="T6" y="T7"/>
              </a:cxn>
              <a:cxn ang="0">
                <a:pos x="T8" y="T9"/>
              </a:cxn>
              <a:cxn ang="0">
                <a:pos x="T10" y="T11"/>
              </a:cxn>
              <a:cxn ang="0">
                <a:pos x="T12" y="T13"/>
              </a:cxn>
            </a:cxnLst>
            <a:rect l="0" t="0" r="r" b="b"/>
            <a:pathLst>
              <a:path w="339" h="349">
                <a:moveTo>
                  <a:pt x="0" y="180"/>
                </a:moveTo>
                <a:cubicBezTo>
                  <a:pt x="0" y="170"/>
                  <a:pt x="0" y="170"/>
                  <a:pt x="0" y="170"/>
                </a:cubicBezTo>
                <a:cubicBezTo>
                  <a:pt x="0" y="76"/>
                  <a:pt x="76" y="0"/>
                  <a:pt x="170" y="0"/>
                </a:cubicBezTo>
                <a:cubicBezTo>
                  <a:pt x="263" y="0"/>
                  <a:pt x="339" y="76"/>
                  <a:pt x="339" y="170"/>
                </a:cubicBezTo>
                <a:cubicBezTo>
                  <a:pt x="339" y="180"/>
                  <a:pt x="339" y="180"/>
                  <a:pt x="339" y="180"/>
                </a:cubicBezTo>
                <a:cubicBezTo>
                  <a:pt x="169" y="349"/>
                  <a:pt x="169" y="349"/>
                  <a:pt x="169" y="349"/>
                </a:cubicBezTo>
                <a:lnTo>
                  <a:pt x="0" y="18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2" name="Freeform 6"/>
          <p:cNvSpPr/>
          <p:nvPr/>
        </p:nvSpPr>
        <p:spPr bwMode="auto">
          <a:xfrm>
            <a:off x="5281424" y="1852883"/>
            <a:ext cx="1629155" cy="1630670"/>
          </a:xfrm>
          <a:custGeom>
            <a:avLst/>
            <a:gdLst>
              <a:gd name="T0" fmla="*/ 289 w 289"/>
              <a:gd name="T1" fmla="*/ 145 h 289"/>
              <a:gd name="T2" fmla="*/ 145 w 289"/>
              <a:gd name="T3" fmla="*/ 0 h 289"/>
              <a:gd name="T4" fmla="*/ 0 w 289"/>
              <a:gd name="T5" fmla="*/ 145 h 289"/>
              <a:gd name="T6" fmla="*/ 144 w 289"/>
              <a:gd name="T7" fmla="*/ 289 h 289"/>
              <a:gd name="T8" fmla="*/ 289 w 289"/>
              <a:gd name="T9" fmla="*/ 145 h 289"/>
            </a:gdLst>
            <a:ahLst/>
            <a:cxnLst>
              <a:cxn ang="0">
                <a:pos x="T0" y="T1"/>
              </a:cxn>
              <a:cxn ang="0">
                <a:pos x="T2" y="T3"/>
              </a:cxn>
              <a:cxn ang="0">
                <a:pos x="T4" y="T5"/>
              </a:cxn>
              <a:cxn ang="0">
                <a:pos x="T6" y="T7"/>
              </a:cxn>
              <a:cxn ang="0">
                <a:pos x="T8" y="T9"/>
              </a:cxn>
            </a:cxnLst>
            <a:rect l="0" t="0" r="r" b="b"/>
            <a:pathLst>
              <a:path w="289" h="289">
                <a:moveTo>
                  <a:pt x="289" y="145"/>
                </a:moveTo>
                <a:cubicBezTo>
                  <a:pt x="289" y="65"/>
                  <a:pt x="224" y="0"/>
                  <a:pt x="145" y="0"/>
                </a:cubicBezTo>
                <a:cubicBezTo>
                  <a:pt x="65" y="0"/>
                  <a:pt x="0" y="65"/>
                  <a:pt x="0" y="145"/>
                </a:cubicBezTo>
                <a:cubicBezTo>
                  <a:pt x="144" y="289"/>
                  <a:pt x="144" y="289"/>
                  <a:pt x="144" y="289"/>
                </a:cubicBezTo>
                <a:lnTo>
                  <a:pt x="289" y="145"/>
                </a:ln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3" name="Freeform 7"/>
          <p:cNvSpPr/>
          <p:nvPr/>
        </p:nvSpPr>
        <p:spPr bwMode="auto">
          <a:xfrm>
            <a:off x="6465023" y="2569711"/>
            <a:ext cx="2035307" cy="1995904"/>
          </a:xfrm>
          <a:custGeom>
            <a:avLst/>
            <a:gdLst>
              <a:gd name="T0" fmla="*/ 109 w 361"/>
              <a:gd name="T1" fmla="*/ 32 h 354"/>
              <a:gd name="T2" fmla="*/ 119 w 361"/>
              <a:gd name="T3" fmla="*/ 29 h 354"/>
              <a:gd name="T4" fmla="*/ 333 w 361"/>
              <a:gd name="T5" fmla="*/ 137 h 354"/>
              <a:gd name="T6" fmla="*/ 224 w 361"/>
              <a:gd name="T7" fmla="*/ 351 h 354"/>
              <a:gd name="T8" fmla="*/ 214 w 361"/>
              <a:gd name="T9" fmla="*/ 354 h 354"/>
              <a:gd name="T10" fmla="*/ 0 w 361"/>
              <a:gd name="T11" fmla="*/ 245 h 354"/>
              <a:gd name="T12" fmla="*/ 109 w 361"/>
              <a:gd name="T13" fmla="*/ 32 h 354"/>
            </a:gdLst>
            <a:ahLst/>
            <a:cxnLst>
              <a:cxn ang="0">
                <a:pos x="T0" y="T1"/>
              </a:cxn>
              <a:cxn ang="0">
                <a:pos x="T2" y="T3"/>
              </a:cxn>
              <a:cxn ang="0">
                <a:pos x="T4" y="T5"/>
              </a:cxn>
              <a:cxn ang="0">
                <a:pos x="T6" y="T7"/>
              </a:cxn>
              <a:cxn ang="0">
                <a:pos x="T8" y="T9"/>
              </a:cxn>
              <a:cxn ang="0">
                <a:pos x="T10" y="T11"/>
              </a:cxn>
              <a:cxn ang="0">
                <a:pos x="T12" y="T13"/>
              </a:cxn>
            </a:cxnLst>
            <a:rect l="0" t="0" r="r" b="b"/>
            <a:pathLst>
              <a:path w="361" h="354">
                <a:moveTo>
                  <a:pt x="109" y="32"/>
                </a:moveTo>
                <a:cubicBezTo>
                  <a:pt x="119" y="29"/>
                  <a:pt x="119" y="29"/>
                  <a:pt x="119" y="29"/>
                </a:cubicBezTo>
                <a:cubicBezTo>
                  <a:pt x="208" y="0"/>
                  <a:pt x="304" y="48"/>
                  <a:pt x="333" y="137"/>
                </a:cubicBezTo>
                <a:cubicBezTo>
                  <a:pt x="361" y="226"/>
                  <a:pt x="313" y="322"/>
                  <a:pt x="224" y="351"/>
                </a:cubicBezTo>
                <a:cubicBezTo>
                  <a:pt x="214" y="354"/>
                  <a:pt x="214" y="354"/>
                  <a:pt x="214" y="354"/>
                </a:cubicBezTo>
                <a:cubicBezTo>
                  <a:pt x="0" y="245"/>
                  <a:pt x="0" y="245"/>
                  <a:pt x="0" y="245"/>
                </a:cubicBezTo>
                <a:lnTo>
                  <a:pt x="109" y="32"/>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4" name="Freeform 8"/>
          <p:cNvSpPr/>
          <p:nvPr/>
        </p:nvSpPr>
        <p:spPr bwMode="auto">
          <a:xfrm>
            <a:off x="6657491" y="2727322"/>
            <a:ext cx="1685228" cy="1686744"/>
          </a:xfrm>
          <a:custGeom>
            <a:avLst/>
            <a:gdLst>
              <a:gd name="T0" fmla="*/ 182 w 299"/>
              <a:gd name="T1" fmla="*/ 299 h 299"/>
              <a:gd name="T2" fmla="*/ 275 w 299"/>
              <a:gd name="T3" fmla="*/ 117 h 299"/>
              <a:gd name="T4" fmla="*/ 93 w 299"/>
              <a:gd name="T5" fmla="*/ 24 h 299"/>
              <a:gd name="T6" fmla="*/ 0 w 299"/>
              <a:gd name="T7" fmla="*/ 206 h 299"/>
              <a:gd name="T8" fmla="*/ 182 w 299"/>
              <a:gd name="T9" fmla="*/ 299 h 299"/>
            </a:gdLst>
            <a:ahLst/>
            <a:cxnLst>
              <a:cxn ang="0">
                <a:pos x="T0" y="T1"/>
              </a:cxn>
              <a:cxn ang="0">
                <a:pos x="T2" y="T3"/>
              </a:cxn>
              <a:cxn ang="0">
                <a:pos x="T4" y="T5"/>
              </a:cxn>
              <a:cxn ang="0">
                <a:pos x="T6" y="T7"/>
              </a:cxn>
              <a:cxn ang="0">
                <a:pos x="T8" y="T9"/>
              </a:cxn>
            </a:cxnLst>
            <a:rect l="0" t="0" r="r" b="b"/>
            <a:pathLst>
              <a:path w="299" h="299">
                <a:moveTo>
                  <a:pt x="182" y="299"/>
                </a:moveTo>
                <a:cubicBezTo>
                  <a:pt x="258" y="274"/>
                  <a:pt x="299" y="193"/>
                  <a:pt x="275" y="117"/>
                </a:cubicBezTo>
                <a:cubicBezTo>
                  <a:pt x="250" y="41"/>
                  <a:pt x="169" y="0"/>
                  <a:pt x="93" y="24"/>
                </a:cubicBezTo>
                <a:cubicBezTo>
                  <a:pt x="0" y="206"/>
                  <a:pt x="0" y="206"/>
                  <a:pt x="0" y="206"/>
                </a:cubicBezTo>
                <a:lnTo>
                  <a:pt x="182" y="299"/>
                </a:ln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5" name="Freeform 9"/>
          <p:cNvSpPr/>
          <p:nvPr/>
        </p:nvSpPr>
        <p:spPr bwMode="auto">
          <a:xfrm>
            <a:off x="3691672" y="2569711"/>
            <a:ext cx="2035307" cy="1995904"/>
          </a:xfrm>
          <a:custGeom>
            <a:avLst/>
            <a:gdLst>
              <a:gd name="T0" fmla="*/ 147 w 361"/>
              <a:gd name="T1" fmla="*/ 354 h 354"/>
              <a:gd name="T2" fmla="*/ 137 w 361"/>
              <a:gd name="T3" fmla="*/ 351 h 354"/>
              <a:gd name="T4" fmla="*/ 28 w 361"/>
              <a:gd name="T5" fmla="*/ 137 h 354"/>
              <a:gd name="T6" fmla="*/ 242 w 361"/>
              <a:gd name="T7" fmla="*/ 29 h 354"/>
              <a:gd name="T8" fmla="*/ 252 w 361"/>
              <a:gd name="T9" fmla="*/ 32 h 354"/>
              <a:gd name="T10" fmla="*/ 361 w 361"/>
              <a:gd name="T11" fmla="*/ 245 h 354"/>
              <a:gd name="T12" fmla="*/ 147 w 36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361" h="354">
                <a:moveTo>
                  <a:pt x="147" y="354"/>
                </a:moveTo>
                <a:cubicBezTo>
                  <a:pt x="137" y="351"/>
                  <a:pt x="137" y="351"/>
                  <a:pt x="137" y="351"/>
                </a:cubicBezTo>
                <a:cubicBezTo>
                  <a:pt x="48" y="322"/>
                  <a:pt x="0" y="226"/>
                  <a:pt x="28" y="137"/>
                </a:cubicBezTo>
                <a:cubicBezTo>
                  <a:pt x="57" y="48"/>
                  <a:pt x="153" y="0"/>
                  <a:pt x="242" y="29"/>
                </a:cubicBezTo>
                <a:cubicBezTo>
                  <a:pt x="252" y="32"/>
                  <a:pt x="252" y="32"/>
                  <a:pt x="252" y="32"/>
                </a:cubicBezTo>
                <a:cubicBezTo>
                  <a:pt x="361" y="245"/>
                  <a:pt x="361" y="245"/>
                  <a:pt x="361" y="245"/>
                </a:cubicBezTo>
                <a:lnTo>
                  <a:pt x="147" y="354"/>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6" name="Freeform 10"/>
          <p:cNvSpPr/>
          <p:nvPr/>
        </p:nvSpPr>
        <p:spPr bwMode="auto">
          <a:xfrm>
            <a:off x="3849283" y="2727322"/>
            <a:ext cx="1685228" cy="1686744"/>
          </a:xfrm>
          <a:custGeom>
            <a:avLst/>
            <a:gdLst>
              <a:gd name="T0" fmla="*/ 206 w 299"/>
              <a:gd name="T1" fmla="*/ 24 h 299"/>
              <a:gd name="T2" fmla="*/ 24 w 299"/>
              <a:gd name="T3" fmla="*/ 117 h 299"/>
              <a:gd name="T4" fmla="*/ 117 w 299"/>
              <a:gd name="T5" fmla="*/ 299 h 299"/>
              <a:gd name="T6" fmla="*/ 299 w 299"/>
              <a:gd name="T7" fmla="*/ 206 h 299"/>
              <a:gd name="T8" fmla="*/ 206 w 299"/>
              <a:gd name="T9" fmla="*/ 24 h 299"/>
            </a:gdLst>
            <a:ahLst/>
            <a:cxnLst>
              <a:cxn ang="0">
                <a:pos x="T0" y="T1"/>
              </a:cxn>
              <a:cxn ang="0">
                <a:pos x="T2" y="T3"/>
              </a:cxn>
              <a:cxn ang="0">
                <a:pos x="T4" y="T5"/>
              </a:cxn>
              <a:cxn ang="0">
                <a:pos x="T6" y="T7"/>
              </a:cxn>
              <a:cxn ang="0">
                <a:pos x="T8" y="T9"/>
              </a:cxn>
            </a:cxnLst>
            <a:rect l="0" t="0" r="r" b="b"/>
            <a:pathLst>
              <a:path w="299" h="299">
                <a:moveTo>
                  <a:pt x="206" y="24"/>
                </a:moveTo>
                <a:cubicBezTo>
                  <a:pt x="130" y="0"/>
                  <a:pt x="49" y="41"/>
                  <a:pt x="24" y="117"/>
                </a:cubicBezTo>
                <a:cubicBezTo>
                  <a:pt x="0" y="193"/>
                  <a:pt x="41" y="274"/>
                  <a:pt x="117" y="299"/>
                </a:cubicBezTo>
                <a:cubicBezTo>
                  <a:pt x="299" y="206"/>
                  <a:pt x="299" y="206"/>
                  <a:pt x="299" y="206"/>
                </a:cubicBezTo>
                <a:lnTo>
                  <a:pt x="206" y="24"/>
                </a:ln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等线" panose="02010600030101010101" charset="-122"/>
            </a:endParaRPr>
          </a:p>
        </p:txBody>
      </p:sp>
      <p:sp>
        <p:nvSpPr>
          <p:cNvPr id="137" name="Freeform 11"/>
          <p:cNvSpPr/>
          <p:nvPr/>
        </p:nvSpPr>
        <p:spPr bwMode="auto">
          <a:xfrm>
            <a:off x="6114944" y="4391335"/>
            <a:ext cx="1888304" cy="1900427"/>
          </a:xfrm>
          <a:custGeom>
            <a:avLst/>
            <a:gdLst>
              <a:gd name="T0" fmla="*/ 274 w 335"/>
              <a:gd name="T1" fmla="*/ 37 h 337"/>
              <a:gd name="T2" fmla="*/ 280 w 335"/>
              <a:gd name="T3" fmla="*/ 46 h 337"/>
              <a:gd name="T4" fmla="*/ 243 w 335"/>
              <a:gd name="T5" fmla="*/ 282 h 337"/>
              <a:gd name="T6" fmla="*/ 6 w 335"/>
              <a:gd name="T7" fmla="*/ 245 h 337"/>
              <a:gd name="T8" fmla="*/ 0 w 335"/>
              <a:gd name="T9" fmla="*/ 236 h 337"/>
              <a:gd name="T10" fmla="*/ 37 w 335"/>
              <a:gd name="T11" fmla="*/ 0 h 337"/>
              <a:gd name="T12" fmla="*/ 274 w 335"/>
              <a:gd name="T13" fmla="*/ 37 h 337"/>
            </a:gdLst>
            <a:ahLst/>
            <a:cxnLst>
              <a:cxn ang="0">
                <a:pos x="T0" y="T1"/>
              </a:cxn>
              <a:cxn ang="0">
                <a:pos x="T2" y="T3"/>
              </a:cxn>
              <a:cxn ang="0">
                <a:pos x="T4" y="T5"/>
              </a:cxn>
              <a:cxn ang="0">
                <a:pos x="T6" y="T7"/>
              </a:cxn>
              <a:cxn ang="0">
                <a:pos x="T8" y="T9"/>
              </a:cxn>
              <a:cxn ang="0">
                <a:pos x="T10" y="T11"/>
              </a:cxn>
              <a:cxn ang="0">
                <a:pos x="T12" y="T13"/>
              </a:cxn>
            </a:cxnLst>
            <a:rect l="0" t="0" r="r" b="b"/>
            <a:pathLst>
              <a:path w="335" h="337">
                <a:moveTo>
                  <a:pt x="274" y="37"/>
                </a:moveTo>
                <a:cubicBezTo>
                  <a:pt x="280" y="46"/>
                  <a:pt x="280" y="46"/>
                  <a:pt x="280" y="46"/>
                </a:cubicBezTo>
                <a:cubicBezTo>
                  <a:pt x="335" y="121"/>
                  <a:pt x="318" y="227"/>
                  <a:pt x="243" y="282"/>
                </a:cubicBezTo>
                <a:cubicBezTo>
                  <a:pt x="167" y="337"/>
                  <a:pt x="61" y="320"/>
                  <a:pt x="6" y="245"/>
                </a:cubicBezTo>
                <a:cubicBezTo>
                  <a:pt x="0" y="236"/>
                  <a:pt x="0" y="236"/>
                  <a:pt x="0" y="236"/>
                </a:cubicBezTo>
                <a:cubicBezTo>
                  <a:pt x="37" y="0"/>
                  <a:pt x="37" y="0"/>
                  <a:pt x="37" y="0"/>
                </a:cubicBezTo>
                <a:lnTo>
                  <a:pt x="274" y="37"/>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8" name="Freeform 12"/>
          <p:cNvSpPr/>
          <p:nvPr/>
        </p:nvSpPr>
        <p:spPr bwMode="auto">
          <a:xfrm>
            <a:off x="6261945" y="4548946"/>
            <a:ext cx="1583691" cy="1585205"/>
          </a:xfrm>
          <a:custGeom>
            <a:avLst/>
            <a:gdLst>
              <a:gd name="T0" fmla="*/ 0 w 281"/>
              <a:gd name="T1" fmla="*/ 202 h 281"/>
              <a:gd name="T2" fmla="*/ 202 w 281"/>
              <a:gd name="T3" fmla="*/ 234 h 281"/>
              <a:gd name="T4" fmla="*/ 234 w 281"/>
              <a:gd name="T5" fmla="*/ 32 h 281"/>
              <a:gd name="T6" fmla="*/ 32 w 281"/>
              <a:gd name="T7" fmla="*/ 0 h 281"/>
              <a:gd name="T8" fmla="*/ 0 w 281"/>
              <a:gd name="T9" fmla="*/ 202 h 281"/>
            </a:gdLst>
            <a:ahLst/>
            <a:cxnLst>
              <a:cxn ang="0">
                <a:pos x="T0" y="T1"/>
              </a:cxn>
              <a:cxn ang="0">
                <a:pos x="T2" y="T3"/>
              </a:cxn>
              <a:cxn ang="0">
                <a:pos x="T4" y="T5"/>
              </a:cxn>
              <a:cxn ang="0">
                <a:pos x="T6" y="T7"/>
              </a:cxn>
              <a:cxn ang="0">
                <a:pos x="T8" y="T9"/>
              </a:cxn>
            </a:cxnLst>
            <a:rect l="0" t="0" r="r" b="b"/>
            <a:pathLst>
              <a:path w="281" h="281">
                <a:moveTo>
                  <a:pt x="0" y="202"/>
                </a:moveTo>
                <a:cubicBezTo>
                  <a:pt x="47" y="267"/>
                  <a:pt x="137" y="281"/>
                  <a:pt x="202" y="234"/>
                </a:cubicBezTo>
                <a:cubicBezTo>
                  <a:pt x="266" y="187"/>
                  <a:pt x="281" y="97"/>
                  <a:pt x="234" y="32"/>
                </a:cubicBezTo>
                <a:cubicBezTo>
                  <a:pt x="32" y="0"/>
                  <a:pt x="32" y="0"/>
                  <a:pt x="32" y="0"/>
                </a:cubicBezTo>
                <a:lnTo>
                  <a:pt x="0" y="202"/>
                </a:ln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9" name="Freeform 13"/>
          <p:cNvSpPr/>
          <p:nvPr/>
        </p:nvSpPr>
        <p:spPr bwMode="auto">
          <a:xfrm>
            <a:off x="4187239" y="4391335"/>
            <a:ext cx="1888304" cy="1900427"/>
          </a:xfrm>
          <a:custGeom>
            <a:avLst/>
            <a:gdLst>
              <a:gd name="T0" fmla="*/ 335 w 335"/>
              <a:gd name="T1" fmla="*/ 236 h 337"/>
              <a:gd name="T2" fmla="*/ 329 w 335"/>
              <a:gd name="T3" fmla="*/ 245 h 337"/>
              <a:gd name="T4" fmla="*/ 92 w 335"/>
              <a:gd name="T5" fmla="*/ 282 h 337"/>
              <a:gd name="T6" fmla="*/ 55 w 335"/>
              <a:gd name="T7" fmla="*/ 46 h 337"/>
              <a:gd name="T8" fmla="*/ 61 w 335"/>
              <a:gd name="T9" fmla="*/ 37 h 337"/>
              <a:gd name="T10" fmla="*/ 298 w 335"/>
              <a:gd name="T11" fmla="*/ 0 h 337"/>
              <a:gd name="T12" fmla="*/ 335 w 335"/>
              <a:gd name="T13" fmla="*/ 236 h 337"/>
            </a:gdLst>
            <a:ahLst/>
            <a:cxnLst>
              <a:cxn ang="0">
                <a:pos x="T0" y="T1"/>
              </a:cxn>
              <a:cxn ang="0">
                <a:pos x="T2" y="T3"/>
              </a:cxn>
              <a:cxn ang="0">
                <a:pos x="T4" y="T5"/>
              </a:cxn>
              <a:cxn ang="0">
                <a:pos x="T6" y="T7"/>
              </a:cxn>
              <a:cxn ang="0">
                <a:pos x="T8" y="T9"/>
              </a:cxn>
              <a:cxn ang="0">
                <a:pos x="T10" y="T11"/>
              </a:cxn>
              <a:cxn ang="0">
                <a:pos x="T12" y="T13"/>
              </a:cxn>
            </a:cxnLst>
            <a:rect l="0" t="0" r="r" b="b"/>
            <a:pathLst>
              <a:path w="335" h="337">
                <a:moveTo>
                  <a:pt x="335" y="236"/>
                </a:moveTo>
                <a:cubicBezTo>
                  <a:pt x="329" y="245"/>
                  <a:pt x="329" y="245"/>
                  <a:pt x="329" y="245"/>
                </a:cubicBezTo>
                <a:cubicBezTo>
                  <a:pt x="274" y="320"/>
                  <a:pt x="168" y="337"/>
                  <a:pt x="92" y="282"/>
                </a:cubicBezTo>
                <a:cubicBezTo>
                  <a:pt x="17" y="227"/>
                  <a:pt x="0" y="121"/>
                  <a:pt x="55" y="46"/>
                </a:cubicBezTo>
                <a:cubicBezTo>
                  <a:pt x="61" y="37"/>
                  <a:pt x="61" y="37"/>
                  <a:pt x="61" y="37"/>
                </a:cubicBezTo>
                <a:cubicBezTo>
                  <a:pt x="298" y="0"/>
                  <a:pt x="298" y="0"/>
                  <a:pt x="298" y="0"/>
                </a:cubicBezTo>
                <a:lnTo>
                  <a:pt x="335" y="236"/>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0" name="Freeform 14"/>
          <p:cNvSpPr/>
          <p:nvPr/>
        </p:nvSpPr>
        <p:spPr bwMode="auto">
          <a:xfrm>
            <a:off x="4346364" y="4548946"/>
            <a:ext cx="1583691" cy="1585205"/>
          </a:xfrm>
          <a:custGeom>
            <a:avLst/>
            <a:gdLst>
              <a:gd name="T0" fmla="*/ 47 w 281"/>
              <a:gd name="T1" fmla="*/ 32 h 281"/>
              <a:gd name="T2" fmla="*/ 79 w 281"/>
              <a:gd name="T3" fmla="*/ 234 h 281"/>
              <a:gd name="T4" fmla="*/ 281 w 281"/>
              <a:gd name="T5" fmla="*/ 202 h 281"/>
              <a:gd name="T6" fmla="*/ 249 w 281"/>
              <a:gd name="T7" fmla="*/ 0 h 281"/>
              <a:gd name="T8" fmla="*/ 47 w 281"/>
              <a:gd name="T9" fmla="*/ 32 h 281"/>
            </a:gdLst>
            <a:ahLst/>
            <a:cxnLst>
              <a:cxn ang="0">
                <a:pos x="T0" y="T1"/>
              </a:cxn>
              <a:cxn ang="0">
                <a:pos x="T2" y="T3"/>
              </a:cxn>
              <a:cxn ang="0">
                <a:pos x="T4" y="T5"/>
              </a:cxn>
              <a:cxn ang="0">
                <a:pos x="T6" y="T7"/>
              </a:cxn>
              <a:cxn ang="0">
                <a:pos x="T8" y="T9"/>
              </a:cxn>
            </a:cxnLst>
            <a:rect l="0" t="0" r="r" b="b"/>
            <a:pathLst>
              <a:path w="281" h="281">
                <a:moveTo>
                  <a:pt x="47" y="32"/>
                </a:moveTo>
                <a:cubicBezTo>
                  <a:pt x="0" y="97"/>
                  <a:pt x="15" y="187"/>
                  <a:pt x="79" y="234"/>
                </a:cubicBezTo>
                <a:cubicBezTo>
                  <a:pt x="144" y="281"/>
                  <a:pt x="234" y="267"/>
                  <a:pt x="281" y="202"/>
                </a:cubicBezTo>
                <a:cubicBezTo>
                  <a:pt x="249" y="0"/>
                  <a:pt x="249" y="0"/>
                  <a:pt x="249" y="0"/>
                </a:cubicBezTo>
                <a:lnTo>
                  <a:pt x="47" y="32"/>
                </a:ln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1" name="Inhaltsplatzhalter 4"/>
          <p:cNvSpPr txBox="1"/>
          <p:nvPr/>
        </p:nvSpPr>
        <p:spPr>
          <a:xfrm>
            <a:off x="9156880" y="1647785"/>
            <a:ext cx="2508939"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42" name="Inhaltsplatzhalter 4"/>
          <p:cNvSpPr txBox="1"/>
          <p:nvPr/>
        </p:nvSpPr>
        <p:spPr>
          <a:xfrm>
            <a:off x="9156880" y="3370409"/>
            <a:ext cx="2508939"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43" name="Inhaltsplatzhalter 4"/>
          <p:cNvSpPr txBox="1"/>
          <p:nvPr/>
        </p:nvSpPr>
        <p:spPr>
          <a:xfrm>
            <a:off x="512485" y="1647785"/>
            <a:ext cx="2508939"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44" name="Inhaltsplatzhalter 4"/>
          <p:cNvSpPr txBox="1"/>
          <p:nvPr/>
        </p:nvSpPr>
        <p:spPr>
          <a:xfrm>
            <a:off x="512485" y="3370409"/>
            <a:ext cx="2508939"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3BD8F4"/>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45" name="Inhaltsplatzhalter 4"/>
          <p:cNvSpPr txBox="1"/>
          <p:nvPr/>
        </p:nvSpPr>
        <p:spPr>
          <a:xfrm>
            <a:off x="512485" y="5058746"/>
            <a:ext cx="2508939"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grpSp>
        <p:nvGrpSpPr>
          <p:cNvPr id="146" name="Group 20"/>
          <p:cNvGrpSpPr/>
          <p:nvPr/>
        </p:nvGrpSpPr>
        <p:grpSpPr>
          <a:xfrm>
            <a:off x="7182544" y="3305885"/>
            <a:ext cx="635120" cy="529618"/>
            <a:chOff x="10987088" y="1993900"/>
            <a:chExt cx="477837" cy="398463"/>
          </a:xfrm>
          <a:solidFill>
            <a:srgbClr val="3BD8F4"/>
          </a:solidFill>
        </p:grpSpPr>
        <p:sp>
          <p:nvSpPr>
            <p:cNvPr id="147" name="Freeform 107"/>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8" name="Freeform 108"/>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49" name="Group 23"/>
          <p:cNvGrpSpPr/>
          <p:nvPr/>
        </p:nvGrpSpPr>
        <p:grpSpPr>
          <a:xfrm>
            <a:off x="5787935" y="2397078"/>
            <a:ext cx="616131" cy="542280"/>
            <a:chOff x="10059988" y="2759075"/>
            <a:chExt cx="463550" cy="407988"/>
          </a:xfrm>
          <a:solidFill>
            <a:srgbClr val="B78EF9"/>
          </a:solidFill>
        </p:grpSpPr>
        <p:sp>
          <p:nvSpPr>
            <p:cNvPr id="150" name="Freeform 182"/>
            <p:cNvSpPr/>
            <p:nvPr/>
          </p:nvSpPr>
          <p:spPr bwMode="auto">
            <a:xfrm>
              <a:off x="10059988" y="2759075"/>
              <a:ext cx="463550" cy="168275"/>
            </a:xfrm>
            <a:custGeom>
              <a:avLst/>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1" name="Freeform 183"/>
            <p:cNvSpPr/>
            <p:nvPr/>
          </p:nvSpPr>
          <p:spPr bwMode="auto">
            <a:xfrm>
              <a:off x="10059988" y="2917825"/>
              <a:ext cx="463550" cy="93663"/>
            </a:xfrm>
            <a:custGeom>
              <a:avLst/>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2" name="Freeform 184"/>
            <p:cNvSpPr/>
            <p:nvPr/>
          </p:nvSpPr>
          <p:spPr bwMode="auto">
            <a:xfrm>
              <a:off x="10059988" y="2995613"/>
              <a:ext cx="463550" cy="93663"/>
            </a:xfrm>
            <a:custGeom>
              <a:avLst/>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3" name="Freeform 185"/>
            <p:cNvSpPr/>
            <p:nvPr/>
          </p:nvSpPr>
          <p:spPr bwMode="auto">
            <a:xfrm>
              <a:off x="10059988" y="3074988"/>
              <a:ext cx="463550" cy="92075"/>
            </a:xfrm>
            <a:custGeom>
              <a:avLst/>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54" name="Group 28"/>
          <p:cNvGrpSpPr/>
          <p:nvPr/>
        </p:nvGrpSpPr>
        <p:grpSpPr>
          <a:xfrm>
            <a:off x="6694887" y="5049307"/>
            <a:ext cx="590808" cy="584478"/>
            <a:chOff x="2587625" y="4291013"/>
            <a:chExt cx="444500" cy="439738"/>
          </a:xfrm>
          <a:solidFill>
            <a:srgbClr val="B78EF9"/>
          </a:solidFill>
        </p:grpSpPr>
        <p:sp>
          <p:nvSpPr>
            <p:cNvPr id="155" name="Freeform 290"/>
            <p:cNvSpPr>
              <a:spLocks noEditPoints="1"/>
            </p:cNvSpPr>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6" name="Freeform 291"/>
            <p:cNvSpPr/>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7" name="Freeform 292"/>
            <p:cNvSpPr/>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8" name="Freeform 293"/>
            <p:cNvSpPr/>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9" name="Freeform 294"/>
            <p:cNvSpPr/>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0" name="Freeform 295"/>
            <p:cNvSpPr>
              <a:spLocks noEditPoints="1"/>
            </p:cNvSpPr>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61" name="Group 35"/>
          <p:cNvGrpSpPr/>
          <p:nvPr/>
        </p:nvGrpSpPr>
        <p:grpSpPr>
          <a:xfrm>
            <a:off x="4452947" y="3219223"/>
            <a:ext cx="477900" cy="702942"/>
            <a:chOff x="9209088" y="5059363"/>
            <a:chExt cx="300038" cy="441324"/>
          </a:xfrm>
          <a:solidFill>
            <a:srgbClr val="B78EF9"/>
          </a:solidFill>
        </p:grpSpPr>
        <p:sp>
          <p:nvSpPr>
            <p:cNvPr id="162" name="Freeform 412"/>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3" name="Freeform 413"/>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4" name="Freeform 414"/>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5" name="Freeform 415"/>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6" name="Freeform 416"/>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7" name="Freeform 417"/>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68" name="Freeform 66"/>
          <p:cNvSpPr>
            <a:spLocks noEditPoints="1"/>
          </p:cNvSpPr>
          <p:nvPr/>
        </p:nvSpPr>
        <p:spPr bwMode="auto">
          <a:xfrm>
            <a:off x="4840319" y="5006719"/>
            <a:ext cx="646580" cy="644254"/>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rgbClr val="3BD8F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9000">
        <p14:gallery dir="l"/>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grpId="0" nodeType="afterEffect">
                                  <p:stCondLst>
                                    <p:cond delay="0"/>
                                  </p:stCondLst>
                                  <p:childTnLst>
                                    <p:set>
                                      <p:cBhvr>
                                        <p:cTn id="12" dur="1" fill="hold">
                                          <p:stCondLst>
                                            <p:cond delay="0"/>
                                          </p:stCondLst>
                                        </p:cTn>
                                        <p:tgtEl>
                                          <p:spTgt spid="131"/>
                                        </p:tgtEl>
                                        <p:attrNameLst>
                                          <p:attrName>style.visibility</p:attrName>
                                        </p:attrNameLst>
                                      </p:cBhvr>
                                      <p:to>
                                        <p:strVal val="visible"/>
                                      </p:to>
                                    </p:set>
                                    <p:anim calcmode="lin" valueType="num">
                                      <p:cBhvr>
                                        <p:cTn id="13" dur="500" fill="hold"/>
                                        <p:tgtEl>
                                          <p:spTgt spid="131"/>
                                        </p:tgtEl>
                                        <p:attrNameLst>
                                          <p:attrName>ppt_w</p:attrName>
                                        </p:attrNameLst>
                                      </p:cBhvr>
                                      <p:tavLst>
                                        <p:tav tm="0">
                                          <p:val>
                                            <p:fltVal val="0"/>
                                          </p:val>
                                        </p:tav>
                                        <p:tav tm="100000">
                                          <p:val>
                                            <p:strVal val="#ppt_w"/>
                                          </p:val>
                                        </p:tav>
                                      </p:tavLst>
                                    </p:anim>
                                    <p:anim calcmode="lin" valueType="num">
                                      <p:cBhvr>
                                        <p:cTn id="14" dur="500" fill="hold"/>
                                        <p:tgtEl>
                                          <p:spTgt spid="131"/>
                                        </p:tgtEl>
                                        <p:attrNameLst>
                                          <p:attrName>ppt_h</p:attrName>
                                        </p:attrNameLst>
                                      </p:cBhvr>
                                      <p:tavLst>
                                        <p:tav tm="0">
                                          <p:val>
                                            <p:fltVal val="0"/>
                                          </p:val>
                                        </p:tav>
                                        <p:tav tm="100000">
                                          <p:val>
                                            <p:strVal val="#ppt_h"/>
                                          </p:val>
                                        </p:tav>
                                      </p:tavLst>
                                    </p:anim>
                                    <p:animEffect transition="in" filter="fade">
                                      <p:cBhvr>
                                        <p:cTn id="15" dur="500"/>
                                        <p:tgtEl>
                                          <p:spTgt spid="131"/>
                                        </p:tgtEl>
                                      </p:cBhvr>
                                    </p:animEffect>
                                    <p:anim calcmode="lin" valueType="num">
                                      <p:cBhvr>
                                        <p:cTn id="16" dur="500" fill="hold"/>
                                        <p:tgtEl>
                                          <p:spTgt spid="131"/>
                                        </p:tgtEl>
                                        <p:attrNameLst>
                                          <p:attrName>ppt_x</p:attrName>
                                        </p:attrNameLst>
                                      </p:cBhvr>
                                      <p:tavLst>
                                        <p:tav tm="0">
                                          <p:val>
                                            <p:fltVal val="0.5"/>
                                          </p:val>
                                        </p:tav>
                                        <p:tav tm="100000">
                                          <p:val>
                                            <p:strVal val="#ppt_x"/>
                                          </p:val>
                                        </p:tav>
                                      </p:tavLst>
                                    </p:anim>
                                    <p:anim calcmode="lin" valueType="num">
                                      <p:cBhvr>
                                        <p:cTn id="17" dur="500" fill="hold"/>
                                        <p:tgtEl>
                                          <p:spTgt spid="131"/>
                                        </p:tgtEl>
                                        <p:attrNameLst>
                                          <p:attrName>ppt_y</p:attrName>
                                        </p:attrNameLst>
                                      </p:cBhvr>
                                      <p:tavLst>
                                        <p:tav tm="0">
                                          <p:val>
                                            <p:fltVal val="0.5"/>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32"/>
                                        </p:tgtEl>
                                        <p:attrNameLst>
                                          <p:attrName>style.visibility</p:attrName>
                                        </p:attrNameLst>
                                      </p:cBhvr>
                                      <p:to>
                                        <p:strVal val="visible"/>
                                      </p:to>
                                    </p:set>
                                    <p:anim calcmode="lin" valueType="num">
                                      <p:cBhvr>
                                        <p:cTn id="21" dur="500" fill="hold"/>
                                        <p:tgtEl>
                                          <p:spTgt spid="132"/>
                                        </p:tgtEl>
                                        <p:attrNameLst>
                                          <p:attrName>ppt_w</p:attrName>
                                        </p:attrNameLst>
                                      </p:cBhvr>
                                      <p:tavLst>
                                        <p:tav tm="0">
                                          <p:val>
                                            <p:fltVal val="0"/>
                                          </p:val>
                                        </p:tav>
                                        <p:tav tm="100000">
                                          <p:val>
                                            <p:strVal val="#ppt_w"/>
                                          </p:val>
                                        </p:tav>
                                      </p:tavLst>
                                    </p:anim>
                                    <p:anim calcmode="lin" valueType="num">
                                      <p:cBhvr>
                                        <p:cTn id="22" dur="500" fill="hold"/>
                                        <p:tgtEl>
                                          <p:spTgt spid="132"/>
                                        </p:tgtEl>
                                        <p:attrNameLst>
                                          <p:attrName>ppt_h</p:attrName>
                                        </p:attrNameLst>
                                      </p:cBhvr>
                                      <p:tavLst>
                                        <p:tav tm="0">
                                          <p:val>
                                            <p:fltVal val="0"/>
                                          </p:val>
                                        </p:tav>
                                        <p:tav tm="100000">
                                          <p:val>
                                            <p:strVal val="#ppt_h"/>
                                          </p:val>
                                        </p:tav>
                                      </p:tavLst>
                                    </p:anim>
                                    <p:animEffect transition="in" filter="fade">
                                      <p:cBhvr>
                                        <p:cTn id="23" dur="500"/>
                                        <p:tgtEl>
                                          <p:spTgt spid="132"/>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p:cTn id="26" dur="500" fill="hold"/>
                                        <p:tgtEl>
                                          <p:spTgt spid="149"/>
                                        </p:tgtEl>
                                        <p:attrNameLst>
                                          <p:attrName>ppt_w</p:attrName>
                                        </p:attrNameLst>
                                      </p:cBhvr>
                                      <p:tavLst>
                                        <p:tav tm="0">
                                          <p:val>
                                            <p:fltVal val="0"/>
                                          </p:val>
                                        </p:tav>
                                        <p:tav tm="100000">
                                          <p:val>
                                            <p:strVal val="#ppt_w"/>
                                          </p:val>
                                        </p:tav>
                                      </p:tavLst>
                                    </p:anim>
                                    <p:anim calcmode="lin" valueType="num">
                                      <p:cBhvr>
                                        <p:cTn id="27" dur="500" fill="hold"/>
                                        <p:tgtEl>
                                          <p:spTgt spid="149"/>
                                        </p:tgtEl>
                                        <p:attrNameLst>
                                          <p:attrName>ppt_h</p:attrName>
                                        </p:attrNameLst>
                                      </p:cBhvr>
                                      <p:tavLst>
                                        <p:tav tm="0">
                                          <p:val>
                                            <p:fltVal val="0"/>
                                          </p:val>
                                        </p:tav>
                                        <p:tav tm="100000">
                                          <p:val>
                                            <p:strVal val="#ppt_h"/>
                                          </p:val>
                                        </p:tav>
                                      </p:tavLst>
                                    </p:anim>
                                    <p:anim calcmode="lin" valueType="num">
                                      <p:cBhvr>
                                        <p:cTn id="28" dur="500" fill="hold"/>
                                        <p:tgtEl>
                                          <p:spTgt spid="149"/>
                                        </p:tgtEl>
                                        <p:attrNameLst>
                                          <p:attrName>style.rotation</p:attrName>
                                        </p:attrNameLst>
                                      </p:cBhvr>
                                      <p:tavLst>
                                        <p:tav tm="0">
                                          <p:val>
                                            <p:fltVal val="360"/>
                                          </p:val>
                                        </p:tav>
                                        <p:tav tm="100000">
                                          <p:val>
                                            <p:fltVal val="0"/>
                                          </p:val>
                                        </p:tav>
                                      </p:tavLst>
                                    </p:anim>
                                    <p:animEffect transition="in" filter="fade">
                                      <p:cBhvr>
                                        <p:cTn id="29" dur="500"/>
                                        <p:tgtEl>
                                          <p:spTgt spid="149"/>
                                        </p:tgtEl>
                                      </p:cBhvr>
                                    </p:animEffect>
                                  </p:childTnLst>
                                </p:cTn>
                              </p:par>
                            </p:childTnLst>
                          </p:cTn>
                        </p:par>
                        <p:par>
                          <p:cTn id="30" fill="hold">
                            <p:stCondLst>
                              <p:cond delay="2000"/>
                            </p:stCondLst>
                            <p:childTnLst>
                              <p:par>
                                <p:cTn id="31" presetID="53" presetClass="entr" presetSubtype="528" fill="hold" grpId="0" nodeType="afterEffect">
                                  <p:stCondLst>
                                    <p:cond delay="0"/>
                                  </p:stCondLst>
                                  <p:childTnLst>
                                    <p:set>
                                      <p:cBhvr>
                                        <p:cTn id="32" dur="1" fill="hold">
                                          <p:stCondLst>
                                            <p:cond delay="0"/>
                                          </p:stCondLst>
                                        </p:cTn>
                                        <p:tgtEl>
                                          <p:spTgt spid="133"/>
                                        </p:tgtEl>
                                        <p:attrNameLst>
                                          <p:attrName>style.visibility</p:attrName>
                                        </p:attrNameLst>
                                      </p:cBhvr>
                                      <p:to>
                                        <p:strVal val="visible"/>
                                      </p:to>
                                    </p:set>
                                    <p:anim calcmode="lin" valueType="num">
                                      <p:cBhvr>
                                        <p:cTn id="33" dur="500" fill="hold"/>
                                        <p:tgtEl>
                                          <p:spTgt spid="133"/>
                                        </p:tgtEl>
                                        <p:attrNameLst>
                                          <p:attrName>ppt_w</p:attrName>
                                        </p:attrNameLst>
                                      </p:cBhvr>
                                      <p:tavLst>
                                        <p:tav tm="0">
                                          <p:val>
                                            <p:fltVal val="0"/>
                                          </p:val>
                                        </p:tav>
                                        <p:tav tm="100000">
                                          <p:val>
                                            <p:strVal val="#ppt_w"/>
                                          </p:val>
                                        </p:tav>
                                      </p:tavLst>
                                    </p:anim>
                                    <p:anim calcmode="lin" valueType="num">
                                      <p:cBhvr>
                                        <p:cTn id="34" dur="500" fill="hold"/>
                                        <p:tgtEl>
                                          <p:spTgt spid="133"/>
                                        </p:tgtEl>
                                        <p:attrNameLst>
                                          <p:attrName>ppt_h</p:attrName>
                                        </p:attrNameLst>
                                      </p:cBhvr>
                                      <p:tavLst>
                                        <p:tav tm="0">
                                          <p:val>
                                            <p:fltVal val="0"/>
                                          </p:val>
                                        </p:tav>
                                        <p:tav tm="100000">
                                          <p:val>
                                            <p:strVal val="#ppt_h"/>
                                          </p:val>
                                        </p:tav>
                                      </p:tavLst>
                                    </p:anim>
                                    <p:animEffect transition="in" filter="fade">
                                      <p:cBhvr>
                                        <p:cTn id="35" dur="500"/>
                                        <p:tgtEl>
                                          <p:spTgt spid="133"/>
                                        </p:tgtEl>
                                      </p:cBhvr>
                                    </p:animEffect>
                                    <p:anim calcmode="lin" valueType="num">
                                      <p:cBhvr>
                                        <p:cTn id="36" dur="500" fill="hold"/>
                                        <p:tgtEl>
                                          <p:spTgt spid="133"/>
                                        </p:tgtEl>
                                        <p:attrNameLst>
                                          <p:attrName>ppt_x</p:attrName>
                                        </p:attrNameLst>
                                      </p:cBhvr>
                                      <p:tavLst>
                                        <p:tav tm="0">
                                          <p:val>
                                            <p:fltVal val="0.5"/>
                                          </p:val>
                                        </p:tav>
                                        <p:tav tm="100000">
                                          <p:val>
                                            <p:strVal val="#ppt_x"/>
                                          </p:val>
                                        </p:tav>
                                      </p:tavLst>
                                    </p:anim>
                                    <p:anim calcmode="lin" valueType="num">
                                      <p:cBhvr>
                                        <p:cTn id="37" dur="500" fill="hold"/>
                                        <p:tgtEl>
                                          <p:spTgt spid="133"/>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134"/>
                                        </p:tgtEl>
                                        <p:attrNameLst>
                                          <p:attrName>style.visibility</p:attrName>
                                        </p:attrNameLst>
                                      </p:cBhvr>
                                      <p:to>
                                        <p:strVal val="visible"/>
                                      </p:to>
                                    </p:set>
                                    <p:anim calcmode="lin" valueType="num">
                                      <p:cBhvr>
                                        <p:cTn id="41" dur="500" fill="hold"/>
                                        <p:tgtEl>
                                          <p:spTgt spid="134"/>
                                        </p:tgtEl>
                                        <p:attrNameLst>
                                          <p:attrName>ppt_w</p:attrName>
                                        </p:attrNameLst>
                                      </p:cBhvr>
                                      <p:tavLst>
                                        <p:tav tm="0">
                                          <p:val>
                                            <p:fltVal val="0"/>
                                          </p:val>
                                        </p:tav>
                                        <p:tav tm="100000">
                                          <p:val>
                                            <p:strVal val="#ppt_w"/>
                                          </p:val>
                                        </p:tav>
                                      </p:tavLst>
                                    </p:anim>
                                    <p:anim calcmode="lin" valueType="num">
                                      <p:cBhvr>
                                        <p:cTn id="42" dur="500" fill="hold"/>
                                        <p:tgtEl>
                                          <p:spTgt spid="134"/>
                                        </p:tgtEl>
                                        <p:attrNameLst>
                                          <p:attrName>ppt_h</p:attrName>
                                        </p:attrNameLst>
                                      </p:cBhvr>
                                      <p:tavLst>
                                        <p:tav tm="0">
                                          <p:val>
                                            <p:fltVal val="0"/>
                                          </p:val>
                                        </p:tav>
                                        <p:tav tm="100000">
                                          <p:val>
                                            <p:strVal val="#ppt_h"/>
                                          </p:val>
                                        </p:tav>
                                      </p:tavLst>
                                    </p:anim>
                                    <p:animEffect transition="in" filter="fade">
                                      <p:cBhvr>
                                        <p:cTn id="43" dur="500"/>
                                        <p:tgtEl>
                                          <p:spTgt spid="134"/>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146"/>
                                        </p:tgtEl>
                                        <p:attrNameLst>
                                          <p:attrName>style.visibility</p:attrName>
                                        </p:attrNameLst>
                                      </p:cBhvr>
                                      <p:to>
                                        <p:strVal val="visible"/>
                                      </p:to>
                                    </p:set>
                                    <p:anim calcmode="lin" valueType="num">
                                      <p:cBhvr>
                                        <p:cTn id="46" dur="500" fill="hold"/>
                                        <p:tgtEl>
                                          <p:spTgt spid="146"/>
                                        </p:tgtEl>
                                        <p:attrNameLst>
                                          <p:attrName>ppt_w</p:attrName>
                                        </p:attrNameLst>
                                      </p:cBhvr>
                                      <p:tavLst>
                                        <p:tav tm="0">
                                          <p:val>
                                            <p:fltVal val="0"/>
                                          </p:val>
                                        </p:tav>
                                        <p:tav tm="100000">
                                          <p:val>
                                            <p:strVal val="#ppt_w"/>
                                          </p:val>
                                        </p:tav>
                                      </p:tavLst>
                                    </p:anim>
                                    <p:anim calcmode="lin" valueType="num">
                                      <p:cBhvr>
                                        <p:cTn id="47" dur="500" fill="hold"/>
                                        <p:tgtEl>
                                          <p:spTgt spid="146"/>
                                        </p:tgtEl>
                                        <p:attrNameLst>
                                          <p:attrName>ppt_h</p:attrName>
                                        </p:attrNameLst>
                                      </p:cBhvr>
                                      <p:tavLst>
                                        <p:tav tm="0">
                                          <p:val>
                                            <p:fltVal val="0"/>
                                          </p:val>
                                        </p:tav>
                                        <p:tav tm="100000">
                                          <p:val>
                                            <p:strVal val="#ppt_h"/>
                                          </p:val>
                                        </p:tav>
                                      </p:tavLst>
                                    </p:anim>
                                    <p:anim calcmode="lin" valueType="num">
                                      <p:cBhvr>
                                        <p:cTn id="48" dur="500" fill="hold"/>
                                        <p:tgtEl>
                                          <p:spTgt spid="146"/>
                                        </p:tgtEl>
                                        <p:attrNameLst>
                                          <p:attrName>style.rotation</p:attrName>
                                        </p:attrNameLst>
                                      </p:cBhvr>
                                      <p:tavLst>
                                        <p:tav tm="0">
                                          <p:val>
                                            <p:fltVal val="360"/>
                                          </p:val>
                                        </p:tav>
                                        <p:tav tm="100000">
                                          <p:val>
                                            <p:fltVal val="0"/>
                                          </p:val>
                                        </p:tav>
                                      </p:tavLst>
                                    </p:anim>
                                    <p:animEffect transition="in" filter="fade">
                                      <p:cBhvr>
                                        <p:cTn id="49" dur="500"/>
                                        <p:tgtEl>
                                          <p:spTgt spid="146"/>
                                        </p:tgtEl>
                                      </p:cBhvr>
                                    </p:animEffect>
                                  </p:childTnLst>
                                </p:cTn>
                              </p:par>
                            </p:childTnLst>
                          </p:cTn>
                        </p:par>
                        <p:par>
                          <p:cTn id="50" fill="hold">
                            <p:stCondLst>
                              <p:cond delay="3000"/>
                            </p:stCondLst>
                            <p:childTnLst>
                              <p:par>
                                <p:cTn id="51" presetID="53" presetClass="entr" presetSubtype="528" fill="hold" grpId="0" nodeType="afterEffect">
                                  <p:stCondLst>
                                    <p:cond delay="0"/>
                                  </p:stCondLst>
                                  <p:childTnLst>
                                    <p:set>
                                      <p:cBhvr>
                                        <p:cTn id="52" dur="1" fill="hold">
                                          <p:stCondLst>
                                            <p:cond delay="0"/>
                                          </p:stCondLst>
                                        </p:cTn>
                                        <p:tgtEl>
                                          <p:spTgt spid="137"/>
                                        </p:tgtEl>
                                        <p:attrNameLst>
                                          <p:attrName>style.visibility</p:attrName>
                                        </p:attrNameLst>
                                      </p:cBhvr>
                                      <p:to>
                                        <p:strVal val="visible"/>
                                      </p:to>
                                    </p:set>
                                    <p:anim calcmode="lin" valueType="num">
                                      <p:cBhvr>
                                        <p:cTn id="53" dur="500" fill="hold"/>
                                        <p:tgtEl>
                                          <p:spTgt spid="137"/>
                                        </p:tgtEl>
                                        <p:attrNameLst>
                                          <p:attrName>ppt_w</p:attrName>
                                        </p:attrNameLst>
                                      </p:cBhvr>
                                      <p:tavLst>
                                        <p:tav tm="0">
                                          <p:val>
                                            <p:fltVal val="0"/>
                                          </p:val>
                                        </p:tav>
                                        <p:tav tm="100000">
                                          <p:val>
                                            <p:strVal val="#ppt_w"/>
                                          </p:val>
                                        </p:tav>
                                      </p:tavLst>
                                    </p:anim>
                                    <p:anim calcmode="lin" valueType="num">
                                      <p:cBhvr>
                                        <p:cTn id="54" dur="500" fill="hold"/>
                                        <p:tgtEl>
                                          <p:spTgt spid="137"/>
                                        </p:tgtEl>
                                        <p:attrNameLst>
                                          <p:attrName>ppt_h</p:attrName>
                                        </p:attrNameLst>
                                      </p:cBhvr>
                                      <p:tavLst>
                                        <p:tav tm="0">
                                          <p:val>
                                            <p:fltVal val="0"/>
                                          </p:val>
                                        </p:tav>
                                        <p:tav tm="100000">
                                          <p:val>
                                            <p:strVal val="#ppt_h"/>
                                          </p:val>
                                        </p:tav>
                                      </p:tavLst>
                                    </p:anim>
                                    <p:animEffect transition="in" filter="fade">
                                      <p:cBhvr>
                                        <p:cTn id="55" dur="500"/>
                                        <p:tgtEl>
                                          <p:spTgt spid="137"/>
                                        </p:tgtEl>
                                      </p:cBhvr>
                                    </p:animEffect>
                                    <p:anim calcmode="lin" valueType="num">
                                      <p:cBhvr>
                                        <p:cTn id="56" dur="500" fill="hold"/>
                                        <p:tgtEl>
                                          <p:spTgt spid="137"/>
                                        </p:tgtEl>
                                        <p:attrNameLst>
                                          <p:attrName>ppt_x</p:attrName>
                                        </p:attrNameLst>
                                      </p:cBhvr>
                                      <p:tavLst>
                                        <p:tav tm="0">
                                          <p:val>
                                            <p:fltVal val="0.5"/>
                                          </p:val>
                                        </p:tav>
                                        <p:tav tm="100000">
                                          <p:val>
                                            <p:strVal val="#ppt_x"/>
                                          </p:val>
                                        </p:tav>
                                      </p:tavLst>
                                    </p:anim>
                                    <p:anim calcmode="lin" valueType="num">
                                      <p:cBhvr>
                                        <p:cTn id="57" dur="500" fill="hold"/>
                                        <p:tgtEl>
                                          <p:spTgt spid="1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38"/>
                                        </p:tgtEl>
                                        <p:attrNameLst>
                                          <p:attrName>style.visibility</p:attrName>
                                        </p:attrNameLst>
                                      </p:cBhvr>
                                      <p:to>
                                        <p:strVal val="visible"/>
                                      </p:to>
                                    </p:set>
                                    <p:anim calcmode="lin" valueType="num">
                                      <p:cBhvr>
                                        <p:cTn id="61" dur="500" fill="hold"/>
                                        <p:tgtEl>
                                          <p:spTgt spid="138"/>
                                        </p:tgtEl>
                                        <p:attrNameLst>
                                          <p:attrName>ppt_w</p:attrName>
                                        </p:attrNameLst>
                                      </p:cBhvr>
                                      <p:tavLst>
                                        <p:tav tm="0">
                                          <p:val>
                                            <p:fltVal val="0"/>
                                          </p:val>
                                        </p:tav>
                                        <p:tav tm="100000">
                                          <p:val>
                                            <p:strVal val="#ppt_w"/>
                                          </p:val>
                                        </p:tav>
                                      </p:tavLst>
                                    </p:anim>
                                    <p:anim calcmode="lin" valueType="num">
                                      <p:cBhvr>
                                        <p:cTn id="62" dur="500" fill="hold"/>
                                        <p:tgtEl>
                                          <p:spTgt spid="138"/>
                                        </p:tgtEl>
                                        <p:attrNameLst>
                                          <p:attrName>ppt_h</p:attrName>
                                        </p:attrNameLst>
                                      </p:cBhvr>
                                      <p:tavLst>
                                        <p:tav tm="0">
                                          <p:val>
                                            <p:fltVal val="0"/>
                                          </p:val>
                                        </p:tav>
                                        <p:tav tm="100000">
                                          <p:val>
                                            <p:strVal val="#ppt_h"/>
                                          </p:val>
                                        </p:tav>
                                      </p:tavLst>
                                    </p:anim>
                                    <p:animEffect transition="in" filter="fade">
                                      <p:cBhvr>
                                        <p:cTn id="63" dur="500"/>
                                        <p:tgtEl>
                                          <p:spTgt spid="138"/>
                                        </p:tgtEl>
                                      </p:cBhvr>
                                    </p:animEffect>
                                  </p:childTnLst>
                                </p:cTn>
                              </p:par>
                              <p:par>
                                <p:cTn id="64" presetID="49" presetClass="entr" presetSubtype="0" decel="100000" fill="hold" nodeType="withEffect">
                                  <p:stCondLst>
                                    <p:cond delay="0"/>
                                  </p:stCondLst>
                                  <p:childTnLst>
                                    <p:set>
                                      <p:cBhvr>
                                        <p:cTn id="65" dur="1" fill="hold">
                                          <p:stCondLst>
                                            <p:cond delay="0"/>
                                          </p:stCondLst>
                                        </p:cTn>
                                        <p:tgtEl>
                                          <p:spTgt spid="154"/>
                                        </p:tgtEl>
                                        <p:attrNameLst>
                                          <p:attrName>style.visibility</p:attrName>
                                        </p:attrNameLst>
                                      </p:cBhvr>
                                      <p:to>
                                        <p:strVal val="visible"/>
                                      </p:to>
                                    </p:set>
                                    <p:anim calcmode="lin" valueType="num">
                                      <p:cBhvr>
                                        <p:cTn id="66" dur="500" fill="hold"/>
                                        <p:tgtEl>
                                          <p:spTgt spid="154"/>
                                        </p:tgtEl>
                                        <p:attrNameLst>
                                          <p:attrName>ppt_w</p:attrName>
                                        </p:attrNameLst>
                                      </p:cBhvr>
                                      <p:tavLst>
                                        <p:tav tm="0">
                                          <p:val>
                                            <p:fltVal val="0"/>
                                          </p:val>
                                        </p:tav>
                                        <p:tav tm="100000">
                                          <p:val>
                                            <p:strVal val="#ppt_w"/>
                                          </p:val>
                                        </p:tav>
                                      </p:tavLst>
                                    </p:anim>
                                    <p:anim calcmode="lin" valueType="num">
                                      <p:cBhvr>
                                        <p:cTn id="67" dur="500" fill="hold"/>
                                        <p:tgtEl>
                                          <p:spTgt spid="154"/>
                                        </p:tgtEl>
                                        <p:attrNameLst>
                                          <p:attrName>ppt_h</p:attrName>
                                        </p:attrNameLst>
                                      </p:cBhvr>
                                      <p:tavLst>
                                        <p:tav tm="0">
                                          <p:val>
                                            <p:fltVal val="0"/>
                                          </p:val>
                                        </p:tav>
                                        <p:tav tm="100000">
                                          <p:val>
                                            <p:strVal val="#ppt_h"/>
                                          </p:val>
                                        </p:tav>
                                      </p:tavLst>
                                    </p:anim>
                                    <p:anim calcmode="lin" valueType="num">
                                      <p:cBhvr>
                                        <p:cTn id="68" dur="500" fill="hold"/>
                                        <p:tgtEl>
                                          <p:spTgt spid="154"/>
                                        </p:tgtEl>
                                        <p:attrNameLst>
                                          <p:attrName>style.rotation</p:attrName>
                                        </p:attrNameLst>
                                      </p:cBhvr>
                                      <p:tavLst>
                                        <p:tav tm="0">
                                          <p:val>
                                            <p:fltVal val="360"/>
                                          </p:val>
                                        </p:tav>
                                        <p:tav tm="100000">
                                          <p:val>
                                            <p:fltVal val="0"/>
                                          </p:val>
                                        </p:tav>
                                      </p:tavLst>
                                    </p:anim>
                                    <p:animEffect transition="in" filter="fade">
                                      <p:cBhvr>
                                        <p:cTn id="69" dur="500"/>
                                        <p:tgtEl>
                                          <p:spTgt spid="154"/>
                                        </p:tgtEl>
                                      </p:cBhvr>
                                    </p:animEffect>
                                  </p:childTnLst>
                                </p:cTn>
                              </p:par>
                            </p:childTnLst>
                          </p:cTn>
                        </p:par>
                        <p:par>
                          <p:cTn id="70" fill="hold">
                            <p:stCondLst>
                              <p:cond delay="4000"/>
                            </p:stCondLst>
                            <p:childTnLst>
                              <p:par>
                                <p:cTn id="71" presetID="53" presetClass="entr" presetSubtype="528" fill="hold" grpId="0" nodeType="afterEffect">
                                  <p:stCondLst>
                                    <p:cond delay="0"/>
                                  </p:stCondLst>
                                  <p:childTnLst>
                                    <p:set>
                                      <p:cBhvr>
                                        <p:cTn id="72" dur="1" fill="hold">
                                          <p:stCondLst>
                                            <p:cond delay="0"/>
                                          </p:stCondLst>
                                        </p:cTn>
                                        <p:tgtEl>
                                          <p:spTgt spid="139"/>
                                        </p:tgtEl>
                                        <p:attrNameLst>
                                          <p:attrName>style.visibility</p:attrName>
                                        </p:attrNameLst>
                                      </p:cBhvr>
                                      <p:to>
                                        <p:strVal val="visible"/>
                                      </p:to>
                                    </p:set>
                                    <p:anim calcmode="lin" valueType="num">
                                      <p:cBhvr>
                                        <p:cTn id="73" dur="500" fill="hold"/>
                                        <p:tgtEl>
                                          <p:spTgt spid="139"/>
                                        </p:tgtEl>
                                        <p:attrNameLst>
                                          <p:attrName>ppt_w</p:attrName>
                                        </p:attrNameLst>
                                      </p:cBhvr>
                                      <p:tavLst>
                                        <p:tav tm="0">
                                          <p:val>
                                            <p:fltVal val="0"/>
                                          </p:val>
                                        </p:tav>
                                        <p:tav tm="100000">
                                          <p:val>
                                            <p:strVal val="#ppt_w"/>
                                          </p:val>
                                        </p:tav>
                                      </p:tavLst>
                                    </p:anim>
                                    <p:anim calcmode="lin" valueType="num">
                                      <p:cBhvr>
                                        <p:cTn id="74" dur="500" fill="hold"/>
                                        <p:tgtEl>
                                          <p:spTgt spid="139"/>
                                        </p:tgtEl>
                                        <p:attrNameLst>
                                          <p:attrName>ppt_h</p:attrName>
                                        </p:attrNameLst>
                                      </p:cBhvr>
                                      <p:tavLst>
                                        <p:tav tm="0">
                                          <p:val>
                                            <p:fltVal val="0"/>
                                          </p:val>
                                        </p:tav>
                                        <p:tav tm="100000">
                                          <p:val>
                                            <p:strVal val="#ppt_h"/>
                                          </p:val>
                                        </p:tav>
                                      </p:tavLst>
                                    </p:anim>
                                    <p:animEffect transition="in" filter="fade">
                                      <p:cBhvr>
                                        <p:cTn id="75" dur="500"/>
                                        <p:tgtEl>
                                          <p:spTgt spid="139"/>
                                        </p:tgtEl>
                                      </p:cBhvr>
                                    </p:animEffect>
                                    <p:anim calcmode="lin" valueType="num">
                                      <p:cBhvr>
                                        <p:cTn id="76" dur="500" fill="hold"/>
                                        <p:tgtEl>
                                          <p:spTgt spid="139"/>
                                        </p:tgtEl>
                                        <p:attrNameLst>
                                          <p:attrName>ppt_x</p:attrName>
                                        </p:attrNameLst>
                                      </p:cBhvr>
                                      <p:tavLst>
                                        <p:tav tm="0">
                                          <p:val>
                                            <p:fltVal val="0.5"/>
                                          </p:val>
                                        </p:tav>
                                        <p:tav tm="100000">
                                          <p:val>
                                            <p:strVal val="#ppt_x"/>
                                          </p:val>
                                        </p:tav>
                                      </p:tavLst>
                                    </p:anim>
                                    <p:anim calcmode="lin" valueType="num">
                                      <p:cBhvr>
                                        <p:cTn id="77" dur="500" fill="hold"/>
                                        <p:tgtEl>
                                          <p:spTgt spid="139"/>
                                        </p:tgtEl>
                                        <p:attrNameLst>
                                          <p:attrName>ppt_y</p:attrName>
                                        </p:attrNameLst>
                                      </p:cBhvr>
                                      <p:tavLst>
                                        <p:tav tm="0">
                                          <p:val>
                                            <p:fltVal val="0.5"/>
                                          </p:val>
                                        </p:tav>
                                        <p:tav tm="100000">
                                          <p:val>
                                            <p:strVal val="#ppt_y"/>
                                          </p:val>
                                        </p:tav>
                                      </p:tavLst>
                                    </p:anim>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childTnLst>
                                </p:cTn>
                              </p:par>
                              <p:par>
                                <p:cTn id="84" presetID="49" presetClass="entr" presetSubtype="0" decel="100000" fill="hold" grpId="0" nodeType="withEffect">
                                  <p:stCondLst>
                                    <p:cond delay="0"/>
                                  </p:stCondLst>
                                  <p:childTnLst>
                                    <p:set>
                                      <p:cBhvr>
                                        <p:cTn id="85" dur="1" fill="hold">
                                          <p:stCondLst>
                                            <p:cond delay="0"/>
                                          </p:stCondLst>
                                        </p:cTn>
                                        <p:tgtEl>
                                          <p:spTgt spid="168"/>
                                        </p:tgtEl>
                                        <p:attrNameLst>
                                          <p:attrName>style.visibility</p:attrName>
                                        </p:attrNameLst>
                                      </p:cBhvr>
                                      <p:to>
                                        <p:strVal val="visible"/>
                                      </p:to>
                                    </p:set>
                                    <p:anim calcmode="lin" valueType="num">
                                      <p:cBhvr>
                                        <p:cTn id="86" dur="500" fill="hold"/>
                                        <p:tgtEl>
                                          <p:spTgt spid="168"/>
                                        </p:tgtEl>
                                        <p:attrNameLst>
                                          <p:attrName>ppt_w</p:attrName>
                                        </p:attrNameLst>
                                      </p:cBhvr>
                                      <p:tavLst>
                                        <p:tav tm="0">
                                          <p:val>
                                            <p:fltVal val="0"/>
                                          </p:val>
                                        </p:tav>
                                        <p:tav tm="100000">
                                          <p:val>
                                            <p:strVal val="#ppt_w"/>
                                          </p:val>
                                        </p:tav>
                                      </p:tavLst>
                                    </p:anim>
                                    <p:anim calcmode="lin" valueType="num">
                                      <p:cBhvr>
                                        <p:cTn id="87" dur="500" fill="hold"/>
                                        <p:tgtEl>
                                          <p:spTgt spid="168"/>
                                        </p:tgtEl>
                                        <p:attrNameLst>
                                          <p:attrName>ppt_h</p:attrName>
                                        </p:attrNameLst>
                                      </p:cBhvr>
                                      <p:tavLst>
                                        <p:tav tm="0">
                                          <p:val>
                                            <p:fltVal val="0"/>
                                          </p:val>
                                        </p:tav>
                                        <p:tav tm="100000">
                                          <p:val>
                                            <p:strVal val="#ppt_h"/>
                                          </p:val>
                                        </p:tav>
                                      </p:tavLst>
                                    </p:anim>
                                    <p:anim calcmode="lin" valueType="num">
                                      <p:cBhvr>
                                        <p:cTn id="88" dur="500" fill="hold"/>
                                        <p:tgtEl>
                                          <p:spTgt spid="168"/>
                                        </p:tgtEl>
                                        <p:attrNameLst>
                                          <p:attrName>style.rotation</p:attrName>
                                        </p:attrNameLst>
                                      </p:cBhvr>
                                      <p:tavLst>
                                        <p:tav tm="0">
                                          <p:val>
                                            <p:fltVal val="360"/>
                                          </p:val>
                                        </p:tav>
                                        <p:tav tm="100000">
                                          <p:val>
                                            <p:fltVal val="0"/>
                                          </p:val>
                                        </p:tav>
                                      </p:tavLst>
                                    </p:anim>
                                    <p:animEffect transition="in" filter="fade">
                                      <p:cBhvr>
                                        <p:cTn id="89" dur="500"/>
                                        <p:tgtEl>
                                          <p:spTgt spid="168"/>
                                        </p:tgtEl>
                                      </p:cBhvr>
                                    </p:animEffect>
                                  </p:childTnLst>
                                </p:cTn>
                              </p:par>
                            </p:childTnLst>
                          </p:cTn>
                        </p:par>
                        <p:par>
                          <p:cTn id="90" fill="hold">
                            <p:stCondLst>
                              <p:cond delay="5000"/>
                            </p:stCondLst>
                            <p:childTnLst>
                              <p:par>
                                <p:cTn id="91" presetID="53" presetClass="entr" presetSubtype="528" fill="hold" grpId="0" nodeType="afterEffect">
                                  <p:stCondLst>
                                    <p:cond delay="0"/>
                                  </p:stCondLst>
                                  <p:childTnLst>
                                    <p:set>
                                      <p:cBhvr>
                                        <p:cTn id="92" dur="1" fill="hold">
                                          <p:stCondLst>
                                            <p:cond delay="0"/>
                                          </p:stCondLst>
                                        </p:cTn>
                                        <p:tgtEl>
                                          <p:spTgt spid="135"/>
                                        </p:tgtEl>
                                        <p:attrNameLst>
                                          <p:attrName>style.visibility</p:attrName>
                                        </p:attrNameLst>
                                      </p:cBhvr>
                                      <p:to>
                                        <p:strVal val="visible"/>
                                      </p:to>
                                    </p:set>
                                    <p:anim calcmode="lin" valueType="num">
                                      <p:cBhvr>
                                        <p:cTn id="93" dur="500" fill="hold"/>
                                        <p:tgtEl>
                                          <p:spTgt spid="135"/>
                                        </p:tgtEl>
                                        <p:attrNameLst>
                                          <p:attrName>ppt_w</p:attrName>
                                        </p:attrNameLst>
                                      </p:cBhvr>
                                      <p:tavLst>
                                        <p:tav tm="0">
                                          <p:val>
                                            <p:fltVal val="0"/>
                                          </p:val>
                                        </p:tav>
                                        <p:tav tm="100000">
                                          <p:val>
                                            <p:strVal val="#ppt_w"/>
                                          </p:val>
                                        </p:tav>
                                      </p:tavLst>
                                    </p:anim>
                                    <p:anim calcmode="lin" valueType="num">
                                      <p:cBhvr>
                                        <p:cTn id="94" dur="500" fill="hold"/>
                                        <p:tgtEl>
                                          <p:spTgt spid="135"/>
                                        </p:tgtEl>
                                        <p:attrNameLst>
                                          <p:attrName>ppt_h</p:attrName>
                                        </p:attrNameLst>
                                      </p:cBhvr>
                                      <p:tavLst>
                                        <p:tav tm="0">
                                          <p:val>
                                            <p:fltVal val="0"/>
                                          </p:val>
                                        </p:tav>
                                        <p:tav tm="100000">
                                          <p:val>
                                            <p:strVal val="#ppt_h"/>
                                          </p:val>
                                        </p:tav>
                                      </p:tavLst>
                                    </p:anim>
                                    <p:animEffect transition="in" filter="fade">
                                      <p:cBhvr>
                                        <p:cTn id="95" dur="500"/>
                                        <p:tgtEl>
                                          <p:spTgt spid="135"/>
                                        </p:tgtEl>
                                      </p:cBhvr>
                                    </p:animEffect>
                                    <p:anim calcmode="lin" valueType="num">
                                      <p:cBhvr>
                                        <p:cTn id="96" dur="500" fill="hold"/>
                                        <p:tgtEl>
                                          <p:spTgt spid="135"/>
                                        </p:tgtEl>
                                        <p:attrNameLst>
                                          <p:attrName>ppt_x</p:attrName>
                                        </p:attrNameLst>
                                      </p:cBhvr>
                                      <p:tavLst>
                                        <p:tav tm="0">
                                          <p:val>
                                            <p:fltVal val="0.5"/>
                                          </p:val>
                                        </p:tav>
                                        <p:tav tm="100000">
                                          <p:val>
                                            <p:strVal val="#ppt_x"/>
                                          </p:val>
                                        </p:tav>
                                      </p:tavLst>
                                    </p:anim>
                                    <p:anim calcmode="lin" valueType="num">
                                      <p:cBhvr>
                                        <p:cTn id="97" dur="500" fill="hold"/>
                                        <p:tgtEl>
                                          <p:spTgt spid="135"/>
                                        </p:tgtEl>
                                        <p:attrNameLst>
                                          <p:attrName>ppt_y</p:attrName>
                                        </p:attrNameLst>
                                      </p:cBhvr>
                                      <p:tavLst>
                                        <p:tav tm="0">
                                          <p:val>
                                            <p:fltVal val="0.5"/>
                                          </p:val>
                                        </p:tav>
                                        <p:tav tm="100000">
                                          <p:val>
                                            <p:strVal val="#ppt_y"/>
                                          </p:val>
                                        </p:tav>
                                      </p:tavLst>
                                    </p:anim>
                                  </p:childTnLst>
                                </p:cTn>
                              </p:par>
                            </p:childTnLst>
                          </p:cTn>
                        </p:par>
                        <p:par>
                          <p:cTn id="98" fill="hold">
                            <p:stCondLst>
                              <p:cond delay="5500"/>
                            </p:stCondLst>
                            <p:childTnLst>
                              <p:par>
                                <p:cTn id="99" presetID="53" presetClass="entr" presetSubtype="16" fill="hold" grpId="0"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p:cTn id="101" dur="500" fill="hold"/>
                                        <p:tgtEl>
                                          <p:spTgt spid="136"/>
                                        </p:tgtEl>
                                        <p:attrNameLst>
                                          <p:attrName>ppt_w</p:attrName>
                                        </p:attrNameLst>
                                      </p:cBhvr>
                                      <p:tavLst>
                                        <p:tav tm="0">
                                          <p:val>
                                            <p:fltVal val="0"/>
                                          </p:val>
                                        </p:tav>
                                        <p:tav tm="100000">
                                          <p:val>
                                            <p:strVal val="#ppt_w"/>
                                          </p:val>
                                        </p:tav>
                                      </p:tavLst>
                                    </p:anim>
                                    <p:anim calcmode="lin" valueType="num">
                                      <p:cBhvr>
                                        <p:cTn id="102" dur="500" fill="hold"/>
                                        <p:tgtEl>
                                          <p:spTgt spid="136"/>
                                        </p:tgtEl>
                                        <p:attrNameLst>
                                          <p:attrName>ppt_h</p:attrName>
                                        </p:attrNameLst>
                                      </p:cBhvr>
                                      <p:tavLst>
                                        <p:tav tm="0">
                                          <p:val>
                                            <p:fltVal val="0"/>
                                          </p:val>
                                        </p:tav>
                                        <p:tav tm="100000">
                                          <p:val>
                                            <p:strVal val="#ppt_h"/>
                                          </p:val>
                                        </p:tav>
                                      </p:tavLst>
                                    </p:anim>
                                    <p:animEffect transition="in" filter="fade">
                                      <p:cBhvr>
                                        <p:cTn id="103" dur="500"/>
                                        <p:tgtEl>
                                          <p:spTgt spid="136"/>
                                        </p:tgtEl>
                                      </p:cBhvr>
                                    </p:animEffect>
                                  </p:childTnLst>
                                </p:cTn>
                              </p:par>
                              <p:par>
                                <p:cTn id="104" presetID="49" presetClass="entr" presetSubtype="0" decel="100000" fill="hold" nodeType="withEffect">
                                  <p:stCondLst>
                                    <p:cond delay="0"/>
                                  </p:stCondLst>
                                  <p:childTnLst>
                                    <p:set>
                                      <p:cBhvr>
                                        <p:cTn id="105" dur="1" fill="hold">
                                          <p:stCondLst>
                                            <p:cond delay="0"/>
                                          </p:stCondLst>
                                        </p:cTn>
                                        <p:tgtEl>
                                          <p:spTgt spid="161"/>
                                        </p:tgtEl>
                                        <p:attrNameLst>
                                          <p:attrName>style.visibility</p:attrName>
                                        </p:attrNameLst>
                                      </p:cBhvr>
                                      <p:to>
                                        <p:strVal val="visible"/>
                                      </p:to>
                                    </p:set>
                                    <p:anim calcmode="lin" valueType="num">
                                      <p:cBhvr>
                                        <p:cTn id="106" dur="500" fill="hold"/>
                                        <p:tgtEl>
                                          <p:spTgt spid="161"/>
                                        </p:tgtEl>
                                        <p:attrNameLst>
                                          <p:attrName>ppt_w</p:attrName>
                                        </p:attrNameLst>
                                      </p:cBhvr>
                                      <p:tavLst>
                                        <p:tav tm="0">
                                          <p:val>
                                            <p:fltVal val="0"/>
                                          </p:val>
                                        </p:tav>
                                        <p:tav tm="100000">
                                          <p:val>
                                            <p:strVal val="#ppt_w"/>
                                          </p:val>
                                        </p:tav>
                                      </p:tavLst>
                                    </p:anim>
                                    <p:anim calcmode="lin" valueType="num">
                                      <p:cBhvr>
                                        <p:cTn id="107" dur="500" fill="hold"/>
                                        <p:tgtEl>
                                          <p:spTgt spid="161"/>
                                        </p:tgtEl>
                                        <p:attrNameLst>
                                          <p:attrName>ppt_h</p:attrName>
                                        </p:attrNameLst>
                                      </p:cBhvr>
                                      <p:tavLst>
                                        <p:tav tm="0">
                                          <p:val>
                                            <p:fltVal val="0"/>
                                          </p:val>
                                        </p:tav>
                                        <p:tav tm="100000">
                                          <p:val>
                                            <p:strVal val="#ppt_h"/>
                                          </p:val>
                                        </p:tav>
                                      </p:tavLst>
                                    </p:anim>
                                    <p:anim calcmode="lin" valueType="num">
                                      <p:cBhvr>
                                        <p:cTn id="108" dur="500" fill="hold"/>
                                        <p:tgtEl>
                                          <p:spTgt spid="161"/>
                                        </p:tgtEl>
                                        <p:attrNameLst>
                                          <p:attrName>style.rotation</p:attrName>
                                        </p:attrNameLst>
                                      </p:cBhvr>
                                      <p:tavLst>
                                        <p:tav tm="0">
                                          <p:val>
                                            <p:fltVal val="360"/>
                                          </p:val>
                                        </p:tav>
                                        <p:tav tm="100000">
                                          <p:val>
                                            <p:fltVal val="0"/>
                                          </p:val>
                                        </p:tav>
                                      </p:tavLst>
                                    </p:anim>
                                    <p:animEffect transition="in" filter="fade">
                                      <p:cBhvr>
                                        <p:cTn id="109" dur="500"/>
                                        <p:tgtEl>
                                          <p:spTgt spid="161"/>
                                        </p:tgtEl>
                                      </p:cBhvr>
                                    </p:animEffect>
                                  </p:childTnLst>
                                </p:cTn>
                              </p:par>
                            </p:childTnLst>
                          </p:cTn>
                        </p:par>
                        <p:par>
                          <p:cTn id="110" fill="hold">
                            <p:stCondLst>
                              <p:cond delay="6000"/>
                            </p:stCondLst>
                            <p:childTnLst>
                              <p:par>
                                <p:cTn id="111" presetID="22" presetClass="entr" presetSubtype="8" fill="hold" grpId="0" nodeType="afterEffect">
                                  <p:stCondLst>
                                    <p:cond delay="0"/>
                                  </p:stCondLst>
                                  <p:childTnLst>
                                    <p:set>
                                      <p:cBhvr>
                                        <p:cTn id="112" dur="1" fill="hold">
                                          <p:stCondLst>
                                            <p:cond delay="0"/>
                                          </p:stCondLst>
                                        </p:cTn>
                                        <p:tgtEl>
                                          <p:spTgt spid="143"/>
                                        </p:tgtEl>
                                        <p:attrNameLst>
                                          <p:attrName>style.visibility</p:attrName>
                                        </p:attrNameLst>
                                      </p:cBhvr>
                                      <p:to>
                                        <p:strVal val="visible"/>
                                      </p:to>
                                    </p:set>
                                    <p:animEffect transition="in" filter="wipe(left)">
                                      <p:cBhvr>
                                        <p:cTn id="113" dur="500"/>
                                        <p:tgtEl>
                                          <p:spTgt spid="143"/>
                                        </p:tgtEl>
                                      </p:cBhvr>
                                    </p:animEffect>
                                  </p:childTnLst>
                                </p:cTn>
                              </p:par>
                            </p:childTnLst>
                          </p:cTn>
                        </p:par>
                        <p:par>
                          <p:cTn id="114" fill="hold">
                            <p:stCondLst>
                              <p:cond delay="6500"/>
                            </p:stCondLst>
                            <p:childTnLst>
                              <p:par>
                                <p:cTn id="115" presetID="22" presetClass="entr" presetSubtype="8" fill="hold" grpId="0" nodeType="afterEffect">
                                  <p:stCondLst>
                                    <p:cond delay="0"/>
                                  </p:stCondLst>
                                  <p:childTnLst>
                                    <p:set>
                                      <p:cBhvr>
                                        <p:cTn id="116" dur="1" fill="hold">
                                          <p:stCondLst>
                                            <p:cond delay="0"/>
                                          </p:stCondLst>
                                        </p:cTn>
                                        <p:tgtEl>
                                          <p:spTgt spid="144"/>
                                        </p:tgtEl>
                                        <p:attrNameLst>
                                          <p:attrName>style.visibility</p:attrName>
                                        </p:attrNameLst>
                                      </p:cBhvr>
                                      <p:to>
                                        <p:strVal val="visible"/>
                                      </p:to>
                                    </p:set>
                                    <p:animEffect transition="in" filter="wipe(left)">
                                      <p:cBhvr>
                                        <p:cTn id="117" dur="500"/>
                                        <p:tgtEl>
                                          <p:spTgt spid="144"/>
                                        </p:tgtEl>
                                      </p:cBhvr>
                                    </p:animEffect>
                                  </p:childTnLst>
                                </p:cTn>
                              </p:par>
                            </p:childTnLst>
                          </p:cTn>
                        </p:par>
                        <p:par>
                          <p:cTn id="118" fill="hold">
                            <p:stCondLst>
                              <p:cond delay="7000"/>
                            </p:stCondLst>
                            <p:childTnLst>
                              <p:par>
                                <p:cTn id="119" presetID="22" presetClass="entr" presetSubtype="8" fill="hold" grpId="0" nodeType="afterEffect">
                                  <p:stCondLst>
                                    <p:cond delay="0"/>
                                  </p:stCondLst>
                                  <p:childTnLst>
                                    <p:set>
                                      <p:cBhvr>
                                        <p:cTn id="120" dur="1" fill="hold">
                                          <p:stCondLst>
                                            <p:cond delay="0"/>
                                          </p:stCondLst>
                                        </p:cTn>
                                        <p:tgtEl>
                                          <p:spTgt spid="145"/>
                                        </p:tgtEl>
                                        <p:attrNameLst>
                                          <p:attrName>style.visibility</p:attrName>
                                        </p:attrNameLst>
                                      </p:cBhvr>
                                      <p:to>
                                        <p:strVal val="visible"/>
                                      </p:to>
                                    </p:set>
                                    <p:animEffect transition="in" filter="wipe(left)">
                                      <p:cBhvr>
                                        <p:cTn id="121" dur="500"/>
                                        <p:tgtEl>
                                          <p:spTgt spid="145"/>
                                        </p:tgtEl>
                                      </p:cBhvr>
                                    </p:animEffect>
                                  </p:childTnLst>
                                </p:cTn>
                              </p:par>
                            </p:childTnLst>
                          </p:cTn>
                        </p:par>
                        <p:par>
                          <p:cTn id="122" fill="hold">
                            <p:stCondLst>
                              <p:cond delay="7500"/>
                            </p:stCondLst>
                            <p:childTnLst>
                              <p:par>
                                <p:cTn id="123" presetID="22" presetClass="entr" presetSubtype="8" fill="hold" grpId="0" nodeType="afterEffect">
                                  <p:stCondLst>
                                    <p:cond delay="0"/>
                                  </p:stCondLst>
                                  <p:childTnLst>
                                    <p:set>
                                      <p:cBhvr>
                                        <p:cTn id="124" dur="1" fill="hold">
                                          <p:stCondLst>
                                            <p:cond delay="0"/>
                                          </p:stCondLst>
                                        </p:cTn>
                                        <p:tgtEl>
                                          <p:spTgt spid="141"/>
                                        </p:tgtEl>
                                        <p:attrNameLst>
                                          <p:attrName>style.visibility</p:attrName>
                                        </p:attrNameLst>
                                      </p:cBhvr>
                                      <p:to>
                                        <p:strVal val="visible"/>
                                      </p:to>
                                    </p:set>
                                    <p:animEffect transition="in" filter="wipe(left)">
                                      <p:cBhvr>
                                        <p:cTn id="125" dur="500"/>
                                        <p:tgtEl>
                                          <p:spTgt spid="141"/>
                                        </p:tgtEl>
                                      </p:cBhvr>
                                    </p:animEffect>
                                  </p:childTnLst>
                                </p:cTn>
                              </p:par>
                            </p:childTnLst>
                          </p:cTn>
                        </p:par>
                        <p:par>
                          <p:cTn id="126" fill="hold">
                            <p:stCondLst>
                              <p:cond delay="8000"/>
                            </p:stCondLst>
                            <p:childTnLst>
                              <p:par>
                                <p:cTn id="127" presetID="22" presetClass="entr" presetSubtype="8" fill="hold" grpId="0" nodeType="afterEffect">
                                  <p:stCondLst>
                                    <p:cond delay="0"/>
                                  </p:stCondLst>
                                  <p:childTnLst>
                                    <p:set>
                                      <p:cBhvr>
                                        <p:cTn id="128" dur="1" fill="hold">
                                          <p:stCondLst>
                                            <p:cond delay="0"/>
                                          </p:stCondLst>
                                        </p:cTn>
                                        <p:tgtEl>
                                          <p:spTgt spid="142"/>
                                        </p:tgtEl>
                                        <p:attrNameLst>
                                          <p:attrName>style.visibility</p:attrName>
                                        </p:attrNameLst>
                                      </p:cBhvr>
                                      <p:to>
                                        <p:strVal val="visible"/>
                                      </p:to>
                                    </p:set>
                                    <p:animEffect transition="in" filter="wipe(left)">
                                      <p:cBhvr>
                                        <p:cTn id="129"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p:bldP spid="142" grpId="0"/>
      <p:bldP spid="143" grpId="0"/>
      <p:bldP spid="144" grpId="0"/>
      <p:bldP spid="145" grpId="0"/>
      <p:bldP spid="1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115" name="组合 114"/>
          <p:cNvGrpSpPr/>
          <p:nvPr/>
        </p:nvGrpSpPr>
        <p:grpSpPr>
          <a:xfrm>
            <a:off x="5143706" y="379146"/>
            <a:ext cx="1904591" cy="633577"/>
            <a:chOff x="5143705" y="251326"/>
            <a:chExt cx="1904591" cy="633577"/>
          </a:xfrm>
        </p:grpSpPr>
        <p:sp>
          <p:nvSpPr>
            <p:cNvPr id="116" name="文本框 115"/>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工作总结</a:t>
              </a:r>
            </a:p>
          </p:txBody>
        </p:sp>
        <p:cxnSp>
          <p:nvCxnSpPr>
            <p:cNvPr id="117" name="直接连接符 116"/>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cxnSp>
        <p:nvCxnSpPr>
          <p:cNvPr id="169" name="Elbow Connector 57"/>
          <p:cNvCxnSpPr/>
          <p:nvPr/>
        </p:nvCxnSpPr>
        <p:spPr>
          <a:xfrm flipV="1">
            <a:off x="7163066" y="5150560"/>
            <a:ext cx="1846293" cy="550863"/>
          </a:xfrm>
          <a:prstGeom prst="bentConnector3">
            <a:avLst>
              <a:gd name="adj1" fmla="val 69531"/>
            </a:avLst>
          </a:prstGeom>
          <a:noFill/>
          <a:ln w="28575" cap="flat" cmpd="sng" algn="ctr">
            <a:solidFill>
              <a:sysClr val="windowText" lastClr="000000">
                <a:lumMod val="50000"/>
                <a:lumOff val="50000"/>
              </a:sysClr>
            </a:solidFill>
            <a:prstDash val="solid"/>
            <a:miter lim="800000"/>
            <a:tailEnd type="oval"/>
          </a:ln>
          <a:effectLst/>
        </p:spPr>
      </p:cxnSp>
      <p:cxnSp>
        <p:nvCxnSpPr>
          <p:cNvPr id="170" name="Elbow Connector 59"/>
          <p:cNvCxnSpPr/>
          <p:nvPr/>
        </p:nvCxnSpPr>
        <p:spPr>
          <a:xfrm rot="10800000">
            <a:off x="3747399" y="5146205"/>
            <a:ext cx="1399796" cy="555221"/>
          </a:xfrm>
          <a:prstGeom prst="bentConnector3">
            <a:avLst>
              <a:gd name="adj1" fmla="val 68146"/>
            </a:avLst>
          </a:prstGeom>
          <a:noFill/>
          <a:ln w="28575" cap="flat" cmpd="sng" algn="ctr">
            <a:solidFill>
              <a:sysClr val="windowText" lastClr="000000">
                <a:lumMod val="50000"/>
                <a:lumOff val="50000"/>
              </a:sysClr>
            </a:solidFill>
            <a:prstDash val="solid"/>
            <a:miter lim="800000"/>
            <a:tailEnd type="oval"/>
          </a:ln>
          <a:effectLst/>
        </p:spPr>
      </p:cxnSp>
      <p:sp>
        <p:nvSpPr>
          <p:cNvPr id="171" name="Freeform 5"/>
          <p:cNvSpPr/>
          <p:nvPr/>
        </p:nvSpPr>
        <p:spPr bwMode="auto">
          <a:xfrm>
            <a:off x="4076359" y="3886209"/>
            <a:ext cx="1201724" cy="1442896"/>
          </a:xfrm>
          <a:custGeom>
            <a:avLst/>
            <a:gdLst>
              <a:gd name="T0" fmla="*/ 721 w 721"/>
              <a:gd name="T1" fmla="*/ 504 h 866"/>
              <a:gd name="T2" fmla="*/ 511 w 721"/>
              <a:gd name="T3" fmla="*/ 0 h 866"/>
              <a:gd name="T4" fmla="*/ 0 w 721"/>
              <a:gd name="T5" fmla="*/ 0 h 866"/>
              <a:gd name="T6" fmla="*/ 359 w 721"/>
              <a:gd name="T7" fmla="*/ 866 h 866"/>
              <a:gd name="T8" fmla="*/ 721 w 721"/>
              <a:gd name="T9" fmla="*/ 504 h 866"/>
            </a:gdLst>
            <a:ahLst/>
            <a:cxnLst>
              <a:cxn ang="0">
                <a:pos x="T0" y="T1"/>
              </a:cxn>
              <a:cxn ang="0">
                <a:pos x="T2" y="T3"/>
              </a:cxn>
              <a:cxn ang="0">
                <a:pos x="T4" y="T5"/>
              </a:cxn>
              <a:cxn ang="0">
                <a:pos x="T6" y="T7"/>
              </a:cxn>
              <a:cxn ang="0">
                <a:pos x="T8" y="T9"/>
              </a:cxn>
            </a:cxnLst>
            <a:rect l="0" t="0" r="r" b="b"/>
            <a:pathLst>
              <a:path w="721" h="866">
                <a:moveTo>
                  <a:pt x="721" y="504"/>
                </a:moveTo>
                <a:cubicBezTo>
                  <a:pt x="594" y="373"/>
                  <a:pt x="515" y="196"/>
                  <a:pt x="511" y="0"/>
                </a:cubicBezTo>
                <a:cubicBezTo>
                  <a:pt x="0" y="0"/>
                  <a:pt x="0" y="0"/>
                  <a:pt x="0" y="0"/>
                </a:cubicBezTo>
                <a:cubicBezTo>
                  <a:pt x="4" y="336"/>
                  <a:pt x="140" y="642"/>
                  <a:pt x="359" y="866"/>
                </a:cubicBezTo>
                <a:lnTo>
                  <a:pt x="721" y="504"/>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2" name="Freeform 6"/>
          <p:cNvSpPr/>
          <p:nvPr/>
        </p:nvSpPr>
        <p:spPr bwMode="auto">
          <a:xfrm>
            <a:off x="6211074" y="1757008"/>
            <a:ext cx="1436005" cy="1201724"/>
          </a:xfrm>
          <a:custGeom>
            <a:avLst/>
            <a:gdLst>
              <a:gd name="T0" fmla="*/ 0 w 862"/>
              <a:gd name="T1" fmla="*/ 0 h 721"/>
              <a:gd name="T2" fmla="*/ 0 w 862"/>
              <a:gd name="T3" fmla="*/ 512 h 721"/>
              <a:gd name="T4" fmla="*/ 501 w 862"/>
              <a:gd name="T5" fmla="*/ 721 h 721"/>
              <a:gd name="T6" fmla="*/ 862 w 862"/>
              <a:gd name="T7" fmla="*/ 359 h 721"/>
              <a:gd name="T8" fmla="*/ 0 w 862"/>
              <a:gd name="T9" fmla="*/ 0 h 721"/>
            </a:gdLst>
            <a:ahLst/>
            <a:cxnLst>
              <a:cxn ang="0">
                <a:pos x="T0" y="T1"/>
              </a:cxn>
              <a:cxn ang="0">
                <a:pos x="T2" y="T3"/>
              </a:cxn>
              <a:cxn ang="0">
                <a:pos x="T4" y="T5"/>
              </a:cxn>
              <a:cxn ang="0">
                <a:pos x="T6" y="T7"/>
              </a:cxn>
              <a:cxn ang="0">
                <a:pos x="T8" y="T9"/>
              </a:cxn>
            </a:cxnLst>
            <a:rect l="0" t="0" r="r" b="b"/>
            <a:pathLst>
              <a:path w="862" h="721">
                <a:moveTo>
                  <a:pt x="0" y="0"/>
                </a:moveTo>
                <a:cubicBezTo>
                  <a:pt x="0" y="512"/>
                  <a:pt x="0" y="512"/>
                  <a:pt x="0" y="512"/>
                </a:cubicBezTo>
                <a:cubicBezTo>
                  <a:pt x="196" y="517"/>
                  <a:pt x="370" y="596"/>
                  <a:pt x="501" y="721"/>
                </a:cubicBezTo>
                <a:cubicBezTo>
                  <a:pt x="862" y="359"/>
                  <a:pt x="862" y="359"/>
                  <a:pt x="862" y="359"/>
                </a:cubicBezTo>
                <a:cubicBezTo>
                  <a:pt x="639" y="141"/>
                  <a:pt x="336" y="6"/>
                  <a:pt x="0" y="0"/>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3" name="Freeform 7"/>
          <p:cNvSpPr/>
          <p:nvPr/>
        </p:nvSpPr>
        <p:spPr bwMode="auto">
          <a:xfrm>
            <a:off x="6211074" y="4759939"/>
            <a:ext cx="1436005" cy="1201724"/>
          </a:xfrm>
          <a:custGeom>
            <a:avLst/>
            <a:gdLst>
              <a:gd name="T0" fmla="*/ 501 w 862"/>
              <a:gd name="T1" fmla="*/ 0 h 721"/>
              <a:gd name="T2" fmla="*/ 0 w 862"/>
              <a:gd name="T3" fmla="*/ 210 h 721"/>
              <a:gd name="T4" fmla="*/ 0 w 862"/>
              <a:gd name="T5" fmla="*/ 721 h 721"/>
              <a:gd name="T6" fmla="*/ 862 w 862"/>
              <a:gd name="T7" fmla="*/ 362 h 721"/>
              <a:gd name="T8" fmla="*/ 501 w 862"/>
              <a:gd name="T9" fmla="*/ 0 h 721"/>
            </a:gdLst>
            <a:ahLst/>
            <a:cxnLst>
              <a:cxn ang="0">
                <a:pos x="T0" y="T1"/>
              </a:cxn>
              <a:cxn ang="0">
                <a:pos x="T2" y="T3"/>
              </a:cxn>
              <a:cxn ang="0">
                <a:pos x="T4" y="T5"/>
              </a:cxn>
              <a:cxn ang="0">
                <a:pos x="T6" y="T7"/>
              </a:cxn>
              <a:cxn ang="0">
                <a:pos x="T8" y="T9"/>
              </a:cxn>
            </a:cxnLst>
            <a:rect l="0" t="0" r="r" b="b"/>
            <a:pathLst>
              <a:path w="862" h="721">
                <a:moveTo>
                  <a:pt x="501" y="0"/>
                </a:moveTo>
                <a:cubicBezTo>
                  <a:pt x="370" y="126"/>
                  <a:pt x="196" y="205"/>
                  <a:pt x="0" y="210"/>
                </a:cubicBezTo>
                <a:cubicBezTo>
                  <a:pt x="0" y="721"/>
                  <a:pt x="0" y="721"/>
                  <a:pt x="0" y="721"/>
                </a:cubicBezTo>
                <a:cubicBezTo>
                  <a:pt x="336" y="716"/>
                  <a:pt x="639" y="580"/>
                  <a:pt x="862" y="362"/>
                </a:cubicBezTo>
                <a:lnTo>
                  <a:pt x="501" y="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4" name="Freeform 8"/>
          <p:cNvSpPr/>
          <p:nvPr/>
        </p:nvSpPr>
        <p:spPr bwMode="auto">
          <a:xfrm>
            <a:off x="4711675" y="4762698"/>
            <a:ext cx="1445653" cy="1198967"/>
          </a:xfrm>
          <a:custGeom>
            <a:avLst/>
            <a:gdLst>
              <a:gd name="T0" fmla="*/ 867 w 867"/>
              <a:gd name="T1" fmla="*/ 208 h 719"/>
              <a:gd name="T2" fmla="*/ 362 w 867"/>
              <a:gd name="T3" fmla="*/ 0 h 719"/>
              <a:gd name="T4" fmla="*/ 0 w 867"/>
              <a:gd name="T5" fmla="*/ 362 h 719"/>
              <a:gd name="T6" fmla="*/ 867 w 867"/>
              <a:gd name="T7" fmla="*/ 719 h 719"/>
              <a:gd name="T8" fmla="*/ 867 w 867"/>
              <a:gd name="T9" fmla="*/ 208 h 719"/>
            </a:gdLst>
            <a:ahLst/>
            <a:cxnLst>
              <a:cxn ang="0">
                <a:pos x="T0" y="T1"/>
              </a:cxn>
              <a:cxn ang="0">
                <a:pos x="T2" y="T3"/>
              </a:cxn>
              <a:cxn ang="0">
                <a:pos x="T4" y="T5"/>
              </a:cxn>
              <a:cxn ang="0">
                <a:pos x="T6" y="T7"/>
              </a:cxn>
              <a:cxn ang="0">
                <a:pos x="T8" y="T9"/>
              </a:cxn>
            </a:cxnLst>
            <a:rect l="0" t="0" r="r" b="b"/>
            <a:pathLst>
              <a:path w="867" h="719">
                <a:moveTo>
                  <a:pt x="867" y="208"/>
                </a:moveTo>
                <a:cubicBezTo>
                  <a:pt x="671" y="205"/>
                  <a:pt x="494" y="126"/>
                  <a:pt x="362" y="0"/>
                </a:cubicBezTo>
                <a:cubicBezTo>
                  <a:pt x="0" y="362"/>
                  <a:pt x="0" y="362"/>
                  <a:pt x="0" y="362"/>
                </a:cubicBezTo>
                <a:cubicBezTo>
                  <a:pt x="224" y="581"/>
                  <a:pt x="531" y="716"/>
                  <a:pt x="867" y="719"/>
                </a:cubicBezTo>
                <a:lnTo>
                  <a:pt x="867" y="208"/>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5" name="Freeform 9"/>
          <p:cNvSpPr/>
          <p:nvPr/>
        </p:nvSpPr>
        <p:spPr bwMode="auto">
          <a:xfrm>
            <a:off x="7083427" y="2395081"/>
            <a:ext cx="1198968" cy="1438761"/>
          </a:xfrm>
          <a:custGeom>
            <a:avLst/>
            <a:gdLst>
              <a:gd name="T0" fmla="*/ 0 w 719"/>
              <a:gd name="T1" fmla="*/ 361 h 863"/>
              <a:gd name="T2" fmla="*/ 207 w 719"/>
              <a:gd name="T3" fmla="*/ 863 h 863"/>
              <a:gd name="T4" fmla="*/ 719 w 719"/>
              <a:gd name="T5" fmla="*/ 863 h 863"/>
              <a:gd name="T6" fmla="*/ 361 w 719"/>
              <a:gd name="T7" fmla="*/ 0 h 863"/>
              <a:gd name="T8" fmla="*/ 0 w 719"/>
              <a:gd name="T9" fmla="*/ 361 h 863"/>
            </a:gdLst>
            <a:ahLst/>
            <a:cxnLst>
              <a:cxn ang="0">
                <a:pos x="T0" y="T1"/>
              </a:cxn>
              <a:cxn ang="0">
                <a:pos x="T2" y="T3"/>
              </a:cxn>
              <a:cxn ang="0">
                <a:pos x="T4" y="T5"/>
              </a:cxn>
              <a:cxn ang="0">
                <a:pos x="T6" y="T7"/>
              </a:cxn>
              <a:cxn ang="0">
                <a:pos x="T8" y="T9"/>
              </a:cxn>
            </a:cxnLst>
            <a:rect l="0" t="0" r="r" b="b"/>
            <a:pathLst>
              <a:path w="719" h="863">
                <a:moveTo>
                  <a:pt x="0" y="361"/>
                </a:moveTo>
                <a:cubicBezTo>
                  <a:pt x="125" y="492"/>
                  <a:pt x="203" y="667"/>
                  <a:pt x="207" y="863"/>
                </a:cubicBezTo>
                <a:cubicBezTo>
                  <a:pt x="719" y="863"/>
                  <a:pt x="719" y="863"/>
                  <a:pt x="719" y="863"/>
                </a:cubicBezTo>
                <a:cubicBezTo>
                  <a:pt x="714" y="527"/>
                  <a:pt x="579" y="223"/>
                  <a:pt x="361" y="0"/>
                </a:cubicBezTo>
                <a:lnTo>
                  <a:pt x="0" y="361"/>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6" name="Freeform 10"/>
          <p:cNvSpPr/>
          <p:nvPr/>
        </p:nvSpPr>
        <p:spPr bwMode="auto">
          <a:xfrm>
            <a:off x="7083427" y="3886211"/>
            <a:ext cx="1198968" cy="1440139"/>
          </a:xfrm>
          <a:custGeom>
            <a:avLst/>
            <a:gdLst>
              <a:gd name="T0" fmla="*/ 207 w 719"/>
              <a:gd name="T1" fmla="*/ 0 h 864"/>
              <a:gd name="T2" fmla="*/ 0 w 719"/>
              <a:gd name="T3" fmla="*/ 502 h 864"/>
              <a:gd name="T4" fmla="*/ 362 w 719"/>
              <a:gd name="T5" fmla="*/ 864 h 864"/>
              <a:gd name="T6" fmla="*/ 719 w 719"/>
              <a:gd name="T7" fmla="*/ 0 h 864"/>
              <a:gd name="T8" fmla="*/ 207 w 719"/>
              <a:gd name="T9" fmla="*/ 0 h 864"/>
            </a:gdLst>
            <a:ahLst/>
            <a:cxnLst>
              <a:cxn ang="0">
                <a:pos x="T0" y="T1"/>
              </a:cxn>
              <a:cxn ang="0">
                <a:pos x="T2" y="T3"/>
              </a:cxn>
              <a:cxn ang="0">
                <a:pos x="T4" y="T5"/>
              </a:cxn>
              <a:cxn ang="0">
                <a:pos x="T6" y="T7"/>
              </a:cxn>
              <a:cxn ang="0">
                <a:pos x="T8" y="T9"/>
              </a:cxn>
            </a:cxnLst>
            <a:rect l="0" t="0" r="r" b="b"/>
            <a:pathLst>
              <a:path w="719" h="864">
                <a:moveTo>
                  <a:pt x="207" y="0"/>
                </a:moveTo>
                <a:cubicBezTo>
                  <a:pt x="203" y="192"/>
                  <a:pt x="125" y="371"/>
                  <a:pt x="0" y="502"/>
                </a:cubicBezTo>
                <a:cubicBezTo>
                  <a:pt x="362" y="864"/>
                  <a:pt x="362" y="864"/>
                  <a:pt x="362" y="864"/>
                </a:cubicBezTo>
                <a:cubicBezTo>
                  <a:pt x="579" y="640"/>
                  <a:pt x="715" y="336"/>
                  <a:pt x="719" y="0"/>
                </a:cubicBezTo>
                <a:lnTo>
                  <a:pt x="207" y="0"/>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7" name="Rectangle 11"/>
          <p:cNvSpPr>
            <a:spLocks noChangeArrowheads="1"/>
          </p:cNvSpPr>
          <p:nvPr/>
        </p:nvSpPr>
        <p:spPr bwMode="auto">
          <a:xfrm>
            <a:off x="6103579" y="1587499"/>
            <a:ext cx="159863" cy="1179674"/>
          </a:xfrm>
          <a:prstGeom prst="rect">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8" name="Rectangle 12"/>
          <p:cNvSpPr>
            <a:spLocks noChangeArrowheads="1"/>
          </p:cNvSpPr>
          <p:nvPr/>
        </p:nvSpPr>
        <p:spPr bwMode="auto">
          <a:xfrm>
            <a:off x="3909607" y="3740128"/>
            <a:ext cx="1181053" cy="159862"/>
          </a:xfrm>
          <a:prstGeom prst="rect">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9" name="Inhaltsplatzhalter 4"/>
          <p:cNvSpPr txBox="1"/>
          <p:nvPr/>
        </p:nvSpPr>
        <p:spPr>
          <a:xfrm>
            <a:off x="508002" y="2737433"/>
            <a:ext cx="3033689" cy="75405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80" name="Inhaltsplatzhalter 4"/>
          <p:cNvSpPr txBox="1"/>
          <p:nvPr/>
        </p:nvSpPr>
        <p:spPr>
          <a:xfrm>
            <a:off x="2815869" y="1805507"/>
            <a:ext cx="3033689" cy="75405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81" name="Inhaltsplatzhalter 4"/>
          <p:cNvSpPr txBox="1"/>
          <p:nvPr/>
        </p:nvSpPr>
        <p:spPr>
          <a:xfrm>
            <a:off x="9156880" y="2035403"/>
            <a:ext cx="2508939" cy="92333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82" name="Inhaltsplatzhalter 4"/>
          <p:cNvSpPr txBox="1"/>
          <p:nvPr/>
        </p:nvSpPr>
        <p:spPr>
          <a:xfrm>
            <a:off x="9156880" y="3319173"/>
            <a:ext cx="2508939" cy="92333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83" name="Inhaltsplatzhalter 4"/>
          <p:cNvSpPr txBox="1"/>
          <p:nvPr/>
        </p:nvSpPr>
        <p:spPr>
          <a:xfrm>
            <a:off x="9156880" y="4602943"/>
            <a:ext cx="2508939" cy="92333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grpSp>
        <p:nvGrpSpPr>
          <p:cNvPr id="184" name="Group 18"/>
          <p:cNvGrpSpPr/>
          <p:nvPr/>
        </p:nvGrpSpPr>
        <p:grpSpPr>
          <a:xfrm>
            <a:off x="4352031" y="4227512"/>
            <a:ext cx="550863" cy="547688"/>
            <a:chOff x="3411538" y="3463925"/>
            <a:chExt cx="550863" cy="547688"/>
          </a:xfrm>
          <a:solidFill>
            <a:sysClr val="window" lastClr="FFFFFF"/>
          </a:solidFill>
        </p:grpSpPr>
        <p:sp>
          <p:nvSpPr>
            <p:cNvPr id="185" name="Freeform 250"/>
            <p:cNvSpPr/>
            <p:nvPr/>
          </p:nvSpPr>
          <p:spPr bwMode="auto">
            <a:xfrm>
              <a:off x="3411538" y="3589338"/>
              <a:ext cx="422275" cy="422275"/>
            </a:xfrm>
            <a:custGeom>
              <a:avLst/>
              <a:gdLst>
                <a:gd name="T0" fmla="*/ 1095 w 2659"/>
                <a:gd name="T1" fmla="*/ 64 h 2665"/>
                <a:gd name="T2" fmla="*/ 1191 w 2659"/>
                <a:gd name="T3" fmla="*/ 326 h 2665"/>
                <a:gd name="T4" fmla="*/ 1099 w 2659"/>
                <a:gd name="T5" fmla="*/ 364 h 2665"/>
                <a:gd name="T6" fmla="*/ 982 w 2659"/>
                <a:gd name="T7" fmla="*/ 148 h 2665"/>
                <a:gd name="T8" fmla="*/ 757 w 2659"/>
                <a:gd name="T9" fmla="*/ 220 h 2665"/>
                <a:gd name="T10" fmla="*/ 810 w 2659"/>
                <a:gd name="T11" fmla="*/ 429 h 2665"/>
                <a:gd name="T12" fmla="*/ 732 w 2659"/>
                <a:gd name="T13" fmla="*/ 552 h 2665"/>
                <a:gd name="T14" fmla="*/ 501 w 2659"/>
                <a:gd name="T15" fmla="*/ 799 h 2665"/>
                <a:gd name="T16" fmla="*/ 256 w 2659"/>
                <a:gd name="T17" fmla="*/ 741 h 2665"/>
                <a:gd name="T18" fmla="*/ 140 w 2659"/>
                <a:gd name="T19" fmla="*/ 955 h 2665"/>
                <a:gd name="T20" fmla="*/ 342 w 2659"/>
                <a:gd name="T21" fmla="*/ 1072 h 2665"/>
                <a:gd name="T22" fmla="*/ 349 w 2659"/>
                <a:gd name="T23" fmla="*/ 1294 h 2665"/>
                <a:gd name="T24" fmla="*/ 354 w 2659"/>
                <a:gd name="T25" fmla="*/ 1578 h 2665"/>
                <a:gd name="T26" fmla="*/ 142 w 2659"/>
                <a:gd name="T27" fmla="*/ 1690 h 2665"/>
                <a:gd name="T28" fmla="*/ 228 w 2659"/>
                <a:gd name="T29" fmla="*/ 1913 h 2665"/>
                <a:gd name="T30" fmla="*/ 466 w 2659"/>
                <a:gd name="T31" fmla="*/ 1849 h 2665"/>
                <a:gd name="T32" fmla="*/ 635 w 2659"/>
                <a:gd name="T33" fmla="*/ 2028 h 2665"/>
                <a:gd name="T34" fmla="*/ 813 w 2659"/>
                <a:gd name="T35" fmla="*/ 2196 h 2665"/>
                <a:gd name="T36" fmla="*/ 742 w 2659"/>
                <a:gd name="T37" fmla="*/ 2427 h 2665"/>
                <a:gd name="T38" fmla="*/ 965 w 2659"/>
                <a:gd name="T39" fmla="*/ 2523 h 2665"/>
                <a:gd name="T40" fmla="*/ 1083 w 2659"/>
                <a:gd name="T41" fmla="*/ 2309 h 2665"/>
                <a:gd name="T42" fmla="*/ 1367 w 2659"/>
                <a:gd name="T43" fmla="*/ 2316 h 2665"/>
                <a:gd name="T44" fmla="*/ 1588 w 2659"/>
                <a:gd name="T45" fmla="*/ 2322 h 2665"/>
                <a:gd name="T46" fmla="*/ 1697 w 2659"/>
                <a:gd name="T47" fmla="*/ 2524 h 2665"/>
                <a:gd name="T48" fmla="*/ 1916 w 2659"/>
                <a:gd name="T49" fmla="*/ 2420 h 2665"/>
                <a:gd name="T50" fmla="*/ 1850 w 2659"/>
                <a:gd name="T51" fmla="*/ 2179 h 2665"/>
                <a:gd name="T52" fmla="*/ 2067 w 2659"/>
                <a:gd name="T53" fmla="*/ 1982 h 2665"/>
                <a:gd name="T54" fmla="*/ 2210 w 2659"/>
                <a:gd name="T55" fmla="*/ 1850 h 2665"/>
                <a:gd name="T56" fmla="*/ 2431 w 2659"/>
                <a:gd name="T57" fmla="*/ 1914 h 2665"/>
                <a:gd name="T58" fmla="*/ 2513 w 2659"/>
                <a:gd name="T59" fmla="*/ 1686 h 2665"/>
                <a:gd name="T60" fmla="*/ 2296 w 2659"/>
                <a:gd name="T61" fmla="*/ 1565 h 2665"/>
                <a:gd name="T62" fmla="*/ 2334 w 2659"/>
                <a:gd name="T63" fmla="*/ 1472 h 2665"/>
                <a:gd name="T64" fmla="*/ 2596 w 2659"/>
                <a:gd name="T65" fmla="*/ 1570 h 2665"/>
                <a:gd name="T66" fmla="*/ 2659 w 2659"/>
                <a:gd name="T67" fmla="*/ 1720 h 2665"/>
                <a:gd name="T68" fmla="*/ 2522 w 2659"/>
                <a:gd name="T69" fmla="*/ 2020 h 2665"/>
                <a:gd name="T70" fmla="*/ 2362 w 2659"/>
                <a:gd name="T71" fmla="*/ 2058 h 2665"/>
                <a:gd name="T72" fmla="*/ 2050 w 2659"/>
                <a:gd name="T73" fmla="*/ 2193 h 2665"/>
                <a:gd name="T74" fmla="*/ 2052 w 2659"/>
                <a:gd name="T75" fmla="*/ 2454 h 2665"/>
                <a:gd name="T76" fmla="*/ 1946 w 2659"/>
                <a:gd name="T77" fmla="*/ 2579 h 2665"/>
                <a:gd name="T78" fmla="*/ 1633 w 2659"/>
                <a:gd name="T79" fmla="*/ 2651 h 2665"/>
                <a:gd name="T80" fmla="*/ 1490 w 2659"/>
                <a:gd name="T81" fmla="*/ 2444 h 2665"/>
                <a:gd name="T82" fmla="*/ 1109 w 2659"/>
                <a:gd name="T83" fmla="*/ 2579 h 2665"/>
                <a:gd name="T84" fmla="*/ 971 w 2659"/>
                <a:gd name="T85" fmla="*/ 2663 h 2665"/>
                <a:gd name="T86" fmla="*/ 663 w 2659"/>
                <a:gd name="T87" fmla="*/ 2548 h 2665"/>
                <a:gd name="T88" fmla="*/ 600 w 2659"/>
                <a:gd name="T89" fmla="*/ 2396 h 2665"/>
                <a:gd name="T90" fmla="*/ 514 w 2659"/>
                <a:gd name="T91" fmla="*/ 2103 h 2665"/>
                <a:gd name="T92" fmla="*/ 239 w 2659"/>
                <a:gd name="T93" fmla="*/ 2062 h 2665"/>
                <a:gd name="T94" fmla="*/ 98 w 2659"/>
                <a:gd name="T95" fmla="*/ 1976 h 2665"/>
                <a:gd name="T96" fmla="*/ 5 w 2659"/>
                <a:gd name="T97" fmla="*/ 1665 h 2665"/>
                <a:gd name="T98" fmla="*/ 112 w 2659"/>
                <a:gd name="T99" fmla="*/ 1538 h 2665"/>
                <a:gd name="T100" fmla="*/ 112 w 2659"/>
                <a:gd name="T101" fmla="*/ 1126 h 2665"/>
                <a:gd name="T102" fmla="*/ 5 w 2659"/>
                <a:gd name="T103" fmla="*/ 1001 h 2665"/>
                <a:gd name="T104" fmla="*/ 100 w 2659"/>
                <a:gd name="T105" fmla="*/ 687 h 2665"/>
                <a:gd name="T106" fmla="*/ 239 w 2659"/>
                <a:gd name="T107" fmla="*/ 603 h 2665"/>
                <a:gd name="T108" fmla="*/ 515 w 2659"/>
                <a:gd name="T109" fmla="*/ 560 h 2665"/>
                <a:gd name="T110" fmla="*/ 602 w 2659"/>
                <a:gd name="T111" fmla="*/ 268 h 2665"/>
                <a:gd name="T112" fmla="*/ 665 w 2659"/>
                <a:gd name="T113" fmla="*/ 116 h 2665"/>
                <a:gd name="T114" fmla="*/ 956 w 2659"/>
                <a:gd name="T115"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9" h="2665">
                  <a:moveTo>
                    <a:pt x="956" y="0"/>
                  </a:moveTo>
                  <a:lnTo>
                    <a:pt x="991" y="3"/>
                  </a:lnTo>
                  <a:lnTo>
                    <a:pt x="1026" y="14"/>
                  </a:lnTo>
                  <a:lnTo>
                    <a:pt x="1051" y="27"/>
                  </a:lnTo>
                  <a:lnTo>
                    <a:pt x="1075" y="44"/>
                  </a:lnTo>
                  <a:lnTo>
                    <a:pt x="1095" y="64"/>
                  </a:lnTo>
                  <a:lnTo>
                    <a:pt x="1111" y="87"/>
                  </a:lnTo>
                  <a:lnTo>
                    <a:pt x="1124" y="112"/>
                  </a:lnTo>
                  <a:lnTo>
                    <a:pt x="1191" y="273"/>
                  </a:lnTo>
                  <a:lnTo>
                    <a:pt x="1195" y="291"/>
                  </a:lnTo>
                  <a:lnTo>
                    <a:pt x="1195" y="309"/>
                  </a:lnTo>
                  <a:lnTo>
                    <a:pt x="1191" y="326"/>
                  </a:lnTo>
                  <a:lnTo>
                    <a:pt x="1181" y="342"/>
                  </a:lnTo>
                  <a:lnTo>
                    <a:pt x="1168" y="354"/>
                  </a:lnTo>
                  <a:lnTo>
                    <a:pt x="1153" y="364"/>
                  </a:lnTo>
                  <a:lnTo>
                    <a:pt x="1135" y="369"/>
                  </a:lnTo>
                  <a:lnTo>
                    <a:pt x="1116" y="369"/>
                  </a:lnTo>
                  <a:lnTo>
                    <a:pt x="1099" y="364"/>
                  </a:lnTo>
                  <a:lnTo>
                    <a:pt x="1083" y="355"/>
                  </a:lnTo>
                  <a:lnTo>
                    <a:pt x="1070" y="342"/>
                  </a:lnTo>
                  <a:lnTo>
                    <a:pt x="1061" y="326"/>
                  </a:lnTo>
                  <a:lnTo>
                    <a:pt x="994" y="166"/>
                  </a:lnTo>
                  <a:lnTo>
                    <a:pt x="989" y="157"/>
                  </a:lnTo>
                  <a:lnTo>
                    <a:pt x="982" y="148"/>
                  </a:lnTo>
                  <a:lnTo>
                    <a:pt x="972" y="143"/>
                  </a:lnTo>
                  <a:lnTo>
                    <a:pt x="962" y="141"/>
                  </a:lnTo>
                  <a:lnTo>
                    <a:pt x="951" y="141"/>
                  </a:lnTo>
                  <a:lnTo>
                    <a:pt x="941" y="143"/>
                  </a:lnTo>
                  <a:lnTo>
                    <a:pt x="767" y="215"/>
                  </a:lnTo>
                  <a:lnTo>
                    <a:pt x="757" y="220"/>
                  </a:lnTo>
                  <a:lnTo>
                    <a:pt x="750" y="229"/>
                  </a:lnTo>
                  <a:lnTo>
                    <a:pt x="745" y="238"/>
                  </a:lnTo>
                  <a:lnTo>
                    <a:pt x="741" y="249"/>
                  </a:lnTo>
                  <a:lnTo>
                    <a:pt x="741" y="259"/>
                  </a:lnTo>
                  <a:lnTo>
                    <a:pt x="745" y="270"/>
                  </a:lnTo>
                  <a:lnTo>
                    <a:pt x="810" y="429"/>
                  </a:lnTo>
                  <a:lnTo>
                    <a:pt x="815" y="448"/>
                  </a:lnTo>
                  <a:lnTo>
                    <a:pt x="814" y="467"/>
                  </a:lnTo>
                  <a:lnTo>
                    <a:pt x="809" y="485"/>
                  </a:lnTo>
                  <a:lnTo>
                    <a:pt x="798" y="501"/>
                  </a:lnTo>
                  <a:lnTo>
                    <a:pt x="784" y="515"/>
                  </a:lnTo>
                  <a:lnTo>
                    <a:pt x="732" y="552"/>
                  </a:lnTo>
                  <a:lnTo>
                    <a:pt x="682" y="592"/>
                  </a:lnTo>
                  <a:lnTo>
                    <a:pt x="635" y="637"/>
                  </a:lnTo>
                  <a:lnTo>
                    <a:pt x="592" y="683"/>
                  </a:lnTo>
                  <a:lnTo>
                    <a:pt x="552" y="733"/>
                  </a:lnTo>
                  <a:lnTo>
                    <a:pt x="514" y="786"/>
                  </a:lnTo>
                  <a:lnTo>
                    <a:pt x="501" y="799"/>
                  </a:lnTo>
                  <a:lnTo>
                    <a:pt x="485" y="810"/>
                  </a:lnTo>
                  <a:lnTo>
                    <a:pt x="467" y="815"/>
                  </a:lnTo>
                  <a:lnTo>
                    <a:pt x="448" y="815"/>
                  </a:lnTo>
                  <a:lnTo>
                    <a:pt x="429" y="811"/>
                  </a:lnTo>
                  <a:lnTo>
                    <a:pt x="270" y="744"/>
                  </a:lnTo>
                  <a:lnTo>
                    <a:pt x="256" y="741"/>
                  </a:lnTo>
                  <a:lnTo>
                    <a:pt x="244" y="743"/>
                  </a:lnTo>
                  <a:lnTo>
                    <a:pt x="232" y="747"/>
                  </a:lnTo>
                  <a:lnTo>
                    <a:pt x="221" y="756"/>
                  </a:lnTo>
                  <a:lnTo>
                    <a:pt x="215" y="768"/>
                  </a:lnTo>
                  <a:lnTo>
                    <a:pt x="142" y="941"/>
                  </a:lnTo>
                  <a:lnTo>
                    <a:pt x="140" y="955"/>
                  </a:lnTo>
                  <a:lnTo>
                    <a:pt x="141" y="967"/>
                  </a:lnTo>
                  <a:lnTo>
                    <a:pt x="146" y="979"/>
                  </a:lnTo>
                  <a:lnTo>
                    <a:pt x="154" y="989"/>
                  </a:lnTo>
                  <a:lnTo>
                    <a:pt x="166" y="996"/>
                  </a:lnTo>
                  <a:lnTo>
                    <a:pt x="325" y="1062"/>
                  </a:lnTo>
                  <a:lnTo>
                    <a:pt x="342" y="1072"/>
                  </a:lnTo>
                  <a:lnTo>
                    <a:pt x="354" y="1086"/>
                  </a:lnTo>
                  <a:lnTo>
                    <a:pt x="364" y="1103"/>
                  </a:lnTo>
                  <a:lnTo>
                    <a:pt x="368" y="1122"/>
                  </a:lnTo>
                  <a:lnTo>
                    <a:pt x="367" y="1141"/>
                  </a:lnTo>
                  <a:lnTo>
                    <a:pt x="354" y="1217"/>
                  </a:lnTo>
                  <a:lnTo>
                    <a:pt x="349" y="1294"/>
                  </a:lnTo>
                  <a:lnTo>
                    <a:pt x="348" y="1370"/>
                  </a:lnTo>
                  <a:lnTo>
                    <a:pt x="354" y="1446"/>
                  </a:lnTo>
                  <a:lnTo>
                    <a:pt x="367" y="1523"/>
                  </a:lnTo>
                  <a:lnTo>
                    <a:pt x="368" y="1542"/>
                  </a:lnTo>
                  <a:lnTo>
                    <a:pt x="364" y="1561"/>
                  </a:lnTo>
                  <a:lnTo>
                    <a:pt x="354" y="1578"/>
                  </a:lnTo>
                  <a:lnTo>
                    <a:pt x="342" y="1592"/>
                  </a:lnTo>
                  <a:lnTo>
                    <a:pt x="325" y="1601"/>
                  </a:lnTo>
                  <a:lnTo>
                    <a:pt x="166" y="1668"/>
                  </a:lnTo>
                  <a:lnTo>
                    <a:pt x="156" y="1673"/>
                  </a:lnTo>
                  <a:lnTo>
                    <a:pt x="148" y="1681"/>
                  </a:lnTo>
                  <a:lnTo>
                    <a:pt x="142" y="1690"/>
                  </a:lnTo>
                  <a:lnTo>
                    <a:pt x="140" y="1701"/>
                  </a:lnTo>
                  <a:lnTo>
                    <a:pt x="140" y="1711"/>
                  </a:lnTo>
                  <a:lnTo>
                    <a:pt x="142" y="1722"/>
                  </a:lnTo>
                  <a:lnTo>
                    <a:pt x="214" y="1896"/>
                  </a:lnTo>
                  <a:lnTo>
                    <a:pt x="219" y="1906"/>
                  </a:lnTo>
                  <a:lnTo>
                    <a:pt x="228" y="1913"/>
                  </a:lnTo>
                  <a:lnTo>
                    <a:pt x="237" y="1918"/>
                  </a:lnTo>
                  <a:lnTo>
                    <a:pt x="253" y="1922"/>
                  </a:lnTo>
                  <a:lnTo>
                    <a:pt x="269" y="1918"/>
                  </a:lnTo>
                  <a:lnTo>
                    <a:pt x="428" y="1853"/>
                  </a:lnTo>
                  <a:lnTo>
                    <a:pt x="447" y="1848"/>
                  </a:lnTo>
                  <a:lnTo>
                    <a:pt x="466" y="1849"/>
                  </a:lnTo>
                  <a:lnTo>
                    <a:pt x="484" y="1854"/>
                  </a:lnTo>
                  <a:lnTo>
                    <a:pt x="500" y="1865"/>
                  </a:lnTo>
                  <a:lnTo>
                    <a:pt x="514" y="1879"/>
                  </a:lnTo>
                  <a:lnTo>
                    <a:pt x="550" y="1931"/>
                  </a:lnTo>
                  <a:lnTo>
                    <a:pt x="592" y="1981"/>
                  </a:lnTo>
                  <a:lnTo>
                    <a:pt x="635" y="2028"/>
                  </a:lnTo>
                  <a:lnTo>
                    <a:pt x="681" y="2072"/>
                  </a:lnTo>
                  <a:lnTo>
                    <a:pt x="731" y="2112"/>
                  </a:lnTo>
                  <a:lnTo>
                    <a:pt x="784" y="2150"/>
                  </a:lnTo>
                  <a:lnTo>
                    <a:pt x="797" y="2163"/>
                  </a:lnTo>
                  <a:lnTo>
                    <a:pt x="808" y="2178"/>
                  </a:lnTo>
                  <a:lnTo>
                    <a:pt x="813" y="2196"/>
                  </a:lnTo>
                  <a:lnTo>
                    <a:pt x="813" y="2215"/>
                  </a:lnTo>
                  <a:lnTo>
                    <a:pt x="809" y="2234"/>
                  </a:lnTo>
                  <a:lnTo>
                    <a:pt x="742" y="2394"/>
                  </a:lnTo>
                  <a:lnTo>
                    <a:pt x="740" y="2406"/>
                  </a:lnTo>
                  <a:lnTo>
                    <a:pt x="740" y="2416"/>
                  </a:lnTo>
                  <a:lnTo>
                    <a:pt x="742" y="2427"/>
                  </a:lnTo>
                  <a:lnTo>
                    <a:pt x="749" y="2436"/>
                  </a:lnTo>
                  <a:lnTo>
                    <a:pt x="756" y="2444"/>
                  </a:lnTo>
                  <a:lnTo>
                    <a:pt x="766" y="2449"/>
                  </a:lnTo>
                  <a:lnTo>
                    <a:pt x="939" y="2522"/>
                  </a:lnTo>
                  <a:lnTo>
                    <a:pt x="952" y="2524"/>
                  </a:lnTo>
                  <a:lnTo>
                    <a:pt x="965" y="2523"/>
                  </a:lnTo>
                  <a:lnTo>
                    <a:pt x="977" y="2519"/>
                  </a:lnTo>
                  <a:lnTo>
                    <a:pt x="987" y="2510"/>
                  </a:lnTo>
                  <a:lnTo>
                    <a:pt x="993" y="2499"/>
                  </a:lnTo>
                  <a:lnTo>
                    <a:pt x="1060" y="2339"/>
                  </a:lnTo>
                  <a:lnTo>
                    <a:pt x="1069" y="2322"/>
                  </a:lnTo>
                  <a:lnTo>
                    <a:pt x="1083" y="2309"/>
                  </a:lnTo>
                  <a:lnTo>
                    <a:pt x="1100" y="2300"/>
                  </a:lnTo>
                  <a:lnTo>
                    <a:pt x="1119" y="2296"/>
                  </a:lnTo>
                  <a:lnTo>
                    <a:pt x="1138" y="2297"/>
                  </a:lnTo>
                  <a:lnTo>
                    <a:pt x="1214" y="2309"/>
                  </a:lnTo>
                  <a:lnTo>
                    <a:pt x="1291" y="2315"/>
                  </a:lnTo>
                  <a:lnTo>
                    <a:pt x="1367" y="2316"/>
                  </a:lnTo>
                  <a:lnTo>
                    <a:pt x="1444" y="2309"/>
                  </a:lnTo>
                  <a:lnTo>
                    <a:pt x="1520" y="2297"/>
                  </a:lnTo>
                  <a:lnTo>
                    <a:pt x="1539" y="2296"/>
                  </a:lnTo>
                  <a:lnTo>
                    <a:pt x="1558" y="2300"/>
                  </a:lnTo>
                  <a:lnTo>
                    <a:pt x="1574" y="2308"/>
                  </a:lnTo>
                  <a:lnTo>
                    <a:pt x="1588" y="2322"/>
                  </a:lnTo>
                  <a:lnTo>
                    <a:pt x="1598" y="2339"/>
                  </a:lnTo>
                  <a:lnTo>
                    <a:pt x="1664" y="2499"/>
                  </a:lnTo>
                  <a:lnTo>
                    <a:pt x="1669" y="2508"/>
                  </a:lnTo>
                  <a:lnTo>
                    <a:pt x="1677" y="2517"/>
                  </a:lnTo>
                  <a:lnTo>
                    <a:pt x="1686" y="2522"/>
                  </a:lnTo>
                  <a:lnTo>
                    <a:pt x="1697" y="2524"/>
                  </a:lnTo>
                  <a:lnTo>
                    <a:pt x="1708" y="2524"/>
                  </a:lnTo>
                  <a:lnTo>
                    <a:pt x="1718" y="2522"/>
                  </a:lnTo>
                  <a:lnTo>
                    <a:pt x="1892" y="2450"/>
                  </a:lnTo>
                  <a:lnTo>
                    <a:pt x="1903" y="2443"/>
                  </a:lnTo>
                  <a:lnTo>
                    <a:pt x="1912" y="2433"/>
                  </a:lnTo>
                  <a:lnTo>
                    <a:pt x="1916" y="2420"/>
                  </a:lnTo>
                  <a:lnTo>
                    <a:pt x="1917" y="2408"/>
                  </a:lnTo>
                  <a:lnTo>
                    <a:pt x="1914" y="2395"/>
                  </a:lnTo>
                  <a:lnTo>
                    <a:pt x="1849" y="2235"/>
                  </a:lnTo>
                  <a:lnTo>
                    <a:pt x="1843" y="2216"/>
                  </a:lnTo>
                  <a:lnTo>
                    <a:pt x="1844" y="2197"/>
                  </a:lnTo>
                  <a:lnTo>
                    <a:pt x="1850" y="2179"/>
                  </a:lnTo>
                  <a:lnTo>
                    <a:pt x="1860" y="2164"/>
                  </a:lnTo>
                  <a:lnTo>
                    <a:pt x="1875" y="2150"/>
                  </a:lnTo>
                  <a:lnTo>
                    <a:pt x="1927" y="2113"/>
                  </a:lnTo>
                  <a:lnTo>
                    <a:pt x="1976" y="2072"/>
                  </a:lnTo>
                  <a:lnTo>
                    <a:pt x="2024" y="2028"/>
                  </a:lnTo>
                  <a:lnTo>
                    <a:pt x="2067" y="1982"/>
                  </a:lnTo>
                  <a:lnTo>
                    <a:pt x="2107" y="1932"/>
                  </a:lnTo>
                  <a:lnTo>
                    <a:pt x="2145" y="1879"/>
                  </a:lnTo>
                  <a:lnTo>
                    <a:pt x="2158" y="1866"/>
                  </a:lnTo>
                  <a:lnTo>
                    <a:pt x="2173" y="1855"/>
                  </a:lnTo>
                  <a:lnTo>
                    <a:pt x="2191" y="1850"/>
                  </a:lnTo>
                  <a:lnTo>
                    <a:pt x="2210" y="1850"/>
                  </a:lnTo>
                  <a:lnTo>
                    <a:pt x="2229" y="1854"/>
                  </a:lnTo>
                  <a:lnTo>
                    <a:pt x="2390" y="1921"/>
                  </a:lnTo>
                  <a:lnTo>
                    <a:pt x="2400" y="1923"/>
                  </a:lnTo>
                  <a:lnTo>
                    <a:pt x="2411" y="1923"/>
                  </a:lnTo>
                  <a:lnTo>
                    <a:pt x="2421" y="1921"/>
                  </a:lnTo>
                  <a:lnTo>
                    <a:pt x="2431" y="1914"/>
                  </a:lnTo>
                  <a:lnTo>
                    <a:pt x="2438" y="1907"/>
                  </a:lnTo>
                  <a:lnTo>
                    <a:pt x="2443" y="1897"/>
                  </a:lnTo>
                  <a:lnTo>
                    <a:pt x="2516" y="1724"/>
                  </a:lnTo>
                  <a:lnTo>
                    <a:pt x="2519" y="1710"/>
                  </a:lnTo>
                  <a:lnTo>
                    <a:pt x="2517" y="1698"/>
                  </a:lnTo>
                  <a:lnTo>
                    <a:pt x="2513" y="1686"/>
                  </a:lnTo>
                  <a:lnTo>
                    <a:pt x="2505" y="1675"/>
                  </a:lnTo>
                  <a:lnTo>
                    <a:pt x="2493" y="1669"/>
                  </a:lnTo>
                  <a:lnTo>
                    <a:pt x="2334" y="1602"/>
                  </a:lnTo>
                  <a:lnTo>
                    <a:pt x="2318" y="1593"/>
                  </a:lnTo>
                  <a:lnTo>
                    <a:pt x="2304" y="1580"/>
                  </a:lnTo>
                  <a:lnTo>
                    <a:pt x="2296" y="1565"/>
                  </a:lnTo>
                  <a:lnTo>
                    <a:pt x="2290" y="1547"/>
                  </a:lnTo>
                  <a:lnTo>
                    <a:pt x="2290" y="1530"/>
                  </a:lnTo>
                  <a:lnTo>
                    <a:pt x="2296" y="1512"/>
                  </a:lnTo>
                  <a:lnTo>
                    <a:pt x="2305" y="1495"/>
                  </a:lnTo>
                  <a:lnTo>
                    <a:pt x="2318" y="1482"/>
                  </a:lnTo>
                  <a:lnTo>
                    <a:pt x="2334" y="1472"/>
                  </a:lnTo>
                  <a:lnTo>
                    <a:pt x="2351" y="1468"/>
                  </a:lnTo>
                  <a:lnTo>
                    <a:pt x="2369" y="1468"/>
                  </a:lnTo>
                  <a:lnTo>
                    <a:pt x="2386" y="1472"/>
                  </a:lnTo>
                  <a:lnTo>
                    <a:pt x="2547" y="1539"/>
                  </a:lnTo>
                  <a:lnTo>
                    <a:pt x="2573" y="1553"/>
                  </a:lnTo>
                  <a:lnTo>
                    <a:pt x="2596" y="1570"/>
                  </a:lnTo>
                  <a:lnTo>
                    <a:pt x="2615" y="1590"/>
                  </a:lnTo>
                  <a:lnTo>
                    <a:pt x="2632" y="1612"/>
                  </a:lnTo>
                  <a:lnTo>
                    <a:pt x="2645" y="1637"/>
                  </a:lnTo>
                  <a:lnTo>
                    <a:pt x="2653" y="1664"/>
                  </a:lnTo>
                  <a:lnTo>
                    <a:pt x="2657" y="1691"/>
                  </a:lnTo>
                  <a:lnTo>
                    <a:pt x="2659" y="1720"/>
                  </a:lnTo>
                  <a:lnTo>
                    <a:pt x="2654" y="1748"/>
                  </a:lnTo>
                  <a:lnTo>
                    <a:pt x="2645" y="1777"/>
                  </a:lnTo>
                  <a:lnTo>
                    <a:pt x="2572" y="1951"/>
                  </a:lnTo>
                  <a:lnTo>
                    <a:pt x="2559" y="1977"/>
                  </a:lnTo>
                  <a:lnTo>
                    <a:pt x="2543" y="2000"/>
                  </a:lnTo>
                  <a:lnTo>
                    <a:pt x="2522" y="2020"/>
                  </a:lnTo>
                  <a:lnTo>
                    <a:pt x="2499" y="2037"/>
                  </a:lnTo>
                  <a:lnTo>
                    <a:pt x="2474" y="2049"/>
                  </a:lnTo>
                  <a:lnTo>
                    <a:pt x="2447" y="2058"/>
                  </a:lnTo>
                  <a:lnTo>
                    <a:pt x="2419" y="2063"/>
                  </a:lnTo>
                  <a:lnTo>
                    <a:pt x="2391" y="2063"/>
                  </a:lnTo>
                  <a:lnTo>
                    <a:pt x="2362" y="2058"/>
                  </a:lnTo>
                  <a:lnTo>
                    <a:pt x="2335" y="2049"/>
                  </a:lnTo>
                  <a:lnTo>
                    <a:pt x="2227" y="2005"/>
                  </a:lnTo>
                  <a:lnTo>
                    <a:pt x="2187" y="2056"/>
                  </a:lnTo>
                  <a:lnTo>
                    <a:pt x="2144" y="2104"/>
                  </a:lnTo>
                  <a:lnTo>
                    <a:pt x="2099" y="2150"/>
                  </a:lnTo>
                  <a:lnTo>
                    <a:pt x="2050" y="2193"/>
                  </a:lnTo>
                  <a:lnTo>
                    <a:pt x="1999" y="2233"/>
                  </a:lnTo>
                  <a:lnTo>
                    <a:pt x="2044" y="2341"/>
                  </a:lnTo>
                  <a:lnTo>
                    <a:pt x="2053" y="2370"/>
                  </a:lnTo>
                  <a:lnTo>
                    <a:pt x="2057" y="2397"/>
                  </a:lnTo>
                  <a:lnTo>
                    <a:pt x="2057" y="2426"/>
                  </a:lnTo>
                  <a:lnTo>
                    <a:pt x="2052" y="2454"/>
                  </a:lnTo>
                  <a:lnTo>
                    <a:pt x="2044" y="2481"/>
                  </a:lnTo>
                  <a:lnTo>
                    <a:pt x="2031" y="2505"/>
                  </a:lnTo>
                  <a:lnTo>
                    <a:pt x="2015" y="2528"/>
                  </a:lnTo>
                  <a:lnTo>
                    <a:pt x="1995" y="2548"/>
                  </a:lnTo>
                  <a:lnTo>
                    <a:pt x="1972" y="2565"/>
                  </a:lnTo>
                  <a:lnTo>
                    <a:pt x="1946" y="2579"/>
                  </a:lnTo>
                  <a:lnTo>
                    <a:pt x="1772" y="2651"/>
                  </a:lnTo>
                  <a:lnTo>
                    <a:pt x="1745" y="2659"/>
                  </a:lnTo>
                  <a:lnTo>
                    <a:pt x="1717" y="2663"/>
                  </a:lnTo>
                  <a:lnTo>
                    <a:pt x="1688" y="2663"/>
                  </a:lnTo>
                  <a:lnTo>
                    <a:pt x="1661" y="2659"/>
                  </a:lnTo>
                  <a:lnTo>
                    <a:pt x="1633" y="2651"/>
                  </a:lnTo>
                  <a:lnTo>
                    <a:pt x="1607" y="2638"/>
                  </a:lnTo>
                  <a:lnTo>
                    <a:pt x="1585" y="2621"/>
                  </a:lnTo>
                  <a:lnTo>
                    <a:pt x="1565" y="2601"/>
                  </a:lnTo>
                  <a:lnTo>
                    <a:pt x="1548" y="2578"/>
                  </a:lnTo>
                  <a:lnTo>
                    <a:pt x="1534" y="2553"/>
                  </a:lnTo>
                  <a:lnTo>
                    <a:pt x="1490" y="2444"/>
                  </a:lnTo>
                  <a:lnTo>
                    <a:pt x="1410" y="2453"/>
                  </a:lnTo>
                  <a:lnTo>
                    <a:pt x="1329" y="2456"/>
                  </a:lnTo>
                  <a:lnTo>
                    <a:pt x="1249" y="2453"/>
                  </a:lnTo>
                  <a:lnTo>
                    <a:pt x="1167" y="2444"/>
                  </a:lnTo>
                  <a:lnTo>
                    <a:pt x="1123" y="2553"/>
                  </a:lnTo>
                  <a:lnTo>
                    <a:pt x="1109" y="2579"/>
                  </a:lnTo>
                  <a:lnTo>
                    <a:pt x="1093" y="2602"/>
                  </a:lnTo>
                  <a:lnTo>
                    <a:pt x="1072" y="2621"/>
                  </a:lnTo>
                  <a:lnTo>
                    <a:pt x="1050" y="2638"/>
                  </a:lnTo>
                  <a:lnTo>
                    <a:pt x="1025" y="2651"/>
                  </a:lnTo>
                  <a:lnTo>
                    <a:pt x="999" y="2659"/>
                  </a:lnTo>
                  <a:lnTo>
                    <a:pt x="971" y="2663"/>
                  </a:lnTo>
                  <a:lnTo>
                    <a:pt x="943" y="2665"/>
                  </a:lnTo>
                  <a:lnTo>
                    <a:pt x="914" y="2659"/>
                  </a:lnTo>
                  <a:lnTo>
                    <a:pt x="886" y="2651"/>
                  </a:lnTo>
                  <a:lnTo>
                    <a:pt x="712" y="2578"/>
                  </a:lnTo>
                  <a:lnTo>
                    <a:pt x="687" y="2565"/>
                  </a:lnTo>
                  <a:lnTo>
                    <a:pt x="663" y="2548"/>
                  </a:lnTo>
                  <a:lnTo>
                    <a:pt x="643" y="2528"/>
                  </a:lnTo>
                  <a:lnTo>
                    <a:pt x="626" y="2505"/>
                  </a:lnTo>
                  <a:lnTo>
                    <a:pt x="614" y="2480"/>
                  </a:lnTo>
                  <a:lnTo>
                    <a:pt x="605" y="2452"/>
                  </a:lnTo>
                  <a:lnTo>
                    <a:pt x="600" y="2425"/>
                  </a:lnTo>
                  <a:lnTo>
                    <a:pt x="600" y="2396"/>
                  </a:lnTo>
                  <a:lnTo>
                    <a:pt x="605" y="2368"/>
                  </a:lnTo>
                  <a:lnTo>
                    <a:pt x="614" y="2340"/>
                  </a:lnTo>
                  <a:lnTo>
                    <a:pt x="658" y="2232"/>
                  </a:lnTo>
                  <a:lnTo>
                    <a:pt x="607" y="2192"/>
                  </a:lnTo>
                  <a:lnTo>
                    <a:pt x="559" y="2149"/>
                  </a:lnTo>
                  <a:lnTo>
                    <a:pt x="514" y="2103"/>
                  </a:lnTo>
                  <a:lnTo>
                    <a:pt x="470" y="2055"/>
                  </a:lnTo>
                  <a:lnTo>
                    <a:pt x="430" y="2004"/>
                  </a:lnTo>
                  <a:lnTo>
                    <a:pt x="323" y="2048"/>
                  </a:lnTo>
                  <a:lnTo>
                    <a:pt x="295" y="2058"/>
                  </a:lnTo>
                  <a:lnTo>
                    <a:pt x="268" y="2062"/>
                  </a:lnTo>
                  <a:lnTo>
                    <a:pt x="239" y="2062"/>
                  </a:lnTo>
                  <a:lnTo>
                    <a:pt x="211" y="2058"/>
                  </a:lnTo>
                  <a:lnTo>
                    <a:pt x="183" y="2048"/>
                  </a:lnTo>
                  <a:lnTo>
                    <a:pt x="158" y="2036"/>
                  </a:lnTo>
                  <a:lnTo>
                    <a:pt x="135" y="2019"/>
                  </a:lnTo>
                  <a:lnTo>
                    <a:pt x="115" y="1999"/>
                  </a:lnTo>
                  <a:lnTo>
                    <a:pt x="98" y="1976"/>
                  </a:lnTo>
                  <a:lnTo>
                    <a:pt x="85" y="1950"/>
                  </a:lnTo>
                  <a:lnTo>
                    <a:pt x="14" y="1776"/>
                  </a:lnTo>
                  <a:lnTo>
                    <a:pt x="5" y="1748"/>
                  </a:lnTo>
                  <a:lnTo>
                    <a:pt x="1" y="1721"/>
                  </a:lnTo>
                  <a:lnTo>
                    <a:pt x="1" y="1692"/>
                  </a:lnTo>
                  <a:lnTo>
                    <a:pt x="5" y="1665"/>
                  </a:lnTo>
                  <a:lnTo>
                    <a:pt x="14" y="1637"/>
                  </a:lnTo>
                  <a:lnTo>
                    <a:pt x="26" y="1611"/>
                  </a:lnTo>
                  <a:lnTo>
                    <a:pt x="43" y="1589"/>
                  </a:lnTo>
                  <a:lnTo>
                    <a:pt x="63" y="1569"/>
                  </a:lnTo>
                  <a:lnTo>
                    <a:pt x="86" y="1552"/>
                  </a:lnTo>
                  <a:lnTo>
                    <a:pt x="112" y="1538"/>
                  </a:lnTo>
                  <a:lnTo>
                    <a:pt x="220" y="1494"/>
                  </a:lnTo>
                  <a:lnTo>
                    <a:pt x="211" y="1413"/>
                  </a:lnTo>
                  <a:lnTo>
                    <a:pt x="208" y="1332"/>
                  </a:lnTo>
                  <a:lnTo>
                    <a:pt x="211" y="1252"/>
                  </a:lnTo>
                  <a:lnTo>
                    <a:pt x="220" y="1170"/>
                  </a:lnTo>
                  <a:lnTo>
                    <a:pt x="112" y="1126"/>
                  </a:lnTo>
                  <a:lnTo>
                    <a:pt x="85" y="1112"/>
                  </a:lnTo>
                  <a:lnTo>
                    <a:pt x="62" y="1095"/>
                  </a:lnTo>
                  <a:lnTo>
                    <a:pt x="43" y="1075"/>
                  </a:lnTo>
                  <a:lnTo>
                    <a:pt x="26" y="1052"/>
                  </a:lnTo>
                  <a:lnTo>
                    <a:pt x="14" y="1028"/>
                  </a:lnTo>
                  <a:lnTo>
                    <a:pt x="5" y="1001"/>
                  </a:lnTo>
                  <a:lnTo>
                    <a:pt x="1" y="973"/>
                  </a:lnTo>
                  <a:lnTo>
                    <a:pt x="0" y="945"/>
                  </a:lnTo>
                  <a:lnTo>
                    <a:pt x="5" y="917"/>
                  </a:lnTo>
                  <a:lnTo>
                    <a:pt x="14" y="888"/>
                  </a:lnTo>
                  <a:lnTo>
                    <a:pt x="86" y="714"/>
                  </a:lnTo>
                  <a:lnTo>
                    <a:pt x="100" y="687"/>
                  </a:lnTo>
                  <a:lnTo>
                    <a:pt x="117" y="664"/>
                  </a:lnTo>
                  <a:lnTo>
                    <a:pt x="137" y="645"/>
                  </a:lnTo>
                  <a:lnTo>
                    <a:pt x="160" y="628"/>
                  </a:lnTo>
                  <a:lnTo>
                    <a:pt x="185" y="615"/>
                  </a:lnTo>
                  <a:lnTo>
                    <a:pt x="212" y="607"/>
                  </a:lnTo>
                  <a:lnTo>
                    <a:pt x="239" y="603"/>
                  </a:lnTo>
                  <a:lnTo>
                    <a:pt x="268" y="602"/>
                  </a:lnTo>
                  <a:lnTo>
                    <a:pt x="296" y="606"/>
                  </a:lnTo>
                  <a:lnTo>
                    <a:pt x="324" y="615"/>
                  </a:lnTo>
                  <a:lnTo>
                    <a:pt x="431" y="660"/>
                  </a:lnTo>
                  <a:lnTo>
                    <a:pt x="472" y="609"/>
                  </a:lnTo>
                  <a:lnTo>
                    <a:pt x="515" y="560"/>
                  </a:lnTo>
                  <a:lnTo>
                    <a:pt x="561" y="515"/>
                  </a:lnTo>
                  <a:lnTo>
                    <a:pt x="608" y="472"/>
                  </a:lnTo>
                  <a:lnTo>
                    <a:pt x="660" y="432"/>
                  </a:lnTo>
                  <a:lnTo>
                    <a:pt x="615" y="324"/>
                  </a:lnTo>
                  <a:lnTo>
                    <a:pt x="606" y="296"/>
                  </a:lnTo>
                  <a:lnTo>
                    <a:pt x="602" y="268"/>
                  </a:lnTo>
                  <a:lnTo>
                    <a:pt x="602" y="240"/>
                  </a:lnTo>
                  <a:lnTo>
                    <a:pt x="606" y="212"/>
                  </a:lnTo>
                  <a:lnTo>
                    <a:pt x="615" y="184"/>
                  </a:lnTo>
                  <a:lnTo>
                    <a:pt x="629" y="159"/>
                  </a:lnTo>
                  <a:lnTo>
                    <a:pt x="645" y="136"/>
                  </a:lnTo>
                  <a:lnTo>
                    <a:pt x="665" y="116"/>
                  </a:lnTo>
                  <a:lnTo>
                    <a:pt x="689" y="99"/>
                  </a:lnTo>
                  <a:lnTo>
                    <a:pt x="714" y="86"/>
                  </a:lnTo>
                  <a:lnTo>
                    <a:pt x="887" y="14"/>
                  </a:lnTo>
                  <a:lnTo>
                    <a:pt x="910" y="7"/>
                  </a:lnTo>
                  <a:lnTo>
                    <a:pt x="933" y="1"/>
                  </a:lnTo>
                  <a:lnTo>
                    <a:pt x="95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6" name="Freeform 251"/>
            <p:cNvSpPr/>
            <p:nvPr/>
          </p:nvSpPr>
          <p:spPr bwMode="auto">
            <a:xfrm>
              <a:off x="3532188" y="3709988"/>
              <a:ext cx="180975" cy="180975"/>
            </a:xfrm>
            <a:custGeom>
              <a:avLst/>
              <a:gdLst>
                <a:gd name="T0" fmla="*/ 568 w 1141"/>
                <a:gd name="T1" fmla="*/ 0 h 1143"/>
                <a:gd name="T2" fmla="*/ 602 w 1141"/>
                <a:gd name="T3" fmla="*/ 10 h 1143"/>
                <a:gd name="T4" fmla="*/ 628 w 1141"/>
                <a:gd name="T5" fmla="*/ 34 h 1143"/>
                <a:gd name="T6" fmla="*/ 637 w 1141"/>
                <a:gd name="T7" fmla="*/ 70 h 1143"/>
                <a:gd name="T8" fmla="*/ 629 w 1141"/>
                <a:gd name="T9" fmla="*/ 105 h 1143"/>
                <a:gd name="T10" fmla="*/ 603 w 1141"/>
                <a:gd name="T11" fmla="*/ 131 h 1143"/>
                <a:gd name="T12" fmla="*/ 569 w 1141"/>
                <a:gd name="T13" fmla="*/ 141 h 1143"/>
                <a:gd name="T14" fmla="*/ 470 w 1141"/>
                <a:gd name="T15" fmla="*/ 152 h 1143"/>
                <a:gd name="T16" fmla="*/ 380 w 1141"/>
                <a:gd name="T17" fmla="*/ 186 h 1143"/>
                <a:gd name="T18" fmla="*/ 300 w 1141"/>
                <a:gd name="T19" fmla="*/ 238 h 1143"/>
                <a:gd name="T20" fmla="*/ 233 w 1141"/>
                <a:gd name="T21" fmla="*/ 305 h 1143"/>
                <a:gd name="T22" fmla="*/ 184 w 1141"/>
                <a:gd name="T23" fmla="*/ 385 h 1143"/>
                <a:gd name="T24" fmla="*/ 152 w 1141"/>
                <a:gd name="T25" fmla="*/ 476 h 1143"/>
                <a:gd name="T26" fmla="*/ 141 w 1141"/>
                <a:gd name="T27" fmla="*/ 575 h 1143"/>
                <a:gd name="T28" fmla="*/ 154 w 1141"/>
                <a:gd name="T29" fmla="*/ 681 h 1143"/>
                <a:gd name="T30" fmla="*/ 192 w 1141"/>
                <a:gd name="T31" fmla="*/ 776 h 1143"/>
                <a:gd name="T32" fmla="*/ 250 w 1141"/>
                <a:gd name="T33" fmla="*/ 859 h 1143"/>
                <a:gd name="T34" fmla="*/ 326 w 1141"/>
                <a:gd name="T35" fmla="*/ 926 h 1143"/>
                <a:gd name="T36" fmla="*/ 417 w 1141"/>
                <a:gd name="T37" fmla="*/ 975 h 1143"/>
                <a:gd name="T38" fmla="*/ 517 w 1141"/>
                <a:gd name="T39" fmla="*/ 1000 h 1143"/>
                <a:gd name="T40" fmla="*/ 574 w 1141"/>
                <a:gd name="T41" fmla="*/ 1003 h 1143"/>
                <a:gd name="T42" fmla="*/ 670 w 1141"/>
                <a:gd name="T43" fmla="*/ 992 h 1143"/>
                <a:gd name="T44" fmla="*/ 760 w 1141"/>
                <a:gd name="T45" fmla="*/ 960 h 1143"/>
                <a:gd name="T46" fmla="*/ 841 w 1141"/>
                <a:gd name="T47" fmla="*/ 908 h 1143"/>
                <a:gd name="T48" fmla="*/ 909 w 1141"/>
                <a:gd name="T49" fmla="*/ 837 h 1143"/>
                <a:gd name="T50" fmla="*/ 960 w 1141"/>
                <a:gd name="T51" fmla="*/ 756 h 1143"/>
                <a:gd name="T52" fmla="*/ 990 w 1141"/>
                <a:gd name="T53" fmla="*/ 665 h 1143"/>
                <a:gd name="T54" fmla="*/ 1001 w 1141"/>
                <a:gd name="T55" fmla="*/ 569 h 1143"/>
                <a:gd name="T56" fmla="*/ 1011 w 1141"/>
                <a:gd name="T57" fmla="*/ 533 h 1143"/>
                <a:gd name="T58" fmla="*/ 1035 w 1141"/>
                <a:gd name="T59" fmla="*/ 507 h 1143"/>
                <a:gd name="T60" fmla="*/ 1071 w 1141"/>
                <a:gd name="T61" fmla="*/ 498 h 1143"/>
                <a:gd name="T62" fmla="*/ 1090 w 1141"/>
                <a:gd name="T63" fmla="*/ 500 h 1143"/>
                <a:gd name="T64" fmla="*/ 1120 w 1141"/>
                <a:gd name="T65" fmla="*/ 518 h 1143"/>
                <a:gd name="T66" fmla="*/ 1139 w 1141"/>
                <a:gd name="T67" fmla="*/ 549 h 1143"/>
                <a:gd name="T68" fmla="*/ 1139 w 1141"/>
                <a:gd name="T69" fmla="*/ 624 h 1143"/>
                <a:gd name="T70" fmla="*/ 1118 w 1141"/>
                <a:gd name="T71" fmla="*/ 734 h 1143"/>
                <a:gd name="T72" fmla="*/ 1076 w 1141"/>
                <a:gd name="T73" fmla="*/ 837 h 1143"/>
                <a:gd name="T74" fmla="*/ 1015 w 1141"/>
                <a:gd name="T75" fmla="*/ 930 h 1143"/>
                <a:gd name="T76" fmla="*/ 936 w 1141"/>
                <a:gd name="T77" fmla="*/ 1011 h 1143"/>
                <a:gd name="T78" fmla="*/ 843 w 1141"/>
                <a:gd name="T79" fmla="*/ 1074 h 1143"/>
                <a:gd name="T80" fmla="*/ 741 w 1141"/>
                <a:gd name="T81" fmla="*/ 1117 h 1143"/>
                <a:gd name="T82" fmla="*/ 631 w 1141"/>
                <a:gd name="T83" fmla="*/ 1139 h 1143"/>
                <a:gd name="T84" fmla="*/ 571 w 1141"/>
                <a:gd name="T85" fmla="*/ 1143 h 1143"/>
                <a:gd name="T86" fmla="*/ 448 w 1141"/>
                <a:gd name="T87" fmla="*/ 1130 h 1143"/>
                <a:gd name="T88" fmla="*/ 337 w 1141"/>
                <a:gd name="T89" fmla="*/ 1093 h 1143"/>
                <a:gd name="T90" fmla="*/ 235 w 1141"/>
                <a:gd name="T91" fmla="*/ 1034 h 1143"/>
                <a:gd name="T92" fmla="*/ 149 w 1141"/>
                <a:gd name="T93" fmla="*/ 956 h 1143"/>
                <a:gd name="T94" fmla="*/ 79 w 1141"/>
                <a:gd name="T95" fmla="*/ 863 h 1143"/>
                <a:gd name="T96" fmla="*/ 30 w 1141"/>
                <a:gd name="T97" fmla="*/ 755 h 1143"/>
                <a:gd name="T98" fmla="*/ 3 w 1141"/>
                <a:gd name="T99" fmla="*/ 637 h 1143"/>
                <a:gd name="T100" fmla="*/ 2 w 1141"/>
                <a:gd name="T101" fmla="*/ 517 h 1143"/>
                <a:gd name="T102" fmla="*/ 25 w 1141"/>
                <a:gd name="T103" fmla="*/ 406 h 1143"/>
                <a:gd name="T104" fmla="*/ 67 w 1141"/>
                <a:gd name="T105" fmla="*/ 302 h 1143"/>
                <a:gd name="T106" fmla="*/ 128 w 1141"/>
                <a:gd name="T107" fmla="*/ 212 h 1143"/>
                <a:gd name="T108" fmla="*/ 205 w 1141"/>
                <a:gd name="T109" fmla="*/ 133 h 1143"/>
                <a:gd name="T110" fmla="*/ 296 w 1141"/>
                <a:gd name="T111" fmla="*/ 71 h 1143"/>
                <a:gd name="T112" fmla="*/ 397 w 1141"/>
                <a:gd name="T113" fmla="*/ 27 h 1143"/>
                <a:gd name="T114" fmla="*/ 509 w 1141"/>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1" h="1143">
                  <a:moveTo>
                    <a:pt x="567" y="0"/>
                  </a:moveTo>
                  <a:lnTo>
                    <a:pt x="568" y="0"/>
                  </a:lnTo>
                  <a:lnTo>
                    <a:pt x="586" y="2"/>
                  </a:lnTo>
                  <a:lnTo>
                    <a:pt x="602" y="10"/>
                  </a:lnTo>
                  <a:lnTo>
                    <a:pt x="617" y="20"/>
                  </a:lnTo>
                  <a:lnTo>
                    <a:pt x="628" y="34"/>
                  </a:lnTo>
                  <a:lnTo>
                    <a:pt x="635" y="51"/>
                  </a:lnTo>
                  <a:lnTo>
                    <a:pt x="637" y="70"/>
                  </a:lnTo>
                  <a:lnTo>
                    <a:pt x="635" y="88"/>
                  </a:lnTo>
                  <a:lnTo>
                    <a:pt x="629" y="105"/>
                  </a:lnTo>
                  <a:lnTo>
                    <a:pt x="618" y="120"/>
                  </a:lnTo>
                  <a:lnTo>
                    <a:pt x="603" y="131"/>
                  </a:lnTo>
                  <a:lnTo>
                    <a:pt x="587" y="138"/>
                  </a:lnTo>
                  <a:lnTo>
                    <a:pt x="569" y="141"/>
                  </a:lnTo>
                  <a:lnTo>
                    <a:pt x="518" y="144"/>
                  </a:lnTo>
                  <a:lnTo>
                    <a:pt x="470" y="152"/>
                  </a:lnTo>
                  <a:lnTo>
                    <a:pt x="423" y="167"/>
                  </a:lnTo>
                  <a:lnTo>
                    <a:pt x="380" y="186"/>
                  </a:lnTo>
                  <a:lnTo>
                    <a:pt x="338" y="209"/>
                  </a:lnTo>
                  <a:lnTo>
                    <a:pt x="300" y="238"/>
                  </a:lnTo>
                  <a:lnTo>
                    <a:pt x="265" y="270"/>
                  </a:lnTo>
                  <a:lnTo>
                    <a:pt x="233" y="305"/>
                  </a:lnTo>
                  <a:lnTo>
                    <a:pt x="207" y="344"/>
                  </a:lnTo>
                  <a:lnTo>
                    <a:pt x="184" y="385"/>
                  </a:lnTo>
                  <a:lnTo>
                    <a:pt x="165" y="429"/>
                  </a:lnTo>
                  <a:lnTo>
                    <a:pt x="152" y="476"/>
                  </a:lnTo>
                  <a:lnTo>
                    <a:pt x="144" y="524"/>
                  </a:lnTo>
                  <a:lnTo>
                    <a:pt x="141" y="575"/>
                  </a:lnTo>
                  <a:lnTo>
                    <a:pt x="145" y="629"/>
                  </a:lnTo>
                  <a:lnTo>
                    <a:pt x="154" y="681"/>
                  </a:lnTo>
                  <a:lnTo>
                    <a:pt x="171" y="729"/>
                  </a:lnTo>
                  <a:lnTo>
                    <a:pt x="192" y="776"/>
                  </a:lnTo>
                  <a:lnTo>
                    <a:pt x="220" y="819"/>
                  </a:lnTo>
                  <a:lnTo>
                    <a:pt x="250" y="859"/>
                  </a:lnTo>
                  <a:lnTo>
                    <a:pt x="286" y="895"/>
                  </a:lnTo>
                  <a:lnTo>
                    <a:pt x="326" y="926"/>
                  </a:lnTo>
                  <a:lnTo>
                    <a:pt x="369" y="952"/>
                  </a:lnTo>
                  <a:lnTo>
                    <a:pt x="417" y="975"/>
                  </a:lnTo>
                  <a:lnTo>
                    <a:pt x="465" y="990"/>
                  </a:lnTo>
                  <a:lnTo>
                    <a:pt x="517" y="1000"/>
                  </a:lnTo>
                  <a:lnTo>
                    <a:pt x="571" y="1003"/>
                  </a:lnTo>
                  <a:lnTo>
                    <a:pt x="574" y="1003"/>
                  </a:lnTo>
                  <a:lnTo>
                    <a:pt x="622" y="1000"/>
                  </a:lnTo>
                  <a:lnTo>
                    <a:pt x="670" y="992"/>
                  </a:lnTo>
                  <a:lnTo>
                    <a:pt x="716" y="978"/>
                  </a:lnTo>
                  <a:lnTo>
                    <a:pt x="760" y="960"/>
                  </a:lnTo>
                  <a:lnTo>
                    <a:pt x="802" y="936"/>
                  </a:lnTo>
                  <a:lnTo>
                    <a:pt x="841" y="908"/>
                  </a:lnTo>
                  <a:lnTo>
                    <a:pt x="877" y="874"/>
                  </a:lnTo>
                  <a:lnTo>
                    <a:pt x="909" y="837"/>
                  </a:lnTo>
                  <a:lnTo>
                    <a:pt x="937" y="798"/>
                  </a:lnTo>
                  <a:lnTo>
                    <a:pt x="960" y="756"/>
                  </a:lnTo>
                  <a:lnTo>
                    <a:pt x="978" y="711"/>
                  </a:lnTo>
                  <a:lnTo>
                    <a:pt x="990" y="665"/>
                  </a:lnTo>
                  <a:lnTo>
                    <a:pt x="999" y="617"/>
                  </a:lnTo>
                  <a:lnTo>
                    <a:pt x="1001" y="569"/>
                  </a:lnTo>
                  <a:lnTo>
                    <a:pt x="1003" y="550"/>
                  </a:lnTo>
                  <a:lnTo>
                    <a:pt x="1011" y="533"/>
                  </a:lnTo>
                  <a:lnTo>
                    <a:pt x="1021" y="518"/>
                  </a:lnTo>
                  <a:lnTo>
                    <a:pt x="1035" y="507"/>
                  </a:lnTo>
                  <a:lnTo>
                    <a:pt x="1052" y="500"/>
                  </a:lnTo>
                  <a:lnTo>
                    <a:pt x="1071" y="498"/>
                  </a:lnTo>
                  <a:lnTo>
                    <a:pt x="1071" y="498"/>
                  </a:lnTo>
                  <a:lnTo>
                    <a:pt x="1090" y="500"/>
                  </a:lnTo>
                  <a:lnTo>
                    <a:pt x="1106" y="507"/>
                  </a:lnTo>
                  <a:lnTo>
                    <a:pt x="1120" y="518"/>
                  </a:lnTo>
                  <a:lnTo>
                    <a:pt x="1132" y="532"/>
                  </a:lnTo>
                  <a:lnTo>
                    <a:pt x="1139" y="549"/>
                  </a:lnTo>
                  <a:lnTo>
                    <a:pt x="1141" y="567"/>
                  </a:lnTo>
                  <a:lnTo>
                    <a:pt x="1139" y="624"/>
                  </a:lnTo>
                  <a:lnTo>
                    <a:pt x="1131" y="680"/>
                  </a:lnTo>
                  <a:lnTo>
                    <a:pt x="1118" y="734"/>
                  </a:lnTo>
                  <a:lnTo>
                    <a:pt x="1099" y="786"/>
                  </a:lnTo>
                  <a:lnTo>
                    <a:pt x="1076" y="837"/>
                  </a:lnTo>
                  <a:lnTo>
                    <a:pt x="1047" y="885"/>
                  </a:lnTo>
                  <a:lnTo>
                    <a:pt x="1015" y="930"/>
                  </a:lnTo>
                  <a:lnTo>
                    <a:pt x="977" y="972"/>
                  </a:lnTo>
                  <a:lnTo>
                    <a:pt x="936" y="1011"/>
                  </a:lnTo>
                  <a:lnTo>
                    <a:pt x="890" y="1044"/>
                  </a:lnTo>
                  <a:lnTo>
                    <a:pt x="843" y="1074"/>
                  </a:lnTo>
                  <a:lnTo>
                    <a:pt x="792" y="1098"/>
                  </a:lnTo>
                  <a:lnTo>
                    <a:pt x="741" y="1117"/>
                  </a:lnTo>
                  <a:lnTo>
                    <a:pt x="687" y="1131"/>
                  </a:lnTo>
                  <a:lnTo>
                    <a:pt x="631" y="1139"/>
                  </a:lnTo>
                  <a:lnTo>
                    <a:pt x="575" y="1143"/>
                  </a:lnTo>
                  <a:lnTo>
                    <a:pt x="571" y="1143"/>
                  </a:lnTo>
                  <a:lnTo>
                    <a:pt x="509" y="1139"/>
                  </a:lnTo>
                  <a:lnTo>
                    <a:pt x="448" y="1130"/>
                  </a:lnTo>
                  <a:lnTo>
                    <a:pt x="392" y="1114"/>
                  </a:lnTo>
                  <a:lnTo>
                    <a:pt x="337" y="1093"/>
                  </a:lnTo>
                  <a:lnTo>
                    <a:pt x="284" y="1065"/>
                  </a:lnTo>
                  <a:lnTo>
                    <a:pt x="235" y="1034"/>
                  </a:lnTo>
                  <a:lnTo>
                    <a:pt x="190" y="997"/>
                  </a:lnTo>
                  <a:lnTo>
                    <a:pt x="149" y="956"/>
                  </a:lnTo>
                  <a:lnTo>
                    <a:pt x="112" y="911"/>
                  </a:lnTo>
                  <a:lnTo>
                    <a:pt x="79" y="863"/>
                  </a:lnTo>
                  <a:lnTo>
                    <a:pt x="52" y="810"/>
                  </a:lnTo>
                  <a:lnTo>
                    <a:pt x="30" y="755"/>
                  </a:lnTo>
                  <a:lnTo>
                    <a:pt x="14" y="698"/>
                  </a:lnTo>
                  <a:lnTo>
                    <a:pt x="3" y="637"/>
                  </a:lnTo>
                  <a:lnTo>
                    <a:pt x="0" y="575"/>
                  </a:lnTo>
                  <a:lnTo>
                    <a:pt x="2" y="517"/>
                  </a:lnTo>
                  <a:lnTo>
                    <a:pt x="11" y="461"/>
                  </a:lnTo>
                  <a:lnTo>
                    <a:pt x="25" y="406"/>
                  </a:lnTo>
                  <a:lnTo>
                    <a:pt x="44" y="353"/>
                  </a:lnTo>
                  <a:lnTo>
                    <a:pt x="67" y="302"/>
                  </a:lnTo>
                  <a:lnTo>
                    <a:pt x="95" y="256"/>
                  </a:lnTo>
                  <a:lnTo>
                    <a:pt x="128" y="212"/>
                  </a:lnTo>
                  <a:lnTo>
                    <a:pt x="165" y="170"/>
                  </a:lnTo>
                  <a:lnTo>
                    <a:pt x="205" y="133"/>
                  </a:lnTo>
                  <a:lnTo>
                    <a:pt x="248" y="100"/>
                  </a:lnTo>
                  <a:lnTo>
                    <a:pt x="296" y="71"/>
                  </a:lnTo>
                  <a:lnTo>
                    <a:pt x="345" y="47"/>
                  </a:lnTo>
                  <a:lnTo>
                    <a:pt x="397" y="27"/>
                  </a:lnTo>
                  <a:lnTo>
                    <a:pt x="452" y="12"/>
                  </a:lnTo>
                  <a:lnTo>
                    <a:pt x="509" y="3"/>
                  </a:lnTo>
                  <a:lnTo>
                    <a:pt x="56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7" name="Freeform 252"/>
            <p:cNvSpPr>
              <a:spLocks noEditPoints="1"/>
            </p:cNvSpPr>
            <p:nvPr/>
          </p:nvSpPr>
          <p:spPr bwMode="auto">
            <a:xfrm>
              <a:off x="3636963" y="3463925"/>
              <a:ext cx="325438" cy="327025"/>
            </a:xfrm>
            <a:custGeom>
              <a:avLst/>
              <a:gdLst>
                <a:gd name="T0" fmla="*/ 946 w 2054"/>
                <a:gd name="T1" fmla="*/ 277 h 2059"/>
                <a:gd name="T2" fmla="*/ 785 w 2054"/>
                <a:gd name="T3" fmla="*/ 375 h 2059"/>
                <a:gd name="T4" fmla="*/ 568 w 2054"/>
                <a:gd name="T5" fmla="*/ 453 h 2059"/>
                <a:gd name="T6" fmla="*/ 451 w 2054"/>
                <a:gd name="T7" fmla="*/ 350 h 2059"/>
                <a:gd name="T8" fmla="*/ 349 w 2054"/>
                <a:gd name="T9" fmla="*/ 461 h 2059"/>
                <a:gd name="T10" fmla="*/ 449 w 2054"/>
                <a:gd name="T11" fmla="*/ 642 h 2059"/>
                <a:gd name="T12" fmla="*/ 327 w 2054"/>
                <a:gd name="T13" fmla="*/ 926 h 2059"/>
                <a:gd name="T14" fmla="*/ 142 w 2054"/>
                <a:gd name="T15" fmla="*/ 952 h 2059"/>
                <a:gd name="T16" fmla="*/ 147 w 2054"/>
                <a:gd name="T17" fmla="*/ 1108 h 2059"/>
                <a:gd name="T18" fmla="*/ 345 w 2054"/>
                <a:gd name="T19" fmla="*/ 1165 h 2059"/>
                <a:gd name="T20" fmla="*/ 460 w 2054"/>
                <a:gd name="T21" fmla="*/ 1451 h 2059"/>
                <a:gd name="T22" fmla="*/ 347 w 2054"/>
                <a:gd name="T23" fmla="*/ 1600 h 2059"/>
                <a:gd name="T24" fmla="*/ 455 w 2054"/>
                <a:gd name="T25" fmla="*/ 1708 h 2059"/>
                <a:gd name="T26" fmla="*/ 604 w 2054"/>
                <a:gd name="T27" fmla="*/ 1595 h 2059"/>
                <a:gd name="T28" fmla="*/ 889 w 2054"/>
                <a:gd name="T29" fmla="*/ 1711 h 2059"/>
                <a:gd name="T30" fmla="*/ 947 w 2054"/>
                <a:gd name="T31" fmla="*/ 1909 h 2059"/>
                <a:gd name="T32" fmla="*/ 1101 w 2054"/>
                <a:gd name="T33" fmla="*/ 1914 h 2059"/>
                <a:gd name="T34" fmla="*/ 1129 w 2054"/>
                <a:gd name="T35" fmla="*/ 1728 h 2059"/>
                <a:gd name="T36" fmla="*/ 1411 w 2054"/>
                <a:gd name="T37" fmla="*/ 1607 h 2059"/>
                <a:gd name="T38" fmla="*/ 1592 w 2054"/>
                <a:gd name="T39" fmla="*/ 1708 h 2059"/>
                <a:gd name="T40" fmla="*/ 1702 w 2054"/>
                <a:gd name="T41" fmla="*/ 1607 h 2059"/>
                <a:gd name="T42" fmla="*/ 1594 w 2054"/>
                <a:gd name="T43" fmla="*/ 1471 h 2059"/>
                <a:gd name="T44" fmla="*/ 1694 w 2054"/>
                <a:gd name="T45" fmla="*/ 1220 h 2059"/>
                <a:gd name="T46" fmla="*/ 1902 w 2054"/>
                <a:gd name="T47" fmla="*/ 1110 h 2059"/>
                <a:gd name="T48" fmla="*/ 1912 w 2054"/>
                <a:gd name="T49" fmla="*/ 958 h 2059"/>
                <a:gd name="T50" fmla="*/ 1739 w 2054"/>
                <a:gd name="T51" fmla="*/ 939 h 2059"/>
                <a:gd name="T52" fmla="*/ 1633 w 2054"/>
                <a:gd name="T53" fmla="*/ 689 h 2059"/>
                <a:gd name="T54" fmla="*/ 1700 w 2054"/>
                <a:gd name="T55" fmla="*/ 465 h 2059"/>
                <a:gd name="T56" fmla="*/ 1601 w 2054"/>
                <a:gd name="T57" fmla="*/ 351 h 2059"/>
                <a:gd name="T58" fmla="*/ 1485 w 2054"/>
                <a:gd name="T59" fmla="*/ 454 h 2059"/>
                <a:gd name="T60" fmla="*/ 1267 w 2054"/>
                <a:gd name="T61" fmla="*/ 376 h 2059"/>
                <a:gd name="T62" fmla="*/ 1106 w 2054"/>
                <a:gd name="T63" fmla="*/ 278 h 2059"/>
                <a:gd name="T64" fmla="*/ 958 w 2054"/>
                <a:gd name="T65" fmla="*/ 141 h 2059"/>
                <a:gd name="T66" fmla="*/ 1220 w 2054"/>
                <a:gd name="T67" fmla="*/ 68 h 2059"/>
                <a:gd name="T68" fmla="*/ 1394 w 2054"/>
                <a:gd name="T69" fmla="*/ 278 h 2059"/>
                <a:gd name="T70" fmla="*/ 1597 w 2054"/>
                <a:gd name="T71" fmla="*/ 209 h 2059"/>
                <a:gd name="T72" fmla="*/ 1831 w 2054"/>
                <a:gd name="T73" fmla="*/ 394 h 2059"/>
                <a:gd name="T74" fmla="*/ 1800 w 2054"/>
                <a:gd name="T75" fmla="*/ 565 h 2059"/>
                <a:gd name="T76" fmla="*/ 1932 w 2054"/>
                <a:gd name="T77" fmla="*/ 812 h 2059"/>
                <a:gd name="T78" fmla="*/ 2054 w 2054"/>
                <a:gd name="T79" fmla="*/ 961 h 2059"/>
                <a:gd name="T80" fmla="*/ 1961 w 2054"/>
                <a:gd name="T81" fmla="*/ 1238 h 2059"/>
                <a:gd name="T82" fmla="*/ 1751 w 2054"/>
                <a:gd name="T83" fmla="*/ 1445 h 2059"/>
                <a:gd name="T84" fmla="*/ 1839 w 2054"/>
                <a:gd name="T85" fmla="*/ 1640 h 2059"/>
                <a:gd name="T86" fmla="*/ 1644 w 2054"/>
                <a:gd name="T87" fmla="*/ 1842 h 2059"/>
                <a:gd name="T88" fmla="*/ 1441 w 2054"/>
                <a:gd name="T89" fmla="*/ 1756 h 2059"/>
                <a:gd name="T90" fmla="*/ 1235 w 2054"/>
                <a:gd name="T91" fmla="*/ 1966 h 2059"/>
                <a:gd name="T92" fmla="*/ 958 w 2054"/>
                <a:gd name="T93" fmla="*/ 2059 h 2059"/>
                <a:gd name="T94" fmla="*/ 810 w 2054"/>
                <a:gd name="T95" fmla="*/ 1937 h 2059"/>
                <a:gd name="T96" fmla="*/ 563 w 2054"/>
                <a:gd name="T97" fmla="*/ 1805 h 2059"/>
                <a:gd name="T98" fmla="*/ 398 w 2054"/>
                <a:gd name="T99" fmla="*/ 1838 h 2059"/>
                <a:gd name="T100" fmla="*/ 210 w 2054"/>
                <a:gd name="T101" fmla="*/ 1626 h 2059"/>
                <a:gd name="T102" fmla="*/ 278 w 2054"/>
                <a:gd name="T103" fmla="*/ 1398 h 2059"/>
                <a:gd name="T104" fmla="*/ 67 w 2054"/>
                <a:gd name="T105" fmla="*/ 1224 h 2059"/>
                <a:gd name="T106" fmla="*/ 2 w 2054"/>
                <a:gd name="T107" fmla="*/ 930 h 2059"/>
                <a:gd name="T108" fmla="*/ 151 w 2054"/>
                <a:gd name="T109" fmla="*/ 809 h 2059"/>
                <a:gd name="T110" fmla="*/ 237 w 2054"/>
                <a:gd name="T111" fmla="*/ 547 h 2059"/>
                <a:gd name="T112" fmla="*/ 233 w 2054"/>
                <a:gd name="T113" fmla="*/ 373 h 2059"/>
                <a:gd name="T114" fmla="*/ 456 w 2054"/>
                <a:gd name="T115" fmla="*/ 209 h 2059"/>
                <a:gd name="T116" fmla="*/ 707 w 2054"/>
                <a:gd name="T117" fmla="*/ 257 h 2059"/>
                <a:gd name="T118" fmla="*/ 851 w 2054"/>
                <a:gd name="T119" fmla="*/ 4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4" h="2059">
                  <a:moveTo>
                    <a:pt x="958" y="141"/>
                  </a:moveTo>
                  <a:lnTo>
                    <a:pt x="954" y="142"/>
                  </a:lnTo>
                  <a:lnTo>
                    <a:pt x="951" y="143"/>
                  </a:lnTo>
                  <a:lnTo>
                    <a:pt x="948" y="146"/>
                  </a:lnTo>
                  <a:lnTo>
                    <a:pt x="947" y="149"/>
                  </a:lnTo>
                  <a:lnTo>
                    <a:pt x="946" y="152"/>
                  </a:lnTo>
                  <a:lnTo>
                    <a:pt x="946" y="277"/>
                  </a:lnTo>
                  <a:lnTo>
                    <a:pt x="943" y="296"/>
                  </a:lnTo>
                  <a:lnTo>
                    <a:pt x="936" y="313"/>
                  </a:lnTo>
                  <a:lnTo>
                    <a:pt x="924" y="328"/>
                  </a:lnTo>
                  <a:lnTo>
                    <a:pt x="908" y="339"/>
                  </a:lnTo>
                  <a:lnTo>
                    <a:pt x="889" y="346"/>
                  </a:lnTo>
                  <a:lnTo>
                    <a:pt x="837" y="358"/>
                  </a:lnTo>
                  <a:lnTo>
                    <a:pt x="785" y="375"/>
                  </a:lnTo>
                  <a:lnTo>
                    <a:pt x="735" y="395"/>
                  </a:lnTo>
                  <a:lnTo>
                    <a:pt x="687" y="421"/>
                  </a:lnTo>
                  <a:lnTo>
                    <a:pt x="640" y="449"/>
                  </a:lnTo>
                  <a:lnTo>
                    <a:pt x="623" y="458"/>
                  </a:lnTo>
                  <a:lnTo>
                    <a:pt x="604" y="461"/>
                  </a:lnTo>
                  <a:lnTo>
                    <a:pt x="585" y="459"/>
                  </a:lnTo>
                  <a:lnTo>
                    <a:pt x="568" y="453"/>
                  </a:lnTo>
                  <a:lnTo>
                    <a:pt x="552" y="441"/>
                  </a:lnTo>
                  <a:lnTo>
                    <a:pt x="463" y="352"/>
                  </a:lnTo>
                  <a:lnTo>
                    <a:pt x="460" y="350"/>
                  </a:lnTo>
                  <a:lnTo>
                    <a:pt x="458" y="349"/>
                  </a:lnTo>
                  <a:lnTo>
                    <a:pt x="455" y="348"/>
                  </a:lnTo>
                  <a:lnTo>
                    <a:pt x="453" y="349"/>
                  </a:lnTo>
                  <a:lnTo>
                    <a:pt x="451" y="350"/>
                  </a:lnTo>
                  <a:lnTo>
                    <a:pt x="447" y="352"/>
                  </a:lnTo>
                  <a:lnTo>
                    <a:pt x="352" y="448"/>
                  </a:lnTo>
                  <a:lnTo>
                    <a:pt x="349" y="451"/>
                  </a:lnTo>
                  <a:lnTo>
                    <a:pt x="348" y="454"/>
                  </a:lnTo>
                  <a:lnTo>
                    <a:pt x="347" y="457"/>
                  </a:lnTo>
                  <a:lnTo>
                    <a:pt x="348" y="459"/>
                  </a:lnTo>
                  <a:lnTo>
                    <a:pt x="349" y="461"/>
                  </a:lnTo>
                  <a:lnTo>
                    <a:pt x="352" y="464"/>
                  </a:lnTo>
                  <a:lnTo>
                    <a:pt x="440" y="553"/>
                  </a:lnTo>
                  <a:lnTo>
                    <a:pt x="452" y="569"/>
                  </a:lnTo>
                  <a:lnTo>
                    <a:pt x="458" y="587"/>
                  </a:lnTo>
                  <a:lnTo>
                    <a:pt x="460" y="605"/>
                  </a:lnTo>
                  <a:lnTo>
                    <a:pt x="457" y="624"/>
                  </a:lnTo>
                  <a:lnTo>
                    <a:pt x="449" y="642"/>
                  </a:lnTo>
                  <a:lnTo>
                    <a:pt x="420" y="688"/>
                  </a:lnTo>
                  <a:lnTo>
                    <a:pt x="395" y="737"/>
                  </a:lnTo>
                  <a:lnTo>
                    <a:pt x="375" y="786"/>
                  </a:lnTo>
                  <a:lnTo>
                    <a:pt x="358" y="838"/>
                  </a:lnTo>
                  <a:lnTo>
                    <a:pt x="345" y="891"/>
                  </a:lnTo>
                  <a:lnTo>
                    <a:pt x="339" y="910"/>
                  </a:lnTo>
                  <a:lnTo>
                    <a:pt x="327" y="926"/>
                  </a:lnTo>
                  <a:lnTo>
                    <a:pt x="313" y="938"/>
                  </a:lnTo>
                  <a:lnTo>
                    <a:pt x="296" y="946"/>
                  </a:lnTo>
                  <a:lnTo>
                    <a:pt x="277" y="948"/>
                  </a:lnTo>
                  <a:lnTo>
                    <a:pt x="151" y="948"/>
                  </a:lnTo>
                  <a:lnTo>
                    <a:pt x="147" y="949"/>
                  </a:lnTo>
                  <a:lnTo>
                    <a:pt x="144" y="950"/>
                  </a:lnTo>
                  <a:lnTo>
                    <a:pt x="142" y="952"/>
                  </a:lnTo>
                  <a:lnTo>
                    <a:pt x="140" y="956"/>
                  </a:lnTo>
                  <a:lnTo>
                    <a:pt x="140" y="960"/>
                  </a:lnTo>
                  <a:lnTo>
                    <a:pt x="140" y="1096"/>
                  </a:lnTo>
                  <a:lnTo>
                    <a:pt x="140" y="1100"/>
                  </a:lnTo>
                  <a:lnTo>
                    <a:pt x="142" y="1104"/>
                  </a:lnTo>
                  <a:lnTo>
                    <a:pt x="144" y="1106"/>
                  </a:lnTo>
                  <a:lnTo>
                    <a:pt x="147" y="1108"/>
                  </a:lnTo>
                  <a:lnTo>
                    <a:pt x="151" y="1108"/>
                  </a:lnTo>
                  <a:lnTo>
                    <a:pt x="277" y="1108"/>
                  </a:lnTo>
                  <a:lnTo>
                    <a:pt x="296" y="1111"/>
                  </a:lnTo>
                  <a:lnTo>
                    <a:pt x="313" y="1118"/>
                  </a:lnTo>
                  <a:lnTo>
                    <a:pt x="327" y="1131"/>
                  </a:lnTo>
                  <a:lnTo>
                    <a:pt x="339" y="1147"/>
                  </a:lnTo>
                  <a:lnTo>
                    <a:pt x="345" y="1165"/>
                  </a:lnTo>
                  <a:lnTo>
                    <a:pt x="358" y="1218"/>
                  </a:lnTo>
                  <a:lnTo>
                    <a:pt x="375" y="1269"/>
                  </a:lnTo>
                  <a:lnTo>
                    <a:pt x="395" y="1320"/>
                  </a:lnTo>
                  <a:lnTo>
                    <a:pt x="420" y="1368"/>
                  </a:lnTo>
                  <a:lnTo>
                    <a:pt x="449" y="1414"/>
                  </a:lnTo>
                  <a:lnTo>
                    <a:pt x="457" y="1432"/>
                  </a:lnTo>
                  <a:lnTo>
                    <a:pt x="460" y="1451"/>
                  </a:lnTo>
                  <a:lnTo>
                    <a:pt x="458" y="1470"/>
                  </a:lnTo>
                  <a:lnTo>
                    <a:pt x="452" y="1488"/>
                  </a:lnTo>
                  <a:lnTo>
                    <a:pt x="440" y="1503"/>
                  </a:lnTo>
                  <a:lnTo>
                    <a:pt x="352" y="1592"/>
                  </a:lnTo>
                  <a:lnTo>
                    <a:pt x="349" y="1595"/>
                  </a:lnTo>
                  <a:lnTo>
                    <a:pt x="348" y="1598"/>
                  </a:lnTo>
                  <a:lnTo>
                    <a:pt x="347" y="1600"/>
                  </a:lnTo>
                  <a:lnTo>
                    <a:pt x="348" y="1602"/>
                  </a:lnTo>
                  <a:lnTo>
                    <a:pt x="349" y="1604"/>
                  </a:lnTo>
                  <a:lnTo>
                    <a:pt x="352" y="1608"/>
                  </a:lnTo>
                  <a:lnTo>
                    <a:pt x="447" y="1705"/>
                  </a:lnTo>
                  <a:lnTo>
                    <a:pt x="451" y="1707"/>
                  </a:lnTo>
                  <a:lnTo>
                    <a:pt x="453" y="1708"/>
                  </a:lnTo>
                  <a:lnTo>
                    <a:pt x="455" y="1708"/>
                  </a:lnTo>
                  <a:lnTo>
                    <a:pt x="458" y="1708"/>
                  </a:lnTo>
                  <a:lnTo>
                    <a:pt x="460" y="1707"/>
                  </a:lnTo>
                  <a:lnTo>
                    <a:pt x="463" y="1705"/>
                  </a:lnTo>
                  <a:lnTo>
                    <a:pt x="552" y="1616"/>
                  </a:lnTo>
                  <a:lnTo>
                    <a:pt x="568" y="1604"/>
                  </a:lnTo>
                  <a:lnTo>
                    <a:pt x="585" y="1597"/>
                  </a:lnTo>
                  <a:lnTo>
                    <a:pt x="604" y="1595"/>
                  </a:lnTo>
                  <a:lnTo>
                    <a:pt x="623" y="1598"/>
                  </a:lnTo>
                  <a:lnTo>
                    <a:pt x="640" y="1607"/>
                  </a:lnTo>
                  <a:lnTo>
                    <a:pt x="687" y="1636"/>
                  </a:lnTo>
                  <a:lnTo>
                    <a:pt x="735" y="1660"/>
                  </a:lnTo>
                  <a:lnTo>
                    <a:pt x="785" y="1682"/>
                  </a:lnTo>
                  <a:lnTo>
                    <a:pt x="837" y="1699"/>
                  </a:lnTo>
                  <a:lnTo>
                    <a:pt x="889" y="1711"/>
                  </a:lnTo>
                  <a:lnTo>
                    <a:pt x="908" y="1718"/>
                  </a:lnTo>
                  <a:lnTo>
                    <a:pt x="924" y="1728"/>
                  </a:lnTo>
                  <a:lnTo>
                    <a:pt x="936" y="1743"/>
                  </a:lnTo>
                  <a:lnTo>
                    <a:pt x="943" y="1760"/>
                  </a:lnTo>
                  <a:lnTo>
                    <a:pt x="946" y="1780"/>
                  </a:lnTo>
                  <a:lnTo>
                    <a:pt x="946" y="1906"/>
                  </a:lnTo>
                  <a:lnTo>
                    <a:pt x="947" y="1909"/>
                  </a:lnTo>
                  <a:lnTo>
                    <a:pt x="948" y="1912"/>
                  </a:lnTo>
                  <a:lnTo>
                    <a:pt x="951" y="1914"/>
                  </a:lnTo>
                  <a:lnTo>
                    <a:pt x="954" y="1916"/>
                  </a:lnTo>
                  <a:lnTo>
                    <a:pt x="958" y="1916"/>
                  </a:lnTo>
                  <a:lnTo>
                    <a:pt x="1094" y="1916"/>
                  </a:lnTo>
                  <a:lnTo>
                    <a:pt x="1098" y="1916"/>
                  </a:lnTo>
                  <a:lnTo>
                    <a:pt x="1101" y="1914"/>
                  </a:lnTo>
                  <a:lnTo>
                    <a:pt x="1103" y="1912"/>
                  </a:lnTo>
                  <a:lnTo>
                    <a:pt x="1106" y="1909"/>
                  </a:lnTo>
                  <a:lnTo>
                    <a:pt x="1106" y="1906"/>
                  </a:lnTo>
                  <a:lnTo>
                    <a:pt x="1106" y="1780"/>
                  </a:lnTo>
                  <a:lnTo>
                    <a:pt x="1109" y="1760"/>
                  </a:lnTo>
                  <a:lnTo>
                    <a:pt x="1116" y="1743"/>
                  </a:lnTo>
                  <a:lnTo>
                    <a:pt x="1129" y="1728"/>
                  </a:lnTo>
                  <a:lnTo>
                    <a:pt x="1143" y="1718"/>
                  </a:lnTo>
                  <a:lnTo>
                    <a:pt x="1162" y="1711"/>
                  </a:lnTo>
                  <a:lnTo>
                    <a:pt x="1215" y="1699"/>
                  </a:lnTo>
                  <a:lnTo>
                    <a:pt x="1267" y="1682"/>
                  </a:lnTo>
                  <a:lnTo>
                    <a:pt x="1316" y="1660"/>
                  </a:lnTo>
                  <a:lnTo>
                    <a:pt x="1365" y="1636"/>
                  </a:lnTo>
                  <a:lnTo>
                    <a:pt x="1411" y="1607"/>
                  </a:lnTo>
                  <a:lnTo>
                    <a:pt x="1429" y="1598"/>
                  </a:lnTo>
                  <a:lnTo>
                    <a:pt x="1448" y="1595"/>
                  </a:lnTo>
                  <a:lnTo>
                    <a:pt x="1467" y="1597"/>
                  </a:lnTo>
                  <a:lnTo>
                    <a:pt x="1485" y="1603"/>
                  </a:lnTo>
                  <a:lnTo>
                    <a:pt x="1500" y="1616"/>
                  </a:lnTo>
                  <a:lnTo>
                    <a:pt x="1589" y="1706"/>
                  </a:lnTo>
                  <a:lnTo>
                    <a:pt x="1592" y="1708"/>
                  </a:lnTo>
                  <a:lnTo>
                    <a:pt x="1594" y="1709"/>
                  </a:lnTo>
                  <a:lnTo>
                    <a:pt x="1597" y="1709"/>
                  </a:lnTo>
                  <a:lnTo>
                    <a:pt x="1599" y="1709"/>
                  </a:lnTo>
                  <a:lnTo>
                    <a:pt x="1601" y="1708"/>
                  </a:lnTo>
                  <a:lnTo>
                    <a:pt x="1604" y="1706"/>
                  </a:lnTo>
                  <a:lnTo>
                    <a:pt x="1700" y="1610"/>
                  </a:lnTo>
                  <a:lnTo>
                    <a:pt x="1702" y="1607"/>
                  </a:lnTo>
                  <a:lnTo>
                    <a:pt x="1703" y="1603"/>
                  </a:lnTo>
                  <a:lnTo>
                    <a:pt x="1703" y="1600"/>
                  </a:lnTo>
                  <a:lnTo>
                    <a:pt x="1702" y="1596"/>
                  </a:lnTo>
                  <a:lnTo>
                    <a:pt x="1700" y="1594"/>
                  </a:lnTo>
                  <a:lnTo>
                    <a:pt x="1612" y="1505"/>
                  </a:lnTo>
                  <a:lnTo>
                    <a:pt x="1600" y="1489"/>
                  </a:lnTo>
                  <a:lnTo>
                    <a:pt x="1594" y="1471"/>
                  </a:lnTo>
                  <a:lnTo>
                    <a:pt x="1592" y="1452"/>
                  </a:lnTo>
                  <a:lnTo>
                    <a:pt x="1595" y="1433"/>
                  </a:lnTo>
                  <a:lnTo>
                    <a:pt x="1603" y="1416"/>
                  </a:lnTo>
                  <a:lnTo>
                    <a:pt x="1633" y="1370"/>
                  </a:lnTo>
                  <a:lnTo>
                    <a:pt x="1657" y="1321"/>
                  </a:lnTo>
                  <a:lnTo>
                    <a:pt x="1678" y="1271"/>
                  </a:lnTo>
                  <a:lnTo>
                    <a:pt x="1694" y="1220"/>
                  </a:lnTo>
                  <a:lnTo>
                    <a:pt x="1707" y="1166"/>
                  </a:lnTo>
                  <a:lnTo>
                    <a:pt x="1714" y="1148"/>
                  </a:lnTo>
                  <a:lnTo>
                    <a:pt x="1725" y="1132"/>
                  </a:lnTo>
                  <a:lnTo>
                    <a:pt x="1739" y="1119"/>
                  </a:lnTo>
                  <a:lnTo>
                    <a:pt x="1756" y="1112"/>
                  </a:lnTo>
                  <a:lnTo>
                    <a:pt x="1776" y="1110"/>
                  </a:lnTo>
                  <a:lnTo>
                    <a:pt x="1902" y="1110"/>
                  </a:lnTo>
                  <a:lnTo>
                    <a:pt x="1905" y="1109"/>
                  </a:lnTo>
                  <a:lnTo>
                    <a:pt x="1908" y="1108"/>
                  </a:lnTo>
                  <a:lnTo>
                    <a:pt x="1910" y="1105"/>
                  </a:lnTo>
                  <a:lnTo>
                    <a:pt x="1912" y="1101"/>
                  </a:lnTo>
                  <a:lnTo>
                    <a:pt x="1912" y="1098"/>
                  </a:lnTo>
                  <a:lnTo>
                    <a:pt x="1912" y="961"/>
                  </a:lnTo>
                  <a:lnTo>
                    <a:pt x="1912" y="958"/>
                  </a:lnTo>
                  <a:lnTo>
                    <a:pt x="1910" y="955"/>
                  </a:lnTo>
                  <a:lnTo>
                    <a:pt x="1908" y="951"/>
                  </a:lnTo>
                  <a:lnTo>
                    <a:pt x="1905" y="950"/>
                  </a:lnTo>
                  <a:lnTo>
                    <a:pt x="1902" y="949"/>
                  </a:lnTo>
                  <a:lnTo>
                    <a:pt x="1776" y="949"/>
                  </a:lnTo>
                  <a:lnTo>
                    <a:pt x="1756" y="947"/>
                  </a:lnTo>
                  <a:lnTo>
                    <a:pt x="1739" y="939"/>
                  </a:lnTo>
                  <a:lnTo>
                    <a:pt x="1725" y="927"/>
                  </a:lnTo>
                  <a:lnTo>
                    <a:pt x="1714" y="911"/>
                  </a:lnTo>
                  <a:lnTo>
                    <a:pt x="1707" y="893"/>
                  </a:lnTo>
                  <a:lnTo>
                    <a:pt x="1694" y="839"/>
                  </a:lnTo>
                  <a:lnTo>
                    <a:pt x="1678" y="789"/>
                  </a:lnTo>
                  <a:lnTo>
                    <a:pt x="1657" y="738"/>
                  </a:lnTo>
                  <a:lnTo>
                    <a:pt x="1633" y="689"/>
                  </a:lnTo>
                  <a:lnTo>
                    <a:pt x="1603" y="643"/>
                  </a:lnTo>
                  <a:lnTo>
                    <a:pt x="1595" y="626"/>
                  </a:lnTo>
                  <a:lnTo>
                    <a:pt x="1592" y="607"/>
                  </a:lnTo>
                  <a:lnTo>
                    <a:pt x="1594" y="588"/>
                  </a:lnTo>
                  <a:lnTo>
                    <a:pt x="1600" y="570"/>
                  </a:lnTo>
                  <a:lnTo>
                    <a:pt x="1612" y="554"/>
                  </a:lnTo>
                  <a:lnTo>
                    <a:pt x="1700" y="465"/>
                  </a:lnTo>
                  <a:lnTo>
                    <a:pt x="1702" y="463"/>
                  </a:lnTo>
                  <a:lnTo>
                    <a:pt x="1703" y="460"/>
                  </a:lnTo>
                  <a:lnTo>
                    <a:pt x="1703" y="456"/>
                  </a:lnTo>
                  <a:lnTo>
                    <a:pt x="1702" y="453"/>
                  </a:lnTo>
                  <a:lnTo>
                    <a:pt x="1700" y="450"/>
                  </a:lnTo>
                  <a:lnTo>
                    <a:pt x="1604" y="353"/>
                  </a:lnTo>
                  <a:lnTo>
                    <a:pt x="1601" y="351"/>
                  </a:lnTo>
                  <a:lnTo>
                    <a:pt x="1599" y="350"/>
                  </a:lnTo>
                  <a:lnTo>
                    <a:pt x="1597" y="350"/>
                  </a:lnTo>
                  <a:lnTo>
                    <a:pt x="1594" y="350"/>
                  </a:lnTo>
                  <a:lnTo>
                    <a:pt x="1592" y="351"/>
                  </a:lnTo>
                  <a:lnTo>
                    <a:pt x="1589" y="353"/>
                  </a:lnTo>
                  <a:lnTo>
                    <a:pt x="1500" y="442"/>
                  </a:lnTo>
                  <a:lnTo>
                    <a:pt x="1485" y="454"/>
                  </a:lnTo>
                  <a:lnTo>
                    <a:pt x="1468" y="460"/>
                  </a:lnTo>
                  <a:lnTo>
                    <a:pt x="1450" y="463"/>
                  </a:lnTo>
                  <a:lnTo>
                    <a:pt x="1430" y="460"/>
                  </a:lnTo>
                  <a:lnTo>
                    <a:pt x="1411" y="450"/>
                  </a:lnTo>
                  <a:lnTo>
                    <a:pt x="1365" y="422"/>
                  </a:lnTo>
                  <a:lnTo>
                    <a:pt x="1316" y="398"/>
                  </a:lnTo>
                  <a:lnTo>
                    <a:pt x="1267" y="376"/>
                  </a:lnTo>
                  <a:lnTo>
                    <a:pt x="1215" y="360"/>
                  </a:lnTo>
                  <a:lnTo>
                    <a:pt x="1162" y="347"/>
                  </a:lnTo>
                  <a:lnTo>
                    <a:pt x="1143" y="341"/>
                  </a:lnTo>
                  <a:lnTo>
                    <a:pt x="1128" y="330"/>
                  </a:lnTo>
                  <a:lnTo>
                    <a:pt x="1116" y="315"/>
                  </a:lnTo>
                  <a:lnTo>
                    <a:pt x="1109" y="297"/>
                  </a:lnTo>
                  <a:lnTo>
                    <a:pt x="1106" y="278"/>
                  </a:lnTo>
                  <a:lnTo>
                    <a:pt x="1106" y="152"/>
                  </a:lnTo>
                  <a:lnTo>
                    <a:pt x="1106" y="149"/>
                  </a:lnTo>
                  <a:lnTo>
                    <a:pt x="1103" y="146"/>
                  </a:lnTo>
                  <a:lnTo>
                    <a:pt x="1101" y="143"/>
                  </a:lnTo>
                  <a:lnTo>
                    <a:pt x="1098" y="142"/>
                  </a:lnTo>
                  <a:lnTo>
                    <a:pt x="1094" y="141"/>
                  </a:lnTo>
                  <a:lnTo>
                    <a:pt x="958" y="141"/>
                  </a:lnTo>
                  <a:close/>
                  <a:moveTo>
                    <a:pt x="958" y="0"/>
                  </a:moveTo>
                  <a:lnTo>
                    <a:pt x="1095" y="0"/>
                  </a:lnTo>
                  <a:lnTo>
                    <a:pt x="1126" y="3"/>
                  </a:lnTo>
                  <a:lnTo>
                    <a:pt x="1154" y="13"/>
                  </a:lnTo>
                  <a:lnTo>
                    <a:pt x="1179" y="27"/>
                  </a:lnTo>
                  <a:lnTo>
                    <a:pt x="1201" y="45"/>
                  </a:lnTo>
                  <a:lnTo>
                    <a:pt x="1220" y="68"/>
                  </a:lnTo>
                  <a:lnTo>
                    <a:pt x="1234" y="93"/>
                  </a:lnTo>
                  <a:lnTo>
                    <a:pt x="1244" y="122"/>
                  </a:lnTo>
                  <a:lnTo>
                    <a:pt x="1247" y="152"/>
                  </a:lnTo>
                  <a:lnTo>
                    <a:pt x="1247" y="223"/>
                  </a:lnTo>
                  <a:lnTo>
                    <a:pt x="1297" y="238"/>
                  </a:lnTo>
                  <a:lnTo>
                    <a:pt x="1346" y="257"/>
                  </a:lnTo>
                  <a:lnTo>
                    <a:pt x="1394" y="278"/>
                  </a:lnTo>
                  <a:lnTo>
                    <a:pt x="1441" y="304"/>
                  </a:lnTo>
                  <a:lnTo>
                    <a:pt x="1490" y="254"/>
                  </a:lnTo>
                  <a:lnTo>
                    <a:pt x="1508" y="238"/>
                  </a:lnTo>
                  <a:lnTo>
                    <a:pt x="1528" y="225"/>
                  </a:lnTo>
                  <a:lnTo>
                    <a:pt x="1551" y="217"/>
                  </a:lnTo>
                  <a:lnTo>
                    <a:pt x="1574" y="212"/>
                  </a:lnTo>
                  <a:lnTo>
                    <a:pt x="1597" y="209"/>
                  </a:lnTo>
                  <a:lnTo>
                    <a:pt x="1628" y="213"/>
                  </a:lnTo>
                  <a:lnTo>
                    <a:pt x="1655" y="221"/>
                  </a:lnTo>
                  <a:lnTo>
                    <a:pt x="1681" y="235"/>
                  </a:lnTo>
                  <a:lnTo>
                    <a:pt x="1705" y="254"/>
                  </a:lnTo>
                  <a:lnTo>
                    <a:pt x="1800" y="350"/>
                  </a:lnTo>
                  <a:lnTo>
                    <a:pt x="1818" y="371"/>
                  </a:lnTo>
                  <a:lnTo>
                    <a:pt x="1831" y="394"/>
                  </a:lnTo>
                  <a:lnTo>
                    <a:pt x="1839" y="419"/>
                  </a:lnTo>
                  <a:lnTo>
                    <a:pt x="1844" y="445"/>
                  </a:lnTo>
                  <a:lnTo>
                    <a:pt x="1844" y="471"/>
                  </a:lnTo>
                  <a:lnTo>
                    <a:pt x="1839" y="496"/>
                  </a:lnTo>
                  <a:lnTo>
                    <a:pt x="1831" y="521"/>
                  </a:lnTo>
                  <a:lnTo>
                    <a:pt x="1818" y="544"/>
                  </a:lnTo>
                  <a:lnTo>
                    <a:pt x="1800" y="565"/>
                  </a:lnTo>
                  <a:lnTo>
                    <a:pt x="1751" y="614"/>
                  </a:lnTo>
                  <a:lnTo>
                    <a:pt x="1776" y="661"/>
                  </a:lnTo>
                  <a:lnTo>
                    <a:pt x="1797" y="709"/>
                  </a:lnTo>
                  <a:lnTo>
                    <a:pt x="1816" y="759"/>
                  </a:lnTo>
                  <a:lnTo>
                    <a:pt x="1832" y="809"/>
                  </a:lnTo>
                  <a:lnTo>
                    <a:pt x="1902" y="809"/>
                  </a:lnTo>
                  <a:lnTo>
                    <a:pt x="1932" y="812"/>
                  </a:lnTo>
                  <a:lnTo>
                    <a:pt x="1961" y="821"/>
                  </a:lnTo>
                  <a:lnTo>
                    <a:pt x="1987" y="835"/>
                  </a:lnTo>
                  <a:lnTo>
                    <a:pt x="2009" y="854"/>
                  </a:lnTo>
                  <a:lnTo>
                    <a:pt x="2027" y="876"/>
                  </a:lnTo>
                  <a:lnTo>
                    <a:pt x="2042" y="902"/>
                  </a:lnTo>
                  <a:lnTo>
                    <a:pt x="2050" y="930"/>
                  </a:lnTo>
                  <a:lnTo>
                    <a:pt x="2054" y="961"/>
                  </a:lnTo>
                  <a:lnTo>
                    <a:pt x="2054" y="1098"/>
                  </a:lnTo>
                  <a:lnTo>
                    <a:pt x="2050" y="1129"/>
                  </a:lnTo>
                  <a:lnTo>
                    <a:pt x="2042" y="1157"/>
                  </a:lnTo>
                  <a:lnTo>
                    <a:pt x="2027" y="1183"/>
                  </a:lnTo>
                  <a:lnTo>
                    <a:pt x="2009" y="1205"/>
                  </a:lnTo>
                  <a:lnTo>
                    <a:pt x="1987" y="1224"/>
                  </a:lnTo>
                  <a:lnTo>
                    <a:pt x="1961" y="1238"/>
                  </a:lnTo>
                  <a:lnTo>
                    <a:pt x="1932" y="1247"/>
                  </a:lnTo>
                  <a:lnTo>
                    <a:pt x="1902" y="1250"/>
                  </a:lnTo>
                  <a:lnTo>
                    <a:pt x="1832" y="1250"/>
                  </a:lnTo>
                  <a:lnTo>
                    <a:pt x="1816" y="1300"/>
                  </a:lnTo>
                  <a:lnTo>
                    <a:pt x="1797" y="1350"/>
                  </a:lnTo>
                  <a:lnTo>
                    <a:pt x="1776" y="1398"/>
                  </a:lnTo>
                  <a:lnTo>
                    <a:pt x="1751" y="1445"/>
                  </a:lnTo>
                  <a:lnTo>
                    <a:pt x="1800" y="1495"/>
                  </a:lnTo>
                  <a:lnTo>
                    <a:pt x="1818" y="1515"/>
                  </a:lnTo>
                  <a:lnTo>
                    <a:pt x="1831" y="1538"/>
                  </a:lnTo>
                  <a:lnTo>
                    <a:pt x="1839" y="1563"/>
                  </a:lnTo>
                  <a:lnTo>
                    <a:pt x="1844" y="1589"/>
                  </a:lnTo>
                  <a:lnTo>
                    <a:pt x="1844" y="1614"/>
                  </a:lnTo>
                  <a:lnTo>
                    <a:pt x="1839" y="1640"/>
                  </a:lnTo>
                  <a:lnTo>
                    <a:pt x="1831" y="1665"/>
                  </a:lnTo>
                  <a:lnTo>
                    <a:pt x="1818" y="1688"/>
                  </a:lnTo>
                  <a:lnTo>
                    <a:pt x="1800" y="1709"/>
                  </a:lnTo>
                  <a:lnTo>
                    <a:pt x="1705" y="1805"/>
                  </a:lnTo>
                  <a:lnTo>
                    <a:pt x="1687" y="1821"/>
                  </a:lnTo>
                  <a:lnTo>
                    <a:pt x="1665" y="1834"/>
                  </a:lnTo>
                  <a:lnTo>
                    <a:pt x="1644" y="1842"/>
                  </a:lnTo>
                  <a:lnTo>
                    <a:pt x="1621" y="1848"/>
                  </a:lnTo>
                  <a:lnTo>
                    <a:pt x="1597" y="1850"/>
                  </a:lnTo>
                  <a:lnTo>
                    <a:pt x="1567" y="1846"/>
                  </a:lnTo>
                  <a:lnTo>
                    <a:pt x="1539" y="1838"/>
                  </a:lnTo>
                  <a:lnTo>
                    <a:pt x="1514" y="1824"/>
                  </a:lnTo>
                  <a:lnTo>
                    <a:pt x="1490" y="1805"/>
                  </a:lnTo>
                  <a:lnTo>
                    <a:pt x="1441" y="1756"/>
                  </a:lnTo>
                  <a:lnTo>
                    <a:pt x="1394" y="1781"/>
                  </a:lnTo>
                  <a:lnTo>
                    <a:pt x="1346" y="1802"/>
                  </a:lnTo>
                  <a:lnTo>
                    <a:pt x="1297" y="1821"/>
                  </a:lnTo>
                  <a:lnTo>
                    <a:pt x="1247" y="1836"/>
                  </a:lnTo>
                  <a:lnTo>
                    <a:pt x="1247" y="1907"/>
                  </a:lnTo>
                  <a:lnTo>
                    <a:pt x="1244" y="1937"/>
                  </a:lnTo>
                  <a:lnTo>
                    <a:pt x="1235" y="1966"/>
                  </a:lnTo>
                  <a:lnTo>
                    <a:pt x="1220" y="1991"/>
                  </a:lnTo>
                  <a:lnTo>
                    <a:pt x="1203" y="2015"/>
                  </a:lnTo>
                  <a:lnTo>
                    <a:pt x="1179" y="2032"/>
                  </a:lnTo>
                  <a:lnTo>
                    <a:pt x="1154" y="2046"/>
                  </a:lnTo>
                  <a:lnTo>
                    <a:pt x="1126" y="2056"/>
                  </a:lnTo>
                  <a:lnTo>
                    <a:pt x="1095" y="2059"/>
                  </a:lnTo>
                  <a:lnTo>
                    <a:pt x="958" y="2059"/>
                  </a:lnTo>
                  <a:lnTo>
                    <a:pt x="927" y="2056"/>
                  </a:lnTo>
                  <a:lnTo>
                    <a:pt x="900" y="2046"/>
                  </a:lnTo>
                  <a:lnTo>
                    <a:pt x="874" y="2032"/>
                  </a:lnTo>
                  <a:lnTo>
                    <a:pt x="851" y="2015"/>
                  </a:lnTo>
                  <a:lnTo>
                    <a:pt x="832" y="1991"/>
                  </a:lnTo>
                  <a:lnTo>
                    <a:pt x="819" y="1966"/>
                  </a:lnTo>
                  <a:lnTo>
                    <a:pt x="810" y="1937"/>
                  </a:lnTo>
                  <a:lnTo>
                    <a:pt x="807" y="1907"/>
                  </a:lnTo>
                  <a:lnTo>
                    <a:pt x="807" y="1836"/>
                  </a:lnTo>
                  <a:lnTo>
                    <a:pt x="756" y="1821"/>
                  </a:lnTo>
                  <a:lnTo>
                    <a:pt x="707" y="1802"/>
                  </a:lnTo>
                  <a:lnTo>
                    <a:pt x="659" y="1781"/>
                  </a:lnTo>
                  <a:lnTo>
                    <a:pt x="613" y="1756"/>
                  </a:lnTo>
                  <a:lnTo>
                    <a:pt x="563" y="1805"/>
                  </a:lnTo>
                  <a:lnTo>
                    <a:pt x="545" y="1821"/>
                  </a:lnTo>
                  <a:lnTo>
                    <a:pt x="524" y="1834"/>
                  </a:lnTo>
                  <a:lnTo>
                    <a:pt x="503" y="1842"/>
                  </a:lnTo>
                  <a:lnTo>
                    <a:pt x="480" y="1848"/>
                  </a:lnTo>
                  <a:lnTo>
                    <a:pt x="456" y="1850"/>
                  </a:lnTo>
                  <a:lnTo>
                    <a:pt x="426" y="1846"/>
                  </a:lnTo>
                  <a:lnTo>
                    <a:pt x="398" y="1838"/>
                  </a:lnTo>
                  <a:lnTo>
                    <a:pt x="372" y="1824"/>
                  </a:lnTo>
                  <a:lnTo>
                    <a:pt x="349" y="1805"/>
                  </a:lnTo>
                  <a:lnTo>
                    <a:pt x="252" y="1709"/>
                  </a:lnTo>
                  <a:lnTo>
                    <a:pt x="237" y="1690"/>
                  </a:lnTo>
                  <a:lnTo>
                    <a:pt x="225" y="1670"/>
                  </a:lnTo>
                  <a:lnTo>
                    <a:pt x="215" y="1649"/>
                  </a:lnTo>
                  <a:lnTo>
                    <a:pt x="210" y="1626"/>
                  </a:lnTo>
                  <a:lnTo>
                    <a:pt x="208" y="1601"/>
                  </a:lnTo>
                  <a:lnTo>
                    <a:pt x="211" y="1572"/>
                  </a:lnTo>
                  <a:lnTo>
                    <a:pt x="220" y="1543"/>
                  </a:lnTo>
                  <a:lnTo>
                    <a:pt x="233" y="1517"/>
                  </a:lnTo>
                  <a:lnTo>
                    <a:pt x="252" y="1495"/>
                  </a:lnTo>
                  <a:lnTo>
                    <a:pt x="302" y="1445"/>
                  </a:lnTo>
                  <a:lnTo>
                    <a:pt x="278" y="1398"/>
                  </a:lnTo>
                  <a:lnTo>
                    <a:pt x="256" y="1350"/>
                  </a:lnTo>
                  <a:lnTo>
                    <a:pt x="237" y="1300"/>
                  </a:lnTo>
                  <a:lnTo>
                    <a:pt x="222" y="1250"/>
                  </a:lnTo>
                  <a:lnTo>
                    <a:pt x="151" y="1250"/>
                  </a:lnTo>
                  <a:lnTo>
                    <a:pt x="121" y="1247"/>
                  </a:lnTo>
                  <a:lnTo>
                    <a:pt x="92" y="1238"/>
                  </a:lnTo>
                  <a:lnTo>
                    <a:pt x="67" y="1224"/>
                  </a:lnTo>
                  <a:lnTo>
                    <a:pt x="45" y="1205"/>
                  </a:lnTo>
                  <a:lnTo>
                    <a:pt x="26" y="1183"/>
                  </a:lnTo>
                  <a:lnTo>
                    <a:pt x="12" y="1157"/>
                  </a:lnTo>
                  <a:lnTo>
                    <a:pt x="2" y="1129"/>
                  </a:lnTo>
                  <a:lnTo>
                    <a:pt x="0" y="1098"/>
                  </a:lnTo>
                  <a:lnTo>
                    <a:pt x="0" y="961"/>
                  </a:lnTo>
                  <a:lnTo>
                    <a:pt x="2" y="930"/>
                  </a:lnTo>
                  <a:lnTo>
                    <a:pt x="12" y="902"/>
                  </a:lnTo>
                  <a:lnTo>
                    <a:pt x="26" y="876"/>
                  </a:lnTo>
                  <a:lnTo>
                    <a:pt x="45" y="854"/>
                  </a:lnTo>
                  <a:lnTo>
                    <a:pt x="67" y="835"/>
                  </a:lnTo>
                  <a:lnTo>
                    <a:pt x="92" y="821"/>
                  </a:lnTo>
                  <a:lnTo>
                    <a:pt x="121" y="812"/>
                  </a:lnTo>
                  <a:lnTo>
                    <a:pt x="151" y="809"/>
                  </a:lnTo>
                  <a:lnTo>
                    <a:pt x="222" y="809"/>
                  </a:lnTo>
                  <a:lnTo>
                    <a:pt x="237" y="759"/>
                  </a:lnTo>
                  <a:lnTo>
                    <a:pt x="256" y="709"/>
                  </a:lnTo>
                  <a:lnTo>
                    <a:pt x="278" y="661"/>
                  </a:lnTo>
                  <a:lnTo>
                    <a:pt x="302" y="614"/>
                  </a:lnTo>
                  <a:lnTo>
                    <a:pt x="252" y="565"/>
                  </a:lnTo>
                  <a:lnTo>
                    <a:pt x="237" y="547"/>
                  </a:lnTo>
                  <a:lnTo>
                    <a:pt x="225" y="527"/>
                  </a:lnTo>
                  <a:lnTo>
                    <a:pt x="215" y="504"/>
                  </a:lnTo>
                  <a:lnTo>
                    <a:pt x="210" y="482"/>
                  </a:lnTo>
                  <a:lnTo>
                    <a:pt x="208" y="458"/>
                  </a:lnTo>
                  <a:lnTo>
                    <a:pt x="211" y="428"/>
                  </a:lnTo>
                  <a:lnTo>
                    <a:pt x="220" y="400"/>
                  </a:lnTo>
                  <a:lnTo>
                    <a:pt x="233" y="373"/>
                  </a:lnTo>
                  <a:lnTo>
                    <a:pt x="252" y="350"/>
                  </a:lnTo>
                  <a:lnTo>
                    <a:pt x="349" y="254"/>
                  </a:lnTo>
                  <a:lnTo>
                    <a:pt x="367" y="238"/>
                  </a:lnTo>
                  <a:lnTo>
                    <a:pt x="387" y="225"/>
                  </a:lnTo>
                  <a:lnTo>
                    <a:pt x="410" y="217"/>
                  </a:lnTo>
                  <a:lnTo>
                    <a:pt x="432" y="212"/>
                  </a:lnTo>
                  <a:lnTo>
                    <a:pt x="456" y="209"/>
                  </a:lnTo>
                  <a:lnTo>
                    <a:pt x="485" y="213"/>
                  </a:lnTo>
                  <a:lnTo>
                    <a:pt x="514" y="221"/>
                  </a:lnTo>
                  <a:lnTo>
                    <a:pt x="540" y="235"/>
                  </a:lnTo>
                  <a:lnTo>
                    <a:pt x="563" y="254"/>
                  </a:lnTo>
                  <a:lnTo>
                    <a:pt x="613" y="304"/>
                  </a:lnTo>
                  <a:lnTo>
                    <a:pt x="659" y="278"/>
                  </a:lnTo>
                  <a:lnTo>
                    <a:pt x="707" y="257"/>
                  </a:lnTo>
                  <a:lnTo>
                    <a:pt x="756" y="238"/>
                  </a:lnTo>
                  <a:lnTo>
                    <a:pt x="807" y="223"/>
                  </a:lnTo>
                  <a:lnTo>
                    <a:pt x="807" y="152"/>
                  </a:lnTo>
                  <a:lnTo>
                    <a:pt x="810" y="122"/>
                  </a:lnTo>
                  <a:lnTo>
                    <a:pt x="819" y="93"/>
                  </a:lnTo>
                  <a:lnTo>
                    <a:pt x="832" y="68"/>
                  </a:lnTo>
                  <a:lnTo>
                    <a:pt x="851" y="45"/>
                  </a:lnTo>
                  <a:lnTo>
                    <a:pt x="874" y="27"/>
                  </a:lnTo>
                  <a:lnTo>
                    <a:pt x="900" y="13"/>
                  </a:lnTo>
                  <a:lnTo>
                    <a:pt x="927" y="3"/>
                  </a:lnTo>
                  <a:lnTo>
                    <a:pt x="95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8" name="Freeform 253"/>
            <p:cNvSpPr>
              <a:spLocks noEditPoints="1"/>
            </p:cNvSpPr>
            <p:nvPr/>
          </p:nvSpPr>
          <p:spPr bwMode="auto">
            <a:xfrm>
              <a:off x="3733801" y="3562350"/>
              <a:ext cx="131763" cy="131763"/>
            </a:xfrm>
            <a:custGeom>
              <a:avLst/>
              <a:gdLst>
                <a:gd name="T0" fmla="*/ 374 w 833"/>
                <a:gd name="T1" fmla="*/ 144 h 835"/>
                <a:gd name="T2" fmla="*/ 299 w 833"/>
                <a:gd name="T3" fmla="*/ 166 h 835"/>
                <a:gd name="T4" fmla="*/ 234 w 833"/>
                <a:gd name="T5" fmla="*/ 208 h 835"/>
                <a:gd name="T6" fmla="*/ 183 w 833"/>
                <a:gd name="T7" fmla="*/ 266 h 835"/>
                <a:gd name="T8" fmla="*/ 151 w 833"/>
                <a:gd name="T9" fmla="*/ 337 h 835"/>
                <a:gd name="T10" fmla="*/ 139 w 833"/>
                <a:gd name="T11" fmla="*/ 418 h 835"/>
                <a:gd name="T12" fmla="*/ 151 w 833"/>
                <a:gd name="T13" fmla="*/ 498 h 835"/>
                <a:gd name="T14" fmla="*/ 183 w 833"/>
                <a:gd name="T15" fmla="*/ 569 h 835"/>
                <a:gd name="T16" fmla="*/ 234 w 833"/>
                <a:gd name="T17" fmla="*/ 627 h 835"/>
                <a:gd name="T18" fmla="*/ 299 w 833"/>
                <a:gd name="T19" fmla="*/ 669 h 835"/>
                <a:gd name="T20" fmla="*/ 374 w 833"/>
                <a:gd name="T21" fmla="*/ 691 h 835"/>
                <a:gd name="T22" fmla="*/ 457 w 833"/>
                <a:gd name="T23" fmla="*/ 691 h 835"/>
                <a:gd name="T24" fmla="*/ 531 w 833"/>
                <a:gd name="T25" fmla="*/ 669 h 835"/>
                <a:gd name="T26" fmla="*/ 597 w 833"/>
                <a:gd name="T27" fmla="*/ 627 h 835"/>
                <a:gd name="T28" fmla="*/ 647 w 833"/>
                <a:gd name="T29" fmla="*/ 569 h 835"/>
                <a:gd name="T30" fmla="*/ 680 w 833"/>
                <a:gd name="T31" fmla="*/ 498 h 835"/>
                <a:gd name="T32" fmla="*/ 692 w 833"/>
                <a:gd name="T33" fmla="*/ 418 h 835"/>
                <a:gd name="T34" fmla="*/ 680 w 833"/>
                <a:gd name="T35" fmla="*/ 338 h 835"/>
                <a:gd name="T36" fmla="*/ 647 w 833"/>
                <a:gd name="T37" fmla="*/ 267 h 835"/>
                <a:gd name="T38" fmla="*/ 597 w 833"/>
                <a:gd name="T39" fmla="*/ 209 h 835"/>
                <a:gd name="T40" fmla="*/ 531 w 833"/>
                <a:gd name="T41" fmla="*/ 167 h 835"/>
                <a:gd name="T42" fmla="*/ 457 w 833"/>
                <a:gd name="T43" fmla="*/ 144 h 835"/>
                <a:gd name="T44" fmla="*/ 416 w 833"/>
                <a:gd name="T45" fmla="*/ 0 h 835"/>
                <a:gd name="T46" fmla="*/ 519 w 833"/>
                <a:gd name="T47" fmla="*/ 13 h 835"/>
                <a:gd name="T48" fmla="*/ 612 w 833"/>
                <a:gd name="T49" fmla="*/ 49 h 835"/>
                <a:gd name="T50" fmla="*/ 693 w 833"/>
                <a:gd name="T51" fmla="*/ 106 h 835"/>
                <a:gd name="T52" fmla="*/ 758 w 833"/>
                <a:gd name="T53" fmla="*/ 180 h 835"/>
                <a:gd name="T54" fmla="*/ 805 w 833"/>
                <a:gd name="T55" fmla="*/ 266 h 835"/>
                <a:gd name="T56" fmla="*/ 829 w 833"/>
                <a:gd name="T57" fmla="*/ 366 h 835"/>
                <a:gd name="T58" fmla="*/ 829 w 833"/>
                <a:gd name="T59" fmla="*/ 469 h 835"/>
                <a:gd name="T60" fmla="*/ 805 w 833"/>
                <a:gd name="T61" fmla="*/ 569 h 835"/>
                <a:gd name="T62" fmla="*/ 758 w 833"/>
                <a:gd name="T63" fmla="*/ 655 h 835"/>
                <a:gd name="T64" fmla="*/ 693 w 833"/>
                <a:gd name="T65" fmla="*/ 729 h 835"/>
                <a:gd name="T66" fmla="*/ 612 w 833"/>
                <a:gd name="T67" fmla="*/ 786 h 835"/>
                <a:gd name="T68" fmla="*/ 519 w 833"/>
                <a:gd name="T69" fmla="*/ 822 h 835"/>
                <a:gd name="T70" fmla="*/ 416 w 833"/>
                <a:gd name="T71" fmla="*/ 835 h 835"/>
                <a:gd name="T72" fmla="*/ 313 w 833"/>
                <a:gd name="T73" fmla="*/ 822 h 835"/>
                <a:gd name="T74" fmla="*/ 220 w 833"/>
                <a:gd name="T75" fmla="*/ 786 h 835"/>
                <a:gd name="T76" fmla="*/ 139 w 833"/>
                <a:gd name="T77" fmla="*/ 729 h 835"/>
                <a:gd name="T78" fmla="*/ 74 w 833"/>
                <a:gd name="T79" fmla="*/ 655 h 835"/>
                <a:gd name="T80" fmla="*/ 27 w 833"/>
                <a:gd name="T81" fmla="*/ 569 h 835"/>
                <a:gd name="T82" fmla="*/ 3 w 833"/>
                <a:gd name="T83" fmla="*/ 469 h 835"/>
                <a:gd name="T84" fmla="*/ 3 w 833"/>
                <a:gd name="T85" fmla="*/ 366 h 835"/>
                <a:gd name="T86" fmla="*/ 27 w 833"/>
                <a:gd name="T87" fmla="*/ 266 h 835"/>
                <a:gd name="T88" fmla="*/ 74 w 833"/>
                <a:gd name="T89" fmla="*/ 180 h 835"/>
                <a:gd name="T90" fmla="*/ 139 w 833"/>
                <a:gd name="T91" fmla="*/ 106 h 835"/>
                <a:gd name="T92" fmla="*/ 220 w 833"/>
                <a:gd name="T93" fmla="*/ 49 h 835"/>
                <a:gd name="T94" fmla="*/ 313 w 833"/>
                <a:gd name="T95" fmla="*/ 13 h 835"/>
                <a:gd name="T96" fmla="*/ 416 w 833"/>
                <a:gd name="T9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3" h="835">
                  <a:moveTo>
                    <a:pt x="415" y="141"/>
                  </a:moveTo>
                  <a:lnTo>
                    <a:pt x="374" y="144"/>
                  </a:lnTo>
                  <a:lnTo>
                    <a:pt x="335" y="152"/>
                  </a:lnTo>
                  <a:lnTo>
                    <a:pt x="299" y="166"/>
                  </a:lnTo>
                  <a:lnTo>
                    <a:pt x="265" y="185"/>
                  </a:lnTo>
                  <a:lnTo>
                    <a:pt x="234" y="208"/>
                  </a:lnTo>
                  <a:lnTo>
                    <a:pt x="207" y="236"/>
                  </a:lnTo>
                  <a:lnTo>
                    <a:pt x="183" y="266"/>
                  </a:lnTo>
                  <a:lnTo>
                    <a:pt x="164" y="301"/>
                  </a:lnTo>
                  <a:lnTo>
                    <a:pt x="151" y="337"/>
                  </a:lnTo>
                  <a:lnTo>
                    <a:pt x="142" y="376"/>
                  </a:lnTo>
                  <a:lnTo>
                    <a:pt x="139" y="418"/>
                  </a:lnTo>
                  <a:lnTo>
                    <a:pt x="142" y="459"/>
                  </a:lnTo>
                  <a:lnTo>
                    <a:pt x="151" y="498"/>
                  </a:lnTo>
                  <a:lnTo>
                    <a:pt x="164" y="534"/>
                  </a:lnTo>
                  <a:lnTo>
                    <a:pt x="183" y="569"/>
                  </a:lnTo>
                  <a:lnTo>
                    <a:pt x="207" y="599"/>
                  </a:lnTo>
                  <a:lnTo>
                    <a:pt x="234" y="627"/>
                  </a:lnTo>
                  <a:lnTo>
                    <a:pt x="265" y="650"/>
                  </a:lnTo>
                  <a:lnTo>
                    <a:pt x="299" y="669"/>
                  </a:lnTo>
                  <a:lnTo>
                    <a:pt x="335" y="683"/>
                  </a:lnTo>
                  <a:lnTo>
                    <a:pt x="374" y="691"/>
                  </a:lnTo>
                  <a:lnTo>
                    <a:pt x="415" y="694"/>
                  </a:lnTo>
                  <a:lnTo>
                    <a:pt x="457" y="691"/>
                  </a:lnTo>
                  <a:lnTo>
                    <a:pt x="495" y="683"/>
                  </a:lnTo>
                  <a:lnTo>
                    <a:pt x="531" y="669"/>
                  </a:lnTo>
                  <a:lnTo>
                    <a:pt x="565" y="650"/>
                  </a:lnTo>
                  <a:lnTo>
                    <a:pt x="597" y="627"/>
                  </a:lnTo>
                  <a:lnTo>
                    <a:pt x="624" y="599"/>
                  </a:lnTo>
                  <a:lnTo>
                    <a:pt x="647" y="569"/>
                  </a:lnTo>
                  <a:lnTo>
                    <a:pt x="665" y="534"/>
                  </a:lnTo>
                  <a:lnTo>
                    <a:pt x="680" y="498"/>
                  </a:lnTo>
                  <a:lnTo>
                    <a:pt x="689" y="459"/>
                  </a:lnTo>
                  <a:lnTo>
                    <a:pt x="692" y="418"/>
                  </a:lnTo>
                  <a:lnTo>
                    <a:pt x="689" y="376"/>
                  </a:lnTo>
                  <a:lnTo>
                    <a:pt x="680" y="338"/>
                  </a:lnTo>
                  <a:lnTo>
                    <a:pt x="665" y="301"/>
                  </a:lnTo>
                  <a:lnTo>
                    <a:pt x="647" y="267"/>
                  </a:lnTo>
                  <a:lnTo>
                    <a:pt x="624" y="236"/>
                  </a:lnTo>
                  <a:lnTo>
                    <a:pt x="597" y="209"/>
                  </a:lnTo>
                  <a:lnTo>
                    <a:pt x="565" y="185"/>
                  </a:lnTo>
                  <a:lnTo>
                    <a:pt x="531" y="167"/>
                  </a:lnTo>
                  <a:lnTo>
                    <a:pt x="495" y="152"/>
                  </a:lnTo>
                  <a:lnTo>
                    <a:pt x="457" y="144"/>
                  </a:lnTo>
                  <a:lnTo>
                    <a:pt x="415" y="141"/>
                  </a:lnTo>
                  <a:close/>
                  <a:moveTo>
                    <a:pt x="416" y="0"/>
                  </a:moveTo>
                  <a:lnTo>
                    <a:pt x="468" y="3"/>
                  </a:lnTo>
                  <a:lnTo>
                    <a:pt x="519" y="13"/>
                  </a:lnTo>
                  <a:lnTo>
                    <a:pt x="566" y="29"/>
                  </a:lnTo>
                  <a:lnTo>
                    <a:pt x="612" y="49"/>
                  </a:lnTo>
                  <a:lnTo>
                    <a:pt x="654" y="75"/>
                  </a:lnTo>
                  <a:lnTo>
                    <a:pt x="693" y="106"/>
                  </a:lnTo>
                  <a:lnTo>
                    <a:pt x="728" y="141"/>
                  </a:lnTo>
                  <a:lnTo>
                    <a:pt x="758" y="180"/>
                  </a:lnTo>
                  <a:lnTo>
                    <a:pt x="783" y="222"/>
                  </a:lnTo>
                  <a:lnTo>
                    <a:pt x="805" y="266"/>
                  </a:lnTo>
                  <a:lnTo>
                    <a:pt x="819" y="315"/>
                  </a:lnTo>
                  <a:lnTo>
                    <a:pt x="829" y="366"/>
                  </a:lnTo>
                  <a:lnTo>
                    <a:pt x="833" y="418"/>
                  </a:lnTo>
                  <a:lnTo>
                    <a:pt x="829" y="469"/>
                  </a:lnTo>
                  <a:lnTo>
                    <a:pt x="819" y="520"/>
                  </a:lnTo>
                  <a:lnTo>
                    <a:pt x="805" y="569"/>
                  </a:lnTo>
                  <a:lnTo>
                    <a:pt x="783" y="613"/>
                  </a:lnTo>
                  <a:lnTo>
                    <a:pt x="758" y="655"/>
                  </a:lnTo>
                  <a:lnTo>
                    <a:pt x="728" y="694"/>
                  </a:lnTo>
                  <a:lnTo>
                    <a:pt x="693" y="729"/>
                  </a:lnTo>
                  <a:lnTo>
                    <a:pt x="654" y="760"/>
                  </a:lnTo>
                  <a:lnTo>
                    <a:pt x="612" y="786"/>
                  </a:lnTo>
                  <a:lnTo>
                    <a:pt x="566" y="806"/>
                  </a:lnTo>
                  <a:lnTo>
                    <a:pt x="519" y="822"/>
                  </a:lnTo>
                  <a:lnTo>
                    <a:pt x="468" y="832"/>
                  </a:lnTo>
                  <a:lnTo>
                    <a:pt x="416" y="835"/>
                  </a:lnTo>
                  <a:lnTo>
                    <a:pt x="364" y="832"/>
                  </a:lnTo>
                  <a:lnTo>
                    <a:pt x="313" y="822"/>
                  </a:lnTo>
                  <a:lnTo>
                    <a:pt x="266" y="806"/>
                  </a:lnTo>
                  <a:lnTo>
                    <a:pt x="220" y="786"/>
                  </a:lnTo>
                  <a:lnTo>
                    <a:pt x="178" y="760"/>
                  </a:lnTo>
                  <a:lnTo>
                    <a:pt x="139" y="729"/>
                  </a:lnTo>
                  <a:lnTo>
                    <a:pt x="104" y="694"/>
                  </a:lnTo>
                  <a:lnTo>
                    <a:pt x="74" y="655"/>
                  </a:lnTo>
                  <a:lnTo>
                    <a:pt x="48" y="613"/>
                  </a:lnTo>
                  <a:lnTo>
                    <a:pt x="27" y="569"/>
                  </a:lnTo>
                  <a:lnTo>
                    <a:pt x="13" y="520"/>
                  </a:lnTo>
                  <a:lnTo>
                    <a:pt x="3" y="469"/>
                  </a:lnTo>
                  <a:lnTo>
                    <a:pt x="0" y="418"/>
                  </a:lnTo>
                  <a:lnTo>
                    <a:pt x="3" y="366"/>
                  </a:lnTo>
                  <a:lnTo>
                    <a:pt x="13" y="315"/>
                  </a:lnTo>
                  <a:lnTo>
                    <a:pt x="27" y="266"/>
                  </a:lnTo>
                  <a:lnTo>
                    <a:pt x="48" y="222"/>
                  </a:lnTo>
                  <a:lnTo>
                    <a:pt x="74" y="180"/>
                  </a:lnTo>
                  <a:lnTo>
                    <a:pt x="104" y="141"/>
                  </a:lnTo>
                  <a:lnTo>
                    <a:pt x="139" y="106"/>
                  </a:lnTo>
                  <a:lnTo>
                    <a:pt x="178" y="75"/>
                  </a:lnTo>
                  <a:lnTo>
                    <a:pt x="220" y="49"/>
                  </a:lnTo>
                  <a:lnTo>
                    <a:pt x="266" y="29"/>
                  </a:lnTo>
                  <a:lnTo>
                    <a:pt x="313" y="13"/>
                  </a:lnTo>
                  <a:lnTo>
                    <a:pt x="364" y="3"/>
                  </a:lnTo>
                  <a:lnTo>
                    <a:pt x="41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89" name="Group 23"/>
          <p:cNvGrpSpPr/>
          <p:nvPr/>
        </p:nvGrpSpPr>
        <p:grpSpPr>
          <a:xfrm>
            <a:off x="7549342" y="4112990"/>
            <a:ext cx="427037" cy="550863"/>
            <a:chOff x="10990263" y="4235450"/>
            <a:chExt cx="427037" cy="550863"/>
          </a:xfrm>
          <a:solidFill>
            <a:sysClr val="window" lastClr="FFFFFF"/>
          </a:solidFill>
        </p:grpSpPr>
        <p:sp>
          <p:nvSpPr>
            <p:cNvPr id="190" name="Freeform 279"/>
            <p:cNvSpPr/>
            <p:nvPr/>
          </p:nvSpPr>
          <p:spPr bwMode="auto">
            <a:xfrm>
              <a:off x="10990263" y="4386263"/>
              <a:ext cx="427037" cy="400050"/>
            </a:xfrm>
            <a:custGeom>
              <a:avLst/>
              <a:gdLst>
                <a:gd name="T0" fmla="*/ 2176 w 2687"/>
                <a:gd name="T1" fmla="*/ 67 h 2526"/>
                <a:gd name="T2" fmla="*/ 2177 w 2687"/>
                <a:gd name="T3" fmla="*/ 221 h 2526"/>
                <a:gd name="T4" fmla="*/ 2129 w 2687"/>
                <a:gd name="T5" fmla="*/ 463 h 2526"/>
                <a:gd name="T6" fmla="*/ 2420 w 2687"/>
                <a:gd name="T7" fmla="*/ 834 h 2526"/>
                <a:gd name="T8" fmla="*/ 2617 w 2687"/>
                <a:gd name="T9" fmla="*/ 951 h 2526"/>
                <a:gd name="T10" fmla="*/ 2687 w 2687"/>
                <a:gd name="T11" fmla="*/ 1406 h 2526"/>
                <a:gd name="T12" fmla="*/ 2590 w 2687"/>
                <a:gd name="T13" fmla="*/ 1575 h 2526"/>
                <a:gd name="T14" fmla="*/ 2424 w 2687"/>
                <a:gd name="T15" fmla="*/ 1663 h 2526"/>
                <a:gd name="T16" fmla="*/ 2302 w 2687"/>
                <a:gd name="T17" fmla="*/ 1854 h 2526"/>
                <a:gd name="T18" fmla="*/ 2191 w 2687"/>
                <a:gd name="T19" fmla="*/ 1997 h 2526"/>
                <a:gd name="T20" fmla="*/ 2151 w 2687"/>
                <a:gd name="T21" fmla="*/ 2041 h 2526"/>
                <a:gd name="T22" fmla="*/ 2037 w 2687"/>
                <a:gd name="T23" fmla="*/ 2200 h 2526"/>
                <a:gd name="T24" fmla="*/ 2018 w 2687"/>
                <a:gd name="T25" fmla="*/ 2388 h 2526"/>
                <a:gd name="T26" fmla="*/ 1934 w 2687"/>
                <a:gd name="T27" fmla="*/ 2514 h 2526"/>
                <a:gd name="T28" fmla="*/ 1392 w 2687"/>
                <a:gd name="T29" fmla="*/ 2501 h 2526"/>
                <a:gd name="T30" fmla="*/ 1331 w 2687"/>
                <a:gd name="T31" fmla="*/ 2367 h 2526"/>
                <a:gd name="T32" fmla="*/ 1122 w 2687"/>
                <a:gd name="T33" fmla="*/ 2464 h 2526"/>
                <a:gd name="T34" fmla="*/ 596 w 2687"/>
                <a:gd name="T35" fmla="*/ 2526 h 2526"/>
                <a:gd name="T36" fmla="*/ 473 w 2687"/>
                <a:gd name="T37" fmla="*/ 2447 h 2526"/>
                <a:gd name="T38" fmla="*/ 459 w 2687"/>
                <a:gd name="T39" fmla="*/ 2358 h 2526"/>
                <a:gd name="T40" fmla="*/ 419 w 2687"/>
                <a:gd name="T41" fmla="*/ 2183 h 2526"/>
                <a:gd name="T42" fmla="*/ 231 w 2687"/>
                <a:gd name="T43" fmla="*/ 1926 h 2526"/>
                <a:gd name="T44" fmla="*/ 29 w 2687"/>
                <a:gd name="T45" fmla="*/ 1496 h 2526"/>
                <a:gd name="T46" fmla="*/ 1 w 2687"/>
                <a:gd name="T47" fmla="*/ 1305 h 2526"/>
                <a:gd name="T48" fmla="*/ 14 w 2687"/>
                <a:gd name="T49" fmla="*/ 1098 h 2526"/>
                <a:gd name="T50" fmla="*/ 94 w 2687"/>
                <a:gd name="T51" fmla="*/ 1041 h 2526"/>
                <a:gd name="T52" fmla="*/ 153 w 2687"/>
                <a:gd name="T53" fmla="*/ 1122 h 2526"/>
                <a:gd name="T54" fmla="*/ 141 w 2687"/>
                <a:gd name="T55" fmla="*/ 1295 h 2526"/>
                <a:gd name="T56" fmla="*/ 163 w 2687"/>
                <a:gd name="T57" fmla="*/ 1457 h 2526"/>
                <a:gd name="T58" fmla="*/ 239 w 2687"/>
                <a:gd name="T59" fmla="*/ 1657 h 2526"/>
                <a:gd name="T60" fmla="*/ 425 w 2687"/>
                <a:gd name="T61" fmla="*/ 1940 h 2526"/>
                <a:gd name="T62" fmla="*/ 573 w 2687"/>
                <a:gd name="T63" fmla="*/ 2197 h 2526"/>
                <a:gd name="T64" fmla="*/ 600 w 2687"/>
                <a:gd name="T65" fmla="*/ 2385 h 2526"/>
                <a:gd name="T66" fmla="*/ 1029 w 2687"/>
                <a:gd name="T67" fmla="*/ 2234 h 2526"/>
                <a:gd name="T68" fmla="*/ 1238 w 2687"/>
                <a:gd name="T69" fmla="*/ 2227 h 2526"/>
                <a:gd name="T70" fmla="*/ 1462 w 2687"/>
                <a:gd name="T71" fmla="*/ 2254 h 2526"/>
                <a:gd name="T72" fmla="*/ 1879 w 2687"/>
                <a:gd name="T73" fmla="*/ 2272 h 2526"/>
                <a:gd name="T74" fmla="*/ 1927 w 2687"/>
                <a:gd name="T75" fmla="*/ 2099 h 2526"/>
                <a:gd name="T76" fmla="*/ 2072 w 2687"/>
                <a:gd name="T77" fmla="*/ 1920 h 2526"/>
                <a:gd name="T78" fmla="*/ 2207 w 2687"/>
                <a:gd name="T79" fmla="*/ 1744 h 2526"/>
                <a:gd name="T80" fmla="*/ 2328 w 2687"/>
                <a:gd name="T81" fmla="*/ 1540 h 2526"/>
                <a:gd name="T82" fmla="*/ 2406 w 2687"/>
                <a:gd name="T83" fmla="*/ 1461 h 2526"/>
                <a:gd name="T84" fmla="*/ 2546 w 2687"/>
                <a:gd name="T85" fmla="*/ 1407 h 2526"/>
                <a:gd name="T86" fmla="*/ 2492 w 2687"/>
                <a:gd name="T87" fmla="*/ 1047 h 2526"/>
                <a:gd name="T88" fmla="*/ 2334 w 2687"/>
                <a:gd name="T89" fmla="*/ 998 h 2526"/>
                <a:gd name="T90" fmla="*/ 2125 w 2687"/>
                <a:gd name="T91" fmla="*/ 652 h 2526"/>
                <a:gd name="T92" fmla="*/ 1993 w 2687"/>
                <a:gd name="T93" fmla="*/ 503 h 2526"/>
                <a:gd name="T94" fmla="*/ 2028 w 2687"/>
                <a:gd name="T95" fmla="*/ 198 h 2526"/>
                <a:gd name="T96" fmla="*/ 2054 w 2687"/>
                <a:gd name="T97" fmla="*/ 141 h 2526"/>
                <a:gd name="T98" fmla="*/ 1850 w 2687"/>
                <a:gd name="T99" fmla="*/ 207 h 2526"/>
                <a:gd name="T100" fmla="*/ 1721 w 2687"/>
                <a:gd name="T101" fmla="*/ 327 h 2526"/>
                <a:gd name="T102" fmla="*/ 1566 w 2687"/>
                <a:gd name="T103" fmla="*/ 334 h 2526"/>
                <a:gd name="T104" fmla="*/ 1356 w 2687"/>
                <a:gd name="T105" fmla="*/ 264 h 2526"/>
                <a:gd name="T106" fmla="*/ 1392 w 2687"/>
                <a:gd name="T107" fmla="*/ 171 h 2526"/>
                <a:gd name="T108" fmla="*/ 1656 w 2687"/>
                <a:gd name="T109" fmla="*/ 182 h 2526"/>
                <a:gd name="T110" fmla="*/ 1843 w 2687"/>
                <a:gd name="T111" fmla="*/ 52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7" h="2526">
                  <a:moveTo>
                    <a:pt x="2063" y="0"/>
                  </a:moveTo>
                  <a:lnTo>
                    <a:pt x="2090" y="5"/>
                  </a:lnTo>
                  <a:lnTo>
                    <a:pt x="2115" y="13"/>
                  </a:lnTo>
                  <a:lnTo>
                    <a:pt x="2139" y="27"/>
                  </a:lnTo>
                  <a:lnTo>
                    <a:pt x="2159" y="45"/>
                  </a:lnTo>
                  <a:lnTo>
                    <a:pt x="2176" y="67"/>
                  </a:lnTo>
                  <a:lnTo>
                    <a:pt x="2188" y="91"/>
                  </a:lnTo>
                  <a:lnTo>
                    <a:pt x="2196" y="118"/>
                  </a:lnTo>
                  <a:lnTo>
                    <a:pt x="2199" y="144"/>
                  </a:lnTo>
                  <a:lnTo>
                    <a:pt x="2196" y="171"/>
                  </a:lnTo>
                  <a:lnTo>
                    <a:pt x="2188" y="197"/>
                  </a:lnTo>
                  <a:lnTo>
                    <a:pt x="2177" y="221"/>
                  </a:lnTo>
                  <a:lnTo>
                    <a:pt x="2153" y="264"/>
                  </a:lnTo>
                  <a:lnTo>
                    <a:pt x="2135" y="305"/>
                  </a:lnTo>
                  <a:lnTo>
                    <a:pt x="2125" y="345"/>
                  </a:lnTo>
                  <a:lnTo>
                    <a:pt x="2119" y="385"/>
                  </a:lnTo>
                  <a:lnTo>
                    <a:pt x="2122" y="425"/>
                  </a:lnTo>
                  <a:lnTo>
                    <a:pt x="2129" y="463"/>
                  </a:lnTo>
                  <a:lnTo>
                    <a:pt x="2189" y="517"/>
                  </a:lnTo>
                  <a:lnTo>
                    <a:pt x="2246" y="575"/>
                  </a:lnTo>
                  <a:lnTo>
                    <a:pt x="2297" y="636"/>
                  </a:lnTo>
                  <a:lnTo>
                    <a:pt x="2342" y="700"/>
                  </a:lnTo>
                  <a:lnTo>
                    <a:pt x="2384" y="765"/>
                  </a:lnTo>
                  <a:lnTo>
                    <a:pt x="2420" y="834"/>
                  </a:lnTo>
                  <a:lnTo>
                    <a:pt x="2450" y="906"/>
                  </a:lnTo>
                  <a:lnTo>
                    <a:pt x="2492" y="906"/>
                  </a:lnTo>
                  <a:lnTo>
                    <a:pt x="2527" y="909"/>
                  </a:lnTo>
                  <a:lnTo>
                    <a:pt x="2560" y="918"/>
                  </a:lnTo>
                  <a:lnTo>
                    <a:pt x="2590" y="932"/>
                  </a:lnTo>
                  <a:lnTo>
                    <a:pt x="2617" y="951"/>
                  </a:lnTo>
                  <a:lnTo>
                    <a:pt x="2641" y="975"/>
                  </a:lnTo>
                  <a:lnTo>
                    <a:pt x="2660" y="1002"/>
                  </a:lnTo>
                  <a:lnTo>
                    <a:pt x="2674" y="1032"/>
                  </a:lnTo>
                  <a:lnTo>
                    <a:pt x="2684" y="1065"/>
                  </a:lnTo>
                  <a:lnTo>
                    <a:pt x="2687" y="1100"/>
                  </a:lnTo>
                  <a:lnTo>
                    <a:pt x="2687" y="1406"/>
                  </a:lnTo>
                  <a:lnTo>
                    <a:pt x="2684" y="1441"/>
                  </a:lnTo>
                  <a:lnTo>
                    <a:pt x="2674" y="1474"/>
                  </a:lnTo>
                  <a:lnTo>
                    <a:pt x="2660" y="1505"/>
                  </a:lnTo>
                  <a:lnTo>
                    <a:pt x="2641" y="1531"/>
                  </a:lnTo>
                  <a:lnTo>
                    <a:pt x="2617" y="1556"/>
                  </a:lnTo>
                  <a:lnTo>
                    <a:pt x="2590" y="1575"/>
                  </a:lnTo>
                  <a:lnTo>
                    <a:pt x="2560" y="1588"/>
                  </a:lnTo>
                  <a:lnTo>
                    <a:pt x="2527" y="1598"/>
                  </a:lnTo>
                  <a:lnTo>
                    <a:pt x="2492" y="1601"/>
                  </a:lnTo>
                  <a:lnTo>
                    <a:pt x="2455" y="1601"/>
                  </a:lnTo>
                  <a:lnTo>
                    <a:pt x="2440" y="1632"/>
                  </a:lnTo>
                  <a:lnTo>
                    <a:pt x="2424" y="1663"/>
                  </a:lnTo>
                  <a:lnTo>
                    <a:pt x="2406" y="1696"/>
                  </a:lnTo>
                  <a:lnTo>
                    <a:pt x="2387" y="1728"/>
                  </a:lnTo>
                  <a:lnTo>
                    <a:pt x="2365" y="1761"/>
                  </a:lnTo>
                  <a:lnTo>
                    <a:pt x="2344" y="1792"/>
                  </a:lnTo>
                  <a:lnTo>
                    <a:pt x="2323" y="1823"/>
                  </a:lnTo>
                  <a:lnTo>
                    <a:pt x="2302" y="1854"/>
                  </a:lnTo>
                  <a:lnTo>
                    <a:pt x="2281" y="1882"/>
                  </a:lnTo>
                  <a:lnTo>
                    <a:pt x="2259" y="1910"/>
                  </a:lnTo>
                  <a:lnTo>
                    <a:pt x="2240" y="1934"/>
                  </a:lnTo>
                  <a:lnTo>
                    <a:pt x="2222" y="1958"/>
                  </a:lnTo>
                  <a:lnTo>
                    <a:pt x="2205" y="1979"/>
                  </a:lnTo>
                  <a:lnTo>
                    <a:pt x="2191" y="1997"/>
                  </a:lnTo>
                  <a:lnTo>
                    <a:pt x="2178" y="2011"/>
                  </a:lnTo>
                  <a:lnTo>
                    <a:pt x="2168" y="2022"/>
                  </a:lnTo>
                  <a:lnTo>
                    <a:pt x="2162" y="2030"/>
                  </a:lnTo>
                  <a:lnTo>
                    <a:pt x="2159" y="2034"/>
                  </a:lnTo>
                  <a:lnTo>
                    <a:pt x="2156" y="2038"/>
                  </a:lnTo>
                  <a:lnTo>
                    <a:pt x="2151" y="2041"/>
                  </a:lnTo>
                  <a:lnTo>
                    <a:pt x="2134" y="2057"/>
                  </a:lnTo>
                  <a:lnTo>
                    <a:pt x="2105" y="2086"/>
                  </a:lnTo>
                  <a:lnTo>
                    <a:pt x="2081" y="2115"/>
                  </a:lnTo>
                  <a:lnTo>
                    <a:pt x="2062" y="2145"/>
                  </a:lnTo>
                  <a:lnTo>
                    <a:pt x="2047" y="2173"/>
                  </a:lnTo>
                  <a:lnTo>
                    <a:pt x="2037" y="2200"/>
                  </a:lnTo>
                  <a:lnTo>
                    <a:pt x="2028" y="2224"/>
                  </a:lnTo>
                  <a:lnTo>
                    <a:pt x="2023" y="2246"/>
                  </a:lnTo>
                  <a:lnTo>
                    <a:pt x="2021" y="2264"/>
                  </a:lnTo>
                  <a:lnTo>
                    <a:pt x="2019" y="2278"/>
                  </a:lnTo>
                  <a:lnTo>
                    <a:pt x="2018" y="2288"/>
                  </a:lnTo>
                  <a:lnTo>
                    <a:pt x="2018" y="2388"/>
                  </a:lnTo>
                  <a:lnTo>
                    <a:pt x="2016" y="2416"/>
                  </a:lnTo>
                  <a:lnTo>
                    <a:pt x="2007" y="2441"/>
                  </a:lnTo>
                  <a:lnTo>
                    <a:pt x="1994" y="2464"/>
                  </a:lnTo>
                  <a:lnTo>
                    <a:pt x="1977" y="2485"/>
                  </a:lnTo>
                  <a:lnTo>
                    <a:pt x="1957" y="2501"/>
                  </a:lnTo>
                  <a:lnTo>
                    <a:pt x="1934" y="2514"/>
                  </a:lnTo>
                  <a:lnTo>
                    <a:pt x="1907" y="2522"/>
                  </a:lnTo>
                  <a:lnTo>
                    <a:pt x="1880" y="2526"/>
                  </a:lnTo>
                  <a:lnTo>
                    <a:pt x="1468" y="2526"/>
                  </a:lnTo>
                  <a:lnTo>
                    <a:pt x="1441" y="2522"/>
                  </a:lnTo>
                  <a:lnTo>
                    <a:pt x="1415" y="2514"/>
                  </a:lnTo>
                  <a:lnTo>
                    <a:pt x="1392" y="2501"/>
                  </a:lnTo>
                  <a:lnTo>
                    <a:pt x="1371" y="2485"/>
                  </a:lnTo>
                  <a:lnTo>
                    <a:pt x="1355" y="2464"/>
                  </a:lnTo>
                  <a:lnTo>
                    <a:pt x="1342" y="2441"/>
                  </a:lnTo>
                  <a:lnTo>
                    <a:pt x="1334" y="2416"/>
                  </a:lnTo>
                  <a:lnTo>
                    <a:pt x="1331" y="2388"/>
                  </a:lnTo>
                  <a:lnTo>
                    <a:pt x="1331" y="2367"/>
                  </a:lnTo>
                  <a:lnTo>
                    <a:pt x="1238" y="2369"/>
                  </a:lnTo>
                  <a:lnTo>
                    <a:pt x="1145" y="2365"/>
                  </a:lnTo>
                  <a:lnTo>
                    <a:pt x="1145" y="2388"/>
                  </a:lnTo>
                  <a:lnTo>
                    <a:pt x="1143" y="2416"/>
                  </a:lnTo>
                  <a:lnTo>
                    <a:pt x="1134" y="2441"/>
                  </a:lnTo>
                  <a:lnTo>
                    <a:pt x="1122" y="2464"/>
                  </a:lnTo>
                  <a:lnTo>
                    <a:pt x="1105" y="2485"/>
                  </a:lnTo>
                  <a:lnTo>
                    <a:pt x="1085" y="2501"/>
                  </a:lnTo>
                  <a:lnTo>
                    <a:pt x="1061" y="2514"/>
                  </a:lnTo>
                  <a:lnTo>
                    <a:pt x="1036" y="2522"/>
                  </a:lnTo>
                  <a:lnTo>
                    <a:pt x="1007" y="2526"/>
                  </a:lnTo>
                  <a:lnTo>
                    <a:pt x="596" y="2526"/>
                  </a:lnTo>
                  <a:lnTo>
                    <a:pt x="570" y="2522"/>
                  </a:lnTo>
                  <a:lnTo>
                    <a:pt x="545" y="2515"/>
                  </a:lnTo>
                  <a:lnTo>
                    <a:pt x="523" y="2503"/>
                  </a:lnTo>
                  <a:lnTo>
                    <a:pt x="503" y="2488"/>
                  </a:lnTo>
                  <a:lnTo>
                    <a:pt x="486" y="2468"/>
                  </a:lnTo>
                  <a:lnTo>
                    <a:pt x="473" y="2447"/>
                  </a:lnTo>
                  <a:lnTo>
                    <a:pt x="463" y="2423"/>
                  </a:lnTo>
                  <a:lnTo>
                    <a:pt x="459" y="2397"/>
                  </a:lnTo>
                  <a:lnTo>
                    <a:pt x="459" y="2393"/>
                  </a:lnTo>
                  <a:lnTo>
                    <a:pt x="459" y="2390"/>
                  </a:lnTo>
                  <a:lnTo>
                    <a:pt x="459" y="2388"/>
                  </a:lnTo>
                  <a:lnTo>
                    <a:pt x="459" y="2358"/>
                  </a:lnTo>
                  <a:lnTo>
                    <a:pt x="457" y="2338"/>
                  </a:lnTo>
                  <a:lnTo>
                    <a:pt x="454" y="2313"/>
                  </a:lnTo>
                  <a:lnTo>
                    <a:pt x="450" y="2284"/>
                  </a:lnTo>
                  <a:lnTo>
                    <a:pt x="442" y="2253"/>
                  </a:lnTo>
                  <a:lnTo>
                    <a:pt x="433" y="2219"/>
                  </a:lnTo>
                  <a:lnTo>
                    <a:pt x="419" y="2183"/>
                  </a:lnTo>
                  <a:lnTo>
                    <a:pt x="402" y="2146"/>
                  </a:lnTo>
                  <a:lnTo>
                    <a:pt x="381" y="2109"/>
                  </a:lnTo>
                  <a:lnTo>
                    <a:pt x="355" y="2073"/>
                  </a:lnTo>
                  <a:lnTo>
                    <a:pt x="323" y="2037"/>
                  </a:lnTo>
                  <a:lnTo>
                    <a:pt x="277" y="1984"/>
                  </a:lnTo>
                  <a:lnTo>
                    <a:pt x="231" y="1926"/>
                  </a:lnTo>
                  <a:lnTo>
                    <a:pt x="189" y="1862"/>
                  </a:lnTo>
                  <a:lnTo>
                    <a:pt x="149" y="1792"/>
                  </a:lnTo>
                  <a:lnTo>
                    <a:pt x="112" y="1717"/>
                  </a:lnTo>
                  <a:lnTo>
                    <a:pt x="78" y="1645"/>
                  </a:lnTo>
                  <a:lnTo>
                    <a:pt x="51" y="1572"/>
                  </a:lnTo>
                  <a:lnTo>
                    <a:pt x="29" y="1496"/>
                  </a:lnTo>
                  <a:lnTo>
                    <a:pt x="20" y="1462"/>
                  </a:lnTo>
                  <a:lnTo>
                    <a:pt x="13" y="1427"/>
                  </a:lnTo>
                  <a:lnTo>
                    <a:pt x="7" y="1393"/>
                  </a:lnTo>
                  <a:lnTo>
                    <a:pt x="4" y="1361"/>
                  </a:lnTo>
                  <a:lnTo>
                    <a:pt x="2" y="1331"/>
                  </a:lnTo>
                  <a:lnTo>
                    <a:pt x="1" y="1305"/>
                  </a:lnTo>
                  <a:lnTo>
                    <a:pt x="0" y="1285"/>
                  </a:lnTo>
                  <a:lnTo>
                    <a:pt x="0" y="1269"/>
                  </a:lnTo>
                  <a:lnTo>
                    <a:pt x="0" y="1260"/>
                  </a:lnTo>
                  <a:lnTo>
                    <a:pt x="2" y="1206"/>
                  </a:lnTo>
                  <a:lnTo>
                    <a:pt x="6" y="1151"/>
                  </a:lnTo>
                  <a:lnTo>
                    <a:pt x="14" y="1098"/>
                  </a:lnTo>
                  <a:lnTo>
                    <a:pt x="19" y="1081"/>
                  </a:lnTo>
                  <a:lnTo>
                    <a:pt x="30" y="1065"/>
                  </a:lnTo>
                  <a:lnTo>
                    <a:pt x="42" y="1053"/>
                  </a:lnTo>
                  <a:lnTo>
                    <a:pt x="58" y="1045"/>
                  </a:lnTo>
                  <a:lnTo>
                    <a:pt x="76" y="1040"/>
                  </a:lnTo>
                  <a:lnTo>
                    <a:pt x="94" y="1041"/>
                  </a:lnTo>
                  <a:lnTo>
                    <a:pt x="112" y="1047"/>
                  </a:lnTo>
                  <a:lnTo>
                    <a:pt x="128" y="1056"/>
                  </a:lnTo>
                  <a:lnTo>
                    <a:pt x="140" y="1069"/>
                  </a:lnTo>
                  <a:lnTo>
                    <a:pt x="148" y="1085"/>
                  </a:lnTo>
                  <a:lnTo>
                    <a:pt x="153" y="1103"/>
                  </a:lnTo>
                  <a:lnTo>
                    <a:pt x="153" y="1122"/>
                  </a:lnTo>
                  <a:lnTo>
                    <a:pt x="144" y="1192"/>
                  </a:lnTo>
                  <a:lnTo>
                    <a:pt x="141" y="1262"/>
                  </a:lnTo>
                  <a:lnTo>
                    <a:pt x="141" y="1265"/>
                  </a:lnTo>
                  <a:lnTo>
                    <a:pt x="141" y="1268"/>
                  </a:lnTo>
                  <a:lnTo>
                    <a:pt x="141" y="1279"/>
                  </a:lnTo>
                  <a:lnTo>
                    <a:pt x="141" y="1295"/>
                  </a:lnTo>
                  <a:lnTo>
                    <a:pt x="142" y="1316"/>
                  </a:lnTo>
                  <a:lnTo>
                    <a:pt x="144" y="1342"/>
                  </a:lnTo>
                  <a:lnTo>
                    <a:pt x="146" y="1369"/>
                  </a:lnTo>
                  <a:lnTo>
                    <a:pt x="151" y="1399"/>
                  </a:lnTo>
                  <a:lnTo>
                    <a:pt x="156" y="1427"/>
                  </a:lnTo>
                  <a:lnTo>
                    <a:pt x="163" y="1457"/>
                  </a:lnTo>
                  <a:lnTo>
                    <a:pt x="164" y="1459"/>
                  </a:lnTo>
                  <a:lnTo>
                    <a:pt x="165" y="1462"/>
                  </a:lnTo>
                  <a:lnTo>
                    <a:pt x="184" y="1529"/>
                  </a:lnTo>
                  <a:lnTo>
                    <a:pt x="208" y="1594"/>
                  </a:lnTo>
                  <a:lnTo>
                    <a:pt x="237" y="1655"/>
                  </a:lnTo>
                  <a:lnTo>
                    <a:pt x="239" y="1657"/>
                  </a:lnTo>
                  <a:lnTo>
                    <a:pt x="239" y="1658"/>
                  </a:lnTo>
                  <a:lnTo>
                    <a:pt x="272" y="1725"/>
                  </a:lnTo>
                  <a:lnTo>
                    <a:pt x="307" y="1786"/>
                  </a:lnTo>
                  <a:lnTo>
                    <a:pt x="346" y="1843"/>
                  </a:lnTo>
                  <a:lnTo>
                    <a:pt x="384" y="1894"/>
                  </a:lnTo>
                  <a:lnTo>
                    <a:pt x="425" y="1940"/>
                  </a:lnTo>
                  <a:lnTo>
                    <a:pt x="462" y="1982"/>
                  </a:lnTo>
                  <a:lnTo>
                    <a:pt x="494" y="2025"/>
                  </a:lnTo>
                  <a:lnTo>
                    <a:pt x="521" y="2069"/>
                  </a:lnTo>
                  <a:lnTo>
                    <a:pt x="542" y="2113"/>
                  </a:lnTo>
                  <a:lnTo>
                    <a:pt x="560" y="2155"/>
                  </a:lnTo>
                  <a:lnTo>
                    <a:pt x="573" y="2197"/>
                  </a:lnTo>
                  <a:lnTo>
                    <a:pt x="583" y="2235"/>
                  </a:lnTo>
                  <a:lnTo>
                    <a:pt x="591" y="2271"/>
                  </a:lnTo>
                  <a:lnTo>
                    <a:pt x="596" y="2303"/>
                  </a:lnTo>
                  <a:lnTo>
                    <a:pt x="598" y="2331"/>
                  </a:lnTo>
                  <a:lnTo>
                    <a:pt x="600" y="2354"/>
                  </a:lnTo>
                  <a:lnTo>
                    <a:pt x="600" y="2385"/>
                  </a:lnTo>
                  <a:lnTo>
                    <a:pt x="1005" y="2385"/>
                  </a:lnTo>
                  <a:lnTo>
                    <a:pt x="1005" y="2287"/>
                  </a:lnTo>
                  <a:lnTo>
                    <a:pt x="1007" y="2272"/>
                  </a:lnTo>
                  <a:lnTo>
                    <a:pt x="1011" y="2257"/>
                  </a:lnTo>
                  <a:lnTo>
                    <a:pt x="1019" y="2244"/>
                  </a:lnTo>
                  <a:lnTo>
                    <a:pt x="1029" y="2234"/>
                  </a:lnTo>
                  <a:lnTo>
                    <a:pt x="1042" y="2224"/>
                  </a:lnTo>
                  <a:lnTo>
                    <a:pt x="1056" y="2219"/>
                  </a:lnTo>
                  <a:lnTo>
                    <a:pt x="1070" y="2216"/>
                  </a:lnTo>
                  <a:lnTo>
                    <a:pt x="1086" y="2216"/>
                  </a:lnTo>
                  <a:lnTo>
                    <a:pt x="1161" y="2224"/>
                  </a:lnTo>
                  <a:lnTo>
                    <a:pt x="1238" y="2227"/>
                  </a:lnTo>
                  <a:lnTo>
                    <a:pt x="1317" y="2226"/>
                  </a:lnTo>
                  <a:lnTo>
                    <a:pt x="1394" y="2221"/>
                  </a:lnTo>
                  <a:lnTo>
                    <a:pt x="1414" y="2221"/>
                  </a:lnTo>
                  <a:lnTo>
                    <a:pt x="1432" y="2227"/>
                  </a:lnTo>
                  <a:lnTo>
                    <a:pt x="1449" y="2238"/>
                  </a:lnTo>
                  <a:lnTo>
                    <a:pt x="1462" y="2254"/>
                  </a:lnTo>
                  <a:lnTo>
                    <a:pt x="1470" y="2271"/>
                  </a:lnTo>
                  <a:lnTo>
                    <a:pt x="1473" y="2291"/>
                  </a:lnTo>
                  <a:lnTo>
                    <a:pt x="1473" y="2386"/>
                  </a:lnTo>
                  <a:lnTo>
                    <a:pt x="1878" y="2386"/>
                  </a:lnTo>
                  <a:lnTo>
                    <a:pt x="1878" y="2287"/>
                  </a:lnTo>
                  <a:lnTo>
                    <a:pt x="1879" y="2272"/>
                  </a:lnTo>
                  <a:lnTo>
                    <a:pt x="1881" y="2252"/>
                  </a:lnTo>
                  <a:lnTo>
                    <a:pt x="1884" y="2227"/>
                  </a:lnTo>
                  <a:lnTo>
                    <a:pt x="1890" y="2199"/>
                  </a:lnTo>
                  <a:lnTo>
                    <a:pt x="1899" y="2168"/>
                  </a:lnTo>
                  <a:lnTo>
                    <a:pt x="1911" y="2134"/>
                  </a:lnTo>
                  <a:lnTo>
                    <a:pt x="1927" y="2099"/>
                  </a:lnTo>
                  <a:lnTo>
                    <a:pt x="1948" y="2063"/>
                  </a:lnTo>
                  <a:lnTo>
                    <a:pt x="1972" y="2026"/>
                  </a:lnTo>
                  <a:lnTo>
                    <a:pt x="2003" y="1989"/>
                  </a:lnTo>
                  <a:lnTo>
                    <a:pt x="2040" y="1952"/>
                  </a:lnTo>
                  <a:lnTo>
                    <a:pt x="2056" y="1940"/>
                  </a:lnTo>
                  <a:lnTo>
                    <a:pt x="2072" y="1920"/>
                  </a:lnTo>
                  <a:lnTo>
                    <a:pt x="2091" y="1897"/>
                  </a:lnTo>
                  <a:lnTo>
                    <a:pt x="2112" y="1871"/>
                  </a:lnTo>
                  <a:lnTo>
                    <a:pt x="2134" y="1842"/>
                  </a:lnTo>
                  <a:lnTo>
                    <a:pt x="2159" y="1812"/>
                  </a:lnTo>
                  <a:lnTo>
                    <a:pt x="2183" y="1779"/>
                  </a:lnTo>
                  <a:lnTo>
                    <a:pt x="2207" y="1744"/>
                  </a:lnTo>
                  <a:lnTo>
                    <a:pt x="2232" y="1709"/>
                  </a:lnTo>
                  <a:lnTo>
                    <a:pt x="2255" y="1674"/>
                  </a:lnTo>
                  <a:lnTo>
                    <a:pt x="2276" y="1639"/>
                  </a:lnTo>
                  <a:lnTo>
                    <a:pt x="2297" y="1604"/>
                  </a:lnTo>
                  <a:lnTo>
                    <a:pt x="2314" y="1571"/>
                  </a:lnTo>
                  <a:lnTo>
                    <a:pt x="2328" y="1540"/>
                  </a:lnTo>
                  <a:lnTo>
                    <a:pt x="2338" y="1511"/>
                  </a:lnTo>
                  <a:lnTo>
                    <a:pt x="2346" y="1494"/>
                  </a:lnTo>
                  <a:lnTo>
                    <a:pt x="2357" y="1480"/>
                  </a:lnTo>
                  <a:lnTo>
                    <a:pt x="2372" y="1470"/>
                  </a:lnTo>
                  <a:lnTo>
                    <a:pt x="2388" y="1463"/>
                  </a:lnTo>
                  <a:lnTo>
                    <a:pt x="2406" y="1461"/>
                  </a:lnTo>
                  <a:lnTo>
                    <a:pt x="2492" y="1461"/>
                  </a:lnTo>
                  <a:lnTo>
                    <a:pt x="2509" y="1458"/>
                  </a:lnTo>
                  <a:lnTo>
                    <a:pt x="2523" y="1451"/>
                  </a:lnTo>
                  <a:lnTo>
                    <a:pt x="2535" y="1439"/>
                  </a:lnTo>
                  <a:lnTo>
                    <a:pt x="2544" y="1424"/>
                  </a:lnTo>
                  <a:lnTo>
                    <a:pt x="2546" y="1407"/>
                  </a:lnTo>
                  <a:lnTo>
                    <a:pt x="2546" y="1101"/>
                  </a:lnTo>
                  <a:lnTo>
                    <a:pt x="2544" y="1084"/>
                  </a:lnTo>
                  <a:lnTo>
                    <a:pt x="2535" y="1069"/>
                  </a:lnTo>
                  <a:lnTo>
                    <a:pt x="2523" y="1057"/>
                  </a:lnTo>
                  <a:lnTo>
                    <a:pt x="2509" y="1049"/>
                  </a:lnTo>
                  <a:lnTo>
                    <a:pt x="2492" y="1047"/>
                  </a:lnTo>
                  <a:lnTo>
                    <a:pt x="2400" y="1047"/>
                  </a:lnTo>
                  <a:lnTo>
                    <a:pt x="2384" y="1045"/>
                  </a:lnTo>
                  <a:lnTo>
                    <a:pt x="2368" y="1038"/>
                  </a:lnTo>
                  <a:lnTo>
                    <a:pt x="2353" y="1028"/>
                  </a:lnTo>
                  <a:lnTo>
                    <a:pt x="2342" y="1015"/>
                  </a:lnTo>
                  <a:lnTo>
                    <a:pt x="2334" y="998"/>
                  </a:lnTo>
                  <a:lnTo>
                    <a:pt x="2311" y="936"/>
                  </a:lnTo>
                  <a:lnTo>
                    <a:pt x="2283" y="874"/>
                  </a:lnTo>
                  <a:lnTo>
                    <a:pt x="2250" y="815"/>
                  </a:lnTo>
                  <a:lnTo>
                    <a:pt x="2213" y="759"/>
                  </a:lnTo>
                  <a:lnTo>
                    <a:pt x="2170" y="704"/>
                  </a:lnTo>
                  <a:lnTo>
                    <a:pt x="2125" y="652"/>
                  </a:lnTo>
                  <a:lnTo>
                    <a:pt x="2074" y="602"/>
                  </a:lnTo>
                  <a:lnTo>
                    <a:pt x="2020" y="556"/>
                  </a:lnTo>
                  <a:lnTo>
                    <a:pt x="2009" y="544"/>
                  </a:lnTo>
                  <a:lnTo>
                    <a:pt x="2001" y="533"/>
                  </a:lnTo>
                  <a:lnTo>
                    <a:pt x="1995" y="518"/>
                  </a:lnTo>
                  <a:lnTo>
                    <a:pt x="1993" y="503"/>
                  </a:lnTo>
                  <a:lnTo>
                    <a:pt x="1983" y="453"/>
                  </a:lnTo>
                  <a:lnTo>
                    <a:pt x="1980" y="402"/>
                  </a:lnTo>
                  <a:lnTo>
                    <a:pt x="1982" y="352"/>
                  </a:lnTo>
                  <a:lnTo>
                    <a:pt x="1991" y="301"/>
                  </a:lnTo>
                  <a:lnTo>
                    <a:pt x="2006" y="249"/>
                  </a:lnTo>
                  <a:lnTo>
                    <a:pt x="2028" y="198"/>
                  </a:lnTo>
                  <a:lnTo>
                    <a:pt x="2057" y="147"/>
                  </a:lnTo>
                  <a:lnTo>
                    <a:pt x="2058" y="146"/>
                  </a:lnTo>
                  <a:lnTo>
                    <a:pt x="2058" y="145"/>
                  </a:lnTo>
                  <a:lnTo>
                    <a:pt x="2057" y="143"/>
                  </a:lnTo>
                  <a:lnTo>
                    <a:pt x="2056" y="142"/>
                  </a:lnTo>
                  <a:lnTo>
                    <a:pt x="2054" y="141"/>
                  </a:lnTo>
                  <a:lnTo>
                    <a:pt x="2053" y="141"/>
                  </a:lnTo>
                  <a:lnTo>
                    <a:pt x="2004" y="150"/>
                  </a:lnTo>
                  <a:lnTo>
                    <a:pt x="1959" y="160"/>
                  </a:lnTo>
                  <a:lnTo>
                    <a:pt x="1919" y="174"/>
                  </a:lnTo>
                  <a:lnTo>
                    <a:pt x="1883" y="190"/>
                  </a:lnTo>
                  <a:lnTo>
                    <a:pt x="1850" y="207"/>
                  </a:lnTo>
                  <a:lnTo>
                    <a:pt x="1822" y="226"/>
                  </a:lnTo>
                  <a:lnTo>
                    <a:pt x="1795" y="246"/>
                  </a:lnTo>
                  <a:lnTo>
                    <a:pt x="1773" y="266"/>
                  </a:lnTo>
                  <a:lnTo>
                    <a:pt x="1753" y="287"/>
                  </a:lnTo>
                  <a:lnTo>
                    <a:pt x="1736" y="307"/>
                  </a:lnTo>
                  <a:lnTo>
                    <a:pt x="1721" y="327"/>
                  </a:lnTo>
                  <a:lnTo>
                    <a:pt x="1709" y="341"/>
                  </a:lnTo>
                  <a:lnTo>
                    <a:pt x="1694" y="351"/>
                  </a:lnTo>
                  <a:lnTo>
                    <a:pt x="1677" y="356"/>
                  </a:lnTo>
                  <a:lnTo>
                    <a:pt x="1659" y="358"/>
                  </a:lnTo>
                  <a:lnTo>
                    <a:pt x="1641" y="355"/>
                  </a:lnTo>
                  <a:lnTo>
                    <a:pt x="1566" y="334"/>
                  </a:lnTo>
                  <a:lnTo>
                    <a:pt x="1490" y="317"/>
                  </a:lnTo>
                  <a:lnTo>
                    <a:pt x="1412" y="305"/>
                  </a:lnTo>
                  <a:lnTo>
                    <a:pt x="1393" y="301"/>
                  </a:lnTo>
                  <a:lnTo>
                    <a:pt x="1377" y="291"/>
                  </a:lnTo>
                  <a:lnTo>
                    <a:pt x="1365" y="279"/>
                  </a:lnTo>
                  <a:lnTo>
                    <a:pt x="1356" y="264"/>
                  </a:lnTo>
                  <a:lnTo>
                    <a:pt x="1351" y="246"/>
                  </a:lnTo>
                  <a:lnTo>
                    <a:pt x="1350" y="227"/>
                  </a:lnTo>
                  <a:lnTo>
                    <a:pt x="1355" y="209"/>
                  </a:lnTo>
                  <a:lnTo>
                    <a:pt x="1363" y="193"/>
                  </a:lnTo>
                  <a:lnTo>
                    <a:pt x="1376" y="180"/>
                  </a:lnTo>
                  <a:lnTo>
                    <a:pt x="1392" y="171"/>
                  </a:lnTo>
                  <a:lnTo>
                    <a:pt x="1409" y="165"/>
                  </a:lnTo>
                  <a:lnTo>
                    <a:pt x="1428" y="165"/>
                  </a:lnTo>
                  <a:lnTo>
                    <a:pt x="1498" y="175"/>
                  </a:lnTo>
                  <a:lnTo>
                    <a:pt x="1568" y="189"/>
                  </a:lnTo>
                  <a:lnTo>
                    <a:pt x="1636" y="206"/>
                  </a:lnTo>
                  <a:lnTo>
                    <a:pt x="1656" y="182"/>
                  </a:lnTo>
                  <a:lnTo>
                    <a:pt x="1681" y="158"/>
                  </a:lnTo>
                  <a:lnTo>
                    <a:pt x="1707" y="135"/>
                  </a:lnTo>
                  <a:lnTo>
                    <a:pt x="1736" y="113"/>
                  </a:lnTo>
                  <a:lnTo>
                    <a:pt x="1769" y="91"/>
                  </a:lnTo>
                  <a:lnTo>
                    <a:pt x="1804" y="70"/>
                  </a:lnTo>
                  <a:lnTo>
                    <a:pt x="1843" y="52"/>
                  </a:lnTo>
                  <a:lnTo>
                    <a:pt x="1885" y="35"/>
                  </a:lnTo>
                  <a:lnTo>
                    <a:pt x="1932" y="22"/>
                  </a:lnTo>
                  <a:lnTo>
                    <a:pt x="1982" y="10"/>
                  </a:lnTo>
                  <a:lnTo>
                    <a:pt x="2036" y="1"/>
                  </a:lnTo>
                  <a:lnTo>
                    <a:pt x="206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1" name="Freeform 280"/>
            <p:cNvSpPr>
              <a:spLocks noEditPoints="1"/>
            </p:cNvSpPr>
            <p:nvPr/>
          </p:nvSpPr>
          <p:spPr bwMode="auto">
            <a:xfrm>
              <a:off x="10991850" y="4359275"/>
              <a:ext cx="182562" cy="182562"/>
            </a:xfrm>
            <a:custGeom>
              <a:avLst/>
              <a:gdLst>
                <a:gd name="T0" fmla="*/ 528 w 1158"/>
                <a:gd name="T1" fmla="*/ 144 h 1155"/>
                <a:gd name="T2" fmla="*/ 432 w 1158"/>
                <a:gd name="T3" fmla="*/ 166 h 1155"/>
                <a:gd name="T4" fmla="*/ 344 w 1158"/>
                <a:gd name="T5" fmla="*/ 208 h 1155"/>
                <a:gd name="T6" fmla="*/ 270 w 1158"/>
                <a:gd name="T7" fmla="*/ 269 h 1155"/>
                <a:gd name="T8" fmla="*/ 209 w 1158"/>
                <a:gd name="T9" fmla="*/ 344 h 1155"/>
                <a:gd name="T10" fmla="*/ 167 w 1158"/>
                <a:gd name="T11" fmla="*/ 431 h 1155"/>
                <a:gd name="T12" fmla="*/ 143 w 1158"/>
                <a:gd name="T13" fmla="*/ 527 h 1155"/>
                <a:gd name="T14" fmla="*/ 143 w 1158"/>
                <a:gd name="T15" fmla="*/ 628 h 1155"/>
                <a:gd name="T16" fmla="*/ 167 w 1158"/>
                <a:gd name="T17" fmla="*/ 725 h 1155"/>
                <a:gd name="T18" fmla="*/ 209 w 1158"/>
                <a:gd name="T19" fmla="*/ 813 h 1155"/>
                <a:gd name="T20" fmla="*/ 270 w 1158"/>
                <a:gd name="T21" fmla="*/ 887 h 1155"/>
                <a:gd name="T22" fmla="*/ 344 w 1158"/>
                <a:gd name="T23" fmla="*/ 947 h 1155"/>
                <a:gd name="T24" fmla="*/ 432 w 1158"/>
                <a:gd name="T25" fmla="*/ 989 h 1155"/>
                <a:gd name="T26" fmla="*/ 528 w 1158"/>
                <a:gd name="T27" fmla="*/ 1012 h 1155"/>
                <a:gd name="T28" fmla="*/ 630 w 1158"/>
                <a:gd name="T29" fmla="*/ 1012 h 1155"/>
                <a:gd name="T30" fmla="*/ 727 w 1158"/>
                <a:gd name="T31" fmla="*/ 989 h 1155"/>
                <a:gd name="T32" fmla="*/ 814 w 1158"/>
                <a:gd name="T33" fmla="*/ 947 h 1155"/>
                <a:gd name="T34" fmla="*/ 889 w 1158"/>
                <a:gd name="T35" fmla="*/ 887 h 1155"/>
                <a:gd name="T36" fmla="*/ 949 w 1158"/>
                <a:gd name="T37" fmla="*/ 813 h 1155"/>
                <a:gd name="T38" fmla="*/ 992 w 1158"/>
                <a:gd name="T39" fmla="*/ 725 h 1155"/>
                <a:gd name="T40" fmla="*/ 1014 w 1158"/>
                <a:gd name="T41" fmla="*/ 628 h 1155"/>
                <a:gd name="T42" fmla="*/ 1014 w 1158"/>
                <a:gd name="T43" fmla="*/ 527 h 1155"/>
                <a:gd name="T44" fmla="*/ 992 w 1158"/>
                <a:gd name="T45" fmla="*/ 431 h 1155"/>
                <a:gd name="T46" fmla="*/ 949 w 1158"/>
                <a:gd name="T47" fmla="*/ 344 h 1155"/>
                <a:gd name="T48" fmla="*/ 889 w 1158"/>
                <a:gd name="T49" fmla="*/ 269 h 1155"/>
                <a:gd name="T50" fmla="*/ 814 w 1158"/>
                <a:gd name="T51" fmla="*/ 208 h 1155"/>
                <a:gd name="T52" fmla="*/ 727 w 1158"/>
                <a:gd name="T53" fmla="*/ 166 h 1155"/>
                <a:gd name="T54" fmla="*/ 630 w 1158"/>
                <a:gd name="T55" fmla="*/ 144 h 1155"/>
                <a:gd name="T56" fmla="*/ 579 w 1158"/>
                <a:gd name="T57" fmla="*/ 0 h 1155"/>
                <a:gd name="T58" fmla="*/ 696 w 1158"/>
                <a:gd name="T59" fmla="*/ 12 h 1155"/>
                <a:gd name="T60" fmla="*/ 804 w 1158"/>
                <a:gd name="T61" fmla="*/ 46 h 1155"/>
                <a:gd name="T62" fmla="*/ 903 w 1158"/>
                <a:gd name="T63" fmla="*/ 100 h 1155"/>
                <a:gd name="T64" fmla="*/ 989 w 1158"/>
                <a:gd name="T65" fmla="*/ 169 h 1155"/>
                <a:gd name="T66" fmla="*/ 1060 w 1158"/>
                <a:gd name="T67" fmla="*/ 255 h 1155"/>
                <a:gd name="T68" fmla="*/ 1113 w 1158"/>
                <a:gd name="T69" fmla="*/ 353 h 1155"/>
                <a:gd name="T70" fmla="*/ 1146 w 1158"/>
                <a:gd name="T71" fmla="*/ 461 h 1155"/>
                <a:gd name="T72" fmla="*/ 1158 w 1158"/>
                <a:gd name="T73" fmla="*/ 578 h 1155"/>
                <a:gd name="T74" fmla="*/ 1146 w 1158"/>
                <a:gd name="T75" fmla="*/ 694 h 1155"/>
                <a:gd name="T76" fmla="*/ 1113 w 1158"/>
                <a:gd name="T77" fmla="*/ 803 h 1155"/>
                <a:gd name="T78" fmla="*/ 1058 w 1158"/>
                <a:gd name="T79" fmla="*/ 900 h 1155"/>
                <a:gd name="T80" fmla="*/ 989 w 1158"/>
                <a:gd name="T81" fmla="*/ 986 h 1155"/>
                <a:gd name="T82" fmla="*/ 903 w 1158"/>
                <a:gd name="T83" fmla="*/ 1057 h 1155"/>
                <a:gd name="T84" fmla="*/ 804 w 1158"/>
                <a:gd name="T85" fmla="*/ 1110 h 1155"/>
                <a:gd name="T86" fmla="*/ 696 w 1158"/>
                <a:gd name="T87" fmla="*/ 1144 h 1155"/>
                <a:gd name="T88" fmla="*/ 579 w 1158"/>
                <a:gd name="T89" fmla="*/ 1155 h 1155"/>
                <a:gd name="T90" fmla="*/ 463 w 1158"/>
                <a:gd name="T91" fmla="*/ 1144 h 1155"/>
                <a:gd name="T92" fmla="*/ 353 w 1158"/>
                <a:gd name="T93" fmla="*/ 1110 h 1155"/>
                <a:gd name="T94" fmla="*/ 256 w 1158"/>
                <a:gd name="T95" fmla="*/ 1057 h 1155"/>
                <a:gd name="T96" fmla="*/ 170 w 1158"/>
                <a:gd name="T97" fmla="*/ 986 h 1155"/>
                <a:gd name="T98" fmla="*/ 99 w 1158"/>
                <a:gd name="T99" fmla="*/ 900 h 1155"/>
                <a:gd name="T100" fmla="*/ 46 w 1158"/>
                <a:gd name="T101" fmla="*/ 802 h 1155"/>
                <a:gd name="T102" fmla="*/ 12 w 1158"/>
                <a:gd name="T103" fmla="*/ 694 h 1155"/>
                <a:gd name="T104" fmla="*/ 0 w 1158"/>
                <a:gd name="T105" fmla="*/ 578 h 1155"/>
                <a:gd name="T106" fmla="*/ 12 w 1158"/>
                <a:gd name="T107" fmla="*/ 461 h 1155"/>
                <a:gd name="T108" fmla="*/ 46 w 1158"/>
                <a:gd name="T109" fmla="*/ 353 h 1155"/>
                <a:gd name="T110" fmla="*/ 99 w 1158"/>
                <a:gd name="T111" fmla="*/ 255 h 1155"/>
                <a:gd name="T112" fmla="*/ 170 w 1158"/>
                <a:gd name="T113" fmla="*/ 169 h 1155"/>
                <a:gd name="T114" fmla="*/ 256 w 1158"/>
                <a:gd name="T115" fmla="*/ 98 h 1155"/>
                <a:gd name="T116" fmla="*/ 354 w 1158"/>
                <a:gd name="T117" fmla="*/ 46 h 1155"/>
                <a:gd name="T118" fmla="*/ 463 w 1158"/>
                <a:gd name="T119" fmla="*/ 12 h 1155"/>
                <a:gd name="T120" fmla="*/ 579 w 1158"/>
                <a:gd name="T121" fmla="*/ 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8" h="1155">
                  <a:moveTo>
                    <a:pt x="579" y="141"/>
                  </a:moveTo>
                  <a:lnTo>
                    <a:pt x="528" y="144"/>
                  </a:lnTo>
                  <a:lnTo>
                    <a:pt x="479" y="152"/>
                  </a:lnTo>
                  <a:lnTo>
                    <a:pt x="432" y="166"/>
                  </a:lnTo>
                  <a:lnTo>
                    <a:pt x="386" y="185"/>
                  </a:lnTo>
                  <a:lnTo>
                    <a:pt x="344" y="208"/>
                  </a:lnTo>
                  <a:lnTo>
                    <a:pt x="305" y="237"/>
                  </a:lnTo>
                  <a:lnTo>
                    <a:pt x="270" y="269"/>
                  </a:lnTo>
                  <a:lnTo>
                    <a:pt x="237" y="305"/>
                  </a:lnTo>
                  <a:lnTo>
                    <a:pt x="209" y="344"/>
                  </a:lnTo>
                  <a:lnTo>
                    <a:pt x="185" y="386"/>
                  </a:lnTo>
                  <a:lnTo>
                    <a:pt x="167" y="431"/>
                  </a:lnTo>
                  <a:lnTo>
                    <a:pt x="152" y="478"/>
                  </a:lnTo>
                  <a:lnTo>
                    <a:pt x="143" y="527"/>
                  </a:lnTo>
                  <a:lnTo>
                    <a:pt x="140" y="578"/>
                  </a:lnTo>
                  <a:lnTo>
                    <a:pt x="143" y="628"/>
                  </a:lnTo>
                  <a:lnTo>
                    <a:pt x="152" y="678"/>
                  </a:lnTo>
                  <a:lnTo>
                    <a:pt x="167" y="725"/>
                  </a:lnTo>
                  <a:lnTo>
                    <a:pt x="185" y="770"/>
                  </a:lnTo>
                  <a:lnTo>
                    <a:pt x="209" y="813"/>
                  </a:lnTo>
                  <a:lnTo>
                    <a:pt x="237" y="852"/>
                  </a:lnTo>
                  <a:lnTo>
                    <a:pt x="270" y="887"/>
                  </a:lnTo>
                  <a:lnTo>
                    <a:pt x="305" y="919"/>
                  </a:lnTo>
                  <a:lnTo>
                    <a:pt x="344" y="947"/>
                  </a:lnTo>
                  <a:lnTo>
                    <a:pt x="386" y="970"/>
                  </a:lnTo>
                  <a:lnTo>
                    <a:pt x="432" y="989"/>
                  </a:lnTo>
                  <a:lnTo>
                    <a:pt x="479" y="1004"/>
                  </a:lnTo>
                  <a:lnTo>
                    <a:pt x="528" y="1012"/>
                  </a:lnTo>
                  <a:lnTo>
                    <a:pt x="579" y="1016"/>
                  </a:lnTo>
                  <a:lnTo>
                    <a:pt x="630" y="1012"/>
                  </a:lnTo>
                  <a:lnTo>
                    <a:pt x="679" y="1004"/>
                  </a:lnTo>
                  <a:lnTo>
                    <a:pt x="727" y="989"/>
                  </a:lnTo>
                  <a:lnTo>
                    <a:pt x="771" y="970"/>
                  </a:lnTo>
                  <a:lnTo>
                    <a:pt x="814" y="947"/>
                  </a:lnTo>
                  <a:lnTo>
                    <a:pt x="853" y="919"/>
                  </a:lnTo>
                  <a:lnTo>
                    <a:pt x="889" y="887"/>
                  </a:lnTo>
                  <a:lnTo>
                    <a:pt x="921" y="852"/>
                  </a:lnTo>
                  <a:lnTo>
                    <a:pt x="949" y="813"/>
                  </a:lnTo>
                  <a:lnTo>
                    <a:pt x="973" y="770"/>
                  </a:lnTo>
                  <a:lnTo>
                    <a:pt x="992" y="725"/>
                  </a:lnTo>
                  <a:lnTo>
                    <a:pt x="1005" y="678"/>
                  </a:lnTo>
                  <a:lnTo>
                    <a:pt x="1014" y="628"/>
                  </a:lnTo>
                  <a:lnTo>
                    <a:pt x="1017" y="578"/>
                  </a:lnTo>
                  <a:lnTo>
                    <a:pt x="1014" y="527"/>
                  </a:lnTo>
                  <a:lnTo>
                    <a:pt x="1005" y="478"/>
                  </a:lnTo>
                  <a:lnTo>
                    <a:pt x="992" y="431"/>
                  </a:lnTo>
                  <a:lnTo>
                    <a:pt x="973" y="386"/>
                  </a:lnTo>
                  <a:lnTo>
                    <a:pt x="949" y="344"/>
                  </a:lnTo>
                  <a:lnTo>
                    <a:pt x="921" y="305"/>
                  </a:lnTo>
                  <a:lnTo>
                    <a:pt x="889" y="269"/>
                  </a:lnTo>
                  <a:lnTo>
                    <a:pt x="853" y="237"/>
                  </a:lnTo>
                  <a:lnTo>
                    <a:pt x="814" y="208"/>
                  </a:lnTo>
                  <a:lnTo>
                    <a:pt x="771" y="185"/>
                  </a:lnTo>
                  <a:lnTo>
                    <a:pt x="727" y="166"/>
                  </a:lnTo>
                  <a:lnTo>
                    <a:pt x="679" y="152"/>
                  </a:lnTo>
                  <a:lnTo>
                    <a:pt x="630" y="144"/>
                  </a:lnTo>
                  <a:lnTo>
                    <a:pt x="579" y="141"/>
                  </a:lnTo>
                  <a:close/>
                  <a:moveTo>
                    <a:pt x="579" y="0"/>
                  </a:moveTo>
                  <a:lnTo>
                    <a:pt x="639" y="3"/>
                  </a:lnTo>
                  <a:lnTo>
                    <a:pt x="696" y="12"/>
                  </a:lnTo>
                  <a:lnTo>
                    <a:pt x="751" y="27"/>
                  </a:lnTo>
                  <a:lnTo>
                    <a:pt x="804" y="46"/>
                  </a:lnTo>
                  <a:lnTo>
                    <a:pt x="855" y="70"/>
                  </a:lnTo>
                  <a:lnTo>
                    <a:pt x="903" y="100"/>
                  </a:lnTo>
                  <a:lnTo>
                    <a:pt x="947" y="132"/>
                  </a:lnTo>
                  <a:lnTo>
                    <a:pt x="989" y="169"/>
                  </a:lnTo>
                  <a:lnTo>
                    <a:pt x="1026" y="211"/>
                  </a:lnTo>
                  <a:lnTo>
                    <a:pt x="1060" y="255"/>
                  </a:lnTo>
                  <a:lnTo>
                    <a:pt x="1088" y="303"/>
                  </a:lnTo>
                  <a:lnTo>
                    <a:pt x="1113" y="353"/>
                  </a:lnTo>
                  <a:lnTo>
                    <a:pt x="1132" y="406"/>
                  </a:lnTo>
                  <a:lnTo>
                    <a:pt x="1146" y="461"/>
                  </a:lnTo>
                  <a:lnTo>
                    <a:pt x="1155" y="518"/>
                  </a:lnTo>
                  <a:lnTo>
                    <a:pt x="1158" y="578"/>
                  </a:lnTo>
                  <a:lnTo>
                    <a:pt x="1155" y="637"/>
                  </a:lnTo>
                  <a:lnTo>
                    <a:pt x="1146" y="694"/>
                  </a:lnTo>
                  <a:lnTo>
                    <a:pt x="1132" y="750"/>
                  </a:lnTo>
                  <a:lnTo>
                    <a:pt x="1113" y="803"/>
                  </a:lnTo>
                  <a:lnTo>
                    <a:pt x="1088" y="853"/>
                  </a:lnTo>
                  <a:lnTo>
                    <a:pt x="1058" y="900"/>
                  </a:lnTo>
                  <a:lnTo>
                    <a:pt x="1026" y="946"/>
                  </a:lnTo>
                  <a:lnTo>
                    <a:pt x="989" y="986"/>
                  </a:lnTo>
                  <a:lnTo>
                    <a:pt x="947" y="1024"/>
                  </a:lnTo>
                  <a:lnTo>
                    <a:pt x="903" y="1057"/>
                  </a:lnTo>
                  <a:lnTo>
                    <a:pt x="855" y="1085"/>
                  </a:lnTo>
                  <a:lnTo>
                    <a:pt x="804" y="1110"/>
                  </a:lnTo>
                  <a:lnTo>
                    <a:pt x="751" y="1130"/>
                  </a:lnTo>
                  <a:lnTo>
                    <a:pt x="696" y="1144"/>
                  </a:lnTo>
                  <a:lnTo>
                    <a:pt x="639" y="1152"/>
                  </a:lnTo>
                  <a:lnTo>
                    <a:pt x="579" y="1155"/>
                  </a:lnTo>
                  <a:lnTo>
                    <a:pt x="520" y="1152"/>
                  </a:lnTo>
                  <a:lnTo>
                    <a:pt x="463" y="1144"/>
                  </a:lnTo>
                  <a:lnTo>
                    <a:pt x="406" y="1130"/>
                  </a:lnTo>
                  <a:lnTo>
                    <a:pt x="353" y="1110"/>
                  </a:lnTo>
                  <a:lnTo>
                    <a:pt x="304" y="1085"/>
                  </a:lnTo>
                  <a:lnTo>
                    <a:pt x="256" y="1057"/>
                  </a:lnTo>
                  <a:lnTo>
                    <a:pt x="210" y="1023"/>
                  </a:lnTo>
                  <a:lnTo>
                    <a:pt x="170" y="986"/>
                  </a:lnTo>
                  <a:lnTo>
                    <a:pt x="132" y="945"/>
                  </a:lnTo>
                  <a:lnTo>
                    <a:pt x="99" y="900"/>
                  </a:lnTo>
                  <a:lnTo>
                    <a:pt x="70" y="853"/>
                  </a:lnTo>
                  <a:lnTo>
                    <a:pt x="46" y="802"/>
                  </a:lnTo>
                  <a:lnTo>
                    <a:pt x="26" y="749"/>
                  </a:lnTo>
                  <a:lnTo>
                    <a:pt x="12" y="694"/>
                  </a:lnTo>
                  <a:lnTo>
                    <a:pt x="3" y="637"/>
                  </a:lnTo>
                  <a:lnTo>
                    <a:pt x="0" y="578"/>
                  </a:lnTo>
                  <a:lnTo>
                    <a:pt x="3" y="518"/>
                  </a:lnTo>
                  <a:lnTo>
                    <a:pt x="12" y="461"/>
                  </a:lnTo>
                  <a:lnTo>
                    <a:pt x="26" y="406"/>
                  </a:lnTo>
                  <a:lnTo>
                    <a:pt x="46" y="353"/>
                  </a:lnTo>
                  <a:lnTo>
                    <a:pt x="70" y="303"/>
                  </a:lnTo>
                  <a:lnTo>
                    <a:pt x="99" y="255"/>
                  </a:lnTo>
                  <a:lnTo>
                    <a:pt x="133" y="211"/>
                  </a:lnTo>
                  <a:lnTo>
                    <a:pt x="170" y="169"/>
                  </a:lnTo>
                  <a:lnTo>
                    <a:pt x="211" y="132"/>
                  </a:lnTo>
                  <a:lnTo>
                    <a:pt x="256" y="98"/>
                  </a:lnTo>
                  <a:lnTo>
                    <a:pt x="304" y="70"/>
                  </a:lnTo>
                  <a:lnTo>
                    <a:pt x="354" y="46"/>
                  </a:lnTo>
                  <a:lnTo>
                    <a:pt x="407" y="27"/>
                  </a:lnTo>
                  <a:lnTo>
                    <a:pt x="463" y="12"/>
                  </a:lnTo>
                  <a:lnTo>
                    <a:pt x="520" y="3"/>
                  </a:lnTo>
                  <a:lnTo>
                    <a:pt x="57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2" name="Freeform 281"/>
            <p:cNvSpPr>
              <a:spLocks noEditPoints="1"/>
            </p:cNvSpPr>
            <p:nvPr/>
          </p:nvSpPr>
          <p:spPr bwMode="auto">
            <a:xfrm>
              <a:off x="11123613" y="4235450"/>
              <a:ext cx="128587" cy="127000"/>
            </a:xfrm>
            <a:custGeom>
              <a:avLst/>
              <a:gdLst>
                <a:gd name="T0" fmla="*/ 364 w 807"/>
                <a:gd name="T1" fmla="*/ 143 h 806"/>
                <a:gd name="T2" fmla="*/ 293 w 807"/>
                <a:gd name="T3" fmla="*/ 164 h 806"/>
                <a:gd name="T4" fmla="*/ 230 w 807"/>
                <a:gd name="T5" fmla="*/ 205 h 806"/>
                <a:gd name="T6" fmla="*/ 182 w 807"/>
                <a:gd name="T7" fmla="*/ 260 h 806"/>
                <a:gd name="T8" fmla="*/ 152 w 807"/>
                <a:gd name="T9" fmla="*/ 327 h 806"/>
                <a:gd name="T10" fmla="*/ 140 w 807"/>
                <a:gd name="T11" fmla="*/ 402 h 806"/>
                <a:gd name="T12" fmla="*/ 152 w 807"/>
                <a:gd name="T13" fmla="*/ 479 h 806"/>
                <a:gd name="T14" fmla="*/ 182 w 807"/>
                <a:gd name="T15" fmla="*/ 545 h 806"/>
                <a:gd name="T16" fmla="*/ 230 w 807"/>
                <a:gd name="T17" fmla="*/ 600 h 806"/>
                <a:gd name="T18" fmla="*/ 293 w 807"/>
                <a:gd name="T19" fmla="*/ 640 h 806"/>
                <a:gd name="T20" fmla="*/ 364 w 807"/>
                <a:gd name="T21" fmla="*/ 663 h 806"/>
                <a:gd name="T22" fmla="*/ 442 w 807"/>
                <a:gd name="T23" fmla="*/ 663 h 806"/>
                <a:gd name="T24" fmla="*/ 513 w 807"/>
                <a:gd name="T25" fmla="*/ 640 h 806"/>
                <a:gd name="T26" fmla="*/ 576 w 807"/>
                <a:gd name="T27" fmla="*/ 600 h 806"/>
                <a:gd name="T28" fmla="*/ 623 w 807"/>
                <a:gd name="T29" fmla="*/ 545 h 806"/>
                <a:gd name="T30" fmla="*/ 654 w 807"/>
                <a:gd name="T31" fmla="*/ 479 h 806"/>
                <a:gd name="T32" fmla="*/ 666 w 807"/>
                <a:gd name="T33" fmla="*/ 402 h 806"/>
                <a:gd name="T34" fmla="*/ 654 w 807"/>
                <a:gd name="T35" fmla="*/ 327 h 806"/>
                <a:gd name="T36" fmla="*/ 623 w 807"/>
                <a:gd name="T37" fmla="*/ 260 h 806"/>
                <a:gd name="T38" fmla="*/ 576 w 807"/>
                <a:gd name="T39" fmla="*/ 205 h 806"/>
                <a:gd name="T40" fmla="*/ 513 w 807"/>
                <a:gd name="T41" fmla="*/ 164 h 806"/>
                <a:gd name="T42" fmla="*/ 442 w 807"/>
                <a:gd name="T43" fmla="*/ 143 h 806"/>
                <a:gd name="T44" fmla="*/ 404 w 807"/>
                <a:gd name="T45" fmla="*/ 0 h 806"/>
                <a:gd name="T46" fmla="*/ 502 w 807"/>
                <a:gd name="T47" fmla="*/ 12 h 806"/>
                <a:gd name="T48" fmla="*/ 593 w 807"/>
                <a:gd name="T49" fmla="*/ 47 h 806"/>
                <a:gd name="T50" fmla="*/ 671 w 807"/>
                <a:gd name="T51" fmla="*/ 102 h 806"/>
                <a:gd name="T52" fmla="*/ 735 w 807"/>
                <a:gd name="T53" fmla="*/ 173 h 806"/>
                <a:gd name="T54" fmla="*/ 780 w 807"/>
                <a:gd name="T55" fmla="*/ 258 h 806"/>
                <a:gd name="T56" fmla="*/ 804 w 807"/>
                <a:gd name="T57" fmla="*/ 353 h 806"/>
                <a:gd name="T58" fmla="*/ 804 w 807"/>
                <a:gd name="T59" fmla="*/ 453 h 806"/>
                <a:gd name="T60" fmla="*/ 780 w 807"/>
                <a:gd name="T61" fmla="*/ 548 h 806"/>
                <a:gd name="T62" fmla="*/ 735 w 807"/>
                <a:gd name="T63" fmla="*/ 633 h 806"/>
                <a:gd name="T64" fmla="*/ 671 w 807"/>
                <a:gd name="T65" fmla="*/ 704 h 806"/>
                <a:gd name="T66" fmla="*/ 593 w 807"/>
                <a:gd name="T67" fmla="*/ 758 h 806"/>
                <a:gd name="T68" fmla="*/ 502 w 807"/>
                <a:gd name="T69" fmla="*/ 793 h 806"/>
                <a:gd name="T70" fmla="*/ 404 w 807"/>
                <a:gd name="T71" fmla="*/ 806 h 806"/>
                <a:gd name="T72" fmla="*/ 304 w 807"/>
                <a:gd name="T73" fmla="*/ 793 h 806"/>
                <a:gd name="T74" fmla="*/ 214 w 807"/>
                <a:gd name="T75" fmla="*/ 758 h 806"/>
                <a:gd name="T76" fmla="*/ 136 w 807"/>
                <a:gd name="T77" fmla="*/ 704 h 806"/>
                <a:gd name="T78" fmla="*/ 72 w 807"/>
                <a:gd name="T79" fmla="*/ 633 h 806"/>
                <a:gd name="T80" fmla="*/ 27 w 807"/>
                <a:gd name="T81" fmla="*/ 548 h 806"/>
                <a:gd name="T82" fmla="*/ 3 w 807"/>
                <a:gd name="T83" fmla="*/ 453 h 806"/>
                <a:gd name="T84" fmla="*/ 3 w 807"/>
                <a:gd name="T85" fmla="*/ 353 h 806"/>
                <a:gd name="T86" fmla="*/ 27 w 807"/>
                <a:gd name="T87" fmla="*/ 258 h 806"/>
                <a:gd name="T88" fmla="*/ 72 w 807"/>
                <a:gd name="T89" fmla="*/ 173 h 806"/>
                <a:gd name="T90" fmla="*/ 136 w 807"/>
                <a:gd name="T91" fmla="*/ 102 h 806"/>
                <a:gd name="T92" fmla="*/ 214 w 807"/>
                <a:gd name="T93" fmla="*/ 47 h 806"/>
                <a:gd name="T94" fmla="*/ 304 w 807"/>
                <a:gd name="T95" fmla="*/ 12 h 806"/>
                <a:gd name="T96" fmla="*/ 404 w 807"/>
                <a:gd name="T9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7" h="806">
                  <a:moveTo>
                    <a:pt x="403" y="140"/>
                  </a:moveTo>
                  <a:lnTo>
                    <a:pt x="364" y="143"/>
                  </a:lnTo>
                  <a:lnTo>
                    <a:pt x="326" y="152"/>
                  </a:lnTo>
                  <a:lnTo>
                    <a:pt x="293" y="164"/>
                  </a:lnTo>
                  <a:lnTo>
                    <a:pt x="260" y="182"/>
                  </a:lnTo>
                  <a:lnTo>
                    <a:pt x="230" y="205"/>
                  </a:lnTo>
                  <a:lnTo>
                    <a:pt x="205" y="231"/>
                  </a:lnTo>
                  <a:lnTo>
                    <a:pt x="182" y="260"/>
                  </a:lnTo>
                  <a:lnTo>
                    <a:pt x="164" y="292"/>
                  </a:lnTo>
                  <a:lnTo>
                    <a:pt x="152" y="327"/>
                  </a:lnTo>
                  <a:lnTo>
                    <a:pt x="143" y="364"/>
                  </a:lnTo>
                  <a:lnTo>
                    <a:pt x="140" y="402"/>
                  </a:lnTo>
                  <a:lnTo>
                    <a:pt x="143" y="442"/>
                  </a:lnTo>
                  <a:lnTo>
                    <a:pt x="152" y="479"/>
                  </a:lnTo>
                  <a:lnTo>
                    <a:pt x="164" y="514"/>
                  </a:lnTo>
                  <a:lnTo>
                    <a:pt x="182" y="545"/>
                  </a:lnTo>
                  <a:lnTo>
                    <a:pt x="205" y="575"/>
                  </a:lnTo>
                  <a:lnTo>
                    <a:pt x="230" y="600"/>
                  </a:lnTo>
                  <a:lnTo>
                    <a:pt x="260" y="623"/>
                  </a:lnTo>
                  <a:lnTo>
                    <a:pt x="293" y="640"/>
                  </a:lnTo>
                  <a:lnTo>
                    <a:pt x="326" y="654"/>
                  </a:lnTo>
                  <a:lnTo>
                    <a:pt x="364" y="663"/>
                  </a:lnTo>
                  <a:lnTo>
                    <a:pt x="403" y="665"/>
                  </a:lnTo>
                  <a:lnTo>
                    <a:pt x="442" y="663"/>
                  </a:lnTo>
                  <a:lnTo>
                    <a:pt x="478" y="654"/>
                  </a:lnTo>
                  <a:lnTo>
                    <a:pt x="513" y="640"/>
                  </a:lnTo>
                  <a:lnTo>
                    <a:pt x="546" y="623"/>
                  </a:lnTo>
                  <a:lnTo>
                    <a:pt x="576" y="600"/>
                  </a:lnTo>
                  <a:lnTo>
                    <a:pt x="601" y="575"/>
                  </a:lnTo>
                  <a:lnTo>
                    <a:pt x="623" y="545"/>
                  </a:lnTo>
                  <a:lnTo>
                    <a:pt x="641" y="514"/>
                  </a:lnTo>
                  <a:lnTo>
                    <a:pt x="654" y="479"/>
                  </a:lnTo>
                  <a:lnTo>
                    <a:pt x="663" y="442"/>
                  </a:lnTo>
                  <a:lnTo>
                    <a:pt x="666" y="402"/>
                  </a:lnTo>
                  <a:lnTo>
                    <a:pt x="663" y="364"/>
                  </a:lnTo>
                  <a:lnTo>
                    <a:pt x="654" y="327"/>
                  </a:lnTo>
                  <a:lnTo>
                    <a:pt x="641" y="292"/>
                  </a:lnTo>
                  <a:lnTo>
                    <a:pt x="623" y="260"/>
                  </a:lnTo>
                  <a:lnTo>
                    <a:pt x="601" y="231"/>
                  </a:lnTo>
                  <a:lnTo>
                    <a:pt x="576" y="205"/>
                  </a:lnTo>
                  <a:lnTo>
                    <a:pt x="546" y="182"/>
                  </a:lnTo>
                  <a:lnTo>
                    <a:pt x="513" y="164"/>
                  </a:lnTo>
                  <a:lnTo>
                    <a:pt x="478" y="152"/>
                  </a:lnTo>
                  <a:lnTo>
                    <a:pt x="442" y="143"/>
                  </a:lnTo>
                  <a:lnTo>
                    <a:pt x="403" y="140"/>
                  </a:lnTo>
                  <a:close/>
                  <a:moveTo>
                    <a:pt x="404" y="0"/>
                  </a:moveTo>
                  <a:lnTo>
                    <a:pt x="454" y="4"/>
                  </a:lnTo>
                  <a:lnTo>
                    <a:pt x="502" y="12"/>
                  </a:lnTo>
                  <a:lnTo>
                    <a:pt x="549" y="27"/>
                  </a:lnTo>
                  <a:lnTo>
                    <a:pt x="593" y="47"/>
                  </a:lnTo>
                  <a:lnTo>
                    <a:pt x="634" y="72"/>
                  </a:lnTo>
                  <a:lnTo>
                    <a:pt x="671" y="102"/>
                  </a:lnTo>
                  <a:lnTo>
                    <a:pt x="705" y="136"/>
                  </a:lnTo>
                  <a:lnTo>
                    <a:pt x="735" y="173"/>
                  </a:lnTo>
                  <a:lnTo>
                    <a:pt x="760" y="214"/>
                  </a:lnTo>
                  <a:lnTo>
                    <a:pt x="780" y="258"/>
                  </a:lnTo>
                  <a:lnTo>
                    <a:pt x="795" y="304"/>
                  </a:lnTo>
                  <a:lnTo>
                    <a:pt x="804" y="353"/>
                  </a:lnTo>
                  <a:lnTo>
                    <a:pt x="807" y="402"/>
                  </a:lnTo>
                  <a:lnTo>
                    <a:pt x="804" y="453"/>
                  </a:lnTo>
                  <a:lnTo>
                    <a:pt x="795" y="502"/>
                  </a:lnTo>
                  <a:lnTo>
                    <a:pt x="780" y="548"/>
                  </a:lnTo>
                  <a:lnTo>
                    <a:pt x="760" y="592"/>
                  </a:lnTo>
                  <a:lnTo>
                    <a:pt x="735" y="633"/>
                  </a:lnTo>
                  <a:lnTo>
                    <a:pt x="705" y="670"/>
                  </a:lnTo>
                  <a:lnTo>
                    <a:pt x="671" y="704"/>
                  </a:lnTo>
                  <a:lnTo>
                    <a:pt x="634" y="734"/>
                  </a:lnTo>
                  <a:lnTo>
                    <a:pt x="593" y="758"/>
                  </a:lnTo>
                  <a:lnTo>
                    <a:pt x="549" y="778"/>
                  </a:lnTo>
                  <a:lnTo>
                    <a:pt x="502" y="793"/>
                  </a:lnTo>
                  <a:lnTo>
                    <a:pt x="454" y="802"/>
                  </a:lnTo>
                  <a:lnTo>
                    <a:pt x="404" y="806"/>
                  </a:lnTo>
                  <a:lnTo>
                    <a:pt x="353" y="802"/>
                  </a:lnTo>
                  <a:lnTo>
                    <a:pt x="304" y="793"/>
                  </a:lnTo>
                  <a:lnTo>
                    <a:pt x="258" y="778"/>
                  </a:lnTo>
                  <a:lnTo>
                    <a:pt x="214" y="758"/>
                  </a:lnTo>
                  <a:lnTo>
                    <a:pt x="173" y="734"/>
                  </a:lnTo>
                  <a:lnTo>
                    <a:pt x="136" y="704"/>
                  </a:lnTo>
                  <a:lnTo>
                    <a:pt x="102" y="670"/>
                  </a:lnTo>
                  <a:lnTo>
                    <a:pt x="72" y="633"/>
                  </a:lnTo>
                  <a:lnTo>
                    <a:pt x="48" y="592"/>
                  </a:lnTo>
                  <a:lnTo>
                    <a:pt x="27" y="548"/>
                  </a:lnTo>
                  <a:lnTo>
                    <a:pt x="13" y="502"/>
                  </a:lnTo>
                  <a:lnTo>
                    <a:pt x="3" y="453"/>
                  </a:lnTo>
                  <a:lnTo>
                    <a:pt x="0" y="402"/>
                  </a:lnTo>
                  <a:lnTo>
                    <a:pt x="3" y="353"/>
                  </a:lnTo>
                  <a:lnTo>
                    <a:pt x="13" y="304"/>
                  </a:lnTo>
                  <a:lnTo>
                    <a:pt x="27" y="258"/>
                  </a:lnTo>
                  <a:lnTo>
                    <a:pt x="48" y="214"/>
                  </a:lnTo>
                  <a:lnTo>
                    <a:pt x="72" y="173"/>
                  </a:lnTo>
                  <a:lnTo>
                    <a:pt x="102" y="136"/>
                  </a:lnTo>
                  <a:lnTo>
                    <a:pt x="136" y="102"/>
                  </a:lnTo>
                  <a:lnTo>
                    <a:pt x="173" y="72"/>
                  </a:lnTo>
                  <a:lnTo>
                    <a:pt x="214" y="47"/>
                  </a:lnTo>
                  <a:lnTo>
                    <a:pt x="258" y="27"/>
                  </a:lnTo>
                  <a:lnTo>
                    <a:pt x="304" y="12"/>
                  </a:lnTo>
                  <a:lnTo>
                    <a:pt x="353" y="4"/>
                  </a:lnTo>
                  <a:lnTo>
                    <a:pt x="40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93" name="Group 27"/>
          <p:cNvGrpSpPr/>
          <p:nvPr/>
        </p:nvGrpSpPr>
        <p:grpSpPr>
          <a:xfrm>
            <a:off x="7441879" y="2953745"/>
            <a:ext cx="554039" cy="550862"/>
            <a:chOff x="685800" y="4235450"/>
            <a:chExt cx="554038" cy="550862"/>
          </a:xfrm>
          <a:solidFill>
            <a:sysClr val="window" lastClr="FFFFFF"/>
          </a:solidFill>
        </p:grpSpPr>
        <p:sp>
          <p:nvSpPr>
            <p:cNvPr id="194" name="Freeform 390"/>
            <p:cNvSpPr>
              <a:spLocks noEditPoints="1"/>
            </p:cNvSpPr>
            <p:nvPr/>
          </p:nvSpPr>
          <p:spPr bwMode="auto">
            <a:xfrm>
              <a:off x="996950" y="4235450"/>
              <a:ext cx="242888" cy="242887"/>
            </a:xfrm>
            <a:custGeom>
              <a:avLst/>
              <a:gdLst>
                <a:gd name="T0" fmla="*/ 141 w 1531"/>
                <a:gd name="T1" fmla="*/ 1394 h 1534"/>
                <a:gd name="T2" fmla="*/ 1382 w 1531"/>
                <a:gd name="T3" fmla="*/ 1312 h 1534"/>
                <a:gd name="T4" fmla="*/ 1354 w 1531"/>
                <a:gd name="T5" fmla="*/ 1154 h 1534"/>
                <a:gd name="T6" fmla="*/ 1307 w 1531"/>
                <a:gd name="T7" fmla="*/ 1000 h 1534"/>
                <a:gd name="T8" fmla="*/ 1242 w 1531"/>
                <a:gd name="T9" fmla="*/ 854 h 1534"/>
                <a:gd name="T10" fmla="*/ 1160 w 1531"/>
                <a:gd name="T11" fmla="*/ 716 h 1534"/>
                <a:gd name="T12" fmla="*/ 1060 w 1531"/>
                <a:gd name="T13" fmla="*/ 588 h 1534"/>
                <a:gd name="T14" fmla="*/ 934 w 1531"/>
                <a:gd name="T15" fmla="*/ 464 h 1534"/>
                <a:gd name="T16" fmla="*/ 796 w 1531"/>
                <a:gd name="T17" fmla="*/ 359 h 1534"/>
                <a:gd name="T18" fmla="*/ 644 w 1531"/>
                <a:gd name="T19" fmla="*/ 273 h 1534"/>
                <a:gd name="T20" fmla="*/ 484 w 1531"/>
                <a:gd name="T21" fmla="*/ 207 h 1534"/>
                <a:gd name="T22" fmla="*/ 314 w 1531"/>
                <a:gd name="T23" fmla="*/ 164 h 1534"/>
                <a:gd name="T24" fmla="*/ 141 w 1531"/>
                <a:gd name="T25" fmla="*/ 142 h 1534"/>
                <a:gd name="T26" fmla="*/ 160 w 1531"/>
                <a:gd name="T27" fmla="*/ 2 h 1534"/>
                <a:gd name="T28" fmla="*/ 335 w 1531"/>
                <a:gd name="T29" fmla="*/ 25 h 1534"/>
                <a:gd name="T30" fmla="*/ 507 w 1531"/>
                <a:gd name="T31" fmla="*/ 67 h 1534"/>
                <a:gd name="T32" fmla="*/ 671 w 1531"/>
                <a:gd name="T33" fmla="*/ 130 h 1534"/>
                <a:gd name="T34" fmla="*/ 826 w 1531"/>
                <a:gd name="T35" fmla="*/ 211 h 1534"/>
                <a:gd name="T36" fmla="*/ 971 w 1531"/>
                <a:gd name="T37" fmla="*/ 311 h 1534"/>
                <a:gd name="T38" fmla="*/ 1103 w 1531"/>
                <a:gd name="T39" fmla="*/ 429 h 1534"/>
                <a:gd name="T40" fmla="*/ 1222 w 1531"/>
                <a:gd name="T41" fmla="*/ 563 h 1534"/>
                <a:gd name="T42" fmla="*/ 1321 w 1531"/>
                <a:gd name="T43" fmla="*/ 709 h 1534"/>
                <a:gd name="T44" fmla="*/ 1403 w 1531"/>
                <a:gd name="T45" fmla="*/ 865 h 1534"/>
                <a:gd name="T46" fmla="*/ 1464 w 1531"/>
                <a:gd name="T47" fmla="*/ 1028 h 1534"/>
                <a:gd name="T48" fmla="*/ 1506 w 1531"/>
                <a:gd name="T49" fmla="*/ 1199 h 1534"/>
                <a:gd name="T50" fmla="*/ 1528 w 1531"/>
                <a:gd name="T51" fmla="*/ 1375 h 1534"/>
                <a:gd name="T52" fmla="*/ 1528 w 1531"/>
                <a:gd name="T53" fmla="*/ 1483 h 1534"/>
                <a:gd name="T54" fmla="*/ 1510 w 1531"/>
                <a:gd name="T55" fmla="*/ 1514 h 1534"/>
                <a:gd name="T56" fmla="*/ 1479 w 1531"/>
                <a:gd name="T57" fmla="*/ 1532 h 1534"/>
                <a:gd name="T58" fmla="*/ 70 w 1531"/>
                <a:gd name="T59" fmla="*/ 1534 h 1534"/>
                <a:gd name="T60" fmla="*/ 35 w 1531"/>
                <a:gd name="T61" fmla="*/ 1524 h 1534"/>
                <a:gd name="T62" fmla="*/ 10 w 1531"/>
                <a:gd name="T63" fmla="*/ 1499 h 1534"/>
                <a:gd name="T64" fmla="*/ 0 w 1531"/>
                <a:gd name="T65" fmla="*/ 1464 h 1534"/>
                <a:gd name="T66" fmla="*/ 2 w 1531"/>
                <a:gd name="T67" fmla="*/ 51 h 1534"/>
                <a:gd name="T68" fmla="*/ 20 w 1531"/>
                <a:gd name="T69" fmla="*/ 20 h 1534"/>
                <a:gd name="T70" fmla="*/ 52 w 1531"/>
                <a:gd name="T71" fmla="*/ 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1" h="1534">
                  <a:moveTo>
                    <a:pt x="141" y="142"/>
                  </a:moveTo>
                  <a:lnTo>
                    <a:pt x="141" y="1394"/>
                  </a:lnTo>
                  <a:lnTo>
                    <a:pt x="1389" y="1394"/>
                  </a:lnTo>
                  <a:lnTo>
                    <a:pt x="1382" y="1312"/>
                  </a:lnTo>
                  <a:lnTo>
                    <a:pt x="1370" y="1233"/>
                  </a:lnTo>
                  <a:lnTo>
                    <a:pt x="1354" y="1154"/>
                  </a:lnTo>
                  <a:lnTo>
                    <a:pt x="1333" y="1077"/>
                  </a:lnTo>
                  <a:lnTo>
                    <a:pt x="1307" y="1000"/>
                  </a:lnTo>
                  <a:lnTo>
                    <a:pt x="1277" y="926"/>
                  </a:lnTo>
                  <a:lnTo>
                    <a:pt x="1242" y="854"/>
                  </a:lnTo>
                  <a:lnTo>
                    <a:pt x="1203" y="784"/>
                  </a:lnTo>
                  <a:lnTo>
                    <a:pt x="1160" y="716"/>
                  </a:lnTo>
                  <a:lnTo>
                    <a:pt x="1112" y="650"/>
                  </a:lnTo>
                  <a:lnTo>
                    <a:pt x="1060" y="588"/>
                  </a:lnTo>
                  <a:lnTo>
                    <a:pt x="999" y="524"/>
                  </a:lnTo>
                  <a:lnTo>
                    <a:pt x="934" y="464"/>
                  </a:lnTo>
                  <a:lnTo>
                    <a:pt x="866" y="409"/>
                  </a:lnTo>
                  <a:lnTo>
                    <a:pt x="796" y="359"/>
                  </a:lnTo>
                  <a:lnTo>
                    <a:pt x="720" y="313"/>
                  </a:lnTo>
                  <a:lnTo>
                    <a:pt x="644" y="273"/>
                  </a:lnTo>
                  <a:lnTo>
                    <a:pt x="565" y="238"/>
                  </a:lnTo>
                  <a:lnTo>
                    <a:pt x="484" y="207"/>
                  </a:lnTo>
                  <a:lnTo>
                    <a:pt x="400" y="183"/>
                  </a:lnTo>
                  <a:lnTo>
                    <a:pt x="314" y="164"/>
                  </a:lnTo>
                  <a:lnTo>
                    <a:pt x="227" y="150"/>
                  </a:lnTo>
                  <a:lnTo>
                    <a:pt x="141" y="142"/>
                  </a:lnTo>
                  <a:close/>
                  <a:moveTo>
                    <a:pt x="70" y="0"/>
                  </a:moveTo>
                  <a:lnTo>
                    <a:pt x="160" y="2"/>
                  </a:lnTo>
                  <a:lnTo>
                    <a:pt x="248" y="11"/>
                  </a:lnTo>
                  <a:lnTo>
                    <a:pt x="335" y="25"/>
                  </a:lnTo>
                  <a:lnTo>
                    <a:pt x="422" y="43"/>
                  </a:lnTo>
                  <a:lnTo>
                    <a:pt x="507" y="67"/>
                  </a:lnTo>
                  <a:lnTo>
                    <a:pt x="589" y="96"/>
                  </a:lnTo>
                  <a:lnTo>
                    <a:pt x="671" y="130"/>
                  </a:lnTo>
                  <a:lnTo>
                    <a:pt x="749" y="168"/>
                  </a:lnTo>
                  <a:lnTo>
                    <a:pt x="826" y="211"/>
                  </a:lnTo>
                  <a:lnTo>
                    <a:pt x="899" y="259"/>
                  </a:lnTo>
                  <a:lnTo>
                    <a:pt x="971" y="311"/>
                  </a:lnTo>
                  <a:lnTo>
                    <a:pt x="1039" y="368"/>
                  </a:lnTo>
                  <a:lnTo>
                    <a:pt x="1103" y="429"/>
                  </a:lnTo>
                  <a:lnTo>
                    <a:pt x="1165" y="494"/>
                  </a:lnTo>
                  <a:lnTo>
                    <a:pt x="1222" y="563"/>
                  </a:lnTo>
                  <a:lnTo>
                    <a:pt x="1274" y="634"/>
                  </a:lnTo>
                  <a:lnTo>
                    <a:pt x="1321" y="709"/>
                  </a:lnTo>
                  <a:lnTo>
                    <a:pt x="1365" y="785"/>
                  </a:lnTo>
                  <a:lnTo>
                    <a:pt x="1403" y="865"/>
                  </a:lnTo>
                  <a:lnTo>
                    <a:pt x="1436" y="945"/>
                  </a:lnTo>
                  <a:lnTo>
                    <a:pt x="1464" y="1028"/>
                  </a:lnTo>
                  <a:lnTo>
                    <a:pt x="1489" y="1113"/>
                  </a:lnTo>
                  <a:lnTo>
                    <a:pt x="1506" y="1199"/>
                  </a:lnTo>
                  <a:lnTo>
                    <a:pt x="1520" y="1287"/>
                  </a:lnTo>
                  <a:lnTo>
                    <a:pt x="1528" y="1375"/>
                  </a:lnTo>
                  <a:lnTo>
                    <a:pt x="1531" y="1464"/>
                  </a:lnTo>
                  <a:lnTo>
                    <a:pt x="1528" y="1483"/>
                  </a:lnTo>
                  <a:lnTo>
                    <a:pt x="1521" y="1499"/>
                  </a:lnTo>
                  <a:lnTo>
                    <a:pt x="1510" y="1514"/>
                  </a:lnTo>
                  <a:lnTo>
                    <a:pt x="1496" y="1524"/>
                  </a:lnTo>
                  <a:lnTo>
                    <a:pt x="1479" y="1532"/>
                  </a:lnTo>
                  <a:lnTo>
                    <a:pt x="1460" y="1534"/>
                  </a:lnTo>
                  <a:lnTo>
                    <a:pt x="70" y="1534"/>
                  </a:lnTo>
                  <a:lnTo>
                    <a:pt x="52" y="1532"/>
                  </a:lnTo>
                  <a:lnTo>
                    <a:pt x="35" y="1524"/>
                  </a:lnTo>
                  <a:lnTo>
                    <a:pt x="20" y="1514"/>
                  </a:lnTo>
                  <a:lnTo>
                    <a:pt x="10" y="1499"/>
                  </a:lnTo>
                  <a:lnTo>
                    <a:pt x="2" y="1483"/>
                  </a:lnTo>
                  <a:lnTo>
                    <a:pt x="0" y="1464"/>
                  </a:lnTo>
                  <a:lnTo>
                    <a:pt x="0" y="70"/>
                  </a:lnTo>
                  <a:lnTo>
                    <a:pt x="2" y="51"/>
                  </a:lnTo>
                  <a:lnTo>
                    <a:pt x="10"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5" name="Freeform 391"/>
            <p:cNvSpPr>
              <a:spLocks noEditPoints="1"/>
            </p:cNvSpPr>
            <p:nvPr/>
          </p:nvSpPr>
          <p:spPr bwMode="auto">
            <a:xfrm>
              <a:off x="685800" y="4286250"/>
              <a:ext cx="498475" cy="500062"/>
            </a:xfrm>
            <a:custGeom>
              <a:avLst/>
              <a:gdLst>
                <a:gd name="T0" fmla="*/ 1309 w 3145"/>
                <a:gd name="T1" fmla="*/ 164 h 3152"/>
                <a:gd name="T2" fmla="*/ 1035 w 3145"/>
                <a:gd name="T3" fmla="*/ 245 h 3152"/>
                <a:gd name="T4" fmla="*/ 787 w 3145"/>
                <a:gd name="T5" fmla="*/ 376 h 3152"/>
                <a:gd name="T6" fmla="*/ 570 w 3145"/>
                <a:gd name="T7" fmla="*/ 551 h 3152"/>
                <a:gd name="T8" fmla="*/ 391 w 3145"/>
                <a:gd name="T9" fmla="*/ 765 h 3152"/>
                <a:gd name="T10" fmla="*/ 256 w 3145"/>
                <a:gd name="T11" fmla="*/ 1011 h 3152"/>
                <a:gd name="T12" fmla="*/ 170 w 3145"/>
                <a:gd name="T13" fmla="*/ 1284 h 3152"/>
                <a:gd name="T14" fmla="*/ 141 w 3145"/>
                <a:gd name="T15" fmla="*/ 1577 h 3152"/>
                <a:gd name="T16" fmla="*/ 169 w 3145"/>
                <a:gd name="T17" fmla="*/ 1865 h 3152"/>
                <a:gd name="T18" fmla="*/ 253 w 3145"/>
                <a:gd name="T19" fmla="*/ 2134 h 3152"/>
                <a:gd name="T20" fmla="*/ 385 w 3145"/>
                <a:gd name="T21" fmla="*/ 2378 h 3152"/>
                <a:gd name="T22" fmla="*/ 561 w 3145"/>
                <a:gd name="T23" fmla="*/ 2591 h 3152"/>
                <a:gd name="T24" fmla="*/ 772 w 3145"/>
                <a:gd name="T25" fmla="*/ 2766 h 3152"/>
                <a:gd name="T26" fmla="*/ 1016 w 3145"/>
                <a:gd name="T27" fmla="*/ 2899 h 3152"/>
                <a:gd name="T28" fmla="*/ 1284 w 3145"/>
                <a:gd name="T29" fmla="*/ 2983 h 3152"/>
                <a:gd name="T30" fmla="*/ 1573 w 3145"/>
                <a:gd name="T31" fmla="*/ 3012 h 3152"/>
                <a:gd name="T32" fmla="*/ 1865 w 3145"/>
                <a:gd name="T33" fmla="*/ 2983 h 3152"/>
                <a:gd name="T34" fmla="*/ 2136 w 3145"/>
                <a:gd name="T35" fmla="*/ 2897 h 3152"/>
                <a:gd name="T36" fmla="*/ 2381 w 3145"/>
                <a:gd name="T37" fmla="*/ 2761 h 3152"/>
                <a:gd name="T38" fmla="*/ 2595 w 3145"/>
                <a:gd name="T39" fmla="*/ 2581 h 3152"/>
                <a:gd name="T40" fmla="*/ 2770 w 3145"/>
                <a:gd name="T41" fmla="*/ 2363 h 3152"/>
                <a:gd name="T42" fmla="*/ 2901 w 3145"/>
                <a:gd name="T43" fmla="*/ 2115 h 3152"/>
                <a:gd name="T44" fmla="*/ 2981 w 3145"/>
                <a:gd name="T45" fmla="*/ 1841 h 3152"/>
                <a:gd name="T46" fmla="*/ 1573 w 3145"/>
                <a:gd name="T47" fmla="*/ 1646 h 3152"/>
                <a:gd name="T48" fmla="*/ 1523 w 3145"/>
                <a:gd name="T49" fmla="*/ 1625 h 3152"/>
                <a:gd name="T50" fmla="*/ 1503 w 3145"/>
                <a:gd name="T51" fmla="*/ 1576 h 3152"/>
                <a:gd name="T52" fmla="*/ 1592 w 3145"/>
                <a:gd name="T53" fmla="*/ 2 h 3152"/>
                <a:gd name="T54" fmla="*/ 1633 w 3145"/>
                <a:gd name="T55" fmla="*/ 35 h 3152"/>
                <a:gd name="T56" fmla="*/ 1643 w 3145"/>
                <a:gd name="T57" fmla="*/ 1506 h 3152"/>
                <a:gd name="T58" fmla="*/ 3110 w 3145"/>
                <a:gd name="T59" fmla="*/ 1515 h 3152"/>
                <a:gd name="T60" fmla="*/ 3143 w 3145"/>
                <a:gd name="T61" fmla="*/ 1558 h 3152"/>
                <a:gd name="T62" fmla="*/ 3131 w 3145"/>
                <a:gd name="T63" fmla="*/ 1781 h 3152"/>
                <a:gd name="T64" fmla="*/ 3065 w 3145"/>
                <a:gd name="T65" fmla="*/ 2074 h 3152"/>
                <a:gd name="T66" fmla="*/ 2946 w 3145"/>
                <a:gd name="T67" fmla="*/ 2343 h 3152"/>
                <a:gd name="T68" fmla="*/ 2782 w 3145"/>
                <a:gd name="T69" fmla="*/ 2583 h 3152"/>
                <a:gd name="T70" fmla="*/ 2577 w 3145"/>
                <a:gd name="T71" fmla="*/ 2789 h 3152"/>
                <a:gd name="T72" fmla="*/ 2338 w 3145"/>
                <a:gd name="T73" fmla="*/ 2953 h 3152"/>
                <a:gd name="T74" fmla="*/ 2069 w 3145"/>
                <a:gd name="T75" fmla="*/ 3072 h 3152"/>
                <a:gd name="T76" fmla="*/ 1777 w 3145"/>
                <a:gd name="T77" fmla="*/ 3140 h 3152"/>
                <a:gd name="T78" fmla="*/ 1469 w 3145"/>
                <a:gd name="T79" fmla="*/ 3149 h 3152"/>
                <a:gd name="T80" fmla="*/ 1171 w 3145"/>
                <a:gd name="T81" fmla="*/ 3100 h 3152"/>
                <a:gd name="T82" fmla="*/ 894 w 3145"/>
                <a:gd name="T83" fmla="*/ 2999 h 3152"/>
                <a:gd name="T84" fmla="*/ 644 w 3145"/>
                <a:gd name="T85" fmla="*/ 2848 h 3152"/>
                <a:gd name="T86" fmla="*/ 427 w 3145"/>
                <a:gd name="T87" fmla="*/ 2656 h 3152"/>
                <a:gd name="T88" fmla="*/ 249 w 3145"/>
                <a:gd name="T89" fmla="*/ 2426 h 3152"/>
                <a:gd name="T90" fmla="*/ 114 w 3145"/>
                <a:gd name="T91" fmla="*/ 2166 h 3152"/>
                <a:gd name="T92" fmla="*/ 30 w 3145"/>
                <a:gd name="T93" fmla="*/ 1881 h 3152"/>
                <a:gd name="T94" fmla="*/ 0 w 3145"/>
                <a:gd name="T95" fmla="*/ 1577 h 3152"/>
                <a:gd name="T96" fmla="*/ 30 w 3145"/>
                <a:gd name="T97" fmla="*/ 1271 h 3152"/>
                <a:gd name="T98" fmla="*/ 114 w 3145"/>
                <a:gd name="T99" fmla="*/ 986 h 3152"/>
                <a:gd name="T100" fmla="*/ 249 w 3145"/>
                <a:gd name="T101" fmla="*/ 725 h 3152"/>
                <a:gd name="T102" fmla="*/ 427 w 3145"/>
                <a:gd name="T103" fmla="*/ 496 h 3152"/>
                <a:gd name="T104" fmla="*/ 644 w 3145"/>
                <a:gd name="T105" fmla="*/ 304 h 3152"/>
                <a:gd name="T106" fmla="*/ 894 w 3145"/>
                <a:gd name="T107" fmla="*/ 153 h 3152"/>
                <a:gd name="T108" fmla="*/ 1171 w 3145"/>
                <a:gd name="T109" fmla="*/ 52 h 3152"/>
                <a:gd name="T110" fmla="*/ 1469 w 3145"/>
                <a:gd name="T111" fmla="*/ 3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5" h="3152">
                  <a:moveTo>
                    <a:pt x="1503" y="142"/>
                  </a:moveTo>
                  <a:lnTo>
                    <a:pt x="1405" y="149"/>
                  </a:lnTo>
                  <a:lnTo>
                    <a:pt x="1309" y="164"/>
                  </a:lnTo>
                  <a:lnTo>
                    <a:pt x="1215" y="185"/>
                  </a:lnTo>
                  <a:lnTo>
                    <a:pt x="1123" y="212"/>
                  </a:lnTo>
                  <a:lnTo>
                    <a:pt x="1035" y="245"/>
                  </a:lnTo>
                  <a:lnTo>
                    <a:pt x="949" y="284"/>
                  </a:lnTo>
                  <a:lnTo>
                    <a:pt x="866" y="327"/>
                  </a:lnTo>
                  <a:lnTo>
                    <a:pt x="787" y="376"/>
                  </a:lnTo>
                  <a:lnTo>
                    <a:pt x="711" y="430"/>
                  </a:lnTo>
                  <a:lnTo>
                    <a:pt x="638" y="489"/>
                  </a:lnTo>
                  <a:lnTo>
                    <a:pt x="570" y="551"/>
                  </a:lnTo>
                  <a:lnTo>
                    <a:pt x="506" y="619"/>
                  </a:lnTo>
                  <a:lnTo>
                    <a:pt x="446" y="690"/>
                  </a:lnTo>
                  <a:lnTo>
                    <a:pt x="391" y="765"/>
                  </a:lnTo>
                  <a:lnTo>
                    <a:pt x="341" y="844"/>
                  </a:lnTo>
                  <a:lnTo>
                    <a:pt x="295" y="927"/>
                  </a:lnTo>
                  <a:lnTo>
                    <a:pt x="256" y="1011"/>
                  </a:lnTo>
                  <a:lnTo>
                    <a:pt x="221" y="1099"/>
                  </a:lnTo>
                  <a:lnTo>
                    <a:pt x="192" y="1191"/>
                  </a:lnTo>
                  <a:lnTo>
                    <a:pt x="170" y="1284"/>
                  </a:lnTo>
                  <a:lnTo>
                    <a:pt x="153" y="1379"/>
                  </a:lnTo>
                  <a:lnTo>
                    <a:pt x="144" y="1477"/>
                  </a:lnTo>
                  <a:lnTo>
                    <a:pt x="141" y="1577"/>
                  </a:lnTo>
                  <a:lnTo>
                    <a:pt x="144" y="1674"/>
                  </a:lnTo>
                  <a:lnTo>
                    <a:pt x="153" y="1771"/>
                  </a:lnTo>
                  <a:lnTo>
                    <a:pt x="169" y="1865"/>
                  </a:lnTo>
                  <a:lnTo>
                    <a:pt x="191" y="1957"/>
                  </a:lnTo>
                  <a:lnTo>
                    <a:pt x="220" y="2047"/>
                  </a:lnTo>
                  <a:lnTo>
                    <a:pt x="253" y="2134"/>
                  </a:lnTo>
                  <a:lnTo>
                    <a:pt x="292" y="2219"/>
                  </a:lnTo>
                  <a:lnTo>
                    <a:pt x="336" y="2300"/>
                  </a:lnTo>
                  <a:lnTo>
                    <a:pt x="385" y="2378"/>
                  </a:lnTo>
                  <a:lnTo>
                    <a:pt x="439" y="2453"/>
                  </a:lnTo>
                  <a:lnTo>
                    <a:pt x="498" y="2524"/>
                  </a:lnTo>
                  <a:lnTo>
                    <a:pt x="561" y="2591"/>
                  </a:lnTo>
                  <a:lnTo>
                    <a:pt x="627" y="2654"/>
                  </a:lnTo>
                  <a:lnTo>
                    <a:pt x="698" y="2712"/>
                  </a:lnTo>
                  <a:lnTo>
                    <a:pt x="772" y="2766"/>
                  </a:lnTo>
                  <a:lnTo>
                    <a:pt x="850" y="2816"/>
                  </a:lnTo>
                  <a:lnTo>
                    <a:pt x="932" y="2860"/>
                  </a:lnTo>
                  <a:lnTo>
                    <a:pt x="1016" y="2899"/>
                  </a:lnTo>
                  <a:lnTo>
                    <a:pt x="1103" y="2933"/>
                  </a:lnTo>
                  <a:lnTo>
                    <a:pt x="1192" y="2961"/>
                  </a:lnTo>
                  <a:lnTo>
                    <a:pt x="1284" y="2983"/>
                  </a:lnTo>
                  <a:lnTo>
                    <a:pt x="1378" y="2999"/>
                  </a:lnTo>
                  <a:lnTo>
                    <a:pt x="1475" y="3009"/>
                  </a:lnTo>
                  <a:lnTo>
                    <a:pt x="1573" y="3012"/>
                  </a:lnTo>
                  <a:lnTo>
                    <a:pt x="1672" y="3009"/>
                  </a:lnTo>
                  <a:lnTo>
                    <a:pt x="1770" y="2999"/>
                  </a:lnTo>
                  <a:lnTo>
                    <a:pt x="1865" y="2983"/>
                  </a:lnTo>
                  <a:lnTo>
                    <a:pt x="1958" y="2959"/>
                  </a:lnTo>
                  <a:lnTo>
                    <a:pt x="2048" y="2931"/>
                  </a:lnTo>
                  <a:lnTo>
                    <a:pt x="2136" y="2897"/>
                  </a:lnTo>
                  <a:lnTo>
                    <a:pt x="2222" y="2857"/>
                  </a:lnTo>
                  <a:lnTo>
                    <a:pt x="2303" y="2811"/>
                  </a:lnTo>
                  <a:lnTo>
                    <a:pt x="2381" y="2761"/>
                  </a:lnTo>
                  <a:lnTo>
                    <a:pt x="2456" y="2705"/>
                  </a:lnTo>
                  <a:lnTo>
                    <a:pt x="2527" y="2646"/>
                  </a:lnTo>
                  <a:lnTo>
                    <a:pt x="2595" y="2581"/>
                  </a:lnTo>
                  <a:lnTo>
                    <a:pt x="2657" y="2513"/>
                  </a:lnTo>
                  <a:lnTo>
                    <a:pt x="2716" y="2440"/>
                  </a:lnTo>
                  <a:lnTo>
                    <a:pt x="2770" y="2363"/>
                  </a:lnTo>
                  <a:lnTo>
                    <a:pt x="2818" y="2284"/>
                  </a:lnTo>
                  <a:lnTo>
                    <a:pt x="2862" y="2201"/>
                  </a:lnTo>
                  <a:lnTo>
                    <a:pt x="2901" y="2115"/>
                  </a:lnTo>
                  <a:lnTo>
                    <a:pt x="2932" y="2026"/>
                  </a:lnTo>
                  <a:lnTo>
                    <a:pt x="2960" y="1934"/>
                  </a:lnTo>
                  <a:lnTo>
                    <a:pt x="2981" y="1841"/>
                  </a:lnTo>
                  <a:lnTo>
                    <a:pt x="2995" y="1744"/>
                  </a:lnTo>
                  <a:lnTo>
                    <a:pt x="3003" y="1646"/>
                  </a:lnTo>
                  <a:lnTo>
                    <a:pt x="1573" y="1646"/>
                  </a:lnTo>
                  <a:lnTo>
                    <a:pt x="1554" y="1643"/>
                  </a:lnTo>
                  <a:lnTo>
                    <a:pt x="1537" y="1636"/>
                  </a:lnTo>
                  <a:lnTo>
                    <a:pt x="1523" y="1625"/>
                  </a:lnTo>
                  <a:lnTo>
                    <a:pt x="1513" y="1612"/>
                  </a:lnTo>
                  <a:lnTo>
                    <a:pt x="1505" y="1595"/>
                  </a:lnTo>
                  <a:lnTo>
                    <a:pt x="1503" y="1576"/>
                  </a:lnTo>
                  <a:lnTo>
                    <a:pt x="1503" y="142"/>
                  </a:lnTo>
                  <a:close/>
                  <a:moveTo>
                    <a:pt x="1573" y="0"/>
                  </a:moveTo>
                  <a:lnTo>
                    <a:pt x="1592" y="2"/>
                  </a:lnTo>
                  <a:lnTo>
                    <a:pt x="1608" y="9"/>
                  </a:lnTo>
                  <a:lnTo>
                    <a:pt x="1623" y="20"/>
                  </a:lnTo>
                  <a:lnTo>
                    <a:pt x="1633" y="35"/>
                  </a:lnTo>
                  <a:lnTo>
                    <a:pt x="1641" y="51"/>
                  </a:lnTo>
                  <a:lnTo>
                    <a:pt x="1643" y="70"/>
                  </a:lnTo>
                  <a:lnTo>
                    <a:pt x="1643" y="1506"/>
                  </a:lnTo>
                  <a:lnTo>
                    <a:pt x="3075" y="1506"/>
                  </a:lnTo>
                  <a:lnTo>
                    <a:pt x="3093" y="1509"/>
                  </a:lnTo>
                  <a:lnTo>
                    <a:pt x="3110" y="1515"/>
                  </a:lnTo>
                  <a:lnTo>
                    <a:pt x="3125" y="1527"/>
                  </a:lnTo>
                  <a:lnTo>
                    <a:pt x="3136" y="1541"/>
                  </a:lnTo>
                  <a:lnTo>
                    <a:pt x="3143" y="1558"/>
                  </a:lnTo>
                  <a:lnTo>
                    <a:pt x="3145" y="1577"/>
                  </a:lnTo>
                  <a:lnTo>
                    <a:pt x="3142" y="1679"/>
                  </a:lnTo>
                  <a:lnTo>
                    <a:pt x="3131" y="1781"/>
                  </a:lnTo>
                  <a:lnTo>
                    <a:pt x="3115" y="1881"/>
                  </a:lnTo>
                  <a:lnTo>
                    <a:pt x="3093" y="1979"/>
                  </a:lnTo>
                  <a:lnTo>
                    <a:pt x="3065" y="2074"/>
                  </a:lnTo>
                  <a:lnTo>
                    <a:pt x="3031" y="2166"/>
                  </a:lnTo>
                  <a:lnTo>
                    <a:pt x="2992" y="2256"/>
                  </a:lnTo>
                  <a:lnTo>
                    <a:pt x="2946" y="2343"/>
                  </a:lnTo>
                  <a:lnTo>
                    <a:pt x="2896" y="2426"/>
                  </a:lnTo>
                  <a:lnTo>
                    <a:pt x="2841" y="2507"/>
                  </a:lnTo>
                  <a:lnTo>
                    <a:pt x="2782" y="2583"/>
                  </a:lnTo>
                  <a:lnTo>
                    <a:pt x="2718" y="2656"/>
                  </a:lnTo>
                  <a:lnTo>
                    <a:pt x="2650" y="2724"/>
                  </a:lnTo>
                  <a:lnTo>
                    <a:pt x="2577" y="2789"/>
                  </a:lnTo>
                  <a:lnTo>
                    <a:pt x="2501" y="2848"/>
                  </a:lnTo>
                  <a:lnTo>
                    <a:pt x="2421" y="2903"/>
                  </a:lnTo>
                  <a:lnTo>
                    <a:pt x="2338" y="2953"/>
                  </a:lnTo>
                  <a:lnTo>
                    <a:pt x="2251" y="2999"/>
                  </a:lnTo>
                  <a:lnTo>
                    <a:pt x="2162" y="3038"/>
                  </a:lnTo>
                  <a:lnTo>
                    <a:pt x="2069" y="3072"/>
                  </a:lnTo>
                  <a:lnTo>
                    <a:pt x="1975" y="3100"/>
                  </a:lnTo>
                  <a:lnTo>
                    <a:pt x="1878" y="3123"/>
                  </a:lnTo>
                  <a:lnTo>
                    <a:pt x="1777" y="3140"/>
                  </a:lnTo>
                  <a:lnTo>
                    <a:pt x="1676" y="3149"/>
                  </a:lnTo>
                  <a:lnTo>
                    <a:pt x="1573" y="3152"/>
                  </a:lnTo>
                  <a:lnTo>
                    <a:pt x="1469" y="3149"/>
                  </a:lnTo>
                  <a:lnTo>
                    <a:pt x="1368" y="3140"/>
                  </a:lnTo>
                  <a:lnTo>
                    <a:pt x="1268" y="3123"/>
                  </a:lnTo>
                  <a:lnTo>
                    <a:pt x="1171" y="3100"/>
                  </a:lnTo>
                  <a:lnTo>
                    <a:pt x="1076" y="3072"/>
                  </a:lnTo>
                  <a:lnTo>
                    <a:pt x="984" y="3038"/>
                  </a:lnTo>
                  <a:lnTo>
                    <a:pt x="894" y="2999"/>
                  </a:lnTo>
                  <a:lnTo>
                    <a:pt x="807" y="2953"/>
                  </a:lnTo>
                  <a:lnTo>
                    <a:pt x="725" y="2903"/>
                  </a:lnTo>
                  <a:lnTo>
                    <a:pt x="644" y="2848"/>
                  </a:lnTo>
                  <a:lnTo>
                    <a:pt x="568" y="2789"/>
                  </a:lnTo>
                  <a:lnTo>
                    <a:pt x="496" y="2724"/>
                  </a:lnTo>
                  <a:lnTo>
                    <a:pt x="427" y="2656"/>
                  </a:lnTo>
                  <a:lnTo>
                    <a:pt x="364" y="2583"/>
                  </a:lnTo>
                  <a:lnTo>
                    <a:pt x="304" y="2507"/>
                  </a:lnTo>
                  <a:lnTo>
                    <a:pt x="249" y="2426"/>
                  </a:lnTo>
                  <a:lnTo>
                    <a:pt x="199" y="2343"/>
                  </a:lnTo>
                  <a:lnTo>
                    <a:pt x="154" y="2256"/>
                  </a:lnTo>
                  <a:lnTo>
                    <a:pt x="114" y="2166"/>
                  </a:lnTo>
                  <a:lnTo>
                    <a:pt x="80" y="2074"/>
                  </a:lnTo>
                  <a:lnTo>
                    <a:pt x="52" y="1979"/>
                  </a:lnTo>
                  <a:lnTo>
                    <a:pt x="30" y="1881"/>
                  </a:lnTo>
                  <a:lnTo>
                    <a:pt x="14" y="1781"/>
                  </a:lnTo>
                  <a:lnTo>
                    <a:pt x="3" y="1679"/>
                  </a:lnTo>
                  <a:lnTo>
                    <a:pt x="0" y="1577"/>
                  </a:lnTo>
                  <a:lnTo>
                    <a:pt x="3" y="1473"/>
                  </a:lnTo>
                  <a:lnTo>
                    <a:pt x="14" y="1371"/>
                  </a:lnTo>
                  <a:lnTo>
                    <a:pt x="30" y="1271"/>
                  </a:lnTo>
                  <a:lnTo>
                    <a:pt x="52" y="1174"/>
                  </a:lnTo>
                  <a:lnTo>
                    <a:pt x="80" y="1078"/>
                  </a:lnTo>
                  <a:lnTo>
                    <a:pt x="114" y="986"/>
                  </a:lnTo>
                  <a:lnTo>
                    <a:pt x="154" y="896"/>
                  </a:lnTo>
                  <a:lnTo>
                    <a:pt x="199" y="809"/>
                  </a:lnTo>
                  <a:lnTo>
                    <a:pt x="249" y="725"/>
                  </a:lnTo>
                  <a:lnTo>
                    <a:pt x="304" y="646"/>
                  </a:lnTo>
                  <a:lnTo>
                    <a:pt x="364" y="569"/>
                  </a:lnTo>
                  <a:lnTo>
                    <a:pt x="427" y="496"/>
                  </a:lnTo>
                  <a:lnTo>
                    <a:pt x="496" y="428"/>
                  </a:lnTo>
                  <a:lnTo>
                    <a:pt x="568" y="363"/>
                  </a:lnTo>
                  <a:lnTo>
                    <a:pt x="644" y="304"/>
                  </a:lnTo>
                  <a:lnTo>
                    <a:pt x="725" y="249"/>
                  </a:lnTo>
                  <a:lnTo>
                    <a:pt x="807" y="199"/>
                  </a:lnTo>
                  <a:lnTo>
                    <a:pt x="894" y="153"/>
                  </a:lnTo>
                  <a:lnTo>
                    <a:pt x="984" y="114"/>
                  </a:lnTo>
                  <a:lnTo>
                    <a:pt x="1076" y="80"/>
                  </a:lnTo>
                  <a:lnTo>
                    <a:pt x="1171" y="52"/>
                  </a:lnTo>
                  <a:lnTo>
                    <a:pt x="1268" y="29"/>
                  </a:lnTo>
                  <a:lnTo>
                    <a:pt x="1368" y="12"/>
                  </a:lnTo>
                  <a:lnTo>
                    <a:pt x="1469" y="3"/>
                  </a:lnTo>
                  <a:lnTo>
                    <a:pt x="157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96" name="Group 30"/>
          <p:cNvGrpSpPr/>
          <p:nvPr/>
        </p:nvGrpSpPr>
        <p:grpSpPr>
          <a:xfrm>
            <a:off x="5227397" y="5064720"/>
            <a:ext cx="552451" cy="487363"/>
            <a:chOff x="10048875" y="5038725"/>
            <a:chExt cx="552451" cy="487363"/>
          </a:xfrm>
          <a:solidFill>
            <a:sysClr val="window" lastClr="FFFFFF"/>
          </a:solidFill>
        </p:grpSpPr>
        <p:sp>
          <p:nvSpPr>
            <p:cNvPr id="197" name="Freeform 403"/>
            <p:cNvSpPr/>
            <p:nvPr/>
          </p:nvSpPr>
          <p:spPr bwMode="auto">
            <a:xfrm>
              <a:off x="10215563" y="5038725"/>
              <a:ext cx="219075" cy="233363"/>
            </a:xfrm>
            <a:custGeom>
              <a:avLst/>
              <a:gdLst>
                <a:gd name="T0" fmla="*/ 760 w 1376"/>
                <a:gd name="T1" fmla="*/ 3 h 1472"/>
                <a:gd name="T2" fmla="*/ 879 w 1376"/>
                <a:gd name="T3" fmla="*/ 49 h 1472"/>
                <a:gd name="T4" fmla="*/ 967 w 1376"/>
                <a:gd name="T5" fmla="*/ 136 h 1472"/>
                <a:gd name="T6" fmla="*/ 1011 w 1376"/>
                <a:gd name="T7" fmla="*/ 254 h 1472"/>
                <a:gd name="T8" fmla="*/ 1012 w 1376"/>
                <a:gd name="T9" fmla="*/ 581 h 1472"/>
                <a:gd name="T10" fmla="*/ 982 w 1376"/>
                <a:gd name="T11" fmla="*/ 658 h 1472"/>
                <a:gd name="T12" fmla="*/ 986 w 1376"/>
                <a:gd name="T13" fmla="*/ 868 h 1472"/>
                <a:gd name="T14" fmla="*/ 1075 w 1376"/>
                <a:gd name="T15" fmla="*/ 918 h 1472"/>
                <a:gd name="T16" fmla="*/ 1186 w 1376"/>
                <a:gd name="T17" fmla="*/ 989 h 1472"/>
                <a:gd name="T18" fmla="*/ 1306 w 1376"/>
                <a:gd name="T19" fmla="*/ 1078 h 1472"/>
                <a:gd name="T20" fmla="*/ 1358 w 1376"/>
                <a:gd name="T21" fmla="*/ 1145 h 1472"/>
                <a:gd name="T22" fmla="*/ 1376 w 1376"/>
                <a:gd name="T23" fmla="*/ 1227 h 1472"/>
                <a:gd name="T24" fmla="*/ 1367 w 1376"/>
                <a:gd name="T25" fmla="*/ 1437 h 1472"/>
                <a:gd name="T26" fmla="*/ 1325 w 1376"/>
                <a:gd name="T27" fmla="*/ 1468 h 1472"/>
                <a:gd name="T28" fmla="*/ 1270 w 1376"/>
                <a:gd name="T29" fmla="*/ 1461 h 1472"/>
                <a:gd name="T30" fmla="*/ 1239 w 1376"/>
                <a:gd name="T31" fmla="*/ 1420 h 1472"/>
                <a:gd name="T32" fmla="*/ 1233 w 1376"/>
                <a:gd name="T33" fmla="*/ 1212 h 1472"/>
                <a:gd name="T34" fmla="*/ 1178 w 1376"/>
                <a:gd name="T35" fmla="*/ 1156 h 1472"/>
                <a:gd name="T36" fmla="*/ 1066 w 1376"/>
                <a:gd name="T37" fmla="*/ 1077 h 1472"/>
                <a:gd name="T38" fmla="*/ 967 w 1376"/>
                <a:gd name="T39" fmla="*/ 1016 h 1472"/>
                <a:gd name="T40" fmla="*/ 895 w 1376"/>
                <a:gd name="T41" fmla="*/ 977 h 1472"/>
                <a:gd name="T42" fmla="*/ 854 w 1376"/>
                <a:gd name="T43" fmla="*/ 954 h 1472"/>
                <a:gd name="T44" fmla="*/ 825 w 1376"/>
                <a:gd name="T45" fmla="*/ 910 h 1472"/>
                <a:gd name="T46" fmla="*/ 825 w 1376"/>
                <a:gd name="T47" fmla="*/ 629 h 1472"/>
                <a:gd name="T48" fmla="*/ 855 w 1376"/>
                <a:gd name="T49" fmla="*/ 589 h 1472"/>
                <a:gd name="T50" fmla="*/ 874 w 1376"/>
                <a:gd name="T51" fmla="*/ 552 h 1472"/>
                <a:gd name="T52" fmla="*/ 862 w 1376"/>
                <a:gd name="T53" fmla="*/ 237 h 1472"/>
                <a:gd name="T54" fmla="*/ 804 w 1376"/>
                <a:gd name="T55" fmla="*/ 168 h 1472"/>
                <a:gd name="T56" fmla="*/ 716 w 1376"/>
                <a:gd name="T57" fmla="*/ 140 h 1472"/>
                <a:gd name="T58" fmla="*/ 600 w 1376"/>
                <a:gd name="T59" fmla="*/ 153 h 1472"/>
                <a:gd name="T60" fmla="*/ 530 w 1376"/>
                <a:gd name="T61" fmla="*/ 210 h 1472"/>
                <a:gd name="T62" fmla="*/ 503 w 1376"/>
                <a:gd name="T63" fmla="*/ 298 h 1472"/>
                <a:gd name="T64" fmla="*/ 512 w 1376"/>
                <a:gd name="T65" fmla="*/ 579 h 1472"/>
                <a:gd name="T66" fmla="*/ 546 w 1376"/>
                <a:gd name="T67" fmla="*/ 614 h 1472"/>
                <a:gd name="T68" fmla="*/ 555 w 1376"/>
                <a:gd name="T69" fmla="*/ 891 h 1472"/>
                <a:gd name="T70" fmla="*/ 537 w 1376"/>
                <a:gd name="T71" fmla="*/ 941 h 1472"/>
                <a:gd name="T72" fmla="*/ 497 w 1376"/>
                <a:gd name="T73" fmla="*/ 969 h 1472"/>
                <a:gd name="T74" fmla="*/ 438 w 1376"/>
                <a:gd name="T75" fmla="*/ 1000 h 1472"/>
                <a:gd name="T76" fmla="*/ 346 w 1376"/>
                <a:gd name="T77" fmla="*/ 1054 h 1472"/>
                <a:gd name="T78" fmla="*/ 237 w 1376"/>
                <a:gd name="T79" fmla="*/ 1128 h 1472"/>
                <a:gd name="T80" fmla="*/ 151 w 1376"/>
                <a:gd name="T81" fmla="*/ 1198 h 1472"/>
                <a:gd name="T82" fmla="*/ 141 w 1376"/>
                <a:gd name="T83" fmla="*/ 1400 h 1472"/>
                <a:gd name="T84" fmla="*/ 121 w 1376"/>
                <a:gd name="T85" fmla="*/ 1449 h 1472"/>
                <a:gd name="T86" fmla="*/ 71 w 1376"/>
                <a:gd name="T87" fmla="*/ 1471 h 1472"/>
                <a:gd name="T88" fmla="*/ 21 w 1376"/>
                <a:gd name="T89" fmla="*/ 1449 h 1472"/>
                <a:gd name="T90" fmla="*/ 0 w 1376"/>
                <a:gd name="T91" fmla="*/ 1400 h 1472"/>
                <a:gd name="T92" fmla="*/ 9 w 1376"/>
                <a:gd name="T93" fmla="*/ 1170 h 1472"/>
                <a:gd name="T94" fmla="*/ 50 w 1376"/>
                <a:gd name="T95" fmla="*/ 1097 h 1472"/>
                <a:gd name="T96" fmla="*/ 152 w 1376"/>
                <a:gd name="T97" fmla="*/ 1016 h 1472"/>
                <a:gd name="T98" fmla="*/ 267 w 1376"/>
                <a:gd name="T99" fmla="*/ 938 h 1472"/>
                <a:gd name="T100" fmla="*/ 365 w 1376"/>
                <a:gd name="T101" fmla="*/ 881 h 1472"/>
                <a:gd name="T102" fmla="*/ 414 w 1376"/>
                <a:gd name="T103" fmla="*/ 679 h 1472"/>
                <a:gd name="T104" fmla="*/ 370 w 1376"/>
                <a:gd name="T105" fmla="*/ 608 h 1472"/>
                <a:gd name="T106" fmla="*/ 362 w 1376"/>
                <a:gd name="T107" fmla="*/ 298 h 1472"/>
                <a:gd name="T108" fmla="*/ 390 w 1376"/>
                <a:gd name="T109" fmla="*/ 173 h 1472"/>
                <a:gd name="T110" fmla="*/ 466 w 1376"/>
                <a:gd name="T111" fmla="*/ 74 h 1472"/>
                <a:gd name="T112" fmla="*/ 575 w 1376"/>
                <a:gd name="T113" fmla="*/ 13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6" h="1472">
                  <a:moveTo>
                    <a:pt x="661" y="0"/>
                  </a:moveTo>
                  <a:lnTo>
                    <a:pt x="716" y="0"/>
                  </a:lnTo>
                  <a:lnTo>
                    <a:pt x="760" y="3"/>
                  </a:lnTo>
                  <a:lnTo>
                    <a:pt x="802" y="13"/>
                  </a:lnTo>
                  <a:lnTo>
                    <a:pt x="842" y="29"/>
                  </a:lnTo>
                  <a:lnTo>
                    <a:pt x="879" y="49"/>
                  </a:lnTo>
                  <a:lnTo>
                    <a:pt x="912" y="74"/>
                  </a:lnTo>
                  <a:lnTo>
                    <a:pt x="942" y="103"/>
                  </a:lnTo>
                  <a:lnTo>
                    <a:pt x="967" y="136"/>
                  </a:lnTo>
                  <a:lnTo>
                    <a:pt x="987" y="173"/>
                  </a:lnTo>
                  <a:lnTo>
                    <a:pt x="1002" y="213"/>
                  </a:lnTo>
                  <a:lnTo>
                    <a:pt x="1011" y="254"/>
                  </a:lnTo>
                  <a:lnTo>
                    <a:pt x="1015" y="298"/>
                  </a:lnTo>
                  <a:lnTo>
                    <a:pt x="1015" y="552"/>
                  </a:lnTo>
                  <a:lnTo>
                    <a:pt x="1012" y="581"/>
                  </a:lnTo>
                  <a:lnTo>
                    <a:pt x="1006" y="608"/>
                  </a:lnTo>
                  <a:lnTo>
                    <a:pt x="996" y="634"/>
                  </a:lnTo>
                  <a:lnTo>
                    <a:pt x="982" y="658"/>
                  </a:lnTo>
                  <a:lnTo>
                    <a:pt x="964" y="679"/>
                  </a:lnTo>
                  <a:lnTo>
                    <a:pt x="964" y="856"/>
                  </a:lnTo>
                  <a:lnTo>
                    <a:pt x="986" y="868"/>
                  </a:lnTo>
                  <a:lnTo>
                    <a:pt x="1012" y="881"/>
                  </a:lnTo>
                  <a:lnTo>
                    <a:pt x="1042" y="898"/>
                  </a:lnTo>
                  <a:lnTo>
                    <a:pt x="1075" y="918"/>
                  </a:lnTo>
                  <a:lnTo>
                    <a:pt x="1110" y="939"/>
                  </a:lnTo>
                  <a:lnTo>
                    <a:pt x="1148" y="964"/>
                  </a:lnTo>
                  <a:lnTo>
                    <a:pt x="1186" y="989"/>
                  </a:lnTo>
                  <a:lnTo>
                    <a:pt x="1226" y="1017"/>
                  </a:lnTo>
                  <a:lnTo>
                    <a:pt x="1266" y="1047"/>
                  </a:lnTo>
                  <a:lnTo>
                    <a:pt x="1306" y="1078"/>
                  </a:lnTo>
                  <a:lnTo>
                    <a:pt x="1328" y="1098"/>
                  </a:lnTo>
                  <a:lnTo>
                    <a:pt x="1345" y="1121"/>
                  </a:lnTo>
                  <a:lnTo>
                    <a:pt x="1358" y="1145"/>
                  </a:lnTo>
                  <a:lnTo>
                    <a:pt x="1369" y="1171"/>
                  </a:lnTo>
                  <a:lnTo>
                    <a:pt x="1374" y="1199"/>
                  </a:lnTo>
                  <a:lnTo>
                    <a:pt x="1376" y="1227"/>
                  </a:lnTo>
                  <a:lnTo>
                    <a:pt x="1376" y="1401"/>
                  </a:lnTo>
                  <a:lnTo>
                    <a:pt x="1374" y="1420"/>
                  </a:lnTo>
                  <a:lnTo>
                    <a:pt x="1367" y="1437"/>
                  </a:lnTo>
                  <a:lnTo>
                    <a:pt x="1356" y="1451"/>
                  </a:lnTo>
                  <a:lnTo>
                    <a:pt x="1342" y="1461"/>
                  </a:lnTo>
                  <a:lnTo>
                    <a:pt x="1325" y="1468"/>
                  </a:lnTo>
                  <a:lnTo>
                    <a:pt x="1306" y="1472"/>
                  </a:lnTo>
                  <a:lnTo>
                    <a:pt x="1287" y="1468"/>
                  </a:lnTo>
                  <a:lnTo>
                    <a:pt x="1270" y="1461"/>
                  </a:lnTo>
                  <a:lnTo>
                    <a:pt x="1257" y="1451"/>
                  </a:lnTo>
                  <a:lnTo>
                    <a:pt x="1245" y="1437"/>
                  </a:lnTo>
                  <a:lnTo>
                    <a:pt x="1239" y="1420"/>
                  </a:lnTo>
                  <a:lnTo>
                    <a:pt x="1236" y="1401"/>
                  </a:lnTo>
                  <a:lnTo>
                    <a:pt x="1236" y="1227"/>
                  </a:lnTo>
                  <a:lnTo>
                    <a:pt x="1233" y="1212"/>
                  </a:lnTo>
                  <a:lnTo>
                    <a:pt x="1227" y="1198"/>
                  </a:lnTo>
                  <a:lnTo>
                    <a:pt x="1217" y="1186"/>
                  </a:lnTo>
                  <a:lnTo>
                    <a:pt x="1178" y="1156"/>
                  </a:lnTo>
                  <a:lnTo>
                    <a:pt x="1140" y="1128"/>
                  </a:lnTo>
                  <a:lnTo>
                    <a:pt x="1102" y="1102"/>
                  </a:lnTo>
                  <a:lnTo>
                    <a:pt x="1066" y="1077"/>
                  </a:lnTo>
                  <a:lnTo>
                    <a:pt x="1030" y="1054"/>
                  </a:lnTo>
                  <a:lnTo>
                    <a:pt x="998" y="1034"/>
                  </a:lnTo>
                  <a:lnTo>
                    <a:pt x="967" y="1016"/>
                  </a:lnTo>
                  <a:lnTo>
                    <a:pt x="939" y="1001"/>
                  </a:lnTo>
                  <a:lnTo>
                    <a:pt x="915" y="988"/>
                  </a:lnTo>
                  <a:lnTo>
                    <a:pt x="895" y="977"/>
                  </a:lnTo>
                  <a:lnTo>
                    <a:pt x="879" y="970"/>
                  </a:lnTo>
                  <a:lnTo>
                    <a:pt x="869" y="965"/>
                  </a:lnTo>
                  <a:lnTo>
                    <a:pt x="854" y="954"/>
                  </a:lnTo>
                  <a:lnTo>
                    <a:pt x="841" y="941"/>
                  </a:lnTo>
                  <a:lnTo>
                    <a:pt x="832" y="927"/>
                  </a:lnTo>
                  <a:lnTo>
                    <a:pt x="825" y="910"/>
                  </a:lnTo>
                  <a:lnTo>
                    <a:pt x="823" y="891"/>
                  </a:lnTo>
                  <a:lnTo>
                    <a:pt x="823" y="647"/>
                  </a:lnTo>
                  <a:lnTo>
                    <a:pt x="825" y="629"/>
                  </a:lnTo>
                  <a:lnTo>
                    <a:pt x="832" y="614"/>
                  </a:lnTo>
                  <a:lnTo>
                    <a:pt x="841" y="600"/>
                  </a:lnTo>
                  <a:lnTo>
                    <a:pt x="855" y="589"/>
                  </a:lnTo>
                  <a:lnTo>
                    <a:pt x="865" y="579"/>
                  </a:lnTo>
                  <a:lnTo>
                    <a:pt x="872" y="566"/>
                  </a:lnTo>
                  <a:lnTo>
                    <a:pt x="874" y="552"/>
                  </a:lnTo>
                  <a:lnTo>
                    <a:pt x="874" y="298"/>
                  </a:lnTo>
                  <a:lnTo>
                    <a:pt x="871" y="267"/>
                  </a:lnTo>
                  <a:lnTo>
                    <a:pt x="862" y="237"/>
                  </a:lnTo>
                  <a:lnTo>
                    <a:pt x="847" y="210"/>
                  </a:lnTo>
                  <a:lnTo>
                    <a:pt x="828" y="187"/>
                  </a:lnTo>
                  <a:lnTo>
                    <a:pt x="804" y="168"/>
                  </a:lnTo>
                  <a:lnTo>
                    <a:pt x="778" y="153"/>
                  </a:lnTo>
                  <a:lnTo>
                    <a:pt x="748" y="143"/>
                  </a:lnTo>
                  <a:lnTo>
                    <a:pt x="716" y="140"/>
                  </a:lnTo>
                  <a:lnTo>
                    <a:pt x="661" y="140"/>
                  </a:lnTo>
                  <a:lnTo>
                    <a:pt x="630" y="143"/>
                  </a:lnTo>
                  <a:lnTo>
                    <a:pt x="600" y="153"/>
                  </a:lnTo>
                  <a:lnTo>
                    <a:pt x="572" y="168"/>
                  </a:lnTo>
                  <a:lnTo>
                    <a:pt x="549" y="187"/>
                  </a:lnTo>
                  <a:lnTo>
                    <a:pt x="530" y="210"/>
                  </a:lnTo>
                  <a:lnTo>
                    <a:pt x="515" y="237"/>
                  </a:lnTo>
                  <a:lnTo>
                    <a:pt x="506" y="267"/>
                  </a:lnTo>
                  <a:lnTo>
                    <a:pt x="503" y="298"/>
                  </a:lnTo>
                  <a:lnTo>
                    <a:pt x="503" y="552"/>
                  </a:lnTo>
                  <a:lnTo>
                    <a:pt x="505" y="566"/>
                  </a:lnTo>
                  <a:lnTo>
                    <a:pt x="512" y="579"/>
                  </a:lnTo>
                  <a:lnTo>
                    <a:pt x="523" y="589"/>
                  </a:lnTo>
                  <a:lnTo>
                    <a:pt x="535" y="600"/>
                  </a:lnTo>
                  <a:lnTo>
                    <a:pt x="546" y="614"/>
                  </a:lnTo>
                  <a:lnTo>
                    <a:pt x="551" y="629"/>
                  </a:lnTo>
                  <a:lnTo>
                    <a:pt x="555" y="647"/>
                  </a:lnTo>
                  <a:lnTo>
                    <a:pt x="555" y="891"/>
                  </a:lnTo>
                  <a:lnTo>
                    <a:pt x="552" y="909"/>
                  </a:lnTo>
                  <a:lnTo>
                    <a:pt x="546" y="927"/>
                  </a:lnTo>
                  <a:lnTo>
                    <a:pt x="537" y="941"/>
                  </a:lnTo>
                  <a:lnTo>
                    <a:pt x="524" y="954"/>
                  </a:lnTo>
                  <a:lnTo>
                    <a:pt x="509" y="965"/>
                  </a:lnTo>
                  <a:lnTo>
                    <a:pt x="497" y="969"/>
                  </a:lnTo>
                  <a:lnTo>
                    <a:pt x="483" y="977"/>
                  </a:lnTo>
                  <a:lnTo>
                    <a:pt x="463" y="988"/>
                  </a:lnTo>
                  <a:lnTo>
                    <a:pt x="438" y="1000"/>
                  </a:lnTo>
                  <a:lnTo>
                    <a:pt x="411" y="1016"/>
                  </a:lnTo>
                  <a:lnTo>
                    <a:pt x="380" y="1034"/>
                  </a:lnTo>
                  <a:lnTo>
                    <a:pt x="346" y="1054"/>
                  </a:lnTo>
                  <a:lnTo>
                    <a:pt x="311" y="1076"/>
                  </a:lnTo>
                  <a:lnTo>
                    <a:pt x="274" y="1102"/>
                  </a:lnTo>
                  <a:lnTo>
                    <a:pt x="237" y="1128"/>
                  </a:lnTo>
                  <a:lnTo>
                    <a:pt x="198" y="1156"/>
                  </a:lnTo>
                  <a:lnTo>
                    <a:pt x="160" y="1186"/>
                  </a:lnTo>
                  <a:lnTo>
                    <a:pt x="151" y="1198"/>
                  </a:lnTo>
                  <a:lnTo>
                    <a:pt x="143" y="1211"/>
                  </a:lnTo>
                  <a:lnTo>
                    <a:pt x="141" y="1227"/>
                  </a:lnTo>
                  <a:lnTo>
                    <a:pt x="141" y="1400"/>
                  </a:lnTo>
                  <a:lnTo>
                    <a:pt x="139" y="1419"/>
                  </a:lnTo>
                  <a:lnTo>
                    <a:pt x="131" y="1436"/>
                  </a:lnTo>
                  <a:lnTo>
                    <a:pt x="121" y="1449"/>
                  </a:lnTo>
                  <a:lnTo>
                    <a:pt x="106" y="1461"/>
                  </a:lnTo>
                  <a:lnTo>
                    <a:pt x="89" y="1467"/>
                  </a:lnTo>
                  <a:lnTo>
                    <a:pt x="71" y="1471"/>
                  </a:lnTo>
                  <a:lnTo>
                    <a:pt x="52" y="1467"/>
                  </a:lnTo>
                  <a:lnTo>
                    <a:pt x="35" y="1461"/>
                  </a:lnTo>
                  <a:lnTo>
                    <a:pt x="21" y="1449"/>
                  </a:lnTo>
                  <a:lnTo>
                    <a:pt x="10" y="1436"/>
                  </a:lnTo>
                  <a:lnTo>
                    <a:pt x="4" y="1419"/>
                  </a:lnTo>
                  <a:lnTo>
                    <a:pt x="0" y="1400"/>
                  </a:lnTo>
                  <a:lnTo>
                    <a:pt x="0" y="1227"/>
                  </a:lnTo>
                  <a:lnTo>
                    <a:pt x="2" y="1199"/>
                  </a:lnTo>
                  <a:lnTo>
                    <a:pt x="9" y="1170"/>
                  </a:lnTo>
                  <a:lnTo>
                    <a:pt x="19" y="1145"/>
                  </a:lnTo>
                  <a:lnTo>
                    <a:pt x="33" y="1121"/>
                  </a:lnTo>
                  <a:lnTo>
                    <a:pt x="50" y="1097"/>
                  </a:lnTo>
                  <a:lnTo>
                    <a:pt x="71" y="1078"/>
                  </a:lnTo>
                  <a:lnTo>
                    <a:pt x="111" y="1047"/>
                  </a:lnTo>
                  <a:lnTo>
                    <a:pt x="152" y="1016"/>
                  </a:lnTo>
                  <a:lnTo>
                    <a:pt x="191" y="989"/>
                  </a:lnTo>
                  <a:lnTo>
                    <a:pt x="230" y="962"/>
                  </a:lnTo>
                  <a:lnTo>
                    <a:pt x="267" y="938"/>
                  </a:lnTo>
                  <a:lnTo>
                    <a:pt x="303" y="917"/>
                  </a:lnTo>
                  <a:lnTo>
                    <a:pt x="336" y="898"/>
                  </a:lnTo>
                  <a:lnTo>
                    <a:pt x="365" y="881"/>
                  </a:lnTo>
                  <a:lnTo>
                    <a:pt x="392" y="867"/>
                  </a:lnTo>
                  <a:lnTo>
                    <a:pt x="414" y="855"/>
                  </a:lnTo>
                  <a:lnTo>
                    <a:pt x="414" y="679"/>
                  </a:lnTo>
                  <a:lnTo>
                    <a:pt x="396" y="658"/>
                  </a:lnTo>
                  <a:lnTo>
                    <a:pt x="381" y="634"/>
                  </a:lnTo>
                  <a:lnTo>
                    <a:pt x="370" y="608"/>
                  </a:lnTo>
                  <a:lnTo>
                    <a:pt x="364" y="581"/>
                  </a:lnTo>
                  <a:lnTo>
                    <a:pt x="362" y="552"/>
                  </a:lnTo>
                  <a:lnTo>
                    <a:pt x="362" y="298"/>
                  </a:lnTo>
                  <a:lnTo>
                    <a:pt x="365" y="254"/>
                  </a:lnTo>
                  <a:lnTo>
                    <a:pt x="375" y="213"/>
                  </a:lnTo>
                  <a:lnTo>
                    <a:pt x="390" y="173"/>
                  </a:lnTo>
                  <a:lnTo>
                    <a:pt x="411" y="136"/>
                  </a:lnTo>
                  <a:lnTo>
                    <a:pt x="436" y="103"/>
                  </a:lnTo>
                  <a:lnTo>
                    <a:pt x="466" y="74"/>
                  </a:lnTo>
                  <a:lnTo>
                    <a:pt x="498" y="49"/>
                  </a:lnTo>
                  <a:lnTo>
                    <a:pt x="535" y="29"/>
                  </a:lnTo>
                  <a:lnTo>
                    <a:pt x="575" y="13"/>
                  </a:lnTo>
                  <a:lnTo>
                    <a:pt x="617" y="3"/>
                  </a:lnTo>
                  <a:lnTo>
                    <a:pt x="66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8" name="Freeform 404"/>
            <p:cNvSpPr/>
            <p:nvPr/>
          </p:nvSpPr>
          <p:spPr bwMode="auto">
            <a:xfrm>
              <a:off x="10383838" y="5292725"/>
              <a:ext cx="217488" cy="233363"/>
            </a:xfrm>
            <a:custGeom>
              <a:avLst/>
              <a:gdLst>
                <a:gd name="T0" fmla="*/ 759 w 1376"/>
                <a:gd name="T1" fmla="*/ 3 h 1471"/>
                <a:gd name="T2" fmla="*/ 877 w 1376"/>
                <a:gd name="T3" fmla="*/ 48 h 1471"/>
                <a:gd name="T4" fmla="*/ 965 w 1376"/>
                <a:gd name="T5" fmla="*/ 136 h 1471"/>
                <a:gd name="T6" fmla="*/ 1011 w 1376"/>
                <a:gd name="T7" fmla="*/ 254 h 1471"/>
                <a:gd name="T8" fmla="*/ 1012 w 1376"/>
                <a:gd name="T9" fmla="*/ 580 h 1471"/>
                <a:gd name="T10" fmla="*/ 981 w 1376"/>
                <a:gd name="T11" fmla="*/ 657 h 1471"/>
                <a:gd name="T12" fmla="*/ 985 w 1376"/>
                <a:gd name="T13" fmla="*/ 867 h 1471"/>
                <a:gd name="T14" fmla="*/ 1074 w 1376"/>
                <a:gd name="T15" fmla="*/ 917 h 1471"/>
                <a:gd name="T16" fmla="*/ 1185 w 1376"/>
                <a:gd name="T17" fmla="*/ 989 h 1471"/>
                <a:gd name="T18" fmla="*/ 1305 w 1376"/>
                <a:gd name="T19" fmla="*/ 1078 h 1471"/>
                <a:gd name="T20" fmla="*/ 1358 w 1376"/>
                <a:gd name="T21" fmla="*/ 1145 h 1471"/>
                <a:gd name="T22" fmla="*/ 1376 w 1376"/>
                <a:gd name="T23" fmla="*/ 1227 h 1471"/>
                <a:gd name="T24" fmla="*/ 1366 w 1376"/>
                <a:gd name="T25" fmla="*/ 1436 h 1471"/>
                <a:gd name="T26" fmla="*/ 1324 w 1376"/>
                <a:gd name="T27" fmla="*/ 1468 h 1471"/>
                <a:gd name="T28" fmla="*/ 1270 w 1376"/>
                <a:gd name="T29" fmla="*/ 1461 h 1471"/>
                <a:gd name="T30" fmla="*/ 1237 w 1376"/>
                <a:gd name="T31" fmla="*/ 1419 h 1471"/>
                <a:gd name="T32" fmla="*/ 1233 w 1376"/>
                <a:gd name="T33" fmla="*/ 1212 h 1471"/>
                <a:gd name="T34" fmla="*/ 1178 w 1376"/>
                <a:gd name="T35" fmla="*/ 1156 h 1471"/>
                <a:gd name="T36" fmla="*/ 1065 w 1376"/>
                <a:gd name="T37" fmla="*/ 1077 h 1471"/>
                <a:gd name="T38" fmla="*/ 965 w 1376"/>
                <a:gd name="T39" fmla="*/ 1017 h 1471"/>
                <a:gd name="T40" fmla="*/ 893 w 1376"/>
                <a:gd name="T41" fmla="*/ 977 h 1471"/>
                <a:gd name="T42" fmla="*/ 852 w 1376"/>
                <a:gd name="T43" fmla="*/ 954 h 1471"/>
                <a:gd name="T44" fmla="*/ 825 w 1376"/>
                <a:gd name="T45" fmla="*/ 910 h 1471"/>
                <a:gd name="T46" fmla="*/ 825 w 1376"/>
                <a:gd name="T47" fmla="*/ 630 h 1471"/>
                <a:gd name="T48" fmla="*/ 853 w 1376"/>
                <a:gd name="T49" fmla="*/ 589 h 1471"/>
                <a:gd name="T50" fmla="*/ 873 w 1376"/>
                <a:gd name="T51" fmla="*/ 552 h 1471"/>
                <a:gd name="T52" fmla="*/ 861 w 1376"/>
                <a:gd name="T53" fmla="*/ 237 h 1471"/>
                <a:gd name="T54" fmla="*/ 803 w 1376"/>
                <a:gd name="T55" fmla="*/ 168 h 1471"/>
                <a:gd name="T56" fmla="*/ 715 w 1376"/>
                <a:gd name="T57" fmla="*/ 140 h 1471"/>
                <a:gd name="T58" fmla="*/ 598 w 1376"/>
                <a:gd name="T59" fmla="*/ 153 h 1471"/>
                <a:gd name="T60" fmla="*/ 528 w 1376"/>
                <a:gd name="T61" fmla="*/ 211 h 1471"/>
                <a:gd name="T62" fmla="*/ 502 w 1376"/>
                <a:gd name="T63" fmla="*/ 298 h 1471"/>
                <a:gd name="T64" fmla="*/ 512 w 1376"/>
                <a:gd name="T65" fmla="*/ 579 h 1471"/>
                <a:gd name="T66" fmla="*/ 544 w 1376"/>
                <a:gd name="T67" fmla="*/ 614 h 1471"/>
                <a:gd name="T68" fmla="*/ 553 w 1376"/>
                <a:gd name="T69" fmla="*/ 891 h 1471"/>
                <a:gd name="T70" fmla="*/ 536 w 1376"/>
                <a:gd name="T71" fmla="*/ 941 h 1471"/>
                <a:gd name="T72" fmla="*/ 497 w 1376"/>
                <a:gd name="T73" fmla="*/ 970 h 1471"/>
                <a:gd name="T74" fmla="*/ 436 w 1376"/>
                <a:gd name="T75" fmla="*/ 1000 h 1471"/>
                <a:gd name="T76" fmla="*/ 346 w 1376"/>
                <a:gd name="T77" fmla="*/ 1054 h 1471"/>
                <a:gd name="T78" fmla="*/ 236 w 1376"/>
                <a:gd name="T79" fmla="*/ 1128 h 1471"/>
                <a:gd name="T80" fmla="*/ 149 w 1376"/>
                <a:gd name="T81" fmla="*/ 1198 h 1471"/>
                <a:gd name="T82" fmla="*/ 140 w 1376"/>
                <a:gd name="T83" fmla="*/ 1400 h 1471"/>
                <a:gd name="T84" fmla="*/ 119 w 1376"/>
                <a:gd name="T85" fmla="*/ 1450 h 1471"/>
                <a:gd name="T86" fmla="*/ 69 w 1376"/>
                <a:gd name="T87" fmla="*/ 1471 h 1471"/>
                <a:gd name="T88" fmla="*/ 20 w 1376"/>
                <a:gd name="T89" fmla="*/ 1450 h 1471"/>
                <a:gd name="T90" fmla="*/ 0 w 1376"/>
                <a:gd name="T91" fmla="*/ 1400 h 1471"/>
                <a:gd name="T92" fmla="*/ 8 w 1376"/>
                <a:gd name="T93" fmla="*/ 1171 h 1471"/>
                <a:gd name="T94" fmla="*/ 49 w 1376"/>
                <a:gd name="T95" fmla="*/ 1098 h 1471"/>
                <a:gd name="T96" fmla="*/ 150 w 1376"/>
                <a:gd name="T97" fmla="*/ 1016 h 1471"/>
                <a:gd name="T98" fmla="*/ 266 w 1376"/>
                <a:gd name="T99" fmla="*/ 939 h 1471"/>
                <a:gd name="T100" fmla="*/ 363 w 1376"/>
                <a:gd name="T101" fmla="*/ 881 h 1471"/>
                <a:gd name="T102" fmla="*/ 412 w 1376"/>
                <a:gd name="T103" fmla="*/ 679 h 1471"/>
                <a:gd name="T104" fmla="*/ 370 w 1376"/>
                <a:gd name="T105" fmla="*/ 607 h 1471"/>
                <a:gd name="T106" fmla="*/ 361 w 1376"/>
                <a:gd name="T107" fmla="*/ 298 h 1471"/>
                <a:gd name="T108" fmla="*/ 389 w 1376"/>
                <a:gd name="T109" fmla="*/ 173 h 1471"/>
                <a:gd name="T110" fmla="*/ 464 w 1376"/>
                <a:gd name="T111" fmla="*/ 73 h 1471"/>
                <a:gd name="T112" fmla="*/ 574 w 1376"/>
                <a:gd name="T113" fmla="*/ 13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6" h="1471">
                  <a:moveTo>
                    <a:pt x="661" y="0"/>
                  </a:moveTo>
                  <a:lnTo>
                    <a:pt x="715" y="0"/>
                  </a:lnTo>
                  <a:lnTo>
                    <a:pt x="759" y="3"/>
                  </a:lnTo>
                  <a:lnTo>
                    <a:pt x="801" y="13"/>
                  </a:lnTo>
                  <a:lnTo>
                    <a:pt x="840" y="27"/>
                  </a:lnTo>
                  <a:lnTo>
                    <a:pt x="877" y="48"/>
                  </a:lnTo>
                  <a:lnTo>
                    <a:pt x="911" y="73"/>
                  </a:lnTo>
                  <a:lnTo>
                    <a:pt x="941" y="102"/>
                  </a:lnTo>
                  <a:lnTo>
                    <a:pt x="965" y="136"/>
                  </a:lnTo>
                  <a:lnTo>
                    <a:pt x="986" y="173"/>
                  </a:lnTo>
                  <a:lnTo>
                    <a:pt x="1001" y="212"/>
                  </a:lnTo>
                  <a:lnTo>
                    <a:pt x="1011" y="254"/>
                  </a:lnTo>
                  <a:lnTo>
                    <a:pt x="1014" y="298"/>
                  </a:lnTo>
                  <a:lnTo>
                    <a:pt x="1014" y="551"/>
                  </a:lnTo>
                  <a:lnTo>
                    <a:pt x="1012" y="580"/>
                  </a:lnTo>
                  <a:lnTo>
                    <a:pt x="1005" y="607"/>
                  </a:lnTo>
                  <a:lnTo>
                    <a:pt x="995" y="634"/>
                  </a:lnTo>
                  <a:lnTo>
                    <a:pt x="981" y="657"/>
                  </a:lnTo>
                  <a:lnTo>
                    <a:pt x="963" y="679"/>
                  </a:lnTo>
                  <a:lnTo>
                    <a:pt x="963" y="855"/>
                  </a:lnTo>
                  <a:lnTo>
                    <a:pt x="985" y="867"/>
                  </a:lnTo>
                  <a:lnTo>
                    <a:pt x="1011" y="881"/>
                  </a:lnTo>
                  <a:lnTo>
                    <a:pt x="1041" y="898"/>
                  </a:lnTo>
                  <a:lnTo>
                    <a:pt x="1074" y="917"/>
                  </a:lnTo>
                  <a:lnTo>
                    <a:pt x="1109" y="939"/>
                  </a:lnTo>
                  <a:lnTo>
                    <a:pt x="1146" y="962"/>
                  </a:lnTo>
                  <a:lnTo>
                    <a:pt x="1185" y="989"/>
                  </a:lnTo>
                  <a:lnTo>
                    <a:pt x="1224" y="1016"/>
                  </a:lnTo>
                  <a:lnTo>
                    <a:pt x="1265" y="1047"/>
                  </a:lnTo>
                  <a:lnTo>
                    <a:pt x="1305" y="1078"/>
                  </a:lnTo>
                  <a:lnTo>
                    <a:pt x="1326" y="1097"/>
                  </a:lnTo>
                  <a:lnTo>
                    <a:pt x="1343" y="1120"/>
                  </a:lnTo>
                  <a:lnTo>
                    <a:pt x="1358" y="1145"/>
                  </a:lnTo>
                  <a:lnTo>
                    <a:pt x="1367" y="1170"/>
                  </a:lnTo>
                  <a:lnTo>
                    <a:pt x="1373" y="1199"/>
                  </a:lnTo>
                  <a:lnTo>
                    <a:pt x="1376" y="1227"/>
                  </a:lnTo>
                  <a:lnTo>
                    <a:pt x="1376" y="1400"/>
                  </a:lnTo>
                  <a:lnTo>
                    <a:pt x="1373" y="1419"/>
                  </a:lnTo>
                  <a:lnTo>
                    <a:pt x="1366" y="1436"/>
                  </a:lnTo>
                  <a:lnTo>
                    <a:pt x="1356" y="1450"/>
                  </a:lnTo>
                  <a:lnTo>
                    <a:pt x="1341" y="1461"/>
                  </a:lnTo>
                  <a:lnTo>
                    <a:pt x="1324" y="1468"/>
                  </a:lnTo>
                  <a:lnTo>
                    <a:pt x="1305" y="1471"/>
                  </a:lnTo>
                  <a:lnTo>
                    <a:pt x="1287" y="1468"/>
                  </a:lnTo>
                  <a:lnTo>
                    <a:pt x="1270" y="1461"/>
                  </a:lnTo>
                  <a:lnTo>
                    <a:pt x="1255" y="1450"/>
                  </a:lnTo>
                  <a:lnTo>
                    <a:pt x="1244" y="1436"/>
                  </a:lnTo>
                  <a:lnTo>
                    <a:pt x="1237" y="1419"/>
                  </a:lnTo>
                  <a:lnTo>
                    <a:pt x="1235" y="1400"/>
                  </a:lnTo>
                  <a:lnTo>
                    <a:pt x="1235" y="1227"/>
                  </a:lnTo>
                  <a:lnTo>
                    <a:pt x="1233" y="1212"/>
                  </a:lnTo>
                  <a:lnTo>
                    <a:pt x="1226" y="1198"/>
                  </a:lnTo>
                  <a:lnTo>
                    <a:pt x="1216" y="1187"/>
                  </a:lnTo>
                  <a:lnTo>
                    <a:pt x="1178" y="1156"/>
                  </a:lnTo>
                  <a:lnTo>
                    <a:pt x="1140" y="1128"/>
                  </a:lnTo>
                  <a:lnTo>
                    <a:pt x="1102" y="1102"/>
                  </a:lnTo>
                  <a:lnTo>
                    <a:pt x="1065" y="1077"/>
                  </a:lnTo>
                  <a:lnTo>
                    <a:pt x="1030" y="1055"/>
                  </a:lnTo>
                  <a:lnTo>
                    <a:pt x="996" y="1035"/>
                  </a:lnTo>
                  <a:lnTo>
                    <a:pt x="965" y="1017"/>
                  </a:lnTo>
                  <a:lnTo>
                    <a:pt x="938" y="1001"/>
                  </a:lnTo>
                  <a:lnTo>
                    <a:pt x="913" y="988"/>
                  </a:lnTo>
                  <a:lnTo>
                    <a:pt x="893" y="977"/>
                  </a:lnTo>
                  <a:lnTo>
                    <a:pt x="879" y="970"/>
                  </a:lnTo>
                  <a:lnTo>
                    <a:pt x="868" y="965"/>
                  </a:lnTo>
                  <a:lnTo>
                    <a:pt x="852" y="954"/>
                  </a:lnTo>
                  <a:lnTo>
                    <a:pt x="839" y="941"/>
                  </a:lnTo>
                  <a:lnTo>
                    <a:pt x="830" y="927"/>
                  </a:lnTo>
                  <a:lnTo>
                    <a:pt x="825" y="910"/>
                  </a:lnTo>
                  <a:lnTo>
                    <a:pt x="822" y="891"/>
                  </a:lnTo>
                  <a:lnTo>
                    <a:pt x="822" y="647"/>
                  </a:lnTo>
                  <a:lnTo>
                    <a:pt x="825" y="630"/>
                  </a:lnTo>
                  <a:lnTo>
                    <a:pt x="830" y="614"/>
                  </a:lnTo>
                  <a:lnTo>
                    <a:pt x="840" y="600"/>
                  </a:lnTo>
                  <a:lnTo>
                    <a:pt x="853" y="589"/>
                  </a:lnTo>
                  <a:lnTo>
                    <a:pt x="864" y="579"/>
                  </a:lnTo>
                  <a:lnTo>
                    <a:pt x="871" y="566"/>
                  </a:lnTo>
                  <a:lnTo>
                    <a:pt x="873" y="552"/>
                  </a:lnTo>
                  <a:lnTo>
                    <a:pt x="873" y="298"/>
                  </a:lnTo>
                  <a:lnTo>
                    <a:pt x="870" y="267"/>
                  </a:lnTo>
                  <a:lnTo>
                    <a:pt x="861" y="237"/>
                  </a:lnTo>
                  <a:lnTo>
                    <a:pt x="846" y="211"/>
                  </a:lnTo>
                  <a:lnTo>
                    <a:pt x="827" y="187"/>
                  </a:lnTo>
                  <a:lnTo>
                    <a:pt x="803" y="168"/>
                  </a:lnTo>
                  <a:lnTo>
                    <a:pt x="776" y="153"/>
                  </a:lnTo>
                  <a:lnTo>
                    <a:pt x="746" y="143"/>
                  </a:lnTo>
                  <a:lnTo>
                    <a:pt x="715" y="140"/>
                  </a:lnTo>
                  <a:lnTo>
                    <a:pt x="661" y="140"/>
                  </a:lnTo>
                  <a:lnTo>
                    <a:pt x="628" y="143"/>
                  </a:lnTo>
                  <a:lnTo>
                    <a:pt x="598" y="153"/>
                  </a:lnTo>
                  <a:lnTo>
                    <a:pt x="572" y="168"/>
                  </a:lnTo>
                  <a:lnTo>
                    <a:pt x="549" y="187"/>
                  </a:lnTo>
                  <a:lnTo>
                    <a:pt x="528" y="211"/>
                  </a:lnTo>
                  <a:lnTo>
                    <a:pt x="514" y="237"/>
                  </a:lnTo>
                  <a:lnTo>
                    <a:pt x="505" y="267"/>
                  </a:lnTo>
                  <a:lnTo>
                    <a:pt x="502" y="298"/>
                  </a:lnTo>
                  <a:lnTo>
                    <a:pt x="502" y="552"/>
                  </a:lnTo>
                  <a:lnTo>
                    <a:pt x="504" y="566"/>
                  </a:lnTo>
                  <a:lnTo>
                    <a:pt x="512" y="579"/>
                  </a:lnTo>
                  <a:lnTo>
                    <a:pt x="521" y="589"/>
                  </a:lnTo>
                  <a:lnTo>
                    <a:pt x="535" y="600"/>
                  </a:lnTo>
                  <a:lnTo>
                    <a:pt x="544" y="614"/>
                  </a:lnTo>
                  <a:lnTo>
                    <a:pt x="551" y="630"/>
                  </a:lnTo>
                  <a:lnTo>
                    <a:pt x="553" y="647"/>
                  </a:lnTo>
                  <a:lnTo>
                    <a:pt x="553" y="891"/>
                  </a:lnTo>
                  <a:lnTo>
                    <a:pt x="551" y="910"/>
                  </a:lnTo>
                  <a:lnTo>
                    <a:pt x="544" y="927"/>
                  </a:lnTo>
                  <a:lnTo>
                    <a:pt x="536" y="941"/>
                  </a:lnTo>
                  <a:lnTo>
                    <a:pt x="523" y="954"/>
                  </a:lnTo>
                  <a:lnTo>
                    <a:pt x="507" y="965"/>
                  </a:lnTo>
                  <a:lnTo>
                    <a:pt x="497" y="970"/>
                  </a:lnTo>
                  <a:lnTo>
                    <a:pt x="481" y="977"/>
                  </a:lnTo>
                  <a:lnTo>
                    <a:pt x="461" y="988"/>
                  </a:lnTo>
                  <a:lnTo>
                    <a:pt x="436" y="1000"/>
                  </a:lnTo>
                  <a:lnTo>
                    <a:pt x="409" y="1016"/>
                  </a:lnTo>
                  <a:lnTo>
                    <a:pt x="378" y="1034"/>
                  </a:lnTo>
                  <a:lnTo>
                    <a:pt x="346" y="1054"/>
                  </a:lnTo>
                  <a:lnTo>
                    <a:pt x="310" y="1077"/>
                  </a:lnTo>
                  <a:lnTo>
                    <a:pt x="274" y="1102"/>
                  </a:lnTo>
                  <a:lnTo>
                    <a:pt x="236" y="1128"/>
                  </a:lnTo>
                  <a:lnTo>
                    <a:pt x="197" y="1156"/>
                  </a:lnTo>
                  <a:lnTo>
                    <a:pt x="159" y="1187"/>
                  </a:lnTo>
                  <a:lnTo>
                    <a:pt x="149" y="1198"/>
                  </a:lnTo>
                  <a:lnTo>
                    <a:pt x="142" y="1212"/>
                  </a:lnTo>
                  <a:lnTo>
                    <a:pt x="140" y="1227"/>
                  </a:lnTo>
                  <a:lnTo>
                    <a:pt x="140" y="1400"/>
                  </a:lnTo>
                  <a:lnTo>
                    <a:pt x="137" y="1419"/>
                  </a:lnTo>
                  <a:lnTo>
                    <a:pt x="131" y="1436"/>
                  </a:lnTo>
                  <a:lnTo>
                    <a:pt x="119" y="1450"/>
                  </a:lnTo>
                  <a:lnTo>
                    <a:pt x="105" y="1461"/>
                  </a:lnTo>
                  <a:lnTo>
                    <a:pt x="89" y="1468"/>
                  </a:lnTo>
                  <a:lnTo>
                    <a:pt x="69" y="1471"/>
                  </a:lnTo>
                  <a:lnTo>
                    <a:pt x="52" y="1468"/>
                  </a:lnTo>
                  <a:lnTo>
                    <a:pt x="35" y="1461"/>
                  </a:lnTo>
                  <a:lnTo>
                    <a:pt x="20" y="1450"/>
                  </a:lnTo>
                  <a:lnTo>
                    <a:pt x="9" y="1436"/>
                  </a:lnTo>
                  <a:lnTo>
                    <a:pt x="2" y="1419"/>
                  </a:lnTo>
                  <a:lnTo>
                    <a:pt x="0" y="1400"/>
                  </a:lnTo>
                  <a:lnTo>
                    <a:pt x="0" y="1227"/>
                  </a:lnTo>
                  <a:lnTo>
                    <a:pt x="2" y="1199"/>
                  </a:lnTo>
                  <a:lnTo>
                    <a:pt x="8" y="1171"/>
                  </a:lnTo>
                  <a:lnTo>
                    <a:pt x="18" y="1145"/>
                  </a:lnTo>
                  <a:lnTo>
                    <a:pt x="31" y="1121"/>
                  </a:lnTo>
                  <a:lnTo>
                    <a:pt x="49" y="1098"/>
                  </a:lnTo>
                  <a:lnTo>
                    <a:pt x="69" y="1078"/>
                  </a:lnTo>
                  <a:lnTo>
                    <a:pt x="110" y="1047"/>
                  </a:lnTo>
                  <a:lnTo>
                    <a:pt x="150" y="1016"/>
                  </a:lnTo>
                  <a:lnTo>
                    <a:pt x="190" y="989"/>
                  </a:lnTo>
                  <a:lnTo>
                    <a:pt x="229" y="962"/>
                  </a:lnTo>
                  <a:lnTo>
                    <a:pt x="266" y="939"/>
                  </a:lnTo>
                  <a:lnTo>
                    <a:pt x="301" y="917"/>
                  </a:lnTo>
                  <a:lnTo>
                    <a:pt x="334" y="898"/>
                  </a:lnTo>
                  <a:lnTo>
                    <a:pt x="363" y="881"/>
                  </a:lnTo>
                  <a:lnTo>
                    <a:pt x="390" y="867"/>
                  </a:lnTo>
                  <a:lnTo>
                    <a:pt x="412" y="855"/>
                  </a:lnTo>
                  <a:lnTo>
                    <a:pt x="412" y="679"/>
                  </a:lnTo>
                  <a:lnTo>
                    <a:pt x="394" y="657"/>
                  </a:lnTo>
                  <a:lnTo>
                    <a:pt x="380" y="634"/>
                  </a:lnTo>
                  <a:lnTo>
                    <a:pt x="370" y="607"/>
                  </a:lnTo>
                  <a:lnTo>
                    <a:pt x="363" y="580"/>
                  </a:lnTo>
                  <a:lnTo>
                    <a:pt x="361" y="551"/>
                  </a:lnTo>
                  <a:lnTo>
                    <a:pt x="361" y="298"/>
                  </a:lnTo>
                  <a:lnTo>
                    <a:pt x="365" y="254"/>
                  </a:lnTo>
                  <a:lnTo>
                    <a:pt x="374" y="212"/>
                  </a:lnTo>
                  <a:lnTo>
                    <a:pt x="389" y="173"/>
                  </a:lnTo>
                  <a:lnTo>
                    <a:pt x="409" y="136"/>
                  </a:lnTo>
                  <a:lnTo>
                    <a:pt x="434" y="102"/>
                  </a:lnTo>
                  <a:lnTo>
                    <a:pt x="464" y="73"/>
                  </a:lnTo>
                  <a:lnTo>
                    <a:pt x="498" y="48"/>
                  </a:lnTo>
                  <a:lnTo>
                    <a:pt x="534" y="27"/>
                  </a:lnTo>
                  <a:lnTo>
                    <a:pt x="574" y="13"/>
                  </a:lnTo>
                  <a:lnTo>
                    <a:pt x="616" y="3"/>
                  </a:lnTo>
                  <a:lnTo>
                    <a:pt x="66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9" name="Freeform 405"/>
            <p:cNvSpPr/>
            <p:nvPr/>
          </p:nvSpPr>
          <p:spPr bwMode="auto">
            <a:xfrm>
              <a:off x="10048875" y="5292725"/>
              <a:ext cx="219075" cy="233363"/>
            </a:xfrm>
            <a:custGeom>
              <a:avLst/>
              <a:gdLst>
                <a:gd name="T0" fmla="*/ 759 w 1376"/>
                <a:gd name="T1" fmla="*/ 4 h 1472"/>
                <a:gd name="T2" fmla="*/ 878 w 1376"/>
                <a:gd name="T3" fmla="*/ 49 h 1472"/>
                <a:gd name="T4" fmla="*/ 967 w 1376"/>
                <a:gd name="T5" fmla="*/ 136 h 1472"/>
                <a:gd name="T6" fmla="*/ 1011 w 1376"/>
                <a:gd name="T7" fmla="*/ 255 h 1472"/>
                <a:gd name="T8" fmla="*/ 1012 w 1376"/>
                <a:gd name="T9" fmla="*/ 581 h 1472"/>
                <a:gd name="T10" fmla="*/ 981 w 1376"/>
                <a:gd name="T11" fmla="*/ 658 h 1472"/>
                <a:gd name="T12" fmla="*/ 986 w 1376"/>
                <a:gd name="T13" fmla="*/ 868 h 1472"/>
                <a:gd name="T14" fmla="*/ 1074 w 1376"/>
                <a:gd name="T15" fmla="*/ 918 h 1472"/>
                <a:gd name="T16" fmla="*/ 1186 w 1376"/>
                <a:gd name="T17" fmla="*/ 989 h 1472"/>
                <a:gd name="T18" fmla="*/ 1306 w 1376"/>
                <a:gd name="T19" fmla="*/ 1079 h 1472"/>
                <a:gd name="T20" fmla="*/ 1358 w 1376"/>
                <a:gd name="T21" fmla="*/ 1145 h 1472"/>
                <a:gd name="T22" fmla="*/ 1376 w 1376"/>
                <a:gd name="T23" fmla="*/ 1228 h 1472"/>
                <a:gd name="T24" fmla="*/ 1366 w 1376"/>
                <a:gd name="T25" fmla="*/ 1437 h 1472"/>
                <a:gd name="T26" fmla="*/ 1324 w 1376"/>
                <a:gd name="T27" fmla="*/ 1468 h 1472"/>
                <a:gd name="T28" fmla="*/ 1270 w 1376"/>
                <a:gd name="T29" fmla="*/ 1462 h 1472"/>
                <a:gd name="T30" fmla="*/ 1238 w 1376"/>
                <a:gd name="T31" fmla="*/ 1420 h 1472"/>
                <a:gd name="T32" fmla="*/ 1233 w 1376"/>
                <a:gd name="T33" fmla="*/ 1212 h 1472"/>
                <a:gd name="T34" fmla="*/ 1178 w 1376"/>
                <a:gd name="T35" fmla="*/ 1157 h 1472"/>
                <a:gd name="T36" fmla="*/ 1065 w 1376"/>
                <a:gd name="T37" fmla="*/ 1077 h 1472"/>
                <a:gd name="T38" fmla="*/ 967 w 1376"/>
                <a:gd name="T39" fmla="*/ 1017 h 1472"/>
                <a:gd name="T40" fmla="*/ 895 w 1376"/>
                <a:gd name="T41" fmla="*/ 978 h 1472"/>
                <a:gd name="T42" fmla="*/ 852 w 1376"/>
                <a:gd name="T43" fmla="*/ 955 h 1472"/>
                <a:gd name="T44" fmla="*/ 825 w 1376"/>
                <a:gd name="T45" fmla="*/ 911 h 1472"/>
                <a:gd name="T46" fmla="*/ 825 w 1376"/>
                <a:gd name="T47" fmla="*/ 630 h 1472"/>
                <a:gd name="T48" fmla="*/ 853 w 1376"/>
                <a:gd name="T49" fmla="*/ 589 h 1472"/>
                <a:gd name="T50" fmla="*/ 874 w 1376"/>
                <a:gd name="T51" fmla="*/ 552 h 1472"/>
                <a:gd name="T52" fmla="*/ 861 w 1376"/>
                <a:gd name="T53" fmla="*/ 238 h 1472"/>
                <a:gd name="T54" fmla="*/ 804 w 1376"/>
                <a:gd name="T55" fmla="*/ 169 h 1472"/>
                <a:gd name="T56" fmla="*/ 715 w 1376"/>
                <a:gd name="T57" fmla="*/ 141 h 1472"/>
                <a:gd name="T58" fmla="*/ 599 w 1376"/>
                <a:gd name="T59" fmla="*/ 154 h 1472"/>
                <a:gd name="T60" fmla="*/ 530 w 1376"/>
                <a:gd name="T61" fmla="*/ 211 h 1472"/>
                <a:gd name="T62" fmla="*/ 502 w 1376"/>
                <a:gd name="T63" fmla="*/ 299 h 1472"/>
                <a:gd name="T64" fmla="*/ 512 w 1376"/>
                <a:gd name="T65" fmla="*/ 580 h 1472"/>
                <a:gd name="T66" fmla="*/ 545 w 1376"/>
                <a:gd name="T67" fmla="*/ 615 h 1472"/>
                <a:gd name="T68" fmla="*/ 553 w 1376"/>
                <a:gd name="T69" fmla="*/ 892 h 1472"/>
                <a:gd name="T70" fmla="*/ 536 w 1376"/>
                <a:gd name="T71" fmla="*/ 942 h 1472"/>
                <a:gd name="T72" fmla="*/ 497 w 1376"/>
                <a:gd name="T73" fmla="*/ 970 h 1472"/>
                <a:gd name="T74" fmla="*/ 437 w 1376"/>
                <a:gd name="T75" fmla="*/ 1001 h 1472"/>
                <a:gd name="T76" fmla="*/ 346 w 1376"/>
                <a:gd name="T77" fmla="*/ 1055 h 1472"/>
                <a:gd name="T78" fmla="*/ 236 w 1376"/>
                <a:gd name="T79" fmla="*/ 1129 h 1472"/>
                <a:gd name="T80" fmla="*/ 149 w 1376"/>
                <a:gd name="T81" fmla="*/ 1199 h 1472"/>
                <a:gd name="T82" fmla="*/ 141 w 1376"/>
                <a:gd name="T83" fmla="*/ 1401 h 1472"/>
                <a:gd name="T84" fmla="*/ 121 w 1376"/>
                <a:gd name="T85" fmla="*/ 1450 h 1472"/>
                <a:gd name="T86" fmla="*/ 71 w 1376"/>
                <a:gd name="T87" fmla="*/ 1472 h 1472"/>
                <a:gd name="T88" fmla="*/ 20 w 1376"/>
                <a:gd name="T89" fmla="*/ 1450 h 1472"/>
                <a:gd name="T90" fmla="*/ 0 w 1376"/>
                <a:gd name="T91" fmla="*/ 1401 h 1472"/>
                <a:gd name="T92" fmla="*/ 8 w 1376"/>
                <a:gd name="T93" fmla="*/ 1171 h 1472"/>
                <a:gd name="T94" fmla="*/ 50 w 1376"/>
                <a:gd name="T95" fmla="*/ 1098 h 1472"/>
                <a:gd name="T96" fmla="*/ 151 w 1376"/>
                <a:gd name="T97" fmla="*/ 1017 h 1472"/>
                <a:gd name="T98" fmla="*/ 267 w 1376"/>
                <a:gd name="T99" fmla="*/ 939 h 1472"/>
                <a:gd name="T100" fmla="*/ 364 w 1376"/>
                <a:gd name="T101" fmla="*/ 882 h 1472"/>
                <a:gd name="T102" fmla="*/ 412 w 1376"/>
                <a:gd name="T103" fmla="*/ 680 h 1472"/>
                <a:gd name="T104" fmla="*/ 370 w 1376"/>
                <a:gd name="T105" fmla="*/ 608 h 1472"/>
                <a:gd name="T106" fmla="*/ 362 w 1376"/>
                <a:gd name="T107" fmla="*/ 298 h 1472"/>
                <a:gd name="T108" fmla="*/ 389 w 1376"/>
                <a:gd name="T109" fmla="*/ 173 h 1472"/>
                <a:gd name="T110" fmla="*/ 464 w 1376"/>
                <a:gd name="T111" fmla="*/ 74 h 1472"/>
                <a:gd name="T112" fmla="*/ 574 w 1376"/>
                <a:gd name="T113" fmla="*/ 13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6" h="1472">
                  <a:moveTo>
                    <a:pt x="661" y="0"/>
                  </a:moveTo>
                  <a:lnTo>
                    <a:pt x="715" y="0"/>
                  </a:lnTo>
                  <a:lnTo>
                    <a:pt x="759" y="4"/>
                  </a:lnTo>
                  <a:lnTo>
                    <a:pt x="802" y="13"/>
                  </a:lnTo>
                  <a:lnTo>
                    <a:pt x="842" y="29"/>
                  </a:lnTo>
                  <a:lnTo>
                    <a:pt x="878" y="49"/>
                  </a:lnTo>
                  <a:lnTo>
                    <a:pt x="912" y="74"/>
                  </a:lnTo>
                  <a:lnTo>
                    <a:pt x="941" y="103"/>
                  </a:lnTo>
                  <a:lnTo>
                    <a:pt x="967" y="136"/>
                  </a:lnTo>
                  <a:lnTo>
                    <a:pt x="987" y="173"/>
                  </a:lnTo>
                  <a:lnTo>
                    <a:pt x="1002" y="213"/>
                  </a:lnTo>
                  <a:lnTo>
                    <a:pt x="1011" y="255"/>
                  </a:lnTo>
                  <a:lnTo>
                    <a:pt x="1014" y="298"/>
                  </a:lnTo>
                  <a:lnTo>
                    <a:pt x="1014" y="552"/>
                  </a:lnTo>
                  <a:lnTo>
                    <a:pt x="1012" y="581"/>
                  </a:lnTo>
                  <a:lnTo>
                    <a:pt x="1006" y="608"/>
                  </a:lnTo>
                  <a:lnTo>
                    <a:pt x="995" y="634"/>
                  </a:lnTo>
                  <a:lnTo>
                    <a:pt x="981" y="658"/>
                  </a:lnTo>
                  <a:lnTo>
                    <a:pt x="963" y="680"/>
                  </a:lnTo>
                  <a:lnTo>
                    <a:pt x="963" y="856"/>
                  </a:lnTo>
                  <a:lnTo>
                    <a:pt x="986" y="868"/>
                  </a:lnTo>
                  <a:lnTo>
                    <a:pt x="1012" y="882"/>
                  </a:lnTo>
                  <a:lnTo>
                    <a:pt x="1042" y="899"/>
                  </a:lnTo>
                  <a:lnTo>
                    <a:pt x="1074" y="918"/>
                  </a:lnTo>
                  <a:lnTo>
                    <a:pt x="1109" y="939"/>
                  </a:lnTo>
                  <a:lnTo>
                    <a:pt x="1146" y="964"/>
                  </a:lnTo>
                  <a:lnTo>
                    <a:pt x="1186" y="989"/>
                  </a:lnTo>
                  <a:lnTo>
                    <a:pt x="1226" y="1017"/>
                  </a:lnTo>
                  <a:lnTo>
                    <a:pt x="1266" y="1047"/>
                  </a:lnTo>
                  <a:lnTo>
                    <a:pt x="1306" y="1079"/>
                  </a:lnTo>
                  <a:lnTo>
                    <a:pt x="1326" y="1098"/>
                  </a:lnTo>
                  <a:lnTo>
                    <a:pt x="1344" y="1121"/>
                  </a:lnTo>
                  <a:lnTo>
                    <a:pt x="1358" y="1145"/>
                  </a:lnTo>
                  <a:lnTo>
                    <a:pt x="1367" y="1171"/>
                  </a:lnTo>
                  <a:lnTo>
                    <a:pt x="1374" y="1199"/>
                  </a:lnTo>
                  <a:lnTo>
                    <a:pt x="1376" y="1228"/>
                  </a:lnTo>
                  <a:lnTo>
                    <a:pt x="1376" y="1401"/>
                  </a:lnTo>
                  <a:lnTo>
                    <a:pt x="1374" y="1420"/>
                  </a:lnTo>
                  <a:lnTo>
                    <a:pt x="1366" y="1437"/>
                  </a:lnTo>
                  <a:lnTo>
                    <a:pt x="1356" y="1450"/>
                  </a:lnTo>
                  <a:lnTo>
                    <a:pt x="1341" y="1462"/>
                  </a:lnTo>
                  <a:lnTo>
                    <a:pt x="1324" y="1468"/>
                  </a:lnTo>
                  <a:lnTo>
                    <a:pt x="1306" y="1472"/>
                  </a:lnTo>
                  <a:lnTo>
                    <a:pt x="1287" y="1468"/>
                  </a:lnTo>
                  <a:lnTo>
                    <a:pt x="1270" y="1462"/>
                  </a:lnTo>
                  <a:lnTo>
                    <a:pt x="1256" y="1450"/>
                  </a:lnTo>
                  <a:lnTo>
                    <a:pt x="1245" y="1437"/>
                  </a:lnTo>
                  <a:lnTo>
                    <a:pt x="1238" y="1420"/>
                  </a:lnTo>
                  <a:lnTo>
                    <a:pt x="1235" y="1401"/>
                  </a:lnTo>
                  <a:lnTo>
                    <a:pt x="1235" y="1228"/>
                  </a:lnTo>
                  <a:lnTo>
                    <a:pt x="1233" y="1212"/>
                  </a:lnTo>
                  <a:lnTo>
                    <a:pt x="1227" y="1199"/>
                  </a:lnTo>
                  <a:lnTo>
                    <a:pt x="1216" y="1187"/>
                  </a:lnTo>
                  <a:lnTo>
                    <a:pt x="1178" y="1157"/>
                  </a:lnTo>
                  <a:lnTo>
                    <a:pt x="1140" y="1129"/>
                  </a:lnTo>
                  <a:lnTo>
                    <a:pt x="1102" y="1103"/>
                  </a:lnTo>
                  <a:lnTo>
                    <a:pt x="1065" y="1077"/>
                  </a:lnTo>
                  <a:lnTo>
                    <a:pt x="1030" y="1055"/>
                  </a:lnTo>
                  <a:lnTo>
                    <a:pt x="997" y="1035"/>
                  </a:lnTo>
                  <a:lnTo>
                    <a:pt x="967" y="1017"/>
                  </a:lnTo>
                  <a:lnTo>
                    <a:pt x="938" y="1001"/>
                  </a:lnTo>
                  <a:lnTo>
                    <a:pt x="915" y="989"/>
                  </a:lnTo>
                  <a:lnTo>
                    <a:pt x="895" y="978"/>
                  </a:lnTo>
                  <a:lnTo>
                    <a:pt x="879" y="970"/>
                  </a:lnTo>
                  <a:lnTo>
                    <a:pt x="868" y="965"/>
                  </a:lnTo>
                  <a:lnTo>
                    <a:pt x="852" y="955"/>
                  </a:lnTo>
                  <a:lnTo>
                    <a:pt x="840" y="942"/>
                  </a:lnTo>
                  <a:lnTo>
                    <a:pt x="830" y="928"/>
                  </a:lnTo>
                  <a:lnTo>
                    <a:pt x="825" y="911"/>
                  </a:lnTo>
                  <a:lnTo>
                    <a:pt x="823" y="892"/>
                  </a:lnTo>
                  <a:lnTo>
                    <a:pt x="823" y="647"/>
                  </a:lnTo>
                  <a:lnTo>
                    <a:pt x="825" y="630"/>
                  </a:lnTo>
                  <a:lnTo>
                    <a:pt x="831" y="615"/>
                  </a:lnTo>
                  <a:lnTo>
                    <a:pt x="841" y="601"/>
                  </a:lnTo>
                  <a:lnTo>
                    <a:pt x="853" y="589"/>
                  </a:lnTo>
                  <a:lnTo>
                    <a:pt x="865" y="580"/>
                  </a:lnTo>
                  <a:lnTo>
                    <a:pt x="871" y="567"/>
                  </a:lnTo>
                  <a:lnTo>
                    <a:pt x="874" y="552"/>
                  </a:lnTo>
                  <a:lnTo>
                    <a:pt x="874" y="299"/>
                  </a:lnTo>
                  <a:lnTo>
                    <a:pt x="870" y="268"/>
                  </a:lnTo>
                  <a:lnTo>
                    <a:pt x="861" y="238"/>
                  </a:lnTo>
                  <a:lnTo>
                    <a:pt x="847" y="211"/>
                  </a:lnTo>
                  <a:lnTo>
                    <a:pt x="827" y="188"/>
                  </a:lnTo>
                  <a:lnTo>
                    <a:pt x="804" y="169"/>
                  </a:lnTo>
                  <a:lnTo>
                    <a:pt x="777" y="154"/>
                  </a:lnTo>
                  <a:lnTo>
                    <a:pt x="748" y="144"/>
                  </a:lnTo>
                  <a:lnTo>
                    <a:pt x="715" y="141"/>
                  </a:lnTo>
                  <a:lnTo>
                    <a:pt x="661" y="141"/>
                  </a:lnTo>
                  <a:lnTo>
                    <a:pt x="629" y="144"/>
                  </a:lnTo>
                  <a:lnTo>
                    <a:pt x="599" y="154"/>
                  </a:lnTo>
                  <a:lnTo>
                    <a:pt x="572" y="169"/>
                  </a:lnTo>
                  <a:lnTo>
                    <a:pt x="549" y="188"/>
                  </a:lnTo>
                  <a:lnTo>
                    <a:pt x="530" y="211"/>
                  </a:lnTo>
                  <a:lnTo>
                    <a:pt x="515" y="238"/>
                  </a:lnTo>
                  <a:lnTo>
                    <a:pt x="506" y="268"/>
                  </a:lnTo>
                  <a:lnTo>
                    <a:pt x="502" y="299"/>
                  </a:lnTo>
                  <a:lnTo>
                    <a:pt x="502" y="552"/>
                  </a:lnTo>
                  <a:lnTo>
                    <a:pt x="504" y="567"/>
                  </a:lnTo>
                  <a:lnTo>
                    <a:pt x="512" y="580"/>
                  </a:lnTo>
                  <a:lnTo>
                    <a:pt x="522" y="589"/>
                  </a:lnTo>
                  <a:lnTo>
                    <a:pt x="535" y="601"/>
                  </a:lnTo>
                  <a:lnTo>
                    <a:pt x="545" y="615"/>
                  </a:lnTo>
                  <a:lnTo>
                    <a:pt x="551" y="630"/>
                  </a:lnTo>
                  <a:lnTo>
                    <a:pt x="553" y="647"/>
                  </a:lnTo>
                  <a:lnTo>
                    <a:pt x="553" y="892"/>
                  </a:lnTo>
                  <a:lnTo>
                    <a:pt x="551" y="911"/>
                  </a:lnTo>
                  <a:lnTo>
                    <a:pt x="546" y="928"/>
                  </a:lnTo>
                  <a:lnTo>
                    <a:pt x="536" y="942"/>
                  </a:lnTo>
                  <a:lnTo>
                    <a:pt x="524" y="955"/>
                  </a:lnTo>
                  <a:lnTo>
                    <a:pt x="508" y="965"/>
                  </a:lnTo>
                  <a:lnTo>
                    <a:pt x="497" y="970"/>
                  </a:lnTo>
                  <a:lnTo>
                    <a:pt x="481" y="978"/>
                  </a:lnTo>
                  <a:lnTo>
                    <a:pt x="461" y="989"/>
                  </a:lnTo>
                  <a:lnTo>
                    <a:pt x="437" y="1001"/>
                  </a:lnTo>
                  <a:lnTo>
                    <a:pt x="409" y="1017"/>
                  </a:lnTo>
                  <a:lnTo>
                    <a:pt x="379" y="1035"/>
                  </a:lnTo>
                  <a:lnTo>
                    <a:pt x="346" y="1055"/>
                  </a:lnTo>
                  <a:lnTo>
                    <a:pt x="311" y="1077"/>
                  </a:lnTo>
                  <a:lnTo>
                    <a:pt x="274" y="1102"/>
                  </a:lnTo>
                  <a:lnTo>
                    <a:pt x="236" y="1129"/>
                  </a:lnTo>
                  <a:lnTo>
                    <a:pt x="198" y="1157"/>
                  </a:lnTo>
                  <a:lnTo>
                    <a:pt x="160" y="1187"/>
                  </a:lnTo>
                  <a:lnTo>
                    <a:pt x="149" y="1199"/>
                  </a:lnTo>
                  <a:lnTo>
                    <a:pt x="143" y="1212"/>
                  </a:lnTo>
                  <a:lnTo>
                    <a:pt x="141" y="1228"/>
                  </a:lnTo>
                  <a:lnTo>
                    <a:pt x="141" y="1401"/>
                  </a:lnTo>
                  <a:lnTo>
                    <a:pt x="139" y="1420"/>
                  </a:lnTo>
                  <a:lnTo>
                    <a:pt x="131" y="1437"/>
                  </a:lnTo>
                  <a:lnTo>
                    <a:pt x="121" y="1450"/>
                  </a:lnTo>
                  <a:lnTo>
                    <a:pt x="106" y="1462"/>
                  </a:lnTo>
                  <a:lnTo>
                    <a:pt x="89" y="1468"/>
                  </a:lnTo>
                  <a:lnTo>
                    <a:pt x="71" y="1472"/>
                  </a:lnTo>
                  <a:lnTo>
                    <a:pt x="52" y="1468"/>
                  </a:lnTo>
                  <a:lnTo>
                    <a:pt x="35" y="1462"/>
                  </a:lnTo>
                  <a:lnTo>
                    <a:pt x="20" y="1450"/>
                  </a:lnTo>
                  <a:lnTo>
                    <a:pt x="10" y="1437"/>
                  </a:lnTo>
                  <a:lnTo>
                    <a:pt x="2" y="1420"/>
                  </a:lnTo>
                  <a:lnTo>
                    <a:pt x="0" y="1401"/>
                  </a:lnTo>
                  <a:lnTo>
                    <a:pt x="0" y="1228"/>
                  </a:lnTo>
                  <a:lnTo>
                    <a:pt x="2" y="1199"/>
                  </a:lnTo>
                  <a:lnTo>
                    <a:pt x="8" y="1171"/>
                  </a:lnTo>
                  <a:lnTo>
                    <a:pt x="18" y="1145"/>
                  </a:lnTo>
                  <a:lnTo>
                    <a:pt x="32" y="1121"/>
                  </a:lnTo>
                  <a:lnTo>
                    <a:pt x="50" y="1098"/>
                  </a:lnTo>
                  <a:lnTo>
                    <a:pt x="71" y="1079"/>
                  </a:lnTo>
                  <a:lnTo>
                    <a:pt x="111" y="1047"/>
                  </a:lnTo>
                  <a:lnTo>
                    <a:pt x="151" y="1017"/>
                  </a:lnTo>
                  <a:lnTo>
                    <a:pt x="190" y="989"/>
                  </a:lnTo>
                  <a:lnTo>
                    <a:pt x="229" y="964"/>
                  </a:lnTo>
                  <a:lnTo>
                    <a:pt x="267" y="939"/>
                  </a:lnTo>
                  <a:lnTo>
                    <a:pt x="301" y="918"/>
                  </a:lnTo>
                  <a:lnTo>
                    <a:pt x="334" y="899"/>
                  </a:lnTo>
                  <a:lnTo>
                    <a:pt x="364" y="882"/>
                  </a:lnTo>
                  <a:lnTo>
                    <a:pt x="390" y="868"/>
                  </a:lnTo>
                  <a:lnTo>
                    <a:pt x="412" y="856"/>
                  </a:lnTo>
                  <a:lnTo>
                    <a:pt x="412" y="680"/>
                  </a:lnTo>
                  <a:lnTo>
                    <a:pt x="394" y="658"/>
                  </a:lnTo>
                  <a:lnTo>
                    <a:pt x="381" y="634"/>
                  </a:lnTo>
                  <a:lnTo>
                    <a:pt x="370" y="608"/>
                  </a:lnTo>
                  <a:lnTo>
                    <a:pt x="364" y="581"/>
                  </a:lnTo>
                  <a:lnTo>
                    <a:pt x="362" y="552"/>
                  </a:lnTo>
                  <a:lnTo>
                    <a:pt x="362" y="298"/>
                  </a:lnTo>
                  <a:lnTo>
                    <a:pt x="365" y="255"/>
                  </a:lnTo>
                  <a:lnTo>
                    <a:pt x="374" y="213"/>
                  </a:lnTo>
                  <a:lnTo>
                    <a:pt x="389" y="173"/>
                  </a:lnTo>
                  <a:lnTo>
                    <a:pt x="410" y="136"/>
                  </a:lnTo>
                  <a:lnTo>
                    <a:pt x="435" y="103"/>
                  </a:lnTo>
                  <a:lnTo>
                    <a:pt x="464" y="74"/>
                  </a:lnTo>
                  <a:lnTo>
                    <a:pt x="498" y="49"/>
                  </a:lnTo>
                  <a:lnTo>
                    <a:pt x="535" y="29"/>
                  </a:lnTo>
                  <a:lnTo>
                    <a:pt x="574" y="13"/>
                  </a:lnTo>
                  <a:lnTo>
                    <a:pt x="617" y="4"/>
                  </a:lnTo>
                  <a:lnTo>
                    <a:pt x="66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0" name="Freeform 406"/>
            <p:cNvSpPr/>
            <p:nvPr/>
          </p:nvSpPr>
          <p:spPr bwMode="auto">
            <a:xfrm>
              <a:off x="10274300" y="5249863"/>
              <a:ext cx="101600" cy="182563"/>
            </a:xfrm>
            <a:custGeom>
              <a:avLst/>
              <a:gdLst>
                <a:gd name="T0" fmla="*/ 355 w 640"/>
                <a:gd name="T1" fmla="*/ 10 h 1149"/>
                <a:gd name="T2" fmla="*/ 387 w 640"/>
                <a:gd name="T3" fmla="*/ 51 h 1149"/>
                <a:gd name="T4" fmla="*/ 518 w 640"/>
                <a:gd name="T5" fmla="*/ 163 h 1149"/>
                <a:gd name="T6" fmla="*/ 567 w 640"/>
                <a:gd name="T7" fmla="*/ 183 h 1149"/>
                <a:gd name="T8" fmla="*/ 587 w 640"/>
                <a:gd name="T9" fmla="*/ 233 h 1149"/>
                <a:gd name="T10" fmla="*/ 567 w 640"/>
                <a:gd name="T11" fmla="*/ 283 h 1149"/>
                <a:gd name="T12" fmla="*/ 518 w 640"/>
                <a:gd name="T13" fmla="*/ 303 h 1149"/>
                <a:gd name="T14" fmla="*/ 198 w 640"/>
                <a:gd name="T15" fmla="*/ 313 h 1149"/>
                <a:gd name="T16" fmla="*/ 152 w 640"/>
                <a:gd name="T17" fmla="*/ 359 h 1149"/>
                <a:gd name="T18" fmla="*/ 144 w 640"/>
                <a:gd name="T19" fmla="*/ 426 h 1149"/>
                <a:gd name="T20" fmla="*/ 179 w 640"/>
                <a:gd name="T21" fmla="*/ 481 h 1149"/>
                <a:gd name="T22" fmla="*/ 243 w 640"/>
                <a:gd name="T23" fmla="*/ 503 h 1149"/>
                <a:gd name="T24" fmla="*/ 475 w 640"/>
                <a:gd name="T25" fmla="*/ 516 h 1149"/>
                <a:gd name="T26" fmla="*/ 569 w 640"/>
                <a:gd name="T27" fmla="*/ 574 h 1149"/>
                <a:gd name="T28" fmla="*/ 628 w 640"/>
                <a:gd name="T29" fmla="*/ 668 h 1149"/>
                <a:gd name="T30" fmla="*/ 637 w 640"/>
                <a:gd name="T31" fmla="*/ 784 h 1149"/>
                <a:gd name="T32" fmla="*/ 594 w 640"/>
                <a:gd name="T33" fmla="*/ 886 h 1149"/>
                <a:gd name="T34" fmla="*/ 509 w 640"/>
                <a:gd name="T35" fmla="*/ 957 h 1149"/>
                <a:gd name="T36" fmla="*/ 398 w 640"/>
                <a:gd name="T37" fmla="*/ 985 h 1149"/>
                <a:gd name="T38" fmla="*/ 389 w 640"/>
                <a:gd name="T39" fmla="*/ 1098 h 1149"/>
                <a:gd name="T40" fmla="*/ 356 w 640"/>
                <a:gd name="T41" fmla="*/ 1140 h 1149"/>
                <a:gd name="T42" fmla="*/ 302 w 640"/>
                <a:gd name="T43" fmla="*/ 1146 h 1149"/>
                <a:gd name="T44" fmla="*/ 259 w 640"/>
                <a:gd name="T45" fmla="*/ 1115 h 1149"/>
                <a:gd name="T46" fmla="*/ 250 w 640"/>
                <a:gd name="T47" fmla="*/ 986 h 1149"/>
                <a:gd name="T48" fmla="*/ 82 w 640"/>
                <a:gd name="T49" fmla="*/ 976 h 1149"/>
                <a:gd name="T50" fmla="*/ 50 w 640"/>
                <a:gd name="T51" fmla="*/ 934 h 1149"/>
                <a:gd name="T52" fmla="*/ 57 w 640"/>
                <a:gd name="T53" fmla="*/ 879 h 1149"/>
                <a:gd name="T54" fmla="*/ 99 w 640"/>
                <a:gd name="T55" fmla="*/ 848 h 1149"/>
                <a:gd name="T56" fmla="*/ 421 w 640"/>
                <a:gd name="T57" fmla="*/ 843 h 1149"/>
                <a:gd name="T58" fmla="*/ 477 w 640"/>
                <a:gd name="T59" fmla="*/ 808 h 1149"/>
                <a:gd name="T60" fmla="*/ 500 w 640"/>
                <a:gd name="T61" fmla="*/ 745 h 1149"/>
                <a:gd name="T62" fmla="*/ 477 w 640"/>
                <a:gd name="T63" fmla="*/ 682 h 1149"/>
                <a:gd name="T64" fmla="*/ 421 w 640"/>
                <a:gd name="T65" fmla="*/ 647 h 1149"/>
                <a:gd name="T66" fmla="*/ 202 w 640"/>
                <a:gd name="T67" fmla="*/ 641 h 1149"/>
                <a:gd name="T68" fmla="*/ 100 w 640"/>
                <a:gd name="T69" fmla="*/ 598 h 1149"/>
                <a:gd name="T70" fmla="*/ 28 w 640"/>
                <a:gd name="T71" fmla="*/ 514 h 1149"/>
                <a:gd name="T72" fmla="*/ 0 w 640"/>
                <a:gd name="T73" fmla="*/ 403 h 1149"/>
                <a:gd name="T74" fmla="*/ 28 w 640"/>
                <a:gd name="T75" fmla="*/ 292 h 1149"/>
                <a:gd name="T76" fmla="*/ 100 w 640"/>
                <a:gd name="T77" fmla="*/ 209 h 1149"/>
                <a:gd name="T78" fmla="*/ 203 w 640"/>
                <a:gd name="T79" fmla="*/ 166 h 1149"/>
                <a:gd name="T80" fmla="*/ 249 w 640"/>
                <a:gd name="T81" fmla="*/ 70 h 1149"/>
                <a:gd name="T82" fmla="*/ 270 w 640"/>
                <a:gd name="T83" fmla="*/ 20 h 1149"/>
                <a:gd name="T84" fmla="*/ 320 w 640"/>
                <a:gd name="T8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1149">
                  <a:moveTo>
                    <a:pt x="320" y="0"/>
                  </a:moveTo>
                  <a:lnTo>
                    <a:pt x="339" y="3"/>
                  </a:lnTo>
                  <a:lnTo>
                    <a:pt x="355" y="10"/>
                  </a:lnTo>
                  <a:lnTo>
                    <a:pt x="369" y="20"/>
                  </a:lnTo>
                  <a:lnTo>
                    <a:pt x="380" y="34"/>
                  </a:lnTo>
                  <a:lnTo>
                    <a:pt x="387" y="51"/>
                  </a:lnTo>
                  <a:lnTo>
                    <a:pt x="390" y="70"/>
                  </a:lnTo>
                  <a:lnTo>
                    <a:pt x="390" y="163"/>
                  </a:lnTo>
                  <a:lnTo>
                    <a:pt x="518" y="163"/>
                  </a:lnTo>
                  <a:lnTo>
                    <a:pt x="536" y="165"/>
                  </a:lnTo>
                  <a:lnTo>
                    <a:pt x="552" y="172"/>
                  </a:lnTo>
                  <a:lnTo>
                    <a:pt x="567" y="183"/>
                  </a:lnTo>
                  <a:lnTo>
                    <a:pt x="578" y="198"/>
                  </a:lnTo>
                  <a:lnTo>
                    <a:pt x="585" y="214"/>
                  </a:lnTo>
                  <a:lnTo>
                    <a:pt x="587" y="233"/>
                  </a:lnTo>
                  <a:lnTo>
                    <a:pt x="585" y="251"/>
                  </a:lnTo>
                  <a:lnTo>
                    <a:pt x="578" y="268"/>
                  </a:lnTo>
                  <a:lnTo>
                    <a:pt x="567" y="283"/>
                  </a:lnTo>
                  <a:lnTo>
                    <a:pt x="552" y="293"/>
                  </a:lnTo>
                  <a:lnTo>
                    <a:pt x="536" y="301"/>
                  </a:lnTo>
                  <a:lnTo>
                    <a:pt x="518" y="303"/>
                  </a:lnTo>
                  <a:lnTo>
                    <a:pt x="243" y="303"/>
                  </a:lnTo>
                  <a:lnTo>
                    <a:pt x="219" y="306"/>
                  </a:lnTo>
                  <a:lnTo>
                    <a:pt x="198" y="313"/>
                  </a:lnTo>
                  <a:lnTo>
                    <a:pt x="179" y="325"/>
                  </a:lnTo>
                  <a:lnTo>
                    <a:pt x="163" y="340"/>
                  </a:lnTo>
                  <a:lnTo>
                    <a:pt x="152" y="359"/>
                  </a:lnTo>
                  <a:lnTo>
                    <a:pt x="144" y="380"/>
                  </a:lnTo>
                  <a:lnTo>
                    <a:pt x="141" y="403"/>
                  </a:lnTo>
                  <a:lnTo>
                    <a:pt x="144" y="426"/>
                  </a:lnTo>
                  <a:lnTo>
                    <a:pt x="152" y="447"/>
                  </a:lnTo>
                  <a:lnTo>
                    <a:pt x="163" y="465"/>
                  </a:lnTo>
                  <a:lnTo>
                    <a:pt x="179" y="481"/>
                  </a:lnTo>
                  <a:lnTo>
                    <a:pt x="198" y="493"/>
                  </a:lnTo>
                  <a:lnTo>
                    <a:pt x="219" y="501"/>
                  </a:lnTo>
                  <a:lnTo>
                    <a:pt x="243" y="503"/>
                  </a:lnTo>
                  <a:lnTo>
                    <a:pt x="398" y="503"/>
                  </a:lnTo>
                  <a:lnTo>
                    <a:pt x="437" y="506"/>
                  </a:lnTo>
                  <a:lnTo>
                    <a:pt x="475" y="516"/>
                  </a:lnTo>
                  <a:lnTo>
                    <a:pt x="509" y="531"/>
                  </a:lnTo>
                  <a:lnTo>
                    <a:pt x="541" y="550"/>
                  </a:lnTo>
                  <a:lnTo>
                    <a:pt x="569" y="574"/>
                  </a:lnTo>
                  <a:lnTo>
                    <a:pt x="594" y="602"/>
                  </a:lnTo>
                  <a:lnTo>
                    <a:pt x="613" y="633"/>
                  </a:lnTo>
                  <a:lnTo>
                    <a:pt x="628" y="668"/>
                  </a:lnTo>
                  <a:lnTo>
                    <a:pt x="637" y="705"/>
                  </a:lnTo>
                  <a:lnTo>
                    <a:pt x="640" y="745"/>
                  </a:lnTo>
                  <a:lnTo>
                    <a:pt x="637" y="784"/>
                  </a:lnTo>
                  <a:lnTo>
                    <a:pt x="628" y="820"/>
                  </a:lnTo>
                  <a:lnTo>
                    <a:pt x="613" y="855"/>
                  </a:lnTo>
                  <a:lnTo>
                    <a:pt x="594" y="886"/>
                  </a:lnTo>
                  <a:lnTo>
                    <a:pt x="569" y="914"/>
                  </a:lnTo>
                  <a:lnTo>
                    <a:pt x="541" y="939"/>
                  </a:lnTo>
                  <a:lnTo>
                    <a:pt x="509" y="957"/>
                  </a:lnTo>
                  <a:lnTo>
                    <a:pt x="474" y="972"/>
                  </a:lnTo>
                  <a:lnTo>
                    <a:pt x="437" y="982"/>
                  </a:lnTo>
                  <a:lnTo>
                    <a:pt x="398" y="985"/>
                  </a:lnTo>
                  <a:lnTo>
                    <a:pt x="391" y="985"/>
                  </a:lnTo>
                  <a:lnTo>
                    <a:pt x="391" y="1079"/>
                  </a:lnTo>
                  <a:lnTo>
                    <a:pt x="389" y="1098"/>
                  </a:lnTo>
                  <a:lnTo>
                    <a:pt x="381" y="1115"/>
                  </a:lnTo>
                  <a:lnTo>
                    <a:pt x="371" y="1128"/>
                  </a:lnTo>
                  <a:lnTo>
                    <a:pt x="356" y="1140"/>
                  </a:lnTo>
                  <a:lnTo>
                    <a:pt x="339" y="1146"/>
                  </a:lnTo>
                  <a:lnTo>
                    <a:pt x="320" y="1149"/>
                  </a:lnTo>
                  <a:lnTo>
                    <a:pt x="302" y="1146"/>
                  </a:lnTo>
                  <a:lnTo>
                    <a:pt x="285" y="1140"/>
                  </a:lnTo>
                  <a:lnTo>
                    <a:pt x="270" y="1128"/>
                  </a:lnTo>
                  <a:lnTo>
                    <a:pt x="259" y="1115"/>
                  </a:lnTo>
                  <a:lnTo>
                    <a:pt x="252" y="1098"/>
                  </a:lnTo>
                  <a:lnTo>
                    <a:pt x="250" y="1080"/>
                  </a:lnTo>
                  <a:lnTo>
                    <a:pt x="250" y="986"/>
                  </a:lnTo>
                  <a:lnTo>
                    <a:pt x="118" y="986"/>
                  </a:lnTo>
                  <a:lnTo>
                    <a:pt x="99" y="983"/>
                  </a:lnTo>
                  <a:lnTo>
                    <a:pt x="82" y="976"/>
                  </a:lnTo>
                  <a:lnTo>
                    <a:pt x="68" y="965"/>
                  </a:lnTo>
                  <a:lnTo>
                    <a:pt x="57" y="951"/>
                  </a:lnTo>
                  <a:lnTo>
                    <a:pt x="50" y="934"/>
                  </a:lnTo>
                  <a:lnTo>
                    <a:pt x="48" y="915"/>
                  </a:lnTo>
                  <a:lnTo>
                    <a:pt x="50" y="896"/>
                  </a:lnTo>
                  <a:lnTo>
                    <a:pt x="57" y="879"/>
                  </a:lnTo>
                  <a:lnTo>
                    <a:pt x="68" y="866"/>
                  </a:lnTo>
                  <a:lnTo>
                    <a:pt x="82" y="855"/>
                  </a:lnTo>
                  <a:lnTo>
                    <a:pt x="99" y="848"/>
                  </a:lnTo>
                  <a:lnTo>
                    <a:pt x="118" y="846"/>
                  </a:lnTo>
                  <a:lnTo>
                    <a:pt x="398" y="846"/>
                  </a:lnTo>
                  <a:lnTo>
                    <a:pt x="421" y="843"/>
                  </a:lnTo>
                  <a:lnTo>
                    <a:pt x="442" y="835"/>
                  </a:lnTo>
                  <a:lnTo>
                    <a:pt x="461" y="824"/>
                  </a:lnTo>
                  <a:lnTo>
                    <a:pt x="477" y="808"/>
                  </a:lnTo>
                  <a:lnTo>
                    <a:pt x="489" y="789"/>
                  </a:lnTo>
                  <a:lnTo>
                    <a:pt x="496" y="768"/>
                  </a:lnTo>
                  <a:lnTo>
                    <a:pt x="500" y="745"/>
                  </a:lnTo>
                  <a:lnTo>
                    <a:pt x="496" y="721"/>
                  </a:lnTo>
                  <a:lnTo>
                    <a:pt x="489" y="700"/>
                  </a:lnTo>
                  <a:lnTo>
                    <a:pt x="477" y="682"/>
                  </a:lnTo>
                  <a:lnTo>
                    <a:pt x="461" y="667"/>
                  </a:lnTo>
                  <a:lnTo>
                    <a:pt x="442" y="655"/>
                  </a:lnTo>
                  <a:lnTo>
                    <a:pt x="421" y="647"/>
                  </a:lnTo>
                  <a:lnTo>
                    <a:pt x="398" y="644"/>
                  </a:lnTo>
                  <a:lnTo>
                    <a:pt x="243" y="644"/>
                  </a:lnTo>
                  <a:lnTo>
                    <a:pt x="202" y="641"/>
                  </a:lnTo>
                  <a:lnTo>
                    <a:pt x="165" y="632"/>
                  </a:lnTo>
                  <a:lnTo>
                    <a:pt x="132" y="617"/>
                  </a:lnTo>
                  <a:lnTo>
                    <a:pt x="100" y="598"/>
                  </a:lnTo>
                  <a:lnTo>
                    <a:pt x="71" y="574"/>
                  </a:lnTo>
                  <a:lnTo>
                    <a:pt x="47" y="545"/>
                  </a:lnTo>
                  <a:lnTo>
                    <a:pt x="28" y="514"/>
                  </a:lnTo>
                  <a:lnTo>
                    <a:pt x="13" y="479"/>
                  </a:lnTo>
                  <a:lnTo>
                    <a:pt x="4" y="442"/>
                  </a:lnTo>
                  <a:lnTo>
                    <a:pt x="0" y="403"/>
                  </a:lnTo>
                  <a:lnTo>
                    <a:pt x="4" y="364"/>
                  </a:lnTo>
                  <a:lnTo>
                    <a:pt x="13" y="327"/>
                  </a:lnTo>
                  <a:lnTo>
                    <a:pt x="28" y="292"/>
                  </a:lnTo>
                  <a:lnTo>
                    <a:pt x="47" y="261"/>
                  </a:lnTo>
                  <a:lnTo>
                    <a:pt x="71" y="233"/>
                  </a:lnTo>
                  <a:lnTo>
                    <a:pt x="100" y="209"/>
                  </a:lnTo>
                  <a:lnTo>
                    <a:pt x="132" y="189"/>
                  </a:lnTo>
                  <a:lnTo>
                    <a:pt x="166" y="175"/>
                  </a:lnTo>
                  <a:lnTo>
                    <a:pt x="203" y="166"/>
                  </a:lnTo>
                  <a:lnTo>
                    <a:pt x="243" y="163"/>
                  </a:lnTo>
                  <a:lnTo>
                    <a:pt x="249" y="163"/>
                  </a:lnTo>
                  <a:lnTo>
                    <a:pt x="249" y="70"/>
                  </a:lnTo>
                  <a:lnTo>
                    <a:pt x="252" y="51"/>
                  </a:lnTo>
                  <a:lnTo>
                    <a:pt x="258" y="34"/>
                  </a:lnTo>
                  <a:lnTo>
                    <a:pt x="270" y="20"/>
                  </a:lnTo>
                  <a:lnTo>
                    <a:pt x="284" y="10"/>
                  </a:lnTo>
                  <a:lnTo>
                    <a:pt x="301" y="3"/>
                  </a:lnTo>
                  <a:lnTo>
                    <a:pt x="32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201" name="Group 35"/>
          <p:cNvGrpSpPr/>
          <p:nvPr/>
        </p:nvGrpSpPr>
        <p:grpSpPr>
          <a:xfrm>
            <a:off x="6560574" y="5150560"/>
            <a:ext cx="525463" cy="550863"/>
            <a:chOff x="7256463" y="5006975"/>
            <a:chExt cx="525463" cy="550863"/>
          </a:xfrm>
          <a:solidFill>
            <a:sysClr val="window" lastClr="FFFFFF"/>
          </a:solidFill>
        </p:grpSpPr>
        <p:sp>
          <p:nvSpPr>
            <p:cNvPr id="202" name="Freeform 425"/>
            <p:cNvSpPr/>
            <p:nvPr/>
          </p:nvSpPr>
          <p:spPr bwMode="auto">
            <a:xfrm>
              <a:off x="7370763" y="5270500"/>
              <a:ext cx="296863" cy="36512"/>
            </a:xfrm>
            <a:custGeom>
              <a:avLst/>
              <a:gdLst>
                <a:gd name="T0" fmla="*/ 696 w 1871"/>
                <a:gd name="T1" fmla="*/ 0 h 237"/>
                <a:gd name="T2" fmla="*/ 731 w 1871"/>
                <a:gd name="T3" fmla="*/ 10 h 237"/>
                <a:gd name="T4" fmla="*/ 757 w 1871"/>
                <a:gd name="T5" fmla="*/ 34 h 237"/>
                <a:gd name="T6" fmla="*/ 766 w 1871"/>
                <a:gd name="T7" fmla="*/ 70 h 237"/>
                <a:gd name="T8" fmla="*/ 766 w 1871"/>
                <a:gd name="T9" fmla="*/ 89 h 237"/>
                <a:gd name="T10" fmla="*/ 768 w 1871"/>
                <a:gd name="T11" fmla="*/ 95 h 237"/>
                <a:gd name="T12" fmla="*/ 1101 w 1871"/>
                <a:gd name="T13" fmla="*/ 98 h 237"/>
                <a:gd name="T14" fmla="*/ 1103 w 1871"/>
                <a:gd name="T15" fmla="*/ 92 h 237"/>
                <a:gd name="T16" fmla="*/ 1104 w 1871"/>
                <a:gd name="T17" fmla="*/ 85 h 237"/>
                <a:gd name="T18" fmla="*/ 1107 w 1871"/>
                <a:gd name="T19" fmla="*/ 51 h 237"/>
                <a:gd name="T20" fmla="*/ 1125 w 1871"/>
                <a:gd name="T21" fmla="*/ 20 h 237"/>
                <a:gd name="T22" fmla="*/ 1156 w 1871"/>
                <a:gd name="T23" fmla="*/ 2 h 237"/>
                <a:gd name="T24" fmla="*/ 1801 w 1871"/>
                <a:gd name="T25" fmla="*/ 0 h 237"/>
                <a:gd name="T26" fmla="*/ 1836 w 1871"/>
                <a:gd name="T27" fmla="*/ 10 h 237"/>
                <a:gd name="T28" fmla="*/ 1861 w 1871"/>
                <a:gd name="T29" fmla="*/ 34 h 237"/>
                <a:gd name="T30" fmla="*/ 1871 w 1871"/>
                <a:gd name="T31" fmla="*/ 70 h 237"/>
                <a:gd name="T32" fmla="*/ 1861 w 1871"/>
                <a:gd name="T33" fmla="*/ 106 h 237"/>
                <a:gd name="T34" fmla="*/ 1836 w 1871"/>
                <a:gd name="T35" fmla="*/ 130 h 237"/>
                <a:gd name="T36" fmla="*/ 1801 w 1871"/>
                <a:gd name="T37" fmla="*/ 140 h 237"/>
                <a:gd name="T38" fmla="*/ 1223 w 1871"/>
                <a:gd name="T39" fmla="*/ 167 h 237"/>
                <a:gd name="T40" fmla="*/ 1185 w 1871"/>
                <a:gd name="T41" fmla="*/ 210 h 237"/>
                <a:gd name="T42" fmla="*/ 1135 w 1871"/>
                <a:gd name="T43" fmla="*/ 234 h 237"/>
                <a:gd name="T44" fmla="*/ 763 w 1871"/>
                <a:gd name="T45" fmla="*/ 237 h 237"/>
                <a:gd name="T46" fmla="*/ 708 w 1871"/>
                <a:gd name="T47" fmla="*/ 225 h 237"/>
                <a:gd name="T48" fmla="*/ 663 w 1871"/>
                <a:gd name="T49" fmla="*/ 191 h 237"/>
                <a:gd name="T50" fmla="*/ 635 w 1871"/>
                <a:gd name="T51" fmla="*/ 140 h 237"/>
                <a:gd name="T52" fmla="*/ 51 w 1871"/>
                <a:gd name="T53" fmla="*/ 138 h 237"/>
                <a:gd name="T54" fmla="*/ 20 w 1871"/>
                <a:gd name="T55" fmla="*/ 120 h 237"/>
                <a:gd name="T56" fmla="*/ 2 w 1871"/>
                <a:gd name="T57" fmla="*/ 89 h 237"/>
                <a:gd name="T58" fmla="*/ 3 w 1871"/>
                <a:gd name="T59" fmla="*/ 51 h 237"/>
                <a:gd name="T60" fmla="*/ 21 w 1871"/>
                <a:gd name="T61" fmla="*/ 20 h 237"/>
                <a:gd name="T62" fmla="*/ 52 w 1871"/>
                <a:gd name="T63"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71" h="237">
                  <a:moveTo>
                    <a:pt x="71" y="0"/>
                  </a:moveTo>
                  <a:lnTo>
                    <a:pt x="696" y="0"/>
                  </a:lnTo>
                  <a:lnTo>
                    <a:pt x="715" y="2"/>
                  </a:lnTo>
                  <a:lnTo>
                    <a:pt x="731" y="10"/>
                  </a:lnTo>
                  <a:lnTo>
                    <a:pt x="746" y="20"/>
                  </a:lnTo>
                  <a:lnTo>
                    <a:pt x="757" y="34"/>
                  </a:lnTo>
                  <a:lnTo>
                    <a:pt x="764" y="51"/>
                  </a:lnTo>
                  <a:lnTo>
                    <a:pt x="766" y="70"/>
                  </a:lnTo>
                  <a:lnTo>
                    <a:pt x="766" y="85"/>
                  </a:lnTo>
                  <a:lnTo>
                    <a:pt x="766" y="89"/>
                  </a:lnTo>
                  <a:lnTo>
                    <a:pt x="767" y="93"/>
                  </a:lnTo>
                  <a:lnTo>
                    <a:pt x="768" y="95"/>
                  </a:lnTo>
                  <a:lnTo>
                    <a:pt x="769" y="98"/>
                  </a:lnTo>
                  <a:lnTo>
                    <a:pt x="1101" y="98"/>
                  </a:lnTo>
                  <a:lnTo>
                    <a:pt x="1102" y="95"/>
                  </a:lnTo>
                  <a:lnTo>
                    <a:pt x="1103" y="92"/>
                  </a:lnTo>
                  <a:lnTo>
                    <a:pt x="1104" y="89"/>
                  </a:lnTo>
                  <a:lnTo>
                    <a:pt x="1104" y="85"/>
                  </a:lnTo>
                  <a:lnTo>
                    <a:pt x="1104" y="70"/>
                  </a:lnTo>
                  <a:lnTo>
                    <a:pt x="1107" y="51"/>
                  </a:lnTo>
                  <a:lnTo>
                    <a:pt x="1114" y="34"/>
                  </a:lnTo>
                  <a:lnTo>
                    <a:pt x="1125" y="20"/>
                  </a:lnTo>
                  <a:lnTo>
                    <a:pt x="1139" y="10"/>
                  </a:lnTo>
                  <a:lnTo>
                    <a:pt x="1156" y="2"/>
                  </a:lnTo>
                  <a:lnTo>
                    <a:pt x="1174" y="0"/>
                  </a:lnTo>
                  <a:lnTo>
                    <a:pt x="1801" y="0"/>
                  </a:lnTo>
                  <a:lnTo>
                    <a:pt x="1819" y="2"/>
                  </a:lnTo>
                  <a:lnTo>
                    <a:pt x="1836" y="10"/>
                  </a:lnTo>
                  <a:lnTo>
                    <a:pt x="1851" y="20"/>
                  </a:lnTo>
                  <a:lnTo>
                    <a:pt x="1861" y="34"/>
                  </a:lnTo>
                  <a:lnTo>
                    <a:pt x="1869" y="51"/>
                  </a:lnTo>
                  <a:lnTo>
                    <a:pt x="1871" y="70"/>
                  </a:lnTo>
                  <a:lnTo>
                    <a:pt x="1869" y="89"/>
                  </a:lnTo>
                  <a:lnTo>
                    <a:pt x="1861" y="106"/>
                  </a:lnTo>
                  <a:lnTo>
                    <a:pt x="1851" y="120"/>
                  </a:lnTo>
                  <a:lnTo>
                    <a:pt x="1836" y="130"/>
                  </a:lnTo>
                  <a:lnTo>
                    <a:pt x="1819" y="138"/>
                  </a:lnTo>
                  <a:lnTo>
                    <a:pt x="1801" y="140"/>
                  </a:lnTo>
                  <a:lnTo>
                    <a:pt x="1235" y="140"/>
                  </a:lnTo>
                  <a:lnTo>
                    <a:pt x="1223" y="167"/>
                  </a:lnTo>
                  <a:lnTo>
                    <a:pt x="1206" y="191"/>
                  </a:lnTo>
                  <a:lnTo>
                    <a:pt x="1185" y="210"/>
                  </a:lnTo>
                  <a:lnTo>
                    <a:pt x="1162" y="225"/>
                  </a:lnTo>
                  <a:lnTo>
                    <a:pt x="1135" y="234"/>
                  </a:lnTo>
                  <a:lnTo>
                    <a:pt x="1107" y="237"/>
                  </a:lnTo>
                  <a:lnTo>
                    <a:pt x="763" y="237"/>
                  </a:lnTo>
                  <a:lnTo>
                    <a:pt x="734" y="234"/>
                  </a:lnTo>
                  <a:lnTo>
                    <a:pt x="708" y="225"/>
                  </a:lnTo>
                  <a:lnTo>
                    <a:pt x="685" y="210"/>
                  </a:lnTo>
                  <a:lnTo>
                    <a:pt x="663" y="191"/>
                  </a:lnTo>
                  <a:lnTo>
                    <a:pt x="646" y="167"/>
                  </a:lnTo>
                  <a:lnTo>
                    <a:pt x="635" y="140"/>
                  </a:lnTo>
                  <a:lnTo>
                    <a:pt x="70" y="140"/>
                  </a:lnTo>
                  <a:lnTo>
                    <a:pt x="51" y="138"/>
                  </a:lnTo>
                  <a:lnTo>
                    <a:pt x="34" y="130"/>
                  </a:lnTo>
                  <a:lnTo>
                    <a:pt x="20" y="120"/>
                  </a:lnTo>
                  <a:lnTo>
                    <a:pt x="9" y="106"/>
                  </a:lnTo>
                  <a:lnTo>
                    <a:pt x="2" y="89"/>
                  </a:lnTo>
                  <a:lnTo>
                    <a:pt x="0" y="70"/>
                  </a:lnTo>
                  <a:lnTo>
                    <a:pt x="3" y="51"/>
                  </a:lnTo>
                  <a:lnTo>
                    <a:pt x="9" y="34"/>
                  </a:lnTo>
                  <a:lnTo>
                    <a:pt x="21" y="20"/>
                  </a:lnTo>
                  <a:lnTo>
                    <a:pt x="35" y="10"/>
                  </a:lnTo>
                  <a:lnTo>
                    <a:pt x="52" y="2"/>
                  </a:lnTo>
                  <a:lnTo>
                    <a:pt x="7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3" name="Freeform 426"/>
            <p:cNvSpPr>
              <a:spLocks noEditPoints="1"/>
            </p:cNvSpPr>
            <p:nvPr/>
          </p:nvSpPr>
          <p:spPr bwMode="auto">
            <a:xfrm>
              <a:off x="7261226" y="5006975"/>
              <a:ext cx="517525" cy="354012"/>
            </a:xfrm>
            <a:custGeom>
              <a:avLst/>
              <a:gdLst>
                <a:gd name="T0" fmla="*/ 420 w 3259"/>
                <a:gd name="T1" fmla="*/ 143 h 2237"/>
                <a:gd name="T2" fmla="*/ 389 w 3259"/>
                <a:gd name="T3" fmla="*/ 165 h 2237"/>
                <a:gd name="T4" fmla="*/ 377 w 3259"/>
                <a:gd name="T5" fmla="*/ 203 h 2237"/>
                <a:gd name="T6" fmla="*/ 374 w 3259"/>
                <a:gd name="T7" fmla="*/ 1797 h 2237"/>
                <a:gd name="T8" fmla="*/ 356 w 3259"/>
                <a:gd name="T9" fmla="*/ 1827 h 2237"/>
                <a:gd name="T10" fmla="*/ 325 w 3259"/>
                <a:gd name="T11" fmla="*/ 1845 h 2237"/>
                <a:gd name="T12" fmla="*/ 139 w 3259"/>
                <a:gd name="T13" fmla="*/ 1849 h 2237"/>
                <a:gd name="T14" fmla="*/ 143 w 3259"/>
                <a:gd name="T15" fmla="*/ 1966 h 2237"/>
                <a:gd name="T16" fmla="*/ 167 w 3259"/>
                <a:gd name="T17" fmla="*/ 2024 h 2237"/>
                <a:gd name="T18" fmla="*/ 212 w 3259"/>
                <a:gd name="T19" fmla="*/ 2069 h 2237"/>
                <a:gd name="T20" fmla="*/ 271 w 3259"/>
                <a:gd name="T21" fmla="*/ 2094 h 2237"/>
                <a:gd name="T22" fmla="*/ 2954 w 3259"/>
                <a:gd name="T23" fmla="*/ 2097 h 2237"/>
                <a:gd name="T24" fmla="*/ 3017 w 3259"/>
                <a:gd name="T25" fmla="*/ 2085 h 2237"/>
                <a:gd name="T26" fmla="*/ 3070 w 3259"/>
                <a:gd name="T27" fmla="*/ 2049 h 2237"/>
                <a:gd name="T28" fmla="*/ 3105 w 3259"/>
                <a:gd name="T29" fmla="*/ 1997 h 2237"/>
                <a:gd name="T30" fmla="*/ 3118 w 3259"/>
                <a:gd name="T31" fmla="*/ 1933 h 2237"/>
                <a:gd name="T32" fmla="*/ 2952 w 3259"/>
                <a:gd name="T33" fmla="*/ 1849 h 2237"/>
                <a:gd name="T34" fmla="*/ 2916 w 3259"/>
                <a:gd name="T35" fmla="*/ 1839 h 2237"/>
                <a:gd name="T36" fmla="*/ 2890 w 3259"/>
                <a:gd name="T37" fmla="*/ 1814 h 2237"/>
                <a:gd name="T38" fmla="*/ 2881 w 3259"/>
                <a:gd name="T39" fmla="*/ 1778 h 2237"/>
                <a:gd name="T40" fmla="*/ 2874 w 3259"/>
                <a:gd name="T41" fmla="*/ 186 h 2237"/>
                <a:gd name="T42" fmla="*/ 2848 w 3259"/>
                <a:gd name="T43" fmla="*/ 153 h 2237"/>
                <a:gd name="T44" fmla="*/ 2810 w 3259"/>
                <a:gd name="T45" fmla="*/ 140 h 2237"/>
                <a:gd name="T46" fmla="*/ 441 w 3259"/>
                <a:gd name="T47" fmla="*/ 0 h 2237"/>
                <a:gd name="T48" fmla="*/ 2846 w 3259"/>
                <a:gd name="T49" fmla="*/ 4 h 2237"/>
                <a:gd name="T50" fmla="*/ 2910 w 3259"/>
                <a:gd name="T51" fmla="*/ 26 h 2237"/>
                <a:gd name="T52" fmla="*/ 2964 w 3259"/>
                <a:gd name="T53" fmla="*/ 68 h 2237"/>
                <a:gd name="T54" fmla="*/ 3003 w 3259"/>
                <a:gd name="T55" fmla="*/ 126 h 2237"/>
                <a:gd name="T56" fmla="*/ 3021 w 3259"/>
                <a:gd name="T57" fmla="*/ 196 h 2237"/>
                <a:gd name="T58" fmla="*/ 3188 w 3259"/>
                <a:gd name="T59" fmla="*/ 1707 h 2237"/>
                <a:gd name="T60" fmla="*/ 3224 w 3259"/>
                <a:gd name="T61" fmla="*/ 1716 h 2237"/>
                <a:gd name="T62" fmla="*/ 3250 w 3259"/>
                <a:gd name="T63" fmla="*/ 1742 h 2237"/>
                <a:gd name="T64" fmla="*/ 3259 w 3259"/>
                <a:gd name="T65" fmla="*/ 1778 h 2237"/>
                <a:gd name="T66" fmla="*/ 3256 w 3259"/>
                <a:gd name="T67" fmla="*/ 1978 h 2237"/>
                <a:gd name="T68" fmla="*/ 3231 w 3259"/>
                <a:gd name="T69" fmla="*/ 2060 h 2237"/>
                <a:gd name="T70" fmla="*/ 3184 w 3259"/>
                <a:gd name="T71" fmla="*/ 2132 h 2237"/>
                <a:gd name="T72" fmla="*/ 3120 w 3259"/>
                <a:gd name="T73" fmla="*/ 2187 h 2237"/>
                <a:gd name="T74" fmla="*/ 3042 w 3259"/>
                <a:gd name="T75" fmla="*/ 2224 h 2237"/>
                <a:gd name="T76" fmla="*/ 2954 w 3259"/>
                <a:gd name="T77" fmla="*/ 2237 h 2237"/>
                <a:gd name="T78" fmla="*/ 259 w 3259"/>
                <a:gd name="T79" fmla="*/ 2234 h 2237"/>
                <a:gd name="T80" fmla="*/ 176 w 3259"/>
                <a:gd name="T81" fmla="*/ 2208 h 2237"/>
                <a:gd name="T82" fmla="*/ 105 w 3259"/>
                <a:gd name="T83" fmla="*/ 2162 h 2237"/>
                <a:gd name="T84" fmla="*/ 48 w 3259"/>
                <a:gd name="T85" fmla="*/ 2098 h 2237"/>
                <a:gd name="T86" fmla="*/ 12 w 3259"/>
                <a:gd name="T87" fmla="*/ 2020 h 2237"/>
                <a:gd name="T88" fmla="*/ 0 w 3259"/>
                <a:gd name="T89" fmla="*/ 1932 h 2237"/>
                <a:gd name="T90" fmla="*/ 2 w 3259"/>
                <a:gd name="T91" fmla="*/ 1759 h 2237"/>
                <a:gd name="T92" fmla="*/ 20 w 3259"/>
                <a:gd name="T93" fmla="*/ 1728 h 2237"/>
                <a:gd name="T94" fmla="*/ 52 w 3259"/>
                <a:gd name="T95" fmla="*/ 1710 h 2237"/>
                <a:gd name="T96" fmla="*/ 237 w 3259"/>
                <a:gd name="T97" fmla="*/ 1707 h 2237"/>
                <a:gd name="T98" fmla="*/ 240 w 3259"/>
                <a:gd name="T99" fmla="*/ 167 h 2237"/>
                <a:gd name="T100" fmla="*/ 265 w 3259"/>
                <a:gd name="T101" fmla="*/ 101 h 2237"/>
                <a:gd name="T102" fmla="*/ 309 w 3259"/>
                <a:gd name="T103" fmla="*/ 48 h 2237"/>
                <a:gd name="T104" fmla="*/ 370 w 3259"/>
                <a:gd name="T105" fmla="*/ 13 h 2237"/>
                <a:gd name="T106" fmla="*/ 441 w 3259"/>
                <a:gd name="T10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59" h="2237">
                  <a:moveTo>
                    <a:pt x="439" y="140"/>
                  </a:moveTo>
                  <a:lnTo>
                    <a:pt x="420" y="143"/>
                  </a:lnTo>
                  <a:lnTo>
                    <a:pt x="402" y="152"/>
                  </a:lnTo>
                  <a:lnTo>
                    <a:pt x="389" y="165"/>
                  </a:lnTo>
                  <a:lnTo>
                    <a:pt x="380" y="183"/>
                  </a:lnTo>
                  <a:lnTo>
                    <a:pt x="377" y="203"/>
                  </a:lnTo>
                  <a:lnTo>
                    <a:pt x="377" y="1778"/>
                  </a:lnTo>
                  <a:lnTo>
                    <a:pt x="374" y="1797"/>
                  </a:lnTo>
                  <a:lnTo>
                    <a:pt x="367" y="1814"/>
                  </a:lnTo>
                  <a:lnTo>
                    <a:pt x="356" y="1827"/>
                  </a:lnTo>
                  <a:lnTo>
                    <a:pt x="342" y="1839"/>
                  </a:lnTo>
                  <a:lnTo>
                    <a:pt x="325" y="1845"/>
                  </a:lnTo>
                  <a:lnTo>
                    <a:pt x="306" y="1849"/>
                  </a:lnTo>
                  <a:lnTo>
                    <a:pt x="139" y="1849"/>
                  </a:lnTo>
                  <a:lnTo>
                    <a:pt x="139" y="1933"/>
                  </a:lnTo>
                  <a:lnTo>
                    <a:pt x="143" y="1966"/>
                  </a:lnTo>
                  <a:lnTo>
                    <a:pt x="152" y="1997"/>
                  </a:lnTo>
                  <a:lnTo>
                    <a:pt x="167" y="2024"/>
                  </a:lnTo>
                  <a:lnTo>
                    <a:pt x="187" y="2049"/>
                  </a:lnTo>
                  <a:lnTo>
                    <a:pt x="212" y="2069"/>
                  </a:lnTo>
                  <a:lnTo>
                    <a:pt x="240" y="2085"/>
                  </a:lnTo>
                  <a:lnTo>
                    <a:pt x="271" y="2094"/>
                  </a:lnTo>
                  <a:lnTo>
                    <a:pt x="304" y="2097"/>
                  </a:lnTo>
                  <a:lnTo>
                    <a:pt x="2954" y="2097"/>
                  </a:lnTo>
                  <a:lnTo>
                    <a:pt x="2987" y="2094"/>
                  </a:lnTo>
                  <a:lnTo>
                    <a:pt x="3017" y="2085"/>
                  </a:lnTo>
                  <a:lnTo>
                    <a:pt x="3046" y="2069"/>
                  </a:lnTo>
                  <a:lnTo>
                    <a:pt x="3070" y="2049"/>
                  </a:lnTo>
                  <a:lnTo>
                    <a:pt x="3091" y="2024"/>
                  </a:lnTo>
                  <a:lnTo>
                    <a:pt x="3105" y="1997"/>
                  </a:lnTo>
                  <a:lnTo>
                    <a:pt x="3115" y="1966"/>
                  </a:lnTo>
                  <a:lnTo>
                    <a:pt x="3118" y="1933"/>
                  </a:lnTo>
                  <a:lnTo>
                    <a:pt x="3118" y="1849"/>
                  </a:lnTo>
                  <a:lnTo>
                    <a:pt x="2952" y="1849"/>
                  </a:lnTo>
                  <a:lnTo>
                    <a:pt x="2933" y="1845"/>
                  </a:lnTo>
                  <a:lnTo>
                    <a:pt x="2916" y="1839"/>
                  </a:lnTo>
                  <a:lnTo>
                    <a:pt x="2901" y="1827"/>
                  </a:lnTo>
                  <a:lnTo>
                    <a:pt x="2890" y="1814"/>
                  </a:lnTo>
                  <a:lnTo>
                    <a:pt x="2883" y="1797"/>
                  </a:lnTo>
                  <a:lnTo>
                    <a:pt x="2881" y="1778"/>
                  </a:lnTo>
                  <a:lnTo>
                    <a:pt x="2881" y="207"/>
                  </a:lnTo>
                  <a:lnTo>
                    <a:pt x="2874" y="186"/>
                  </a:lnTo>
                  <a:lnTo>
                    <a:pt x="2864" y="168"/>
                  </a:lnTo>
                  <a:lnTo>
                    <a:pt x="2848" y="153"/>
                  </a:lnTo>
                  <a:lnTo>
                    <a:pt x="2830" y="143"/>
                  </a:lnTo>
                  <a:lnTo>
                    <a:pt x="2810" y="140"/>
                  </a:lnTo>
                  <a:lnTo>
                    <a:pt x="439" y="140"/>
                  </a:lnTo>
                  <a:close/>
                  <a:moveTo>
                    <a:pt x="441" y="0"/>
                  </a:moveTo>
                  <a:lnTo>
                    <a:pt x="2810" y="0"/>
                  </a:lnTo>
                  <a:lnTo>
                    <a:pt x="2846" y="4"/>
                  </a:lnTo>
                  <a:lnTo>
                    <a:pt x="2880" y="12"/>
                  </a:lnTo>
                  <a:lnTo>
                    <a:pt x="2910" y="26"/>
                  </a:lnTo>
                  <a:lnTo>
                    <a:pt x="2939" y="45"/>
                  </a:lnTo>
                  <a:lnTo>
                    <a:pt x="2964" y="68"/>
                  </a:lnTo>
                  <a:lnTo>
                    <a:pt x="2986" y="96"/>
                  </a:lnTo>
                  <a:lnTo>
                    <a:pt x="3003" y="126"/>
                  </a:lnTo>
                  <a:lnTo>
                    <a:pt x="3014" y="160"/>
                  </a:lnTo>
                  <a:lnTo>
                    <a:pt x="3021" y="196"/>
                  </a:lnTo>
                  <a:lnTo>
                    <a:pt x="3021" y="1707"/>
                  </a:lnTo>
                  <a:lnTo>
                    <a:pt x="3188" y="1707"/>
                  </a:lnTo>
                  <a:lnTo>
                    <a:pt x="3207" y="1710"/>
                  </a:lnTo>
                  <a:lnTo>
                    <a:pt x="3224" y="1716"/>
                  </a:lnTo>
                  <a:lnTo>
                    <a:pt x="3238" y="1728"/>
                  </a:lnTo>
                  <a:lnTo>
                    <a:pt x="3250" y="1742"/>
                  </a:lnTo>
                  <a:lnTo>
                    <a:pt x="3256" y="1759"/>
                  </a:lnTo>
                  <a:lnTo>
                    <a:pt x="3259" y="1778"/>
                  </a:lnTo>
                  <a:lnTo>
                    <a:pt x="3259" y="1932"/>
                  </a:lnTo>
                  <a:lnTo>
                    <a:pt x="3256" y="1978"/>
                  </a:lnTo>
                  <a:lnTo>
                    <a:pt x="3246" y="2020"/>
                  </a:lnTo>
                  <a:lnTo>
                    <a:pt x="3231" y="2060"/>
                  </a:lnTo>
                  <a:lnTo>
                    <a:pt x="3209" y="2098"/>
                  </a:lnTo>
                  <a:lnTo>
                    <a:pt x="3184" y="2132"/>
                  </a:lnTo>
                  <a:lnTo>
                    <a:pt x="3154" y="2162"/>
                  </a:lnTo>
                  <a:lnTo>
                    <a:pt x="3120" y="2187"/>
                  </a:lnTo>
                  <a:lnTo>
                    <a:pt x="3082" y="2208"/>
                  </a:lnTo>
                  <a:lnTo>
                    <a:pt x="3042" y="2224"/>
                  </a:lnTo>
                  <a:lnTo>
                    <a:pt x="2999" y="2234"/>
                  </a:lnTo>
                  <a:lnTo>
                    <a:pt x="2954" y="2237"/>
                  </a:lnTo>
                  <a:lnTo>
                    <a:pt x="304" y="2237"/>
                  </a:lnTo>
                  <a:lnTo>
                    <a:pt x="259" y="2234"/>
                  </a:lnTo>
                  <a:lnTo>
                    <a:pt x="216" y="2223"/>
                  </a:lnTo>
                  <a:lnTo>
                    <a:pt x="176" y="2208"/>
                  </a:lnTo>
                  <a:lnTo>
                    <a:pt x="138" y="2187"/>
                  </a:lnTo>
                  <a:lnTo>
                    <a:pt x="105" y="2162"/>
                  </a:lnTo>
                  <a:lnTo>
                    <a:pt x="74" y="2132"/>
                  </a:lnTo>
                  <a:lnTo>
                    <a:pt x="48" y="2098"/>
                  </a:lnTo>
                  <a:lnTo>
                    <a:pt x="28" y="2060"/>
                  </a:lnTo>
                  <a:lnTo>
                    <a:pt x="12" y="2020"/>
                  </a:lnTo>
                  <a:lnTo>
                    <a:pt x="3" y="1978"/>
                  </a:lnTo>
                  <a:lnTo>
                    <a:pt x="0" y="1932"/>
                  </a:lnTo>
                  <a:lnTo>
                    <a:pt x="0" y="1778"/>
                  </a:lnTo>
                  <a:lnTo>
                    <a:pt x="2" y="1759"/>
                  </a:lnTo>
                  <a:lnTo>
                    <a:pt x="9" y="1742"/>
                  </a:lnTo>
                  <a:lnTo>
                    <a:pt x="20" y="1728"/>
                  </a:lnTo>
                  <a:lnTo>
                    <a:pt x="35" y="1716"/>
                  </a:lnTo>
                  <a:lnTo>
                    <a:pt x="52" y="1710"/>
                  </a:lnTo>
                  <a:lnTo>
                    <a:pt x="70" y="1707"/>
                  </a:lnTo>
                  <a:lnTo>
                    <a:pt x="237" y="1707"/>
                  </a:lnTo>
                  <a:lnTo>
                    <a:pt x="237" y="203"/>
                  </a:lnTo>
                  <a:lnTo>
                    <a:pt x="240" y="167"/>
                  </a:lnTo>
                  <a:lnTo>
                    <a:pt x="250" y="132"/>
                  </a:lnTo>
                  <a:lnTo>
                    <a:pt x="265" y="101"/>
                  </a:lnTo>
                  <a:lnTo>
                    <a:pt x="285" y="72"/>
                  </a:lnTo>
                  <a:lnTo>
                    <a:pt x="309" y="48"/>
                  </a:lnTo>
                  <a:lnTo>
                    <a:pt x="338" y="28"/>
                  </a:lnTo>
                  <a:lnTo>
                    <a:pt x="370" y="13"/>
                  </a:lnTo>
                  <a:lnTo>
                    <a:pt x="403" y="4"/>
                  </a:lnTo>
                  <a:lnTo>
                    <a:pt x="44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4" name="Freeform 427"/>
            <p:cNvSpPr>
              <a:spLocks noEditPoints="1"/>
            </p:cNvSpPr>
            <p:nvPr/>
          </p:nvSpPr>
          <p:spPr bwMode="auto">
            <a:xfrm>
              <a:off x="7256463" y="5395913"/>
              <a:ext cx="525463" cy="161925"/>
            </a:xfrm>
            <a:custGeom>
              <a:avLst/>
              <a:gdLst>
                <a:gd name="T0" fmla="*/ 1622 w 3314"/>
                <a:gd name="T1" fmla="*/ 499 h 1023"/>
                <a:gd name="T2" fmla="*/ 1559 w 3314"/>
                <a:gd name="T3" fmla="*/ 522 h 1023"/>
                <a:gd name="T4" fmla="*/ 1509 w 3314"/>
                <a:gd name="T5" fmla="*/ 565 h 1023"/>
                <a:gd name="T6" fmla="*/ 1476 w 3314"/>
                <a:gd name="T7" fmla="*/ 621 h 1023"/>
                <a:gd name="T8" fmla="*/ 1464 w 3314"/>
                <a:gd name="T9" fmla="*/ 688 h 1023"/>
                <a:gd name="T10" fmla="*/ 1476 w 3314"/>
                <a:gd name="T11" fmla="*/ 756 h 1023"/>
                <a:gd name="T12" fmla="*/ 1509 w 3314"/>
                <a:gd name="T13" fmla="*/ 812 h 1023"/>
                <a:gd name="T14" fmla="*/ 1559 w 3314"/>
                <a:gd name="T15" fmla="*/ 854 h 1023"/>
                <a:gd name="T16" fmla="*/ 1622 w 3314"/>
                <a:gd name="T17" fmla="*/ 878 h 1023"/>
                <a:gd name="T18" fmla="*/ 1692 w 3314"/>
                <a:gd name="T19" fmla="*/ 878 h 1023"/>
                <a:gd name="T20" fmla="*/ 1754 w 3314"/>
                <a:gd name="T21" fmla="*/ 854 h 1023"/>
                <a:gd name="T22" fmla="*/ 1804 w 3314"/>
                <a:gd name="T23" fmla="*/ 812 h 1023"/>
                <a:gd name="T24" fmla="*/ 1838 w 3314"/>
                <a:gd name="T25" fmla="*/ 756 h 1023"/>
                <a:gd name="T26" fmla="*/ 1850 w 3314"/>
                <a:gd name="T27" fmla="*/ 688 h 1023"/>
                <a:gd name="T28" fmla="*/ 1838 w 3314"/>
                <a:gd name="T29" fmla="*/ 621 h 1023"/>
                <a:gd name="T30" fmla="*/ 1804 w 3314"/>
                <a:gd name="T31" fmla="*/ 565 h 1023"/>
                <a:gd name="T32" fmla="*/ 1754 w 3314"/>
                <a:gd name="T33" fmla="*/ 522 h 1023"/>
                <a:gd name="T34" fmla="*/ 1692 w 3314"/>
                <a:gd name="T35" fmla="*/ 499 h 1023"/>
                <a:gd name="T36" fmla="*/ 1657 w 3314"/>
                <a:gd name="T37" fmla="*/ 0 h 1023"/>
                <a:gd name="T38" fmla="*/ 1693 w 3314"/>
                <a:gd name="T39" fmla="*/ 9 h 1023"/>
                <a:gd name="T40" fmla="*/ 1717 w 3314"/>
                <a:gd name="T41" fmla="*/ 35 h 1023"/>
                <a:gd name="T42" fmla="*/ 1727 w 3314"/>
                <a:gd name="T43" fmla="*/ 70 h 1023"/>
                <a:gd name="T44" fmla="*/ 1768 w 3314"/>
                <a:gd name="T45" fmla="*/ 375 h 1023"/>
                <a:gd name="T46" fmla="*/ 1843 w 3314"/>
                <a:gd name="T47" fmla="*/ 413 h 1023"/>
                <a:gd name="T48" fmla="*/ 1907 w 3314"/>
                <a:gd name="T49" fmla="*/ 469 h 1023"/>
                <a:gd name="T50" fmla="*/ 1954 w 3314"/>
                <a:gd name="T51" fmla="*/ 538 h 1023"/>
                <a:gd name="T52" fmla="*/ 1983 w 3314"/>
                <a:gd name="T53" fmla="*/ 618 h 1023"/>
                <a:gd name="T54" fmla="*/ 3263 w 3314"/>
                <a:gd name="T55" fmla="*/ 622 h 1023"/>
                <a:gd name="T56" fmla="*/ 3293 w 3314"/>
                <a:gd name="T57" fmla="*/ 640 h 1023"/>
                <a:gd name="T58" fmla="*/ 3312 w 3314"/>
                <a:gd name="T59" fmla="*/ 670 h 1023"/>
                <a:gd name="T60" fmla="*/ 3312 w 3314"/>
                <a:gd name="T61" fmla="*/ 707 h 1023"/>
                <a:gd name="T62" fmla="*/ 3293 w 3314"/>
                <a:gd name="T63" fmla="*/ 739 h 1023"/>
                <a:gd name="T64" fmla="*/ 3263 w 3314"/>
                <a:gd name="T65" fmla="*/ 757 h 1023"/>
                <a:gd name="T66" fmla="*/ 1983 w 3314"/>
                <a:gd name="T67" fmla="*/ 759 h 1023"/>
                <a:gd name="T68" fmla="*/ 1952 w 3314"/>
                <a:gd name="T69" fmla="*/ 844 h 1023"/>
                <a:gd name="T70" fmla="*/ 1901 w 3314"/>
                <a:gd name="T71" fmla="*/ 917 h 1023"/>
                <a:gd name="T72" fmla="*/ 1832 w 3314"/>
                <a:gd name="T73" fmla="*/ 973 h 1023"/>
                <a:gd name="T74" fmla="*/ 1749 w 3314"/>
                <a:gd name="T75" fmla="*/ 1009 h 1023"/>
                <a:gd name="T76" fmla="*/ 1657 w 3314"/>
                <a:gd name="T77" fmla="*/ 1023 h 1023"/>
                <a:gd name="T78" fmla="*/ 1565 w 3314"/>
                <a:gd name="T79" fmla="*/ 1009 h 1023"/>
                <a:gd name="T80" fmla="*/ 1482 w 3314"/>
                <a:gd name="T81" fmla="*/ 973 h 1023"/>
                <a:gd name="T82" fmla="*/ 1414 w 3314"/>
                <a:gd name="T83" fmla="*/ 917 h 1023"/>
                <a:gd name="T84" fmla="*/ 1362 w 3314"/>
                <a:gd name="T85" fmla="*/ 844 h 1023"/>
                <a:gd name="T86" fmla="*/ 1330 w 3314"/>
                <a:gd name="T87" fmla="*/ 759 h 1023"/>
                <a:gd name="T88" fmla="*/ 51 w 3314"/>
                <a:gd name="T89" fmla="*/ 757 h 1023"/>
                <a:gd name="T90" fmla="*/ 20 w 3314"/>
                <a:gd name="T91" fmla="*/ 739 h 1023"/>
                <a:gd name="T92" fmla="*/ 2 w 3314"/>
                <a:gd name="T93" fmla="*/ 707 h 1023"/>
                <a:gd name="T94" fmla="*/ 0 w 3314"/>
                <a:gd name="T95" fmla="*/ 689 h 1023"/>
                <a:gd name="T96" fmla="*/ 10 w 3314"/>
                <a:gd name="T97" fmla="*/ 653 h 1023"/>
                <a:gd name="T98" fmla="*/ 35 w 3314"/>
                <a:gd name="T99" fmla="*/ 628 h 1023"/>
                <a:gd name="T100" fmla="*/ 70 w 3314"/>
                <a:gd name="T101" fmla="*/ 618 h 1023"/>
                <a:gd name="T102" fmla="*/ 1342 w 3314"/>
                <a:gd name="T103" fmla="*/ 577 h 1023"/>
                <a:gd name="T104" fmla="*/ 1380 w 3314"/>
                <a:gd name="T105" fmla="*/ 502 h 1023"/>
                <a:gd name="T106" fmla="*/ 1436 w 3314"/>
                <a:gd name="T107" fmla="*/ 440 h 1023"/>
                <a:gd name="T108" fmla="*/ 1505 w 3314"/>
                <a:gd name="T109" fmla="*/ 392 h 1023"/>
                <a:gd name="T110" fmla="*/ 1587 w 3314"/>
                <a:gd name="T111" fmla="*/ 364 h 1023"/>
                <a:gd name="T112" fmla="*/ 1589 w 3314"/>
                <a:gd name="T113" fmla="*/ 51 h 1023"/>
                <a:gd name="T114" fmla="*/ 1607 w 3314"/>
                <a:gd name="T115" fmla="*/ 21 h 1023"/>
                <a:gd name="T116" fmla="*/ 1638 w 3314"/>
                <a:gd name="T117" fmla="*/ 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4" h="1023">
                  <a:moveTo>
                    <a:pt x="1657" y="496"/>
                  </a:moveTo>
                  <a:lnTo>
                    <a:pt x="1622" y="499"/>
                  </a:lnTo>
                  <a:lnTo>
                    <a:pt x="1589" y="507"/>
                  </a:lnTo>
                  <a:lnTo>
                    <a:pt x="1559" y="522"/>
                  </a:lnTo>
                  <a:lnTo>
                    <a:pt x="1533" y="541"/>
                  </a:lnTo>
                  <a:lnTo>
                    <a:pt x="1509" y="565"/>
                  </a:lnTo>
                  <a:lnTo>
                    <a:pt x="1490" y="591"/>
                  </a:lnTo>
                  <a:lnTo>
                    <a:pt x="1476" y="621"/>
                  </a:lnTo>
                  <a:lnTo>
                    <a:pt x="1467" y="653"/>
                  </a:lnTo>
                  <a:lnTo>
                    <a:pt x="1464" y="688"/>
                  </a:lnTo>
                  <a:lnTo>
                    <a:pt x="1467" y="723"/>
                  </a:lnTo>
                  <a:lnTo>
                    <a:pt x="1476" y="756"/>
                  </a:lnTo>
                  <a:lnTo>
                    <a:pt x="1490" y="786"/>
                  </a:lnTo>
                  <a:lnTo>
                    <a:pt x="1509" y="812"/>
                  </a:lnTo>
                  <a:lnTo>
                    <a:pt x="1533" y="835"/>
                  </a:lnTo>
                  <a:lnTo>
                    <a:pt x="1559" y="854"/>
                  </a:lnTo>
                  <a:lnTo>
                    <a:pt x="1589" y="869"/>
                  </a:lnTo>
                  <a:lnTo>
                    <a:pt x="1622" y="878"/>
                  </a:lnTo>
                  <a:lnTo>
                    <a:pt x="1657" y="881"/>
                  </a:lnTo>
                  <a:lnTo>
                    <a:pt x="1692" y="878"/>
                  </a:lnTo>
                  <a:lnTo>
                    <a:pt x="1725" y="869"/>
                  </a:lnTo>
                  <a:lnTo>
                    <a:pt x="1754" y="854"/>
                  </a:lnTo>
                  <a:lnTo>
                    <a:pt x="1781" y="835"/>
                  </a:lnTo>
                  <a:lnTo>
                    <a:pt x="1804" y="812"/>
                  </a:lnTo>
                  <a:lnTo>
                    <a:pt x="1823" y="786"/>
                  </a:lnTo>
                  <a:lnTo>
                    <a:pt x="1838" y="756"/>
                  </a:lnTo>
                  <a:lnTo>
                    <a:pt x="1847" y="723"/>
                  </a:lnTo>
                  <a:lnTo>
                    <a:pt x="1850" y="688"/>
                  </a:lnTo>
                  <a:lnTo>
                    <a:pt x="1847" y="653"/>
                  </a:lnTo>
                  <a:lnTo>
                    <a:pt x="1838" y="621"/>
                  </a:lnTo>
                  <a:lnTo>
                    <a:pt x="1823" y="591"/>
                  </a:lnTo>
                  <a:lnTo>
                    <a:pt x="1804" y="565"/>
                  </a:lnTo>
                  <a:lnTo>
                    <a:pt x="1781" y="541"/>
                  </a:lnTo>
                  <a:lnTo>
                    <a:pt x="1754" y="522"/>
                  </a:lnTo>
                  <a:lnTo>
                    <a:pt x="1725" y="507"/>
                  </a:lnTo>
                  <a:lnTo>
                    <a:pt x="1692" y="499"/>
                  </a:lnTo>
                  <a:lnTo>
                    <a:pt x="1657" y="496"/>
                  </a:lnTo>
                  <a:close/>
                  <a:moveTo>
                    <a:pt x="1657" y="0"/>
                  </a:moveTo>
                  <a:lnTo>
                    <a:pt x="1676" y="3"/>
                  </a:lnTo>
                  <a:lnTo>
                    <a:pt x="1693" y="9"/>
                  </a:lnTo>
                  <a:lnTo>
                    <a:pt x="1707" y="21"/>
                  </a:lnTo>
                  <a:lnTo>
                    <a:pt x="1717" y="35"/>
                  </a:lnTo>
                  <a:lnTo>
                    <a:pt x="1725" y="51"/>
                  </a:lnTo>
                  <a:lnTo>
                    <a:pt x="1727" y="70"/>
                  </a:lnTo>
                  <a:lnTo>
                    <a:pt x="1727" y="364"/>
                  </a:lnTo>
                  <a:lnTo>
                    <a:pt x="1768" y="375"/>
                  </a:lnTo>
                  <a:lnTo>
                    <a:pt x="1807" y="392"/>
                  </a:lnTo>
                  <a:lnTo>
                    <a:pt x="1843" y="413"/>
                  </a:lnTo>
                  <a:lnTo>
                    <a:pt x="1877" y="440"/>
                  </a:lnTo>
                  <a:lnTo>
                    <a:pt x="1907" y="469"/>
                  </a:lnTo>
                  <a:lnTo>
                    <a:pt x="1932" y="502"/>
                  </a:lnTo>
                  <a:lnTo>
                    <a:pt x="1954" y="538"/>
                  </a:lnTo>
                  <a:lnTo>
                    <a:pt x="1971" y="577"/>
                  </a:lnTo>
                  <a:lnTo>
                    <a:pt x="1983" y="618"/>
                  </a:lnTo>
                  <a:lnTo>
                    <a:pt x="3244" y="618"/>
                  </a:lnTo>
                  <a:lnTo>
                    <a:pt x="3263" y="622"/>
                  </a:lnTo>
                  <a:lnTo>
                    <a:pt x="3279" y="628"/>
                  </a:lnTo>
                  <a:lnTo>
                    <a:pt x="3293" y="640"/>
                  </a:lnTo>
                  <a:lnTo>
                    <a:pt x="3304" y="653"/>
                  </a:lnTo>
                  <a:lnTo>
                    <a:pt x="3312" y="670"/>
                  </a:lnTo>
                  <a:lnTo>
                    <a:pt x="3314" y="689"/>
                  </a:lnTo>
                  <a:lnTo>
                    <a:pt x="3312" y="707"/>
                  </a:lnTo>
                  <a:lnTo>
                    <a:pt x="3304" y="724"/>
                  </a:lnTo>
                  <a:lnTo>
                    <a:pt x="3293" y="739"/>
                  </a:lnTo>
                  <a:lnTo>
                    <a:pt x="3279" y="750"/>
                  </a:lnTo>
                  <a:lnTo>
                    <a:pt x="3263" y="757"/>
                  </a:lnTo>
                  <a:lnTo>
                    <a:pt x="3244" y="759"/>
                  </a:lnTo>
                  <a:lnTo>
                    <a:pt x="1983" y="759"/>
                  </a:lnTo>
                  <a:lnTo>
                    <a:pt x="1971" y="803"/>
                  </a:lnTo>
                  <a:lnTo>
                    <a:pt x="1952" y="844"/>
                  </a:lnTo>
                  <a:lnTo>
                    <a:pt x="1928" y="882"/>
                  </a:lnTo>
                  <a:lnTo>
                    <a:pt x="1901" y="917"/>
                  </a:lnTo>
                  <a:lnTo>
                    <a:pt x="1868" y="947"/>
                  </a:lnTo>
                  <a:lnTo>
                    <a:pt x="1832" y="973"/>
                  </a:lnTo>
                  <a:lnTo>
                    <a:pt x="1791" y="994"/>
                  </a:lnTo>
                  <a:lnTo>
                    <a:pt x="1749" y="1009"/>
                  </a:lnTo>
                  <a:lnTo>
                    <a:pt x="1703" y="1018"/>
                  </a:lnTo>
                  <a:lnTo>
                    <a:pt x="1657" y="1023"/>
                  </a:lnTo>
                  <a:lnTo>
                    <a:pt x="1610" y="1018"/>
                  </a:lnTo>
                  <a:lnTo>
                    <a:pt x="1565" y="1009"/>
                  </a:lnTo>
                  <a:lnTo>
                    <a:pt x="1522" y="994"/>
                  </a:lnTo>
                  <a:lnTo>
                    <a:pt x="1482" y="973"/>
                  </a:lnTo>
                  <a:lnTo>
                    <a:pt x="1446" y="947"/>
                  </a:lnTo>
                  <a:lnTo>
                    <a:pt x="1414" y="917"/>
                  </a:lnTo>
                  <a:lnTo>
                    <a:pt x="1385" y="882"/>
                  </a:lnTo>
                  <a:lnTo>
                    <a:pt x="1362" y="844"/>
                  </a:lnTo>
                  <a:lnTo>
                    <a:pt x="1343" y="803"/>
                  </a:lnTo>
                  <a:lnTo>
                    <a:pt x="1330" y="759"/>
                  </a:lnTo>
                  <a:lnTo>
                    <a:pt x="70" y="759"/>
                  </a:lnTo>
                  <a:lnTo>
                    <a:pt x="51" y="757"/>
                  </a:lnTo>
                  <a:lnTo>
                    <a:pt x="35" y="750"/>
                  </a:lnTo>
                  <a:lnTo>
                    <a:pt x="20" y="739"/>
                  </a:lnTo>
                  <a:lnTo>
                    <a:pt x="10" y="724"/>
                  </a:lnTo>
                  <a:lnTo>
                    <a:pt x="2" y="707"/>
                  </a:lnTo>
                  <a:lnTo>
                    <a:pt x="0" y="689"/>
                  </a:lnTo>
                  <a:lnTo>
                    <a:pt x="0" y="689"/>
                  </a:lnTo>
                  <a:lnTo>
                    <a:pt x="2" y="670"/>
                  </a:lnTo>
                  <a:lnTo>
                    <a:pt x="10" y="653"/>
                  </a:lnTo>
                  <a:lnTo>
                    <a:pt x="20" y="640"/>
                  </a:lnTo>
                  <a:lnTo>
                    <a:pt x="35" y="628"/>
                  </a:lnTo>
                  <a:lnTo>
                    <a:pt x="51" y="622"/>
                  </a:lnTo>
                  <a:lnTo>
                    <a:pt x="70" y="618"/>
                  </a:lnTo>
                  <a:lnTo>
                    <a:pt x="1330" y="618"/>
                  </a:lnTo>
                  <a:lnTo>
                    <a:pt x="1342" y="577"/>
                  </a:lnTo>
                  <a:lnTo>
                    <a:pt x="1359" y="538"/>
                  </a:lnTo>
                  <a:lnTo>
                    <a:pt x="1380" y="502"/>
                  </a:lnTo>
                  <a:lnTo>
                    <a:pt x="1407" y="469"/>
                  </a:lnTo>
                  <a:lnTo>
                    <a:pt x="1436" y="440"/>
                  </a:lnTo>
                  <a:lnTo>
                    <a:pt x="1469" y="413"/>
                  </a:lnTo>
                  <a:lnTo>
                    <a:pt x="1505" y="392"/>
                  </a:lnTo>
                  <a:lnTo>
                    <a:pt x="1544" y="375"/>
                  </a:lnTo>
                  <a:lnTo>
                    <a:pt x="1587" y="364"/>
                  </a:lnTo>
                  <a:lnTo>
                    <a:pt x="1587" y="70"/>
                  </a:lnTo>
                  <a:lnTo>
                    <a:pt x="1589" y="51"/>
                  </a:lnTo>
                  <a:lnTo>
                    <a:pt x="1596" y="35"/>
                  </a:lnTo>
                  <a:lnTo>
                    <a:pt x="1607" y="21"/>
                  </a:lnTo>
                  <a:lnTo>
                    <a:pt x="1621" y="9"/>
                  </a:lnTo>
                  <a:lnTo>
                    <a:pt x="1638" y="3"/>
                  </a:lnTo>
                  <a:lnTo>
                    <a:pt x="165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205" name="Group 39"/>
          <p:cNvGrpSpPr/>
          <p:nvPr/>
        </p:nvGrpSpPr>
        <p:grpSpPr>
          <a:xfrm>
            <a:off x="6613755" y="1989728"/>
            <a:ext cx="415925" cy="550863"/>
            <a:chOff x="5422900" y="5006975"/>
            <a:chExt cx="415925" cy="550863"/>
          </a:xfrm>
          <a:solidFill>
            <a:sysClr val="window" lastClr="FFFFFF"/>
          </a:solidFill>
        </p:grpSpPr>
        <p:sp>
          <p:nvSpPr>
            <p:cNvPr id="206" name="Freeform 438"/>
            <p:cNvSpPr/>
            <p:nvPr/>
          </p:nvSpPr>
          <p:spPr bwMode="auto">
            <a:xfrm>
              <a:off x="5632450" y="5006975"/>
              <a:ext cx="22225" cy="111125"/>
            </a:xfrm>
            <a:custGeom>
              <a:avLst/>
              <a:gdLst>
                <a:gd name="T0" fmla="*/ 71 w 140"/>
                <a:gd name="T1" fmla="*/ 0 h 700"/>
                <a:gd name="T2" fmla="*/ 89 w 140"/>
                <a:gd name="T3" fmla="*/ 3 h 700"/>
                <a:gd name="T4" fmla="*/ 106 w 140"/>
                <a:gd name="T5" fmla="*/ 10 h 700"/>
                <a:gd name="T6" fmla="*/ 120 w 140"/>
                <a:gd name="T7" fmla="*/ 21 h 700"/>
                <a:gd name="T8" fmla="*/ 131 w 140"/>
                <a:gd name="T9" fmla="*/ 35 h 700"/>
                <a:gd name="T10" fmla="*/ 138 w 140"/>
                <a:gd name="T11" fmla="*/ 52 h 700"/>
                <a:gd name="T12" fmla="*/ 140 w 140"/>
                <a:gd name="T13" fmla="*/ 70 h 700"/>
                <a:gd name="T14" fmla="*/ 140 w 140"/>
                <a:gd name="T15" fmla="*/ 629 h 700"/>
                <a:gd name="T16" fmla="*/ 138 w 140"/>
                <a:gd name="T17" fmla="*/ 647 h 700"/>
                <a:gd name="T18" fmla="*/ 131 w 140"/>
                <a:gd name="T19" fmla="*/ 664 h 700"/>
                <a:gd name="T20" fmla="*/ 120 w 140"/>
                <a:gd name="T21" fmla="*/ 679 h 700"/>
                <a:gd name="T22" fmla="*/ 106 w 140"/>
                <a:gd name="T23" fmla="*/ 689 h 700"/>
                <a:gd name="T24" fmla="*/ 89 w 140"/>
                <a:gd name="T25" fmla="*/ 697 h 700"/>
                <a:gd name="T26" fmla="*/ 71 w 140"/>
                <a:gd name="T27" fmla="*/ 700 h 700"/>
                <a:gd name="T28" fmla="*/ 52 w 140"/>
                <a:gd name="T29" fmla="*/ 697 h 700"/>
                <a:gd name="T30" fmla="*/ 35 w 140"/>
                <a:gd name="T31" fmla="*/ 690 h 700"/>
                <a:gd name="T32" fmla="*/ 21 w 140"/>
                <a:gd name="T33" fmla="*/ 679 h 700"/>
                <a:gd name="T34" fmla="*/ 9 w 140"/>
                <a:gd name="T35" fmla="*/ 665 h 700"/>
                <a:gd name="T36" fmla="*/ 3 w 140"/>
                <a:gd name="T37" fmla="*/ 648 h 700"/>
                <a:gd name="T38" fmla="*/ 0 w 140"/>
                <a:gd name="T39" fmla="*/ 629 h 700"/>
                <a:gd name="T40" fmla="*/ 0 w 140"/>
                <a:gd name="T41" fmla="*/ 70 h 700"/>
                <a:gd name="T42" fmla="*/ 3 w 140"/>
                <a:gd name="T43" fmla="*/ 52 h 700"/>
                <a:gd name="T44" fmla="*/ 9 w 140"/>
                <a:gd name="T45" fmla="*/ 35 h 700"/>
                <a:gd name="T46" fmla="*/ 21 w 140"/>
                <a:gd name="T47" fmla="*/ 21 h 700"/>
                <a:gd name="T48" fmla="*/ 35 w 140"/>
                <a:gd name="T49" fmla="*/ 10 h 700"/>
                <a:gd name="T50" fmla="*/ 52 w 140"/>
                <a:gd name="T51" fmla="*/ 3 h 700"/>
                <a:gd name="T52" fmla="*/ 71 w 140"/>
                <a:gd name="T53"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700">
                  <a:moveTo>
                    <a:pt x="71" y="0"/>
                  </a:moveTo>
                  <a:lnTo>
                    <a:pt x="89" y="3"/>
                  </a:lnTo>
                  <a:lnTo>
                    <a:pt x="106" y="10"/>
                  </a:lnTo>
                  <a:lnTo>
                    <a:pt x="120" y="21"/>
                  </a:lnTo>
                  <a:lnTo>
                    <a:pt x="131" y="35"/>
                  </a:lnTo>
                  <a:lnTo>
                    <a:pt x="138" y="52"/>
                  </a:lnTo>
                  <a:lnTo>
                    <a:pt x="140" y="70"/>
                  </a:lnTo>
                  <a:lnTo>
                    <a:pt x="140" y="629"/>
                  </a:lnTo>
                  <a:lnTo>
                    <a:pt x="138" y="647"/>
                  </a:lnTo>
                  <a:lnTo>
                    <a:pt x="131" y="664"/>
                  </a:lnTo>
                  <a:lnTo>
                    <a:pt x="120" y="679"/>
                  </a:lnTo>
                  <a:lnTo>
                    <a:pt x="106" y="689"/>
                  </a:lnTo>
                  <a:lnTo>
                    <a:pt x="89" y="697"/>
                  </a:lnTo>
                  <a:lnTo>
                    <a:pt x="71" y="700"/>
                  </a:lnTo>
                  <a:lnTo>
                    <a:pt x="52" y="697"/>
                  </a:lnTo>
                  <a:lnTo>
                    <a:pt x="35" y="690"/>
                  </a:lnTo>
                  <a:lnTo>
                    <a:pt x="21" y="679"/>
                  </a:lnTo>
                  <a:lnTo>
                    <a:pt x="9" y="665"/>
                  </a:lnTo>
                  <a:lnTo>
                    <a:pt x="3" y="648"/>
                  </a:lnTo>
                  <a:lnTo>
                    <a:pt x="0" y="629"/>
                  </a:lnTo>
                  <a:lnTo>
                    <a:pt x="0" y="70"/>
                  </a:lnTo>
                  <a:lnTo>
                    <a:pt x="3" y="52"/>
                  </a:lnTo>
                  <a:lnTo>
                    <a:pt x="9" y="35"/>
                  </a:lnTo>
                  <a:lnTo>
                    <a:pt x="21" y="21"/>
                  </a:lnTo>
                  <a:lnTo>
                    <a:pt x="35" y="10"/>
                  </a:lnTo>
                  <a:lnTo>
                    <a:pt x="52" y="3"/>
                  </a:lnTo>
                  <a:lnTo>
                    <a:pt x="7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7" name="Freeform 439"/>
            <p:cNvSpPr/>
            <p:nvPr/>
          </p:nvSpPr>
          <p:spPr bwMode="auto">
            <a:xfrm>
              <a:off x="5486400" y="5057775"/>
              <a:ext cx="84138" cy="84137"/>
            </a:xfrm>
            <a:custGeom>
              <a:avLst/>
              <a:gdLst>
                <a:gd name="T0" fmla="*/ 70 w 535"/>
                <a:gd name="T1" fmla="*/ 0 h 535"/>
                <a:gd name="T2" fmla="*/ 88 w 535"/>
                <a:gd name="T3" fmla="*/ 2 h 535"/>
                <a:gd name="T4" fmla="*/ 105 w 535"/>
                <a:gd name="T5" fmla="*/ 8 h 535"/>
                <a:gd name="T6" fmla="*/ 120 w 535"/>
                <a:gd name="T7" fmla="*/ 20 h 535"/>
                <a:gd name="T8" fmla="*/ 514 w 535"/>
                <a:gd name="T9" fmla="*/ 416 h 535"/>
                <a:gd name="T10" fmla="*/ 526 w 535"/>
                <a:gd name="T11" fmla="*/ 431 h 535"/>
                <a:gd name="T12" fmla="*/ 533 w 535"/>
                <a:gd name="T13" fmla="*/ 447 h 535"/>
                <a:gd name="T14" fmla="*/ 535 w 535"/>
                <a:gd name="T15" fmla="*/ 464 h 535"/>
                <a:gd name="T16" fmla="*/ 533 w 535"/>
                <a:gd name="T17" fmla="*/ 482 h 535"/>
                <a:gd name="T18" fmla="*/ 526 w 535"/>
                <a:gd name="T19" fmla="*/ 499 h 535"/>
                <a:gd name="T20" fmla="*/ 514 w 535"/>
                <a:gd name="T21" fmla="*/ 514 h 535"/>
                <a:gd name="T22" fmla="*/ 499 w 535"/>
                <a:gd name="T23" fmla="*/ 526 h 535"/>
                <a:gd name="T24" fmla="*/ 482 w 535"/>
                <a:gd name="T25" fmla="*/ 533 h 535"/>
                <a:gd name="T26" fmla="*/ 465 w 535"/>
                <a:gd name="T27" fmla="*/ 535 h 535"/>
                <a:gd name="T28" fmla="*/ 447 w 535"/>
                <a:gd name="T29" fmla="*/ 533 h 535"/>
                <a:gd name="T30" fmla="*/ 430 w 535"/>
                <a:gd name="T31" fmla="*/ 526 h 535"/>
                <a:gd name="T32" fmla="*/ 416 w 535"/>
                <a:gd name="T33" fmla="*/ 514 h 535"/>
                <a:gd name="T34" fmla="*/ 20 w 535"/>
                <a:gd name="T35" fmla="*/ 119 h 535"/>
                <a:gd name="T36" fmla="*/ 10 w 535"/>
                <a:gd name="T37" fmla="*/ 105 h 535"/>
                <a:gd name="T38" fmla="*/ 2 w 535"/>
                <a:gd name="T39" fmla="*/ 88 h 535"/>
                <a:gd name="T40" fmla="*/ 0 w 535"/>
                <a:gd name="T41" fmla="*/ 70 h 535"/>
                <a:gd name="T42" fmla="*/ 2 w 535"/>
                <a:gd name="T43" fmla="*/ 52 h 535"/>
                <a:gd name="T44" fmla="*/ 10 w 535"/>
                <a:gd name="T45" fmla="*/ 36 h 535"/>
                <a:gd name="T46" fmla="*/ 20 w 535"/>
                <a:gd name="T47" fmla="*/ 20 h 535"/>
                <a:gd name="T48" fmla="*/ 36 w 535"/>
                <a:gd name="T49" fmla="*/ 8 h 535"/>
                <a:gd name="T50" fmla="*/ 53 w 535"/>
                <a:gd name="T51" fmla="*/ 2 h 535"/>
                <a:gd name="T52" fmla="*/ 70 w 535"/>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5" h="535">
                  <a:moveTo>
                    <a:pt x="70" y="0"/>
                  </a:moveTo>
                  <a:lnTo>
                    <a:pt x="88" y="2"/>
                  </a:lnTo>
                  <a:lnTo>
                    <a:pt x="105" y="8"/>
                  </a:lnTo>
                  <a:lnTo>
                    <a:pt x="120" y="20"/>
                  </a:lnTo>
                  <a:lnTo>
                    <a:pt x="514" y="416"/>
                  </a:lnTo>
                  <a:lnTo>
                    <a:pt x="526" y="431"/>
                  </a:lnTo>
                  <a:lnTo>
                    <a:pt x="533" y="447"/>
                  </a:lnTo>
                  <a:lnTo>
                    <a:pt x="535" y="464"/>
                  </a:lnTo>
                  <a:lnTo>
                    <a:pt x="533" y="482"/>
                  </a:lnTo>
                  <a:lnTo>
                    <a:pt x="526" y="499"/>
                  </a:lnTo>
                  <a:lnTo>
                    <a:pt x="514" y="514"/>
                  </a:lnTo>
                  <a:lnTo>
                    <a:pt x="499" y="526"/>
                  </a:lnTo>
                  <a:lnTo>
                    <a:pt x="482" y="533"/>
                  </a:lnTo>
                  <a:lnTo>
                    <a:pt x="465" y="535"/>
                  </a:lnTo>
                  <a:lnTo>
                    <a:pt x="447" y="533"/>
                  </a:lnTo>
                  <a:lnTo>
                    <a:pt x="430" y="526"/>
                  </a:lnTo>
                  <a:lnTo>
                    <a:pt x="416" y="514"/>
                  </a:lnTo>
                  <a:lnTo>
                    <a:pt x="20" y="119"/>
                  </a:lnTo>
                  <a:lnTo>
                    <a:pt x="10" y="105"/>
                  </a:lnTo>
                  <a:lnTo>
                    <a:pt x="2" y="88"/>
                  </a:lnTo>
                  <a:lnTo>
                    <a:pt x="0" y="70"/>
                  </a:lnTo>
                  <a:lnTo>
                    <a:pt x="2" y="52"/>
                  </a:lnTo>
                  <a:lnTo>
                    <a:pt x="10" y="36"/>
                  </a:lnTo>
                  <a:lnTo>
                    <a:pt x="20" y="20"/>
                  </a:lnTo>
                  <a:lnTo>
                    <a:pt x="36" y="8"/>
                  </a:lnTo>
                  <a:lnTo>
                    <a:pt x="53" y="2"/>
                  </a:lnTo>
                  <a:lnTo>
                    <a:pt x="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8" name="Freeform 440"/>
            <p:cNvSpPr/>
            <p:nvPr/>
          </p:nvSpPr>
          <p:spPr bwMode="auto">
            <a:xfrm>
              <a:off x="5727700" y="5205413"/>
              <a:ext cx="111125" cy="22225"/>
            </a:xfrm>
            <a:custGeom>
              <a:avLst/>
              <a:gdLst>
                <a:gd name="T0" fmla="*/ 71 w 699"/>
                <a:gd name="T1" fmla="*/ 0 h 141"/>
                <a:gd name="T2" fmla="*/ 629 w 699"/>
                <a:gd name="T3" fmla="*/ 0 h 141"/>
                <a:gd name="T4" fmla="*/ 647 w 699"/>
                <a:gd name="T5" fmla="*/ 2 h 141"/>
                <a:gd name="T6" fmla="*/ 664 w 699"/>
                <a:gd name="T7" fmla="*/ 10 h 141"/>
                <a:gd name="T8" fmla="*/ 679 w 699"/>
                <a:gd name="T9" fmla="*/ 20 h 141"/>
                <a:gd name="T10" fmla="*/ 689 w 699"/>
                <a:gd name="T11" fmla="*/ 35 h 141"/>
                <a:gd name="T12" fmla="*/ 697 w 699"/>
                <a:gd name="T13" fmla="*/ 52 h 141"/>
                <a:gd name="T14" fmla="*/ 699 w 699"/>
                <a:gd name="T15" fmla="*/ 70 h 141"/>
                <a:gd name="T16" fmla="*/ 697 w 699"/>
                <a:gd name="T17" fmla="*/ 89 h 141"/>
                <a:gd name="T18" fmla="*/ 689 w 699"/>
                <a:gd name="T19" fmla="*/ 106 h 141"/>
                <a:gd name="T20" fmla="*/ 679 w 699"/>
                <a:gd name="T21" fmla="*/ 120 h 141"/>
                <a:gd name="T22" fmla="*/ 664 w 699"/>
                <a:gd name="T23" fmla="*/ 131 h 141"/>
                <a:gd name="T24" fmla="*/ 647 w 699"/>
                <a:gd name="T25" fmla="*/ 138 h 141"/>
                <a:gd name="T26" fmla="*/ 629 w 699"/>
                <a:gd name="T27" fmla="*/ 141 h 141"/>
                <a:gd name="T28" fmla="*/ 71 w 699"/>
                <a:gd name="T29" fmla="*/ 141 h 141"/>
                <a:gd name="T30" fmla="*/ 52 w 699"/>
                <a:gd name="T31" fmla="*/ 138 h 141"/>
                <a:gd name="T32" fmla="*/ 35 w 699"/>
                <a:gd name="T33" fmla="*/ 131 h 141"/>
                <a:gd name="T34" fmla="*/ 21 w 699"/>
                <a:gd name="T35" fmla="*/ 120 h 141"/>
                <a:gd name="T36" fmla="*/ 10 w 699"/>
                <a:gd name="T37" fmla="*/ 106 h 141"/>
                <a:gd name="T38" fmla="*/ 3 w 699"/>
                <a:gd name="T39" fmla="*/ 89 h 141"/>
                <a:gd name="T40" fmla="*/ 0 w 699"/>
                <a:gd name="T41" fmla="*/ 70 h 141"/>
                <a:gd name="T42" fmla="*/ 3 w 699"/>
                <a:gd name="T43" fmla="*/ 52 h 141"/>
                <a:gd name="T44" fmla="*/ 10 w 699"/>
                <a:gd name="T45" fmla="*/ 35 h 141"/>
                <a:gd name="T46" fmla="*/ 21 w 699"/>
                <a:gd name="T47" fmla="*/ 20 h 141"/>
                <a:gd name="T48" fmla="*/ 35 w 699"/>
                <a:gd name="T49" fmla="*/ 10 h 141"/>
                <a:gd name="T50" fmla="*/ 52 w 699"/>
                <a:gd name="T51" fmla="*/ 2 h 141"/>
                <a:gd name="T52" fmla="*/ 71 w 699"/>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9" h="141">
                  <a:moveTo>
                    <a:pt x="71" y="0"/>
                  </a:moveTo>
                  <a:lnTo>
                    <a:pt x="629" y="0"/>
                  </a:lnTo>
                  <a:lnTo>
                    <a:pt x="647" y="2"/>
                  </a:lnTo>
                  <a:lnTo>
                    <a:pt x="664" y="10"/>
                  </a:lnTo>
                  <a:lnTo>
                    <a:pt x="679" y="20"/>
                  </a:lnTo>
                  <a:lnTo>
                    <a:pt x="689" y="35"/>
                  </a:lnTo>
                  <a:lnTo>
                    <a:pt x="697" y="52"/>
                  </a:lnTo>
                  <a:lnTo>
                    <a:pt x="699" y="70"/>
                  </a:lnTo>
                  <a:lnTo>
                    <a:pt x="697" y="89"/>
                  </a:lnTo>
                  <a:lnTo>
                    <a:pt x="689" y="106"/>
                  </a:lnTo>
                  <a:lnTo>
                    <a:pt x="679" y="120"/>
                  </a:lnTo>
                  <a:lnTo>
                    <a:pt x="664" y="131"/>
                  </a:lnTo>
                  <a:lnTo>
                    <a:pt x="647" y="138"/>
                  </a:lnTo>
                  <a:lnTo>
                    <a:pt x="629" y="141"/>
                  </a:lnTo>
                  <a:lnTo>
                    <a:pt x="71" y="141"/>
                  </a:lnTo>
                  <a:lnTo>
                    <a:pt x="52" y="138"/>
                  </a:lnTo>
                  <a:lnTo>
                    <a:pt x="35" y="131"/>
                  </a:lnTo>
                  <a:lnTo>
                    <a:pt x="21" y="120"/>
                  </a:lnTo>
                  <a:lnTo>
                    <a:pt x="10" y="106"/>
                  </a:lnTo>
                  <a:lnTo>
                    <a:pt x="3" y="89"/>
                  </a:lnTo>
                  <a:lnTo>
                    <a:pt x="0" y="70"/>
                  </a:lnTo>
                  <a:lnTo>
                    <a:pt x="3" y="52"/>
                  </a:lnTo>
                  <a:lnTo>
                    <a:pt x="10" y="35"/>
                  </a:lnTo>
                  <a:lnTo>
                    <a:pt x="21" y="20"/>
                  </a:lnTo>
                  <a:lnTo>
                    <a:pt x="35" y="10"/>
                  </a:lnTo>
                  <a:lnTo>
                    <a:pt x="52" y="2"/>
                  </a:lnTo>
                  <a:lnTo>
                    <a:pt x="7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9" name="Freeform 441"/>
            <p:cNvSpPr/>
            <p:nvPr/>
          </p:nvSpPr>
          <p:spPr bwMode="auto">
            <a:xfrm>
              <a:off x="5448300" y="5205413"/>
              <a:ext cx="111125" cy="22225"/>
            </a:xfrm>
            <a:custGeom>
              <a:avLst/>
              <a:gdLst>
                <a:gd name="T0" fmla="*/ 70 w 698"/>
                <a:gd name="T1" fmla="*/ 0 h 141"/>
                <a:gd name="T2" fmla="*/ 628 w 698"/>
                <a:gd name="T3" fmla="*/ 0 h 141"/>
                <a:gd name="T4" fmla="*/ 647 w 698"/>
                <a:gd name="T5" fmla="*/ 2 h 141"/>
                <a:gd name="T6" fmla="*/ 664 w 698"/>
                <a:gd name="T7" fmla="*/ 10 h 141"/>
                <a:gd name="T8" fmla="*/ 678 w 698"/>
                <a:gd name="T9" fmla="*/ 20 h 141"/>
                <a:gd name="T10" fmla="*/ 689 w 698"/>
                <a:gd name="T11" fmla="*/ 35 h 141"/>
                <a:gd name="T12" fmla="*/ 696 w 698"/>
                <a:gd name="T13" fmla="*/ 52 h 141"/>
                <a:gd name="T14" fmla="*/ 698 w 698"/>
                <a:gd name="T15" fmla="*/ 70 h 141"/>
                <a:gd name="T16" fmla="*/ 696 w 698"/>
                <a:gd name="T17" fmla="*/ 89 h 141"/>
                <a:gd name="T18" fmla="*/ 689 w 698"/>
                <a:gd name="T19" fmla="*/ 106 h 141"/>
                <a:gd name="T20" fmla="*/ 678 w 698"/>
                <a:gd name="T21" fmla="*/ 120 h 141"/>
                <a:gd name="T22" fmla="*/ 664 w 698"/>
                <a:gd name="T23" fmla="*/ 131 h 141"/>
                <a:gd name="T24" fmla="*/ 647 w 698"/>
                <a:gd name="T25" fmla="*/ 138 h 141"/>
                <a:gd name="T26" fmla="*/ 628 w 698"/>
                <a:gd name="T27" fmla="*/ 141 h 141"/>
                <a:gd name="T28" fmla="*/ 70 w 698"/>
                <a:gd name="T29" fmla="*/ 141 h 141"/>
                <a:gd name="T30" fmla="*/ 51 w 698"/>
                <a:gd name="T31" fmla="*/ 138 h 141"/>
                <a:gd name="T32" fmla="*/ 35 w 698"/>
                <a:gd name="T33" fmla="*/ 131 h 141"/>
                <a:gd name="T34" fmla="*/ 21 w 698"/>
                <a:gd name="T35" fmla="*/ 120 h 141"/>
                <a:gd name="T36" fmla="*/ 10 w 698"/>
                <a:gd name="T37" fmla="*/ 106 h 141"/>
                <a:gd name="T38" fmla="*/ 3 w 698"/>
                <a:gd name="T39" fmla="*/ 89 h 141"/>
                <a:gd name="T40" fmla="*/ 0 w 698"/>
                <a:gd name="T41" fmla="*/ 70 h 141"/>
                <a:gd name="T42" fmla="*/ 3 w 698"/>
                <a:gd name="T43" fmla="*/ 52 h 141"/>
                <a:gd name="T44" fmla="*/ 10 w 698"/>
                <a:gd name="T45" fmla="*/ 35 h 141"/>
                <a:gd name="T46" fmla="*/ 21 w 698"/>
                <a:gd name="T47" fmla="*/ 21 h 141"/>
                <a:gd name="T48" fmla="*/ 35 w 698"/>
                <a:gd name="T49" fmla="*/ 10 h 141"/>
                <a:gd name="T50" fmla="*/ 52 w 698"/>
                <a:gd name="T51" fmla="*/ 2 h 141"/>
                <a:gd name="T52" fmla="*/ 70 w 69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8" h="141">
                  <a:moveTo>
                    <a:pt x="70" y="0"/>
                  </a:moveTo>
                  <a:lnTo>
                    <a:pt x="628" y="0"/>
                  </a:lnTo>
                  <a:lnTo>
                    <a:pt x="647" y="2"/>
                  </a:lnTo>
                  <a:lnTo>
                    <a:pt x="664" y="10"/>
                  </a:lnTo>
                  <a:lnTo>
                    <a:pt x="678" y="20"/>
                  </a:lnTo>
                  <a:lnTo>
                    <a:pt x="689" y="35"/>
                  </a:lnTo>
                  <a:lnTo>
                    <a:pt x="696" y="52"/>
                  </a:lnTo>
                  <a:lnTo>
                    <a:pt x="698" y="70"/>
                  </a:lnTo>
                  <a:lnTo>
                    <a:pt x="696" y="89"/>
                  </a:lnTo>
                  <a:lnTo>
                    <a:pt x="689" y="106"/>
                  </a:lnTo>
                  <a:lnTo>
                    <a:pt x="678" y="120"/>
                  </a:lnTo>
                  <a:lnTo>
                    <a:pt x="664" y="131"/>
                  </a:lnTo>
                  <a:lnTo>
                    <a:pt x="647" y="138"/>
                  </a:lnTo>
                  <a:lnTo>
                    <a:pt x="628" y="141"/>
                  </a:lnTo>
                  <a:lnTo>
                    <a:pt x="70" y="141"/>
                  </a:lnTo>
                  <a:lnTo>
                    <a:pt x="51" y="138"/>
                  </a:lnTo>
                  <a:lnTo>
                    <a:pt x="35" y="131"/>
                  </a:lnTo>
                  <a:lnTo>
                    <a:pt x="21" y="120"/>
                  </a:lnTo>
                  <a:lnTo>
                    <a:pt x="10" y="106"/>
                  </a:lnTo>
                  <a:lnTo>
                    <a:pt x="3" y="89"/>
                  </a:lnTo>
                  <a:lnTo>
                    <a:pt x="0" y="70"/>
                  </a:lnTo>
                  <a:lnTo>
                    <a:pt x="3" y="52"/>
                  </a:lnTo>
                  <a:lnTo>
                    <a:pt x="10" y="35"/>
                  </a:lnTo>
                  <a:lnTo>
                    <a:pt x="21" y="21"/>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10" name="Freeform 442"/>
            <p:cNvSpPr/>
            <p:nvPr/>
          </p:nvSpPr>
          <p:spPr bwMode="auto">
            <a:xfrm>
              <a:off x="5707063" y="5064125"/>
              <a:ext cx="84138" cy="84137"/>
            </a:xfrm>
            <a:custGeom>
              <a:avLst/>
              <a:gdLst>
                <a:gd name="T0" fmla="*/ 465 w 535"/>
                <a:gd name="T1" fmla="*/ 0 h 535"/>
                <a:gd name="T2" fmla="*/ 483 w 535"/>
                <a:gd name="T3" fmla="*/ 2 h 535"/>
                <a:gd name="T4" fmla="*/ 500 w 535"/>
                <a:gd name="T5" fmla="*/ 10 h 535"/>
                <a:gd name="T6" fmla="*/ 515 w 535"/>
                <a:gd name="T7" fmla="*/ 21 h 535"/>
                <a:gd name="T8" fmla="*/ 526 w 535"/>
                <a:gd name="T9" fmla="*/ 36 h 535"/>
                <a:gd name="T10" fmla="*/ 533 w 535"/>
                <a:gd name="T11" fmla="*/ 53 h 535"/>
                <a:gd name="T12" fmla="*/ 535 w 535"/>
                <a:gd name="T13" fmla="*/ 70 h 535"/>
                <a:gd name="T14" fmla="*/ 533 w 535"/>
                <a:gd name="T15" fmla="*/ 88 h 535"/>
                <a:gd name="T16" fmla="*/ 526 w 535"/>
                <a:gd name="T17" fmla="*/ 105 h 535"/>
                <a:gd name="T18" fmla="*/ 515 w 535"/>
                <a:gd name="T19" fmla="*/ 120 h 535"/>
                <a:gd name="T20" fmla="*/ 121 w 535"/>
                <a:gd name="T21" fmla="*/ 515 h 535"/>
                <a:gd name="T22" fmla="*/ 105 w 535"/>
                <a:gd name="T23" fmla="*/ 526 h 535"/>
                <a:gd name="T24" fmla="*/ 88 w 535"/>
                <a:gd name="T25" fmla="*/ 533 h 535"/>
                <a:gd name="T26" fmla="*/ 71 w 535"/>
                <a:gd name="T27" fmla="*/ 535 h 535"/>
                <a:gd name="T28" fmla="*/ 53 w 535"/>
                <a:gd name="T29" fmla="*/ 533 h 535"/>
                <a:gd name="T30" fmla="*/ 36 w 535"/>
                <a:gd name="T31" fmla="*/ 526 h 535"/>
                <a:gd name="T32" fmla="*/ 21 w 535"/>
                <a:gd name="T33" fmla="*/ 515 h 535"/>
                <a:gd name="T34" fmla="*/ 10 w 535"/>
                <a:gd name="T35" fmla="*/ 499 h 535"/>
                <a:gd name="T36" fmla="*/ 2 w 535"/>
                <a:gd name="T37" fmla="*/ 483 h 535"/>
                <a:gd name="T38" fmla="*/ 0 w 535"/>
                <a:gd name="T39" fmla="*/ 466 h 535"/>
                <a:gd name="T40" fmla="*/ 2 w 535"/>
                <a:gd name="T41" fmla="*/ 448 h 535"/>
                <a:gd name="T42" fmla="*/ 10 w 535"/>
                <a:gd name="T43" fmla="*/ 431 h 535"/>
                <a:gd name="T44" fmla="*/ 21 w 535"/>
                <a:gd name="T45" fmla="*/ 416 h 535"/>
                <a:gd name="T46" fmla="*/ 415 w 535"/>
                <a:gd name="T47" fmla="*/ 21 h 535"/>
                <a:gd name="T48" fmla="*/ 430 w 535"/>
                <a:gd name="T49" fmla="*/ 10 h 535"/>
                <a:gd name="T50" fmla="*/ 447 w 535"/>
                <a:gd name="T51" fmla="*/ 2 h 535"/>
                <a:gd name="T52" fmla="*/ 465 w 535"/>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5" h="535">
                  <a:moveTo>
                    <a:pt x="465" y="0"/>
                  </a:moveTo>
                  <a:lnTo>
                    <a:pt x="483" y="2"/>
                  </a:lnTo>
                  <a:lnTo>
                    <a:pt x="500" y="10"/>
                  </a:lnTo>
                  <a:lnTo>
                    <a:pt x="515" y="21"/>
                  </a:lnTo>
                  <a:lnTo>
                    <a:pt x="526" y="36"/>
                  </a:lnTo>
                  <a:lnTo>
                    <a:pt x="533" y="53"/>
                  </a:lnTo>
                  <a:lnTo>
                    <a:pt x="535" y="70"/>
                  </a:lnTo>
                  <a:lnTo>
                    <a:pt x="533" y="88"/>
                  </a:lnTo>
                  <a:lnTo>
                    <a:pt x="526" y="105"/>
                  </a:lnTo>
                  <a:lnTo>
                    <a:pt x="515" y="120"/>
                  </a:lnTo>
                  <a:lnTo>
                    <a:pt x="121" y="515"/>
                  </a:lnTo>
                  <a:lnTo>
                    <a:pt x="105" y="526"/>
                  </a:lnTo>
                  <a:lnTo>
                    <a:pt x="88" y="533"/>
                  </a:lnTo>
                  <a:lnTo>
                    <a:pt x="71" y="535"/>
                  </a:lnTo>
                  <a:lnTo>
                    <a:pt x="53" y="533"/>
                  </a:lnTo>
                  <a:lnTo>
                    <a:pt x="36" y="526"/>
                  </a:lnTo>
                  <a:lnTo>
                    <a:pt x="21" y="515"/>
                  </a:lnTo>
                  <a:lnTo>
                    <a:pt x="10" y="499"/>
                  </a:lnTo>
                  <a:lnTo>
                    <a:pt x="2" y="483"/>
                  </a:lnTo>
                  <a:lnTo>
                    <a:pt x="0" y="466"/>
                  </a:lnTo>
                  <a:lnTo>
                    <a:pt x="2" y="448"/>
                  </a:lnTo>
                  <a:lnTo>
                    <a:pt x="10" y="431"/>
                  </a:lnTo>
                  <a:lnTo>
                    <a:pt x="21" y="416"/>
                  </a:lnTo>
                  <a:lnTo>
                    <a:pt x="415" y="21"/>
                  </a:lnTo>
                  <a:lnTo>
                    <a:pt x="430" y="10"/>
                  </a:lnTo>
                  <a:lnTo>
                    <a:pt x="447" y="2"/>
                  </a:lnTo>
                  <a:lnTo>
                    <a:pt x="46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11" name="Freeform 443"/>
            <p:cNvSpPr>
              <a:spLocks noEditPoints="1"/>
            </p:cNvSpPr>
            <p:nvPr/>
          </p:nvSpPr>
          <p:spPr bwMode="auto">
            <a:xfrm>
              <a:off x="5422900" y="5157788"/>
              <a:ext cx="414338" cy="400050"/>
            </a:xfrm>
            <a:custGeom>
              <a:avLst/>
              <a:gdLst>
                <a:gd name="T0" fmla="*/ 550 w 2606"/>
                <a:gd name="T1" fmla="*/ 1124 h 2518"/>
                <a:gd name="T2" fmla="*/ 1266 w 2606"/>
                <a:gd name="T3" fmla="*/ 142 h 2518"/>
                <a:gd name="T4" fmla="*/ 1235 w 2606"/>
                <a:gd name="T5" fmla="*/ 645 h 2518"/>
                <a:gd name="T6" fmla="*/ 1171 w 2606"/>
                <a:gd name="T7" fmla="*/ 820 h 2518"/>
                <a:gd name="T8" fmla="*/ 1064 w 2606"/>
                <a:gd name="T9" fmla="*/ 953 h 2518"/>
                <a:gd name="T10" fmla="*/ 942 w 2606"/>
                <a:gd name="T11" fmla="*/ 1049 h 2518"/>
                <a:gd name="T12" fmla="*/ 826 w 2606"/>
                <a:gd name="T13" fmla="*/ 1112 h 2518"/>
                <a:gd name="T14" fmla="*/ 743 w 2606"/>
                <a:gd name="T15" fmla="*/ 1144 h 2518"/>
                <a:gd name="T16" fmla="*/ 703 w 2606"/>
                <a:gd name="T17" fmla="*/ 1155 h 2518"/>
                <a:gd name="T18" fmla="*/ 702 w 2606"/>
                <a:gd name="T19" fmla="*/ 2220 h 2518"/>
                <a:gd name="T20" fmla="*/ 783 w 2606"/>
                <a:gd name="T21" fmla="*/ 2331 h 2518"/>
                <a:gd name="T22" fmla="*/ 916 w 2606"/>
                <a:gd name="T23" fmla="*/ 2376 h 2518"/>
                <a:gd name="T24" fmla="*/ 2150 w 2606"/>
                <a:gd name="T25" fmla="*/ 2358 h 2518"/>
                <a:gd name="T26" fmla="*/ 2265 w 2606"/>
                <a:gd name="T27" fmla="*/ 2281 h 2518"/>
                <a:gd name="T28" fmla="*/ 2318 w 2606"/>
                <a:gd name="T29" fmla="*/ 2141 h 2518"/>
                <a:gd name="T30" fmla="*/ 2453 w 2606"/>
                <a:gd name="T31" fmla="*/ 1126 h 2518"/>
                <a:gd name="T32" fmla="*/ 2372 w 2606"/>
                <a:gd name="T33" fmla="*/ 1017 h 2518"/>
                <a:gd name="T34" fmla="*/ 2239 w 2606"/>
                <a:gd name="T35" fmla="*/ 975 h 2518"/>
                <a:gd name="T36" fmla="*/ 1566 w 2606"/>
                <a:gd name="T37" fmla="*/ 955 h 2518"/>
                <a:gd name="T38" fmla="*/ 1546 w 2606"/>
                <a:gd name="T39" fmla="*/ 438 h 2518"/>
                <a:gd name="T40" fmla="*/ 1523 w 2606"/>
                <a:gd name="T41" fmla="*/ 280 h 2518"/>
                <a:gd name="T42" fmla="*/ 1453 w 2606"/>
                <a:gd name="T43" fmla="*/ 182 h 2518"/>
                <a:gd name="T44" fmla="*/ 1345 w 2606"/>
                <a:gd name="T45" fmla="*/ 142 h 2518"/>
                <a:gd name="T46" fmla="*/ 1393 w 2606"/>
                <a:gd name="T47" fmla="*/ 8 h 2518"/>
                <a:gd name="T48" fmla="*/ 1537 w 2606"/>
                <a:gd name="T49" fmla="*/ 69 h 2518"/>
                <a:gd name="T50" fmla="*/ 1640 w 2606"/>
                <a:gd name="T51" fmla="*/ 197 h 2518"/>
                <a:gd name="T52" fmla="*/ 1685 w 2606"/>
                <a:gd name="T53" fmla="*/ 383 h 2518"/>
                <a:gd name="T54" fmla="*/ 2289 w 2606"/>
                <a:gd name="T55" fmla="*/ 839 h 2518"/>
                <a:gd name="T56" fmla="*/ 2464 w 2606"/>
                <a:gd name="T57" fmla="*/ 913 h 2518"/>
                <a:gd name="T58" fmla="*/ 2577 w 2606"/>
                <a:gd name="T59" fmla="*/ 1060 h 2518"/>
                <a:gd name="T60" fmla="*/ 2605 w 2606"/>
                <a:gd name="T61" fmla="*/ 1208 h 2518"/>
                <a:gd name="T62" fmla="*/ 2434 w 2606"/>
                <a:gd name="T63" fmla="*/ 2257 h 2518"/>
                <a:gd name="T64" fmla="*/ 2338 w 2606"/>
                <a:gd name="T65" fmla="*/ 2409 h 2518"/>
                <a:gd name="T66" fmla="*/ 2179 w 2606"/>
                <a:gd name="T67" fmla="*/ 2496 h 2518"/>
                <a:gd name="T68" fmla="*/ 916 w 2606"/>
                <a:gd name="T69" fmla="*/ 2518 h 2518"/>
                <a:gd name="T70" fmla="*/ 738 w 2606"/>
                <a:gd name="T71" fmla="*/ 2471 h 2518"/>
                <a:gd name="T72" fmla="*/ 628 w 2606"/>
                <a:gd name="T73" fmla="*/ 2454 h 2518"/>
                <a:gd name="T74" fmla="*/ 138 w 2606"/>
                <a:gd name="T75" fmla="*/ 2476 h 2518"/>
                <a:gd name="T76" fmla="*/ 41 w 2606"/>
                <a:gd name="T77" fmla="*/ 2436 h 2518"/>
                <a:gd name="T78" fmla="*/ 0 w 2606"/>
                <a:gd name="T79" fmla="*/ 2339 h 2518"/>
                <a:gd name="T80" fmla="*/ 24 w 2606"/>
                <a:gd name="T81" fmla="*/ 1045 h 2518"/>
                <a:gd name="T82" fmla="*/ 111 w 2606"/>
                <a:gd name="T83" fmla="*/ 987 h 2518"/>
                <a:gd name="T84" fmla="*/ 609 w 2606"/>
                <a:gd name="T85" fmla="*/ 996 h 2518"/>
                <a:gd name="T86" fmla="*/ 678 w 2606"/>
                <a:gd name="T87" fmla="*/ 1017 h 2518"/>
                <a:gd name="T88" fmla="*/ 722 w 2606"/>
                <a:gd name="T89" fmla="*/ 1003 h 2518"/>
                <a:gd name="T90" fmla="*/ 814 w 2606"/>
                <a:gd name="T91" fmla="*/ 961 h 2518"/>
                <a:gd name="T92" fmla="*/ 926 w 2606"/>
                <a:gd name="T93" fmla="*/ 887 h 2518"/>
                <a:gd name="T94" fmla="*/ 1029 w 2606"/>
                <a:gd name="T95" fmla="*/ 779 h 2518"/>
                <a:gd name="T96" fmla="*/ 1095 w 2606"/>
                <a:gd name="T97" fmla="*/ 630 h 2518"/>
                <a:gd name="T98" fmla="*/ 1106 w 2606"/>
                <a:gd name="T99" fmla="*/ 71 h 2518"/>
                <a:gd name="T100" fmla="*/ 1153 w 2606"/>
                <a:gd name="T101" fmla="*/ 21 h 2518"/>
                <a:gd name="T102" fmla="*/ 1206 w 2606"/>
                <a:gd name="T103" fmla="*/ 9 h 2518"/>
                <a:gd name="T104" fmla="*/ 1322 w 2606"/>
                <a:gd name="T105"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6" h="2518">
                  <a:moveTo>
                    <a:pt x="141" y="1124"/>
                  </a:moveTo>
                  <a:lnTo>
                    <a:pt x="141" y="2337"/>
                  </a:lnTo>
                  <a:lnTo>
                    <a:pt x="550" y="2337"/>
                  </a:lnTo>
                  <a:lnTo>
                    <a:pt x="550" y="1124"/>
                  </a:lnTo>
                  <a:lnTo>
                    <a:pt x="141" y="1124"/>
                  </a:lnTo>
                  <a:close/>
                  <a:moveTo>
                    <a:pt x="1318" y="139"/>
                  </a:moveTo>
                  <a:lnTo>
                    <a:pt x="1291" y="141"/>
                  </a:lnTo>
                  <a:lnTo>
                    <a:pt x="1266" y="142"/>
                  </a:lnTo>
                  <a:lnTo>
                    <a:pt x="1245" y="145"/>
                  </a:lnTo>
                  <a:lnTo>
                    <a:pt x="1245" y="541"/>
                  </a:lnTo>
                  <a:lnTo>
                    <a:pt x="1242" y="594"/>
                  </a:lnTo>
                  <a:lnTo>
                    <a:pt x="1235" y="645"/>
                  </a:lnTo>
                  <a:lnTo>
                    <a:pt x="1225" y="693"/>
                  </a:lnTo>
                  <a:lnTo>
                    <a:pt x="1210" y="738"/>
                  </a:lnTo>
                  <a:lnTo>
                    <a:pt x="1192" y="779"/>
                  </a:lnTo>
                  <a:lnTo>
                    <a:pt x="1171" y="820"/>
                  </a:lnTo>
                  <a:lnTo>
                    <a:pt x="1147" y="857"/>
                  </a:lnTo>
                  <a:lnTo>
                    <a:pt x="1121" y="892"/>
                  </a:lnTo>
                  <a:lnTo>
                    <a:pt x="1094" y="923"/>
                  </a:lnTo>
                  <a:lnTo>
                    <a:pt x="1064" y="953"/>
                  </a:lnTo>
                  <a:lnTo>
                    <a:pt x="1035" y="980"/>
                  </a:lnTo>
                  <a:lnTo>
                    <a:pt x="1004" y="1006"/>
                  </a:lnTo>
                  <a:lnTo>
                    <a:pt x="973" y="1028"/>
                  </a:lnTo>
                  <a:lnTo>
                    <a:pt x="942" y="1049"/>
                  </a:lnTo>
                  <a:lnTo>
                    <a:pt x="911" y="1067"/>
                  </a:lnTo>
                  <a:lnTo>
                    <a:pt x="881" y="1084"/>
                  </a:lnTo>
                  <a:lnTo>
                    <a:pt x="853" y="1099"/>
                  </a:lnTo>
                  <a:lnTo>
                    <a:pt x="826" y="1112"/>
                  </a:lnTo>
                  <a:lnTo>
                    <a:pt x="801" y="1122"/>
                  </a:lnTo>
                  <a:lnTo>
                    <a:pt x="779" y="1132"/>
                  </a:lnTo>
                  <a:lnTo>
                    <a:pt x="760" y="1139"/>
                  </a:lnTo>
                  <a:lnTo>
                    <a:pt x="743" y="1144"/>
                  </a:lnTo>
                  <a:lnTo>
                    <a:pt x="729" y="1149"/>
                  </a:lnTo>
                  <a:lnTo>
                    <a:pt x="721" y="1152"/>
                  </a:lnTo>
                  <a:lnTo>
                    <a:pt x="715" y="1153"/>
                  </a:lnTo>
                  <a:lnTo>
                    <a:pt x="703" y="1155"/>
                  </a:lnTo>
                  <a:lnTo>
                    <a:pt x="690" y="1155"/>
                  </a:lnTo>
                  <a:lnTo>
                    <a:pt x="690" y="2149"/>
                  </a:lnTo>
                  <a:lnTo>
                    <a:pt x="693" y="2186"/>
                  </a:lnTo>
                  <a:lnTo>
                    <a:pt x="702" y="2220"/>
                  </a:lnTo>
                  <a:lnTo>
                    <a:pt x="715" y="2253"/>
                  </a:lnTo>
                  <a:lnTo>
                    <a:pt x="733" y="2283"/>
                  </a:lnTo>
                  <a:lnTo>
                    <a:pt x="757" y="2309"/>
                  </a:lnTo>
                  <a:lnTo>
                    <a:pt x="783" y="2331"/>
                  </a:lnTo>
                  <a:lnTo>
                    <a:pt x="813" y="2350"/>
                  </a:lnTo>
                  <a:lnTo>
                    <a:pt x="844" y="2364"/>
                  </a:lnTo>
                  <a:lnTo>
                    <a:pt x="879" y="2373"/>
                  </a:lnTo>
                  <a:lnTo>
                    <a:pt x="916" y="2376"/>
                  </a:lnTo>
                  <a:lnTo>
                    <a:pt x="2022" y="2376"/>
                  </a:lnTo>
                  <a:lnTo>
                    <a:pt x="2068" y="2374"/>
                  </a:lnTo>
                  <a:lnTo>
                    <a:pt x="2111" y="2367"/>
                  </a:lnTo>
                  <a:lnTo>
                    <a:pt x="2150" y="2358"/>
                  </a:lnTo>
                  <a:lnTo>
                    <a:pt x="2185" y="2344"/>
                  </a:lnTo>
                  <a:lnTo>
                    <a:pt x="2215" y="2327"/>
                  </a:lnTo>
                  <a:lnTo>
                    <a:pt x="2242" y="2305"/>
                  </a:lnTo>
                  <a:lnTo>
                    <a:pt x="2265" y="2281"/>
                  </a:lnTo>
                  <a:lnTo>
                    <a:pt x="2284" y="2251"/>
                  </a:lnTo>
                  <a:lnTo>
                    <a:pt x="2299" y="2218"/>
                  </a:lnTo>
                  <a:lnTo>
                    <a:pt x="2310" y="2181"/>
                  </a:lnTo>
                  <a:lnTo>
                    <a:pt x="2318" y="2141"/>
                  </a:lnTo>
                  <a:lnTo>
                    <a:pt x="2318" y="2139"/>
                  </a:lnTo>
                  <a:lnTo>
                    <a:pt x="2466" y="1196"/>
                  </a:lnTo>
                  <a:lnTo>
                    <a:pt x="2461" y="1160"/>
                  </a:lnTo>
                  <a:lnTo>
                    <a:pt x="2453" y="1126"/>
                  </a:lnTo>
                  <a:lnTo>
                    <a:pt x="2439" y="1095"/>
                  </a:lnTo>
                  <a:lnTo>
                    <a:pt x="2420" y="1066"/>
                  </a:lnTo>
                  <a:lnTo>
                    <a:pt x="2398" y="1040"/>
                  </a:lnTo>
                  <a:lnTo>
                    <a:pt x="2372" y="1017"/>
                  </a:lnTo>
                  <a:lnTo>
                    <a:pt x="2342" y="1001"/>
                  </a:lnTo>
                  <a:lnTo>
                    <a:pt x="2310" y="987"/>
                  </a:lnTo>
                  <a:lnTo>
                    <a:pt x="2275" y="978"/>
                  </a:lnTo>
                  <a:lnTo>
                    <a:pt x="2239" y="975"/>
                  </a:lnTo>
                  <a:lnTo>
                    <a:pt x="1616" y="975"/>
                  </a:lnTo>
                  <a:lnTo>
                    <a:pt x="1598" y="973"/>
                  </a:lnTo>
                  <a:lnTo>
                    <a:pt x="1581" y="966"/>
                  </a:lnTo>
                  <a:lnTo>
                    <a:pt x="1566" y="955"/>
                  </a:lnTo>
                  <a:lnTo>
                    <a:pt x="1556" y="941"/>
                  </a:lnTo>
                  <a:lnTo>
                    <a:pt x="1548" y="924"/>
                  </a:lnTo>
                  <a:lnTo>
                    <a:pt x="1546" y="905"/>
                  </a:lnTo>
                  <a:lnTo>
                    <a:pt x="1546" y="438"/>
                  </a:lnTo>
                  <a:lnTo>
                    <a:pt x="1545" y="392"/>
                  </a:lnTo>
                  <a:lnTo>
                    <a:pt x="1541" y="351"/>
                  </a:lnTo>
                  <a:lnTo>
                    <a:pt x="1533" y="314"/>
                  </a:lnTo>
                  <a:lnTo>
                    <a:pt x="1523" y="280"/>
                  </a:lnTo>
                  <a:lnTo>
                    <a:pt x="1510" y="249"/>
                  </a:lnTo>
                  <a:lnTo>
                    <a:pt x="1494" y="223"/>
                  </a:lnTo>
                  <a:lnTo>
                    <a:pt x="1475" y="201"/>
                  </a:lnTo>
                  <a:lnTo>
                    <a:pt x="1453" y="182"/>
                  </a:lnTo>
                  <a:lnTo>
                    <a:pt x="1428" y="166"/>
                  </a:lnTo>
                  <a:lnTo>
                    <a:pt x="1401" y="154"/>
                  </a:lnTo>
                  <a:lnTo>
                    <a:pt x="1374" y="147"/>
                  </a:lnTo>
                  <a:lnTo>
                    <a:pt x="1345" y="142"/>
                  </a:lnTo>
                  <a:lnTo>
                    <a:pt x="1318" y="139"/>
                  </a:lnTo>
                  <a:close/>
                  <a:moveTo>
                    <a:pt x="1322" y="0"/>
                  </a:moveTo>
                  <a:lnTo>
                    <a:pt x="1357" y="3"/>
                  </a:lnTo>
                  <a:lnTo>
                    <a:pt x="1393" y="8"/>
                  </a:lnTo>
                  <a:lnTo>
                    <a:pt x="1430" y="17"/>
                  </a:lnTo>
                  <a:lnTo>
                    <a:pt x="1466" y="29"/>
                  </a:lnTo>
                  <a:lnTo>
                    <a:pt x="1502" y="46"/>
                  </a:lnTo>
                  <a:lnTo>
                    <a:pt x="1537" y="69"/>
                  </a:lnTo>
                  <a:lnTo>
                    <a:pt x="1568" y="95"/>
                  </a:lnTo>
                  <a:lnTo>
                    <a:pt x="1596" y="125"/>
                  </a:lnTo>
                  <a:lnTo>
                    <a:pt x="1620" y="158"/>
                  </a:lnTo>
                  <a:lnTo>
                    <a:pt x="1640" y="197"/>
                  </a:lnTo>
                  <a:lnTo>
                    <a:pt x="1657" y="237"/>
                  </a:lnTo>
                  <a:lnTo>
                    <a:pt x="1670" y="282"/>
                  </a:lnTo>
                  <a:lnTo>
                    <a:pt x="1679" y="331"/>
                  </a:lnTo>
                  <a:lnTo>
                    <a:pt x="1685" y="383"/>
                  </a:lnTo>
                  <a:lnTo>
                    <a:pt x="1687" y="438"/>
                  </a:lnTo>
                  <a:lnTo>
                    <a:pt x="1687" y="836"/>
                  </a:lnTo>
                  <a:lnTo>
                    <a:pt x="2239" y="836"/>
                  </a:lnTo>
                  <a:lnTo>
                    <a:pt x="2289" y="839"/>
                  </a:lnTo>
                  <a:lnTo>
                    <a:pt x="2337" y="849"/>
                  </a:lnTo>
                  <a:lnTo>
                    <a:pt x="2382" y="865"/>
                  </a:lnTo>
                  <a:lnTo>
                    <a:pt x="2424" y="886"/>
                  </a:lnTo>
                  <a:lnTo>
                    <a:pt x="2464" y="913"/>
                  </a:lnTo>
                  <a:lnTo>
                    <a:pt x="2498" y="943"/>
                  </a:lnTo>
                  <a:lnTo>
                    <a:pt x="2529" y="978"/>
                  </a:lnTo>
                  <a:lnTo>
                    <a:pt x="2555" y="1017"/>
                  </a:lnTo>
                  <a:lnTo>
                    <a:pt x="2577" y="1060"/>
                  </a:lnTo>
                  <a:lnTo>
                    <a:pt x="2592" y="1105"/>
                  </a:lnTo>
                  <a:lnTo>
                    <a:pt x="2602" y="1153"/>
                  </a:lnTo>
                  <a:lnTo>
                    <a:pt x="2606" y="1203"/>
                  </a:lnTo>
                  <a:lnTo>
                    <a:pt x="2605" y="1208"/>
                  </a:lnTo>
                  <a:lnTo>
                    <a:pt x="2605" y="1213"/>
                  </a:lnTo>
                  <a:lnTo>
                    <a:pt x="2456" y="2160"/>
                  </a:lnTo>
                  <a:lnTo>
                    <a:pt x="2448" y="2211"/>
                  </a:lnTo>
                  <a:lnTo>
                    <a:pt x="2434" y="2257"/>
                  </a:lnTo>
                  <a:lnTo>
                    <a:pt x="2416" y="2301"/>
                  </a:lnTo>
                  <a:lnTo>
                    <a:pt x="2395" y="2341"/>
                  </a:lnTo>
                  <a:lnTo>
                    <a:pt x="2368" y="2377"/>
                  </a:lnTo>
                  <a:lnTo>
                    <a:pt x="2338" y="2409"/>
                  </a:lnTo>
                  <a:lnTo>
                    <a:pt x="2304" y="2437"/>
                  </a:lnTo>
                  <a:lnTo>
                    <a:pt x="2266" y="2462"/>
                  </a:lnTo>
                  <a:lnTo>
                    <a:pt x="2225" y="2482"/>
                  </a:lnTo>
                  <a:lnTo>
                    <a:pt x="2179" y="2496"/>
                  </a:lnTo>
                  <a:lnTo>
                    <a:pt x="2130" y="2508"/>
                  </a:lnTo>
                  <a:lnTo>
                    <a:pt x="2078" y="2514"/>
                  </a:lnTo>
                  <a:lnTo>
                    <a:pt x="2022" y="2518"/>
                  </a:lnTo>
                  <a:lnTo>
                    <a:pt x="916" y="2518"/>
                  </a:lnTo>
                  <a:lnTo>
                    <a:pt x="869" y="2514"/>
                  </a:lnTo>
                  <a:lnTo>
                    <a:pt x="822" y="2505"/>
                  </a:lnTo>
                  <a:lnTo>
                    <a:pt x="779" y="2490"/>
                  </a:lnTo>
                  <a:lnTo>
                    <a:pt x="738" y="2471"/>
                  </a:lnTo>
                  <a:lnTo>
                    <a:pt x="700" y="2446"/>
                  </a:lnTo>
                  <a:lnTo>
                    <a:pt x="666" y="2417"/>
                  </a:lnTo>
                  <a:lnTo>
                    <a:pt x="648" y="2437"/>
                  </a:lnTo>
                  <a:lnTo>
                    <a:pt x="628" y="2454"/>
                  </a:lnTo>
                  <a:lnTo>
                    <a:pt x="604" y="2466"/>
                  </a:lnTo>
                  <a:lnTo>
                    <a:pt x="579" y="2474"/>
                  </a:lnTo>
                  <a:lnTo>
                    <a:pt x="552" y="2476"/>
                  </a:lnTo>
                  <a:lnTo>
                    <a:pt x="138" y="2476"/>
                  </a:lnTo>
                  <a:lnTo>
                    <a:pt x="111" y="2474"/>
                  </a:lnTo>
                  <a:lnTo>
                    <a:pt x="84" y="2466"/>
                  </a:lnTo>
                  <a:lnTo>
                    <a:pt x="61" y="2453"/>
                  </a:lnTo>
                  <a:lnTo>
                    <a:pt x="41" y="2436"/>
                  </a:lnTo>
                  <a:lnTo>
                    <a:pt x="24" y="2416"/>
                  </a:lnTo>
                  <a:lnTo>
                    <a:pt x="12" y="2393"/>
                  </a:lnTo>
                  <a:lnTo>
                    <a:pt x="3" y="2366"/>
                  </a:lnTo>
                  <a:lnTo>
                    <a:pt x="0" y="2339"/>
                  </a:lnTo>
                  <a:lnTo>
                    <a:pt x="0" y="1123"/>
                  </a:lnTo>
                  <a:lnTo>
                    <a:pt x="3" y="1095"/>
                  </a:lnTo>
                  <a:lnTo>
                    <a:pt x="12" y="1069"/>
                  </a:lnTo>
                  <a:lnTo>
                    <a:pt x="24" y="1045"/>
                  </a:lnTo>
                  <a:lnTo>
                    <a:pt x="41" y="1025"/>
                  </a:lnTo>
                  <a:lnTo>
                    <a:pt x="61" y="1008"/>
                  </a:lnTo>
                  <a:lnTo>
                    <a:pt x="84" y="995"/>
                  </a:lnTo>
                  <a:lnTo>
                    <a:pt x="111" y="987"/>
                  </a:lnTo>
                  <a:lnTo>
                    <a:pt x="138" y="984"/>
                  </a:lnTo>
                  <a:lnTo>
                    <a:pt x="552" y="984"/>
                  </a:lnTo>
                  <a:lnTo>
                    <a:pt x="581" y="987"/>
                  </a:lnTo>
                  <a:lnTo>
                    <a:pt x="609" y="996"/>
                  </a:lnTo>
                  <a:lnTo>
                    <a:pt x="634" y="1011"/>
                  </a:lnTo>
                  <a:lnTo>
                    <a:pt x="655" y="1030"/>
                  </a:lnTo>
                  <a:lnTo>
                    <a:pt x="666" y="1023"/>
                  </a:lnTo>
                  <a:lnTo>
                    <a:pt x="678" y="1017"/>
                  </a:lnTo>
                  <a:lnTo>
                    <a:pt x="683" y="1016"/>
                  </a:lnTo>
                  <a:lnTo>
                    <a:pt x="692" y="1013"/>
                  </a:lnTo>
                  <a:lnTo>
                    <a:pt x="705" y="1009"/>
                  </a:lnTo>
                  <a:lnTo>
                    <a:pt x="722" y="1003"/>
                  </a:lnTo>
                  <a:lnTo>
                    <a:pt x="741" y="995"/>
                  </a:lnTo>
                  <a:lnTo>
                    <a:pt x="763" y="986"/>
                  </a:lnTo>
                  <a:lnTo>
                    <a:pt x="787" y="974"/>
                  </a:lnTo>
                  <a:lnTo>
                    <a:pt x="814" y="961"/>
                  </a:lnTo>
                  <a:lnTo>
                    <a:pt x="841" y="946"/>
                  </a:lnTo>
                  <a:lnTo>
                    <a:pt x="869" y="929"/>
                  </a:lnTo>
                  <a:lnTo>
                    <a:pt x="897" y="910"/>
                  </a:lnTo>
                  <a:lnTo>
                    <a:pt x="926" y="887"/>
                  </a:lnTo>
                  <a:lnTo>
                    <a:pt x="953" y="864"/>
                  </a:lnTo>
                  <a:lnTo>
                    <a:pt x="981" y="839"/>
                  </a:lnTo>
                  <a:lnTo>
                    <a:pt x="1006" y="810"/>
                  </a:lnTo>
                  <a:lnTo>
                    <a:pt x="1029" y="779"/>
                  </a:lnTo>
                  <a:lnTo>
                    <a:pt x="1050" y="746"/>
                  </a:lnTo>
                  <a:lnTo>
                    <a:pt x="1068" y="710"/>
                  </a:lnTo>
                  <a:lnTo>
                    <a:pt x="1083" y="672"/>
                  </a:lnTo>
                  <a:lnTo>
                    <a:pt x="1095" y="630"/>
                  </a:lnTo>
                  <a:lnTo>
                    <a:pt x="1102" y="587"/>
                  </a:lnTo>
                  <a:lnTo>
                    <a:pt x="1104" y="540"/>
                  </a:lnTo>
                  <a:lnTo>
                    <a:pt x="1104" y="88"/>
                  </a:lnTo>
                  <a:lnTo>
                    <a:pt x="1106" y="71"/>
                  </a:lnTo>
                  <a:lnTo>
                    <a:pt x="1113" y="54"/>
                  </a:lnTo>
                  <a:lnTo>
                    <a:pt x="1123" y="40"/>
                  </a:lnTo>
                  <a:lnTo>
                    <a:pt x="1137" y="29"/>
                  </a:lnTo>
                  <a:lnTo>
                    <a:pt x="1153" y="21"/>
                  </a:lnTo>
                  <a:lnTo>
                    <a:pt x="1158" y="20"/>
                  </a:lnTo>
                  <a:lnTo>
                    <a:pt x="1169" y="17"/>
                  </a:lnTo>
                  <a:lnTo>
                    <a:pt x="1185" y="14"/>
                  </a:lnTo>
                  <a:lnTo>
                    <a:pt x="1206" y="9"/>
                  </a:lnTo>
                  <a:lnTo>
                    <a:pt x="1230" y="5"/>
                  </a:lnTo>
                  <a:lnTo>
                    <a:pt x="1259" y="2"/>
                  </a:lnTo>
                  <a:lnTo>
                    <a:pt x="1289" y="1"/>
                  </a:lnTo>
                  <a:lnTo>
                    <a:pt x="132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212" name="Inhaltsplatzhalter 4"/>
          <p:cNvSpPr txBox="1"/>
          <p:nvPr/>
        </p:nvSpPr>
        <p:spPr>
          <a:xfrm>
            <a:off x="508002" y="4687582"/>
            <a:ext cx="3033689" cy="75405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400" b="1" dirty="0">
                <a:solidFill>
                  <a:srgbClr val="3BD8F4"/>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cxnSp>
        <p:nvCxnSpPr>
          <p:cNvPr id="213" name="Elbow Connector 47"/>
          <p:cNvCxnSpPr>
            <a:endCxn id="178" idx="0"/>
          </p:cNvCxnSpPr>
          <p:nvPr/>
        </p:nvCxnSpPr>
        <p:spPr>
          <a:xfrm>
            <a:off x="3722183" y="3114458"/>
            <a:ext cx="777951" cy="625670"/>
          </a:xfrm>
          <a:prstGeom prst="bentConnector2">
            <a:avLst/>
          </a:prstGeom>
          <a:noFill/>
          <a:ln w="28575" cap="flat" cmpd="sng" algn="ctr">
            <a:solidFill>
              <a:sysClr val="windowText" lastClr="000000">
                <a:lumMod val="50000"/>
                <a:lumOff val="50000"/>
              </a:sysClr>
            </a:solidFill>
            <a:prstDash val="solid"/>
            <a:miter lim="800000"/>
            <a:headEnd type="oval"/>
            <a:tailEnd type="none"/>
          </a:ln>
          <a:effectLst/>
        </p:spPr>
      </p:cxnSp>
      <p:cxnSp>
        <p:nvCxnSpPr>
          <p:cNvPr id="214" name="Elbow Connector 50"/>
          <p:cNvCxnSpPr/>
          <p:nvPr/>
        </p:nvCxnSpPr>
        <p:spPr>
          <a:xfrm flipV="1">
            <a:off x="8101869" y="2393185"/>
            <a:ext cx="850129" cy="682005"/>
          </a:xfrm>
          <a:prstGeom prst="bentConnector3">
            <a:avLst/>
          </a:prstGeom>
          <a:noFill/>
          <a:ln w="28575" cap="flat" cmpd="sng" algn="ctr">
            <a:solidFill>
              <a:sysClr val="windowText" lastClr="000000">
                <a:lumMod val="50000"/>
                <a:lumOff val="50000"/>
              </a:sysClr>
            </a:solidFill>
            <a:prstDash val="solid"/>
            <a:miter lim="800000"/>
            <a:tailEnd type="oval"/>
          </a:ln>
          <a:effectLst/>
        </p:spPr>
      </p:cxnSp>
      <p:cxnSp>
        <p:nvCxnSpPr>
          <p:cNvPr id="215" name="Elbow Connector 52"/>
          <p:cNvCxnSpPr/>
          <p:nvPr/>
        </p:nvCxnSpPr>
        <p:spPr>
          <a:xfrm flipV="1">
            <a:off x="8101868" y="3780837"/>
            <a:ext cx="907491" cy="883014"/>
          </a:xfrm>
          <a:prstGeom prst="bentConnector3">
            <a:avLst>
              <a:gd name="adj1" fmla="val 42904"/>
            </a:avLst>
          </a:prstGeom>
          <a:noFill/>
          <a:ln w="28575" cap="flat" cmpd="sng" algn="ctr">
            <a:solidFill>
              <a:sysClr val="windowText" lastClr="000000">
                <a:lumMod val="50000"/>
                <a:lumOff val="50000"/>
              </a:sysClr>
            </a:solidFill>
            <a:prstDash val="solid"/>
            <a:miter lim="800000"/>
            <a:tailEnd type="oval"/>
          </a:ln>
          <a:effectLst/>
        </p:spPr>
      </p:cxnSp>
    </p:spTree>
  </p:cSld>
  <p:clrMapOvr>
    <a:masterClrMapping/>
  </p:clrMapOvr>
  <p:transition spd="slow" advClick="0" advTm="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78"/>
                                        </p:tgtEl>
                                        <p:attrNameLst>
                                          <p:attrName>style.visibility</p:attrName>
                                        </p:attrNameLst>
                                      </p:cBhvr>
                                      <p:to>
                                        <p:strVal val="visible"/>
                                      </p:to>
                                    </p:set>
                                    <p:animEffect transition="in" filter="fade">
                                      <p:cBhvr>
                                        <p:cTn id="13" dur="250"/>
                                        <p:tgtEl>
                                          <p:spTgt spid="17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1"/>
                                        </p:tgtEl>
                                        <p:attrNameLst>
                                          <p:attrName>style.visibility</p:attrName>
                                        </p:attrNameLst>
                                      </p:cBhvr>
                                      <p:to>
                                        <p:strVal val="visible"/>
                                      </p:to>
                                    </p:set>
                                    <p:anim calcmode="lin" valueType="num">
                                      <p:cBhvr>
                                        <p:cTn id="17" dur="500" fill="hold"/>
                                        <p:tgtEl>
                                          <p:spTgt spid="171"/>
                                        </p:tgtEl>
                                        <p:attrNameLst>
                                          <p:attrName>ppt_w</p:attrName>
                                        </p:attrNameLst>
                                      </p:cBhvr>
                                      <p:tavLst>
                                        <p:tav tm="0">
                                          <p:val>
                                            <p:fltVal val="0"/>
                                          </p:val>
                                        </p:tav>
                                        <p:tav tm="100000">
                                          <p:val>
                                            <p:strVal val="#ppt_w"/>
                                          </p:val>
                                        </p:tav>
                                      </p:tavLst>
                                    </p:anim>
                                    <p:anim calcmode="lin" valueType="num">
                                      <p:cBhvr>
                                        <p:cTn id="18" dur="500" fill="hold"/>
                                        <p:tgtEl>
                                          <p:spTgt spid="171"/>
                                        </p:tgtEl>
                                        <p:attrNameLst>
                                          <p:attrName>ppt_h</p:attrName>
                                        </p:attrNameLst>
                                      </p:cBhvr>
                                      <p:tavLst>
                                        <p:tav tm="0">
                                          <p:val>
                                            <p:fltVal val="0"/>
                                          </p:val>
                                        </p:tav>
                                        <p:tav tm="100000">
                                          <p:val>
                                            <p:strVal val="#ppt_h"/>
                                          </p:val>
                                        </p:tav>
                                      </p:tavLst>
                                    </p:anim>
                                    <p:animEffect transition="in" filter="fade">
                                      <p:cBhvr>
                                        <p:cTn id="19" dur="500"/>
                                        <p:tgtEl>
                                          <p:spTgt spid="17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84"/>
                                        </p:tgtEl>
                                        <p:attrNameLst>
                                          <p:attrName>style.visibility</p:attrName>
                                        </p:attrNameLst>
                                      </p:cBhvr>
                                      <p:to>
                                        <p:strVal val="visible"/>
                                      </p:to>
                                    </p:set>
                                    <p:anim calcmode="lin" valueType="num">
                                      <p:cBhvr>
                                        <p:cTn id="23" dur="500" fill="hold"/>
                                        <p:tgtEl>
                                          <p:spTgt spid="184"/>
                                        </p:tgtEl>
                                        <p:attrNameLst>
                                          <p:attrName>ppt_w</p:attrName>
                                        </p:attrNameLst>
                                      </p:cBhvr>
                                      <p:tavLst>
                                        <p:tav tm="0">
                                          <p:val>
                                            <p:fltVal val="0"/>
                                          </p:val>
                                        </p:tav>
                                        <p:tav tm="100000">
                                          <p:val>
                                            <p:strVal val="#ppt_w"/>
                                          </p:val>
                                        </p:tav>
                                      </p:tavLst>
                                    </p:anim>
                                    <p:anim calcmode="lin" valueType="num">
                                      <p:cBhvr>
                                        <p:cTn id="24" dur="500" fill="hold"/>
                                        <p:tgtEl>
                                          <p:spTgt spid="184"/>
                                        </p:tgtEl>
                                        <p:attrNameLst>
                                          <p:attrName>ppt_h</p:attrName>
                                        </p:attrNameLst>
                                      </p:cBhvr>
                                      <p:tavLst>
                                        <p:tav tm="0">
                                          <p:val>
                                            <p:fltVal val="0"/>
                                          </p:val>
                                        </p:tav>
                                        <p:tav tm="100000">
                                          <p:val>
                                            <p:strVal val="#ppt_h"/>
                                          </p:val>
                                        </p:tav>
                                      </p:tavLst>
                                    </p:anim>
                                    <p:animEffect transition="in" filter="fade">
                                      <p:cBhvr>
                                        <p:cTn id="25" dur="500"/>
                                        <p:tgtEl>
                                          <p:spTgt spid="184"/>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213"/>
                                        </p:tgtEl>
                                        <p:attrNameLst>
                                          <p:attrName>style.visibility</p:attrName>
                                        </p:attrNameLst>
                                      </p:cBhvr>
                                      <p:to>
                                        <p:strVal val="visible"/>
                                      </p:to>
                                    </p:set>
                                    <p:animEffect transition="in" filter="wipe(right)">
                                      <p:cBhvr>
                                        <p:cTn id="29" dur="500"/>
                                        <p:tgtEl>
                                          <p:spTgt spid="21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9"/>
                                        </p:tgtEl>
                                        <p:attrNameLst>
                                          <p:attrName>style.visibility</p:attrName>
                                        </p:attrNameLst>
                                      </p:cBhvr>
                                      <p:to>
                                        <p:strVal val="visible"/>
                                      </p:to>
                                    </p:set>
                                    <p:animEffect transition="in" filter="wipe(right)">
                                      <p:cBhvr>
                                        <p:cTn id="32" dur="500"/>
                                        <p:tgtEl>
                                          <p:spTgt spid="179"/>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74"/>
                                        </p:tgtEl>
                                        <p:attrNameLst>
                                          <p:attrName>style.visibility</p:attrName>
                                        </p:attrNameLst>
                                      </p:cBhvr>
                                      <p:to>
                                        <p:strVal val="visible"/>
                                      </p:to>
                                    </p:set>
                                    <p:anim calcmode="lin" valueType="num">
                                      <p:cBhvr>
                                        <p:cTn id="36" dur="500" fill="hold"/>
                                        <p:tgtEl>
                                          <p:spTgt spid="174"/>
                                        </p:tgtEl>
                                        <p:attrNameLst>
                                          <p:attrName>ppt_w</p:attrName>
                                        </p:attrNameLst>
                                      </p:cBhvr>
                                      <p:tavLst>
                                        <p:tav tm="0">
                                          <p:val>
                                            <p:fltVal val="0"/>
                                          </p:val>
                                        </p:tav>
                                        <p:tav tm="100000">
                                          <p:val>
                                            <p:strVal val="#ppt_w"/>
                                          </p:val>
                                        </p:tav>
                                      </p:tavLst>
                                    </p:anim>
                                    <p:anim calcmode="lin" valueType="num">
                                      <p:cBhvr>
                                        <p:cTn id="37" dur="500" fill="hold"/>
                                        <p:tgtEl>
                                          <p:spTgt spid="174"/>
                                        </p:tgtEl>
                                        <p:attrNameLst>
                                          <p:attrName>ppt_h</p:attrName>
                                        </p:attrNameLst>
                                      </p:cBhvr>
                                      <p:tavLst>
                                        <p:tav tm="0">
                                          <p:val>
                                            <p:fltVal val="0"/>
                                          </p:val>
                                        </p:tav>
                                        <p:tav tm="100000">
                                          <p:val>
                                            <p:strVal val="#ppt_h"/>
                                          </p:val>
                                        </p:tav>
                                      </p:tavLst>
                                    </p:anim>
                                    <p:animEffect transition="in" filter="fade">
                                      <p:cBhvr>
                                        <p:cTn id="38" dur="500"/>
                                        <p:tgtEl>
                                          <p:spTgt spid="174"/>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96"/>
                                        </p:tgtEl>
                                        <p:attrNameLst>
                                          <p:attrName>style.visibility</p:attrName>
                                        </p:attrNameLst>
                                      </p:cBhvr>
                                      <p:to>
                                        <p:strVal val="visible"/>
                                      </p:to>
                                    </p:set>
                                    <p:anim calcmode="lin" valueType="num">
                                      <p:cBhvr>
                                        <p:cTn id="42" dur="500" fill="hold"/>
                                        <p:tgtEl>
                                          <p:spTgt spid="196"/>
                                        </p:tgtEl>
                                        <p:attrNameLst>
                                          <p:attrName>ppt_w</p:attrName>
                                        </p:attrNameLst>
                                      </p:cBhvr>
                                      <p:tavLst>
                                        <p:tav tm="0">
                                          <p:val>
                                            <p:fltVal val="0"/>
                                          </p:val>
                                        </p:tav>
                                        <p:tav tm="100000">
                                          <p:val>
                                            <p:strVal val="#ppt_w"/>
                                          </p:val>
                                        </p:tav>
                                      </p:tavLst>
                                    </p:anim>
                                    <p:anim calcmode="lin" valueType="num">
                                      <p:cBhvr>
                                        <p:cTn id="43" dur="500" fill="hold"/>
                                        <p:tgtEl>
                                          <p:spTgt spid="196"/>
                                        </p:tgtEl>
                                        <p:attrNameLst>
                                          <p:attrName>ppt_h</p:attrName>
                                        </p:attrNameLst>
                                      </p:cBhvr>
                                      <p:tavLst>
                                        <p:tav tm="0">
                                          <p:val>
                                            <p:fltVal val="0"/>
                                          </p:val>
                                        </p:tav>
                                        <p:tav tm="100000">
                                          <p:val>
                                            <p:strVal val="#ppt_h"/>
                                          </p:val>
                                        </p:tav>
                                      </p:tavLst>
                                    </p:anim>
                                    <p:animEffect transition="in" filter="fade">
                                      <p:cBhvr>
                                        <p:cTn id="44" dur="500"/>
                                        <p:tgtEl>
                                          <p:spTgt spid="196"/>
                                        </p:tgtEl>
                                      </p:cBhvr>
                                    </p:animEffect>
                                  </p:childTnLst>
                                </p:cTn>
                              </p:par>
                            </p:childTnLst>
                          </p:cTn>
                        </p:par>
                        <p:par>
                          <p:cTn id="45" fill="hold">
                            <p:stCondLst>
                              <p:cond delay="4000"/>
                            </p:stCondLst>
                            <p:childTnLst>
                              <p:par>
                                <p:cTn id="46" presetID="22" presetClass="entr" presetSubtype="2" fill="hold" nodeType="afterEffect">
                                  <p:stCondLst>
                                    <p:cond delay="0"/>
                                  </p:stCondLst>
                                  <p:childTnLst>
                                    <p:set>
                                      <p:cBhvr>
                                        <p:cTn id="47" dur="1" fill="hold">
                                          <p:stCondLst>
                                            <p:cond delay="0"/>
                                          </p:stCondLst>
                                        </p:cTn>
                                        <p:tgtEl>
                                          <p:spTgt spid="170"/>
                                        </p:tgtEl>
                                        <p:attrNameLst>
                                          <p:attrName>style.visibility</p:attrName>
                                        </p:attrNameLst>
                                      </p:cBhvr>
                                      <p:to>
                                        <p:strVal val="visible"/>
                                      </p:to>
                                    </p:set>
                                    <p:animEffect transition="in" filter="wipe(right)">
                                      <p:cBhvr>
                                        <p:cTn id="48" dur="500"/>
                                        <p:tgtEl>
                                          <p:spTgt spid="170"/>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12"/>
                                        </p:tgtEl>
                                        <p:attrNameLst>
                                          <p:attrName>style.visibility</p:attrName>
                                        </p:attrNameLst>
                                      </p:cBhvr>
                                      <p:to>
                                        <p:strVal val="visible"/>
                                      </p:to>
                                    </p:set>
                                    <p:animEffect transition="in" filter="wipe(right)">
                                      <p:cBhvr>
                                        <p:cTn id="51" dur="500"/>
                                        <p:tgtEl>
                                          <p:spTgt spid="212"/>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73"/>
                                        </p:tgtEl>
                                        <p:attrNameLst>
                                          <p:attrName>style.visibility</p:attrName>
                                        </p:attrNameLst>
                                      </p:cBhvr>
                                      <p:to>
                                        <p:strVal val="visible"/>
                                      </p:to>
                                    </p:set>
                                    <p:anim calcmode="lin" valueType="num">
                                      <p:cBhvr>
                                        <p:cTn id="55" dur="500" fill="hold"/>
                                        <p:tgtEl>
                                          <p:spTgt spid="173"/>
                                        </p:tgtEl>
                                        <p:attrNameLst>
                                          <p:attrName>ppt_w</p:attrName>
                                        </p:attrNameLst>
                                      </p:cBhvr>
                                      <p:tavLst>
                                        <p:tav tm="0">
                                          <p:val>
                                            <p:fltVal val="0"/>
                                          </p:val>
                                        </p:tav>
                                        <p:tav tm="100000">
                                          <p:val>
                                            <p:strVal val="#ppt_w"/>
                                          </p:val>
                                        </p:tav>
                                      </p:tavLst>
                                    </p:anim>
                                    <p:anim calcmode="lin" valueType="num">
                                      <p:cBhvr>
                                        <p:cTn id="56" dur="500" fill="hold"/>
                                        <p:tgtEl>
                                          <p:spTgt spid="173"/>
                                        </p:tgtEl>
                                        <p:attrNameLst>
                                          <p:attrName>ppt_h</p:attrName>
                                        </p:attrNameLst>
                                      </p:cBhvr>
                                      <p:tavLst>
                                        <p:tav tm="0">
                                          <p:val>
                                            <p:fltVal val="0"/>
                                          </p:val>
                                        </p:tav>
                                        <p:tav tm="100000">
                                          <p:val>
                                            <p:strVal val="#ppt_h"/>
                                          </p:val>
                                        </p:tav>
                                      </p:tavLst>
                                    </p:anim>
                                    <p:animEffect transition="in" filter="fade">
                                      <p:cBhvr>
                                        <p:cTn id="57" dur="500"/>
                                        <p:tgtEl>
                                          <p:spTgt spid="173"/>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201"/>
                                        </p:tgtEl>
                                        <p:attrNameLst>
                                          <p:attrName>style.visibility</p:attrName>
                                        </p:attrNameLst>
                                      </p:cBhvr>
                                      <p:to>
                                        <p:strVal val="visible"/>
                                      </p:to>
                                    </p:set>
                                    <p:anim calcmode="lin" valueType="num">
                                      <p:cBhvr>
                                        <p:cTn id="61" dur="500" fill="hold"/>
                                        <p:tgtEl>
                                          <p:spTgt spid="201"/>
                                        </p:tgtEl>
                                        <p:attrNameLst>
                                          <p:attrName>ppt_w</p:attrName>
                                        </p:attrNameLst>
                                      </p:cBhvr>
                                      <p:tavLst>
                                        <p:tav tm="0">
                                          <p:val>
                                            <p:fltVal val="0"/>
                                          </p:val>
                                        </p:tav>
                                        <p:tav tm="100000">
                                          <p:val>
                                            <p:strVal val="#ppt_w"/>
                                          </p:val>
                                        </p:tav>
                                      </p:tavLst>
                                    </p:anim>
                                    <p:anim calcmode="lin" valueType="num">
                                      <p:cBhvr>
                                        <p:cTn id="62" dur="500" fill="hold"/>
                                        <p:tgtEl>
                                          <p:spTgt spid="201"/>
                                        </p:tgtEl>
                                        <p:attrNameLst>
                                          <p:attrName>ppt_h</p:attrName>
                                        </p:attrNameLst>
                                      </p:cBhvr>
                                      <p:tavLst>
                                        <p:tav tm="0">
                                          <p:val>
                                            <p:fltVal val="0"/>
                                          </p:val>
                                        </p:tav>
                                        <p:tav tm="100000">
                                          <p:val>
                                            <p:strVal val="#ppt_h"/>
                                          </p:val>
                                        </p:tav>
                                      </p:tavLst>
                                    </p:anim>
                                    <p:animEffect transition="in" filter="fade">
                                      <p:cBhvr>
                                        <p:cTn id="63" dur="500"/>
                                        <p:tgtEl>
                                          <p:spTgt spid="201"/>
                                        </p:tgtEl>
                                      </p:cBhvr>
                                    </p:animEffect>
                                  </p:childTnLst>
                                </p:cTn>
                              </p:par>
                            </p:childTnLst>
                          </p:cTn>
                        </p:par>
                        <p:par>
                          <p:cTn id="64" fill="hold">
                            <p:stCondLst>
                              <p:cond delay="5500"/>
                            </p:stCondLst>
                            <p:childTnLst>
                              <p:par>
                                <p:cTn id="65" presetID="22" presetClass="entr" presetSubtype="8" fill="hold" nodeType="afterEffect">
                                  <p:stCondLst>
                                    <p:cond delay="0"/>
                                  </p:stCondLst>
                                  <p:childTnLst>
                                    <p:set>
                                      <p:cBhvr>
                                        <p:cTn id="66" dur="1" fill="hold">
                                          <p:stCondLst>
                                            <p:cond delay="0"/>
                                          </p:stCondLst>
                                        </p:cTn>
                                        <p:tgtEl>
                                          <p:spTgt spid="169"/>
                                        </p:tgtEl>
                                        <p:attrNameLst>
                                          <p:attrName>style.visibility</p:attrName>
                                        </p:attrNameLst>
                                      </p:cBhvr>
                                      <p:to>
                                        <p:strVal val="visible"/>
                                      </p:to>
                                    </p:set>
                                    <p:animEffect transition="in" filter="wipe(left)">
                                      <p:cBhvr>
                                        <p:cTn id="67" dur="500"/>
                                        <p:tgtEl>
                                          <p:spTgt spid="16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83"/>
                                        </p:tgtEl>
                                        <p:attrNameLst>
                                          <p:attrName>style.visibility</p:attrName>
                                        </p:attrNameLst>
                                      </p:cBhvr>
                                      <p:to>
                                        <p:strVal val="visible"/>
                                      </p:to>
                                    </p:set>
                                    <p:animEffect transition="in" filter="wipe(left)">
                                      <p:cBhvr>
                                        <p:cTn id="70" dur="500"/>
                                        <p:tgtEl>
                                          <p:spTgt spid="183"/>
                                        </p:tgtEl>
                                      </p:cBhvr>
                                    </p:animEffect>
                                  </p:childTnLst>
                                </p:cTn>
                              </p:par>
                            </p:childTnLst>
                          </p:cTn>
                        </p:par>
                        <p:par>
                          <p:cTn id="71" fill="hold">
                            <p:stCondLst>
                              <p:cond delay="6000"/>
                            </p:stCondLst>
                            <p:childTnLst>
                              <p:par>
                                <p:cTn id="72" presetID="53" presetClass="entr" presetSubtype="16" fill="hold" grpId="0" nodeType="afterEffect">
                                  <p:stCondLst>
                                    <p:cond delay="0"/>
                                  </p:stCondLst>
                                  <p:childTnLst>
                                    <p:set>
                                      <p:cBhvr>
                                        <p:cTn id="73" dur="1" fill="hold">
                                          <p:stCondLst>
                                            <p:cond delay="0"/>
                                          </p:stCondLst>
                                        </p:cTn>
                                        <p:tgtEl>
                                          <p:spTgt spid="176"/>
                                        </p:tgtEl>
                                        <p:attrNameLst>
                                          <p:attrName>style.visibility</p:attrName>
                                        </p:attrNameLst>
                                      </p:cBhvr>
                                      <p:to>
                                        <p:strVal val="visible"/>
                                      </p:to>
                                    </p:set>
                                    <p:anim calcmode="lin" valueType="num">
                                      <p:cBhvr>
                                        <p:cTn id="74" dur="500" fill="hold"/>
                                        <p:tgtEl>
                                          <p:spTgt spid="176"/>
                                        </p:tgtEl>
                                        <p:attrNameLst>
                                          <p:attrName>ppt_w</p:attrName>
                                        </p:attrNameLst>
                                      </p:cBhvr>
                                      <p:tavLst>
                                        <p:tav tm="0">
                                          <p:val>
                                            <p:fltVal val="0"/>
                                          </p:val>
                                        </p:tav>
                                        <p:tav tm="100000">
                                          <p:val>
                                            <p:strVal val="#ppt_w"/>
                                          </p:val>
                                        </p:tav>
                                      </p:tavLst>
                                    </p:anim>
                                    <p:anim calcmode="lin" valueType="num">
                                      <p:cBhvr>
                                        <p:cTn id="75" dur="500" fill="hold"/>
                                        <p:tgtEl>
                                          <p:spTgt spid="176"/>
                                        </p:tgtEl>
                                        <p:attrNameLst>
                                          <p:attrName>ppt_h</p:attrName>
                                        </p:attrNameLst>
                                      </p:cBhvr>
                                      <p:tavLst>
                                        <p:tav tm="0">
                                          <p:val>
                                            <p:fltVal val="0"/>
                                          </p:val>
                                        </p:tav>
                                        <p:tav tm="100000">
                                          <p:val>
                                            <p:strVal val="#ppt_h"/>
                                          </p:val>
                                        </p:tav>
                                      </p:tavLst>
                                    </p:anim>
                                    <p:animEffect transition="in" filter="fade">
                                      <p:cBhvr>
                                        <p:cTn id="76" dur="500"/>
                                        <p:tgtEl>
                                          <p:spTgt spid="176"/>
                                        </p:tgtEl>
                                      </p:cBhvr>
                                    </p:animEffect>
                                  </p:childTnLst>
                                </p:cTn>
                              </p:par>
                            </p:childTnLst>
                          </p:cTn>
                        </p:par>
                        <p:par>
                          <p:cTn id="77" fill="hold">
                            <p:stCondLst>
                              <p:cond delay="6500"/>
                            </p:stCondLst>
                            <p:childTnLst>
                              <p:par>
                                <p:cTn id="78" presetID="53" presetClass="entr" presetSubtype="16" fill="hold" nodeType="afterEffect">
                                  <p:stCondLst>
                                    <p:cond delay="0"/>
                                  </p:stCondLst>
                                  <p:childTnLst>
                                    <p:set>
                                      <p:cBhvr>
                                        <p:cTn id="79" dur="1" fill="hold">
                                          <p:stCondLst>
                                            <p:cond delay="0"/>
                                          </p:stCondLst>
                                        </p:cTn>
                                        <p:tgtEl>
                                          <p:spTgt spid="189"/>
                                        </p:tgtEl>
                                        <p:attrNameLst>
                                          <p:attrName>style.visibility</p:attrName>
                                        </p:attrNameLst>
                                      </p:cBhvr>
                                      <p:to>
                                        <p:strVal val="visible"/>
                                      </p:to>
                                    </p:set>
                                    <p:anim calcmode="lin" valueType="num">
                                      <p:cBhvr>
                                        <p:cTn id="80" dur="500" fill="hold"/>
                                        <p:tgtEl>
                                          <p:spTgt spid="189"/>
                                        </p:tgtEl>
                                        <p:attrNameLst>
                                          <p:attrName>ppt_w</p:attrName>
                                        </p:attrNameLst>
                                      </p:cBhvr>
                                      <p:tavLst>
                                        <p:tav tm="0">
                                          <p:val>
                                            <p:fltVal val="0"/>
                                          </p:val>
                                        </p:tav>
                                        <p:tav tm="100000">
                                          <p:val>
                                            <p:strVal val="#ppt_w"/>
                                          </p:val>
                                        </p:tav>
                                      </p:tavLst>
                                    </p:anim>
                                    <p:anim calcmode="lin" valueType="num">
                                      <p:cBhvr>
                                        <p:cTn id="81" dur="500" fill="hold"/>
                                        <p:tgtEl>
                                          <p:spTgt spid="189"/>
                                        </p:tgtEl>
                                        <p:attrNameLst>
                                          <p:attrName>ppt_h</p:attrName>
                                        </p:attrNameLst>
                                      </p:cBhvr>
                                      <p:tavLst>
                                        <p:tav tm="0">
                                          <p:val>
                                            <p:fltVal val="0"/>
                                          </p:val>
                                        </p:tav>
                                        <p:tav tm="100000">
                                          <p:val>
                                            <p:strVal val="#ppt_h"/>
                                          </p:val>
                                        </p:tav>
                                      </p:tavLst>
                                    </p:anim>
                                    <p:animEffect transition="in" filter="fade">
                                      <p:cBhvr>
                                        <p:cTn id="82" dur="500"/>
                                        <p:tgtEl>
                                          <p:spTgt spid="189"/>
                                        </p:tgtEl>
                                      </p:cBhvr>
                                    </p:animEffect>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215"/>
                                        </p:tgtEl>
                                        <p:attrNameLst>
                                          <p:attrName>style.visibility</p:attrName>
                                        </p:attrNameLst>
                                      </p:cBhvr>
                                      <p:to>
                                        <p:strVal val="visible"/>
                                      </p:to>
                                    </p:set>
                                    <p:animEffect transition="in" filter="wipe(left)">
                                      <p:cBhvr>
                                        <p:cTn id="86" dur="500"/>
                                        <p:tgtEl>
                                          <p:spTgt spid="21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82"/>
                                        </p:tgtEl>
                                        <p:attrNameLst>
                                          <p:attrName>style.visibility</p:attrName>
                                        </p:attrNameLst>
                                      </p:cBhvr>
                                      <p:to>
                                        <p:strVal val="visible"/>
                                      </p:to>
                                    </p:set>
                                    <p:animEffect transition="in" filter="wipe(left)">
                                      <p:cBhvr>
                                        <p:cTn id="89" dur="500"/>
                                        <p:tgtEl>
                                          <p:spTgt spid="182"/>
                                        </p:tgtEl>
                                      </p:cBhvr>
                                    </p:animEffect>
                                  </p:childTnLst>
                                </p:cTn>
                              </p:par>
                            </p:childTnLst>
                          </p:cTn>
                        </p:par>
                        <p:par>
                          <p:cTn id="90" fill="hold">
                            <p:stCondLst>
                              <p:cond delay="7500"/>
                            </p:stCondLst>
                            <p:childTnLst>
                              <p:par>
                                <p:cTn id="91" presetID="53" presetClass="entr" presetSubtype="16" fill="hold" grpId="0" nodeType="afterEffect">
                                  <p:stCondLst>
                                    <p:cond delay="0"/>
                                  </p:stCondLst>
                                  <p:childTnLst>
                                    <p:set>
                                      <p:cBhvr>
                                        <p:cTn id="92" dur="1" fill="hold">
                                          <p:stCondLst>
                                            <p:cond delay="0"/>
                                          </p:stCondLst>
                                        </p:cTn>
                                        <p:tgtEl>
                                          <p:spTgt spid="175"/>
                                        </p:tgtEl>
                                        <p:attrNameLst>
                                          <p:attrName>style.visibility</p:attrName>
                                        </p:attrNameLst>
                                      </p:cBhvr>
                                      <p:to>
                                        <p:strVal val="visible"/>
                                      </p:to>
                                    </p:set>
                                    <p:anim calcmode="lin" valueType="num">
                                      <p:cBhvr>
                                        <p:cTn id="93" dur="500" fill="hold"/>
                                        <p:tgtEl>
                                          <p:spTgt spid="175"/>
                                        </p:tgtEl>
                                        <p:attrNameLst>
                                          <p:attrName>ppt_w</p:attrName>
                                        </p:attrNameLst>
                                      </p:cBhvr>
                                      <p:tavLst>
                                        <p:tav tm="0">
                                          <p:val>
                                            <p:fltVal val="0"/>
                                          </p:val>
                                        </p:tav>
                                        <p:tav tm="100000">
                                          <p:val>
                                            <p:strVal val="#ppt_w"/>
                                          </p:val>
                                        </p:tav>
                                      </p:tavLst>
                                    </p:anim>
                                    <p:anim calcmode="lin" valueType="num">
                                      <p:cBhvr>
                                        <p:cTn id="94" dur="500" fill="hold"/>
                                        <p:tgtEl>
                                          <p:spTgt spid="175"/>
                                        </p:tgtEl>
                                        <p:attrNameLst>
                                          <p:attrName>ppt_h</p:attrName>
                                        </p:attrNameLst>
                                      </p:cBhvr>
                                      <p:tavLst>
                                        <p:tav tm="0">
                                          <p:val>
                                            <p:fltVal val="0"/>
                                          </p:val>
                                        </p:tav>
                                        <p:tav tm="100000">
                                          <p:val>
                                            <p:strVal val="#ppt_h"/>
                                          </p:val>
                                        </p:tav>
                                      </p:tavLst>
                                    </p:anim>
                                    <p:animEffect transition="in" filter="fade">
                                      <p:cBhvr>
                                        <p:cTn id="95" dur="500"/>
                                        <p:tgtEl>
                                          <p:spTgt spid="175"/>
                                        </p:tgtEl>
                                      </p:cBhvr>
                                    </p:animEffect>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193"/>
                                        </p:tgtEl>
                                        <p:attrNameLst>
                                          <p:attrName>style.visibility</p:attrName>
                                        </p:attrNameLst>
                                      </p:cBhvr>
                                      <p:to>
                                        <p:strVal val="visible"/>
                                      </p:to>
                                    </p:set>
                                    <p:anim calcmode="lin" valueType="num">
                                      <p:cBhvr>
                                        <p:cTn id="99" dur="500" fill="hold"/>
                                        <p:tgtEl>
                                          <p:spTgt spid="193"/>
                                        </p:tgtEl>
                                        <p:attrNameLst>
                                          <p:attrName>ppt_w</p:attrName>
                                        </p:attrNameLst>
                                      </p:cBhvr>
                                      <p:tavLst>
                                        <p:tav tm="0">
                                          <p:val>
                                            <p:fltVal val="0"/>
                                          </p:val>
                                        </p:tav>
                                        <p:tav tm="100000">
                                          <p:val>
                                            <p:strVal val="#ppt_w"/>
                                          </p:val>
                                        </p:tav>
                                      </p:tavLst>
                                    </p:anim>
                                    <p:anim calcmode="lin" valueType="num">
                                      <p:cBhvr>
                                        <p:cTn id="100" dur="500" fill="hold"/>
                                        <p:tgtEl>
                                          <p:spTgt spid="193"/>
                                        </p:tgtEl>
                                        <p:attrNameLst>
                                          <p:attrName>ppt_h</p:attrName>
                                        </p:attrNameLst>
                                      </p:cBhvr>
                                      <p:tavLst>
                                        <p:tav tm="0">
                                          <p:val>
                                            <p:fltVal val="0"/>
                                          </p:val>
                                        </p:tav>
                                        <p:tav tm="100000">
                                          <p:val>
                                            <p:strVal val="#ppt_h"/>
                                          </p:val>
                                        </p:tav>
                                      </p:tavLst>
                                    </p:anim>
                                    <p:animEffect transition="in" filter="fade">
                                      <p:cBhvr>
                                        <p:cTn id="101" dur="500"/>
                                        <p:tgtEl>
                                          <p:spTgt spid="193"/>
                                        </p:tgtEl>
                                      </p:cBhvr>
                                    </p:animEffect>
                                  </p:childTnLst>
                                </p:cTn>
                              </p:par>
                            </p:childTnLst>
                          </p:cTn>
                        </p:par>
                        <p:par>
                          <p:cTn id="102" fill="hold">
                            <p:stCondLst>
                              <p:cond delay="8500"/>
                            </p:stCondLst>
                            <p:childTnLst>
                              <p:par>
                                <p:cTn id="103" presetID="22" presetClass="entr" presetSubtype="8" fill="hold" nodeType="afterEffect">
                                  <p:stCondLst>
                                    <p:cond delay="0"/>
                                  </p:stCondLst>
                                  <p:childTnLst>
                                    <p:set>
                                      <p:cBhvr>
                                        <p:cTn id="104" dur="1" fill="hold">
                                          <p:stCondLst>
                                            <p:cond delay="0"/>
                                          </p:stCondLst>
                                        </p:cTn>
                                        <p:tgtEl>
                                          <p:spTgt spid="214"/>
                                        </p:tgtEl>
                                        <p:attrNameLst>
                                          <p:attrName>style.visibility</p:attrName>
                                        </p:attrNameLst>
                                      </p:cBhvr>
                                      <p:to>
                                        <p:strVal val="visible"/>
                                      </p:to>
                                    </p:set>
                                    <p:animEffect transition="in" filter="wipe(left)">
                                      <p:cBhvr>
                                        <p:cTn id="105" dur="500"/>
                                        <p:tgtEl>
                                          <p:spTgt spid="214"/>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81"/>
                                        </p:tgtEl>
                                        <p:attrNameLst>
                                          <p:attrName>style.visibility</p:attrName>
                                        </p:attrNameLst>
                                      </p:cBhvr>
                                      <p:to>
                                        <p:strVal val="visible"/>
                                      </p:to>
                                    </p:set>
                                    <p:animEffect transition="in" filter="wipe(left)">
                                      <p:cBhvr>
                                        <p:cTn id="108" dur="500"/>
                                        <p:tgtEl>
                                          <p:spTgt spid="181"/>
                                        </p:tgtEl>
                                      </p:cBhvr>
                                    </p:animEffect>
                                  </p:childTnLst>
                                </p:cTn>
                              </p:par>
                            </p:childTnLst>
                          </p:cTn>
                        </p:par>
                        <p:par>
                          <p:cTn id="109" fill="hold">
                            <p:stCondLst>
                              <p:cond delay="9000"/>
                            </p:stCondLst>
                            <p:childTnLst>
                              <p:par>
                                <p:cTn id="110" presetID="53" presetClass="entr" presetSubtype="16" fill="hold" grpId="0" nodeType="afterEffect">
                                  <p:stCondLst>
                                    <p:cond delay="0"/>
                                  </p:stCondLst>
                                  <p:childTnLst>
                                    <p:set>
                                      <p:cBhvr>
                                        <p:cTn id="111" dur="1" fill="hold">
                                          <p:stCondLst>
                                            <p:cond delay="0"/>
                                          </p:stCondLst>
                                        </p:cTn>
                                        <p:tgtEl>
                                          <p:spTgt spid="172"/>
                                        </p:tgtEl>
                                        <p:attrNameLst>
                                          <p:attrName>style.visibility</p:attrName>
                                        </p:attrNameLst>
                                      </p:cBhvr>
                                      <p:to>
                                        <p:strVal val="visible"/>
                                      </p:to>
                                    </p:set>
                                    <p:anim calcmode="lin" valueType="num">
                                      <p:cBhvr>
                                        <p:cTn id="112" dur="500" fill="hold"/>
                                        <p:tgtEl>
                                          <p:spTgt spid="172"/>
                                        </p:tgtEl>
                                        <p:attrNameLst>
                                          <p:attrName>ppt_w</p:attrName>
                                        </p:attrNameLst>
                                      </p:cBhvr>
                                      <p:tavLst>
                                        <p:tav tm="0">
                                          <p:val>
                                            <p:fltVal val="0"/>
                                          </p:val>
                                        </p:tav>
                                        <p:tav tm="100000">
                                          <p:val>
                                            <p:strVal val="#ppt_w"/>
                                          </p:val>
                                        </p:tav>
                                      </p:tavLst>
                                    </p:anim>
                                    <p:anim calcmode="lin" valueType="num">
                                      <p:cBhvr>
                                        <p:cTn id="113" dur="500" fill="hold"/>
                                        <p:tgtEl>
                                          <p:spTgt spid="172"/>
                                        </p:tgtEl>
                                        <p:attrNameLst>
                                          <p:attrName>ppt_h</p:attrName>
                                        </p:attrNameLst>
                                      </p:cBhvr>
                                      <p:tavLst>
                                        <p:tav tm="0">
                                          <p:val>
                                            <p:fltVal val="0"/>
                                          </p:val>
                                        </p:tav>
                                        <p:tav tm="100000">
                                          <p:val>
                                            <p:strVal val="#ppt_h"/>
                                          </p:val>
                                        </p:tav>
                                      </p:tavLst>
                                    </p:anim>
                                    <p:animEffect transition="in" filter="fade">
                                      <p:cBhvr>
                                        <p:cTn id="114" dur="500"/>
                                        <p:tgtEl>
                                          <p:spTgt spid="172"/>
                                        </p:tgtEl>
                                      </p:cBhvr>
                                    </p:animEffect>
                                  </p:childTnLst>
                                </p:cTn>
                              </p:par>
                            </p:childTnLst>
                          </p:cTn>
                        </p:par>
                        <p:par>
                          <p:cTn id="115" fill="hold">
                            <p:stCondLst>
                              <p:cond delay="9500"/>
                            </p:stCondLst>
                            <p:childTnLst>
                              <p:par>
                                <p:cTn id="116" presetID="53" presetClass="entr" presetSubtype="16" fill="hold" nodeType="afterEffect">
                                  <p:stCondLst>
                                    <p:cond delay="0"/>
                                  </p:stCondLst>
                                  <p:childTnLst>
                                    <p:set>
                                      <p:cBhvr>
                                        <p:cTn id="117" dur="1" fill="hold">
                                          <p:stCondLst>
                                            <p:cond delay="0"/>
                                          </p:stCondLst>
                                        </p:cTn>
                                        <p:tgtEl>
                                          <p:spTgt spid="205"/>
                                        </p:tgtEl>
                                        <p:attrNameLst>
                                          <p:attrName>style.visibility</p:attrName>
                                        </p:attrNameLst>
                                      </p:cBhvr>
                                      <p:to>
                                        <p:strVal val="visible"/>
                                      </p:to>
                                    </p:set>
                                    <p:anim calcmode="lin" valueType="num">
                                      <p:cBhvr>
                                        <p:cTn id="118" dur="500" fill="hold"/>
                                        <p:tgtEl>
                                          <p:spTgt spid="205"/>
                                        </p:tgtEl>
                                        <p:attrNameLst>
                                          <p:attrName>ppt_w</p:attrName>
                                        </p:attrNameLst>
                                      </p:cBhvr>
                                      <p:tavLst>
                                        <p:tav tm="0">
                                          <p:val>
                                            <p:fltVal val="0"/>
                                          </p:val>
                                        </p:tav>
                                        <p:tav tm="100000">
                                          <p:val>
                                            <p:strVal val="#ppt_w"/>
                                          </p:val>
                                        </p:tav>
                                      </p:tavLst>
                                    </p:anim>
                                    <p:anim calcmode="lin" valueType="num">
                                      <p:cBhvr>
                                        <p:cTn id="119" dur="500" fill="hold"/>
                                        <p:tgtEl>
                                          <p:spTgt spid="205"/>
                                        </p:tgtEl>
                                        <p:attrNameLst>
                                          <p:attrName>ppt_h</p:attrName>
                                        </p:attrNameLst>
                                      </p:cBhvr>
                                      <p:tavLst>
                                        <p:tav tm="0">
                                          <p:val>
                                            <p:fltVal val="0"/>
                                          </p:val>
                                        </p:tav>
                                        <p:tav tm="100000">
                                          <p:val>
                                            <p:strVal val="#ppt_h"/>
                                          </p:val>
                                        </p:tav>
                                      </p:tavLst>
                                    </p:anim>
                                    <p:animEffect transition="in" filter="fade">
                                      <p:cBhvr>
                                        <p:cTn id="120" dur="500"/>
                                        <p:tgtEl>
                                          <p:spTgt spid="205"/>
                                        </p:tgtEl>
                                      </p:cBhvr>
                                    </p:animEffect>
                                  </p:childTnLst>
                                </p:cTn>
                              </p:par>
                            </p:childTnLst>
                          </p:cTn>
                        </p:par>
                        <p:par>
                          <p:cTn id="121" fill="hold">
                            <p:stCondLst>
                              <p:cond delay="10000"/>
                            </p:stCondLst>
                            <p:childTnLst>
                              <p:par>
                                <p:cTn id="122" presetID="10" presetClass="entr" presetSubtype="0" fill="hold" grpId="0" nodeType="afterEffect">
                                  <p:stCondLst>
                                    <p:cond delay="0"/>
                                  </p:stCondLst>
                                  <p:childTnLst>
                                    <p:set>
                                      <p:cBhvr>
                                        <p:cTn id="123" dur="1" fill="hold">
                                          <p:stCondLst>
                                            <p:cond delay="0"/>
                                          </p:stCondLst>
                                        </p:cTn>
                                        <p:tgtEl>
                                          <p:spTgt spid="177"/>
                                        </p:tgtEl>
                                        <p:attrNameLst>
                                          <p:attrName>style.visibility</p:attrName>
                                        </p:attrNameLst>
                                      </p:cBhvr>
                                      <p:to>
                                        <p:strVal val="visible"/>
                                      </p:to>
                                    </p:set>
                                    <p:animEffect transition="in" filter="fade">
                                      <p:cBhvr>
                                        <p:cTn id="124" dur="250"/>
                                        <p:tgtEl>
                                          <p:spTgt spid="177"/>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180"/>
                                        </p:tgtEl>
                                        <p:attrNameLst>
                                          <p:attrName>style.visibility</p:attrName>
                                        </p:attrNameLst>
                                      </p:cBhvr>
                                      <p:to>
                                        <p:strVal val="visible"/>
                                      </p:to>
                                    </p:set>
                                    <p:animEffect transition="in" filter="wipe(right)">
                                      <p:cBhvr>
                                        <p:cTn id="127"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3" grpId="0" animBg="1"/>
      <p:bldP spid="174" grpId="0" animBg="1"/>
      <p:bldP spid="175" grpId="0" animBg="1"/>
      <p:bldP spid="176" grpId="0" animBg="1"/>
      <p:bldP spid="177" grpId="0" animBg="1"/>
      <p:bldP spid="178" grpId="0" animBg="1"/>
      <p:bldP spid="179" grpId="0"/>
      <p:bldP spid="180" grpId="0"/>
      <p:bldP spid="181" grpId="0"/>
      <p:bldP spid="182" grpId="0"/>
      <p:bldP spid="183" grpId="0"/>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5143706"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工作总结</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sp>
        <p:nvSpPr>
          <p:cNvPr id="59" name="Oval 1"/>
          <p:cNvSpPr/>
          <p:nvPr/>
        </p:nvSpPr>
        <p:spPr>
          <a:xfrm>
            <a:off x="5552485" y="1825484"/>
            <a:ext cx="1087035" cy="108703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nvGrpSpPr>
          <p:cNvPr id="60" name="Group 34"/>
          <p:cNvGrpSpPr/>
          <p:nvPr/>
        </p:nvGrpSpPr>
        <p:grpSpPr>
          <a:xfrm rot="2700000" flipH="1">
            <a:off x="6723262" y="2875703"/>
            <a:ext cx="1690894" cy="1690892"/>
            <a:chOff x="1905000" y="2108996"/>
            <a:chExt cx="1716088" cy="1716088"/>
          </a:xfrm>
        </p:grpSpPr>
        <p:sp>
          <p:nvSpPr>
            <p:cNvPr id="61" name="Teardrop 35"/>
            <p:cNvSpPr/>
            <p:nvPr/>
          </p:nvSpPr>
          <p:spPr>
            <a:xfrm rot="5400000">
              <a:off x="1905000" y="2108996"/>
              <a:ext cx="1716088" cy="1716088"/>
            </a:xfrm>
            <a:prstGeom prst="teardrop">
              <a:avLst/>
            </a:prstGeom>
            <a:solidFill>
              <a:srgbClr val="3BD8F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62" name="Teardrop 36"/>
            <p:cNvSpPr/>
            <p:nvPr/>
          </p:nvSpPr>
          <p:spPr>
            <a:xfrm rot="5400000">
              <a:off x="2078038" y="2282033"/>
              <a:ext cx="1543050" cy="1543050"/>
            </a:xfrm>
            <a:prstGeom prst="teardrop">
              <a:avLst/>
            </a:prstGeom>
            <a:solidFill>
              <a:srgbClr val="3BD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sp>
        <p:nvSpPr>
          <p:cNvPr id="63" name="Oval 15"/>
          <p:cNvSpPr/>
          <p:nvPr/>
        </p:nvSpPr>
        <p:spPr>
          <a:xfrm>
            <a:off x="6904633" y="3177630"/>
            <a:ext cx="1087035" cy="108703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nvGrpSpPr>
          <p:cNvPr id="64" name="Group 37"/>
          <p:cNvGrpSpPr/>
          <p:nvPr/>
        </p:nvGrpSpPr>
        <p:grpSpPr>
          <a:xfrm rot="2700000" flipV="1">
            <a:off x="3777845" y="2875703"/>
            <a:ext cx="1690894" cy="1690892"/>
            <a:chOff x="1905000" y="2108996"/>
            <a:chExt cx="1716088" cy="1716088"/>
          </a:xfrm>
        </p:grpSpPr>
        <p:sp>
          <p:nvSpPr>
            <p:cNvPr id="65" name="Teardrop 38"/>
            <p:cNvSpPr/>
            <p:nvPr/>
          </p:nvSpPr>
          <p:spPr>
            <a:xfrm rot="5400000">
              <a:off x="1905000" y="2108996"/>
              <a:ext cx="1716088" cy="1716088"/>
            </a:xfrm>
            <a:prstGeom prst="teardrop">
              <a:avLst/>
            </a:prstGeom>
            <a:solidFill>
              <a:srgbClr val="3BD8F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66" name="Teardrop 39"/>
            <p:cNvSpPr/>
            <p:nvPr/>
          </p:nvSpPr>
          <p:spPr>
            <a:xfrm rot="5400000">
              <a:off x="2078038" y="2282033"/>
              <a:ext cx="1543050" cy="1543050"/>
            </a:xfrm>
            <a:prstGeom prst="teardrop">
              <a:avLst/>
            </a:prstGeom>
            <a:solidFill>
              <a:srgbClr val="3BD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sp>
        <p:nvSpPr>
          <p:cNvPr id="67" name="Oval 16"/>
          <p:cNvSpPr/>
          <p:nvPr/>
        </p:nvSpPr>
        <p:spPr>
          <a:xfrm>
            <a:off x="4200335" y="3177634"/>
            <a:ext cx="1087035" cy="108703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nvGrpSpPr>
          <p:cNvPr id="68" name="Group 11"/>
          <p:cNvGrpSpPr/>
          <p:nvPr/>
        </p:nvGrpSpPr>
        <p:grpSpPr>
          <a:xfrm>
            <a:off x="5250555" y="4313099"/>
            <a:ext cx="1690893" cy="1726204"/>
            <a:chOff x="5250554" y="4713149"/>
            <a:chExt cx="1690893" cy="1726204"/>
          </a:xfrm>
        </p:grpSpPr>
        <p:sp>
          <p:nvSpPr>
            <p:cNvPr id="69" name="Teardrop 41"/>
            <p:cNvSpPr/>
            <p:nvPr/>
          </p:nvSpPr>
          <p:spPr>
            <a:xfrm rot="8100000" flipH="1" flipV="1">
              <a:off x="5250554" y="4748460"/>
              <a:ext cx="1690893" cy="1690893"/>
            </a:xfrm>
            <a:prstGeom prst="teardrop">
              <a:avLst/>
            </a:prstGeom>
            <a:solidFill>
              <a:srgbClr val="B78EF9">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70" name="Teardrop 42"/>
            <p:cNvSpPr/>
            <p:nvPr/>
          </p:nvSpPr>
          <p:spPr>
            <a:xfrm rot="8100000" flipH="1" flipV="1">
              <a:off x="5335801" y="4713149"/>
              <a:ext cx="1520396" cy="1520395"/>
            </a:xfrm>
            <a:prstGeom prst="teardrop">
              <a:avLst/>
            </a:prstGeom>
            <a:solidFill>
              <a:srgbClr val="B78EF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sp>
        <p:nvSpPr>
          <p:cNvPr id="71" name="Oval 17"/>
          <p:cNvSpPr/>
          <p:nvPr/>
        </p:nvSpPr>
        <p:spPr>
          <a:xfrm>
            <a:off x="5550740" y="4528039"/>
            <a:ext cx="1087035" cy="108703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72" name="Inhaltsplatzhalter 4"/>
          <p:cNvSpPr txBox="1"/>
          <p:nvPr/>
        </p:nvSpPr>
        <p:spPr>
          <a:xfrm>
            <a:off x="1943323" y="1857595"/>
            <a:ext cx="3107355" cy="7232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73" name="Inhaltsplatzhalter 4"/>
          <p:cNvSpPr txBox="1"/>
          <p:nvPr/>
        </p:nvSpPr>
        <p:spPr>
          <a:xfrm>
            <a:off x="8624576" y="3359508"/>
            <a:ext cx="3041243" cy="7232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74" name="Inhaltsplatzhalter 4"/>
          <p:cNvSpPr txBox="1"/>
          <p:nvPr/>
        </p:nvSpPr>
        <p:spPr>
          <a:xfrm>
            <a:off x="508002" y="3359508"/>
            <a:ext cx="3050853" cy="7232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3BD8F4"/>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75" name="Inhaltsplatzhalter 4"/>
          <p:cNvSpPr txBox="1"/>
          <p:nvPr/>
        </p:nvSpPr>
        <p:spPr>
          <a:xfrm>
            <a:off x="7103953" y="4929870"/>
            <a:ext cx="3041244" cy="7232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grpSp>
        <p:nvGrpSpPr>
          <p:cNvPr id="76" name="Group 31"/>
          <p:cNvGrpSpPr/>
          <p:nvPr/>
        </p:nvGrpSpPr>
        <p:grpSpPr>
          <a:xfrm>
            <a:off x="4505725" y="3443338"/>
            <a:ext cx="476251" cy="555625"/>
            <a:chOff x="10063163" y="1916113"/>
            <a:chExt cx="476250" cy="555625"/>
          </a:xfrm>
          <a:solidFill>
            <a:srgbClr val="3BD8F4"/>
          </a:solidFill>
        </p:grpSpPr>
        <p:sp>
          <p:nvSpPr>
            <p:cNvPr id="77" name="Freeform 14"/>
            <p:cNvSpPr>
              <a:spLocks noEditPoints="1"/>
            </p:cNvSpPr>
            <p:nvPr/>
          </p:nvSpPr>
          <p:spPr bwMode="auto">
            <a:xfrm>
              <a:off x="10063163" y="1916113"/>
              <a:ext cx="476250" cy="555625"/>
            </a:xfrm>
            <a:custGeom>
              <a:avLst/>
              <a:gdLst>
                <a:gd name="T0" fmla="*/ 670 w 2997"/>
                <a:gd name="T1" fmla="*/ 3206 h 3500"/>
                <a:gd name="T2" fmla="*/ 2327 w 2997"/>
                <a:gd name="T3" fmla="*/ 3186 h 3500"/>
                <a:gd name="T4" fmla="*/ 1060 w 2997"/>
                <a:gd name="T5" fmla="*/ 2694 h 3500"/>
                <a:gd name="T6" fmla="*/ 1546 w 2997"/>
                <a:gd name="T7" fmla="*/ 2186 h 3500"/>
                <a:gd name="T8" fmla="*/ 1389 w 2997"/>
                <a:gd name="T9" fmla="*/ 2326 h 3500"/>
                <a:gd name="T10" fmla="*/ 1733 w 2997"/>
                <a:gd name="T11" fmla="*/ 2532 h 3500"/>
                <a:gd name="T12" fmla="*/ 1597 w 2997"/>
                <a:gd name="T13" fmla="*/ 2237 h 3500"/>
                <a:gd name="T14" fmla="*/ 2477 w 2997"/>
                <a:gd name="T15" fmla="*/ 903 h 3500"/>
                <a:gd name="T16" fmla="*/ 2578 w 2997"/>
                <a:gd name="T17" fmla="*/ 1066 h 3500"/>
                <a:gd name="T18" fmla="*/ 2798 w 2997"/>
                <a:gd name="T19" fmla="*/ 665 h 3500"/>
                <a:gd name="T20" fmla="*/ 2813 w 2997"/>
                <a:gd name="T21" fmla="*/ 442 h 3500"/>
                <a:gd name="T22" fmla="*/ 253 w 2997"/>
                <a:gd name="T23" fmla="*/ 410 h 3500"/>
                <a:gd name="T24" fmla="*/ 165 w 2997"/>
                <a:gd name="T25" fmla="*/ 476 h 3500"/>
                <a:gd name="T26" fmla="*/ 254 w 2997"/>
                <a:gd name="T27" fmla="*/ 808 h 3500"/>
                <a:gd name="T28" fmla="*/ 525 w 2997"/>
                <a:gd name="T29" fmla="*/ 1176 h 3500"/>
                <a:gd name="T30" fmla="*/ 500 w 2997"/>
                <a:gd name="T31" fmla="*/ 676 h 3500"/>
                <a:gd name="T32" fmla="*/ 663 w 2997"/>
                <a:gd name="T33" fmla="*/ 164 h 3500"/>
                <a:gd name="T34" fmla="*/ 680 w 2997"/>
                <a:gd name="T35" fmla="*/ 879 h 3500"/>
                <a:gd name="T36" fmla="*/ 835 w 2997"/>
                <a:gd name="T37" fmla="*/ 1451 h 3500"/>
                <a:gd name="T38" fmla="*/ 1108 w 2997"/>
                <a:gd name="T39" fmla="*/ 1855 h 3500"/>
                <a:gd name="T40" fmla="*/ 1440 w 2997"/>
                <a:gd name="T41" fmla="*/ 2023 h 3500"/>
                <a:gd name="T42" fmla="*/ 1784 w 2997"/>
                <a:gd name="T43" fmla="*/ 1938 h 3500"/>
                <a:gd name="T44" fmla="*/ 2079 w 2997"/>
                <a:gd name="T45" fmla="*/ 1612 h 3500"/>
                <a:gd name="T46" fmla="*/ 2282 w 2997"/>
                <a:gd name="T47" fmla="*/ 1082 h 3500"/>
                <a:gd name="T48" fmla="*/ 2337 w 2997"/>
                <a:gd name="T49" fmla="*/ 172 h 3500"/>
                <a:gd name="T50" fmla="*/ 669 w 2997"/>
                <a:gd name="T51" fmla="*/ 0 h 3500"/>
                <a:gd name="T52" fmla="*/ 2459 w 2997"/>
                <a:gd name="T53" fmla="*/ 62 h 3500"/>
                <a:gd name="T54" fmla="*/ 2743 w 2997"/>
                <a:gd name="T55" fmla="*/ 248 h 3500"/>
                <a:gd name="T56" fmla="*/ 2937 w 2997"/>
                <a:gd name="T57" fmla="*/ 337 h 3500"/>
                <a:gd name="T58" fmla="*/ 2994 w 2997"/>
                <a:gd name="T59" fmla="*/ 540 h 3500"/>
                <a:gd name="T60" fmla="*/ 2815 w 2997"/>
                <a:gd name="T61" fmla="*/ 1014 h 3500"/>
                <a:gd name="T62" fmla="*/ 2473 w 2997"/>
                <a:gd name="T63" fmla="*/ 1384 h 3500"/>
                <a:gd name="T64" fmla="*/ 2175 w 2997"/>
                <a:gd name="T65" fmla="*/ 1765 h 3500"/>
                <a:gd name="T66" fmla="*/ 1872 w 2997"/>
                <a:gd name="T67" fmla="*/ 2073 h 3500"/>
                <a:gd name="T68" fmla="*/ 1781 w 2997"/>
                <a:gd name="T69" fmla="*/ 2310 h 3500"/>
                <a:gd name="T70" fmla="*/ 1956 w 2997"/>
                <a:gd name="T71" fmla="*/ 2502 h 3500"/>
                <a:gd name="T72" fmla="*/ 2094 w 2997"/>
                <a:gd name="T73" fmla="*/ 2571 h 3500"/>
                <a:gd name="T74" fmla="*/ 2333 w 2997"/>
                <a:gd name="T75" fmla="*/ 2996 h 3500"/>
                <a:gd name="T76" fmla="*/ 2487 w 2997"/>
                <a:gd name="T77" fmla="*/ 3150 h 3500"/>
                <a:gd name="T78" fmla="*/ 2475 w 2997"/>
                <a:gd name="T79" fmla="*/ 3477 h 3500"/>
                <a:gd name="T80" fmla="*/ 546 w 2997"/>
                <a:gd name="T81" fmla="*/ 3489 h 3500"/>
                <a:gd name="T82" fmla="*/ 509 w 2997"/>
                <a:gd name="T83" fmla="*/ 3188 h 3500"/>
                <a:gd name="T84" fmla="*/ 637 w 2997"/>
                <a:gd name="T85" fmla="*/ 3011 h 3500"/>
                <a:gd name="T86" fmla="*/ 902 w 2997"/>
                <a:gd name="T87" fmla="*/ 2590 h 3500"/>
                <a:gd name="T88" fmla="*/ 1006 w 2997"/>
                <a:gd name="T89" fmla="*/ 2521 h 3500"/>
                <a:gd name="T90" fmla="*/ 1204 w 2997"/>
                <a:gd name="T91" fmla="*/ 2351 h 3500"/>
                <a:gd name="T92" fmla="*/ 1189 w 2997"/>
                <a:gd name="T93" fmla="*/ 2111 h 3500"/>
                <a:gd name="T94" fmla="*/ 870 w 2997"/>
                <a:gd name="T95" fmla="*/ 1831 h 3500"/>
                <a:gd name="T96" fmla="*/ 595 w 2997"/>
                <a:gd name="T97" fmla="*/ 1432 h 3500"/>
                <a:gd name="T98" fmla="*/ 228 w 2997"/>
                <a:gd name="T99" fmla="*/ 1084 h 3500"/>
                <a:gd name="T100" fmla="*/ 20 w 2997"/>
                <a:gd name="T101" fmla="*/ 624 h 3500"/>
                <a:gd name="T102" fmla="*/ 38 w 2997"/>
                <a:gd name="T103" fmla="*/ 367 h 3500"/>
                <a:gd name="T104" fmla="*/ 216 w 2997"/>
                <a:gd name="T105" fmla="*/ 251 h 3500"/>
                <a:gd name="T106" fmla="*/ 522 w 2997"/>
                <a:gd name="T107" fmla="*/ 85 h 3500"/>
                <a:gd name="T108" fmla="*/ 669 w 2997"/>
                <a:gd name="T109" fmla="*/ 0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97" h="3500">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8" name="Freeform 15"/>
            <p:cNvSpPr>
              <a:spLocks noEditPoints="1"/>
            </p:cNvSpPr>
            <p:nvPr/>
          </p:nvSpPr>
          <p:spPr bwMode="auto">
            <a:xfrm>
              <a:off x="10221913" y="1990726"/>
              <a:ext cx="157163" cy="152400"/>
            </a:xfrm>
            <a:custGeom>
              <a:avLst/>
              <a:gdLst>
                <a:gd name="T0" fmla="*/ 440 w 991"/>
                <a:gd name="T1" fmla="*/ 377 h 951"/>
                <a:gd name="T2" fmla="*/ 415 w 991"/>
                <a:gd name="T3" fmla="*/ 406 h 951"/>
                <a:gd name="T4" fmla="*/ 379 w 991"/>
                <a:gd name="T5" fmla="*/ 421 h 951"/>
                <a:gd name="T6" fmla="*/ 345 w 991"/>
                <a:gd name="T7" fmla="*/ 527 h 951"/>
                <a:gd name="T8" fmla="*/ 365 w 991"/>
                <a:gd name="T9" fmla="*/ 560 h 951"/>
                <a:gd name="T10" fmla="*/ 368 w 991"/>
                <a:gd name="T11" fmla="*/ 598 h 951"/>
                <a:gd name="T12" fmla="*/ 458 w 991"/>
                <a:gd name="T13" fmla="*/ 664 h 951"/>
                <a:gd name="T14" fmla="*/ 495 w 991"/>
                <a:gd name="T15" fmla="*/ 654 h 951"/>
                <a:gd name="T16" fmla="*/ 534 w 991"/>
                <a:gd name="T17" fmla="*/ 664 h 951"/>
                <a:gd name="T18" fmla="*/ 623 w 991"/>
                <a:gd name="T19" fmla="*/ 598 h 951"/>
                <a:gd name="T20" fmla="*/ 626 w 991"/>
                <a:gd name="T21" fmla="*/ 560 h 951"/>
                <a:gd name="T22" fmla="*/ 646 w 991"/>
                <a:gd name="T23" fmla="*/ 527 h 951"/>
                <a:gd name="T24" fmla="*/ 612 w 991"/>
                <a:gd name="T25" fmla="*/ 421 h 951"/>
                <a:gd name="T26" fmla="*/ 576 w 991"/>
                <a:gd name="T27" fmla="*/ 406 h 951"/>
                <a:gd name="T28" fmla="*/ 552 w 991"/>
                <a:gd name="T29" fmla="*/ 377 h 951"/>
                <a:gd name="T30" fmla="*/ 495 w 991"/>
                <a:gd name="T31" fmla="*/ 0 h 951"/>
                <a:gd name="T32" fmla="*/ 530 w 991"/>
                <a:gd name="T33" fmla="*/ 9 h 951"/>
                <a:gd name="T34" fmla="*/ 558 w 991"/>
                <a:gd name="T35" fmla="*/ 30 h 951"/>
                <a:gd name="T36" fmla="*/ 678 w 991"/>
                <a:gd name="T37" fmla="*/ 267 h 951"/>
                <a:gd name="T38" fmla="*/ 940 w 991"/>
                <a:gd name="T39" fmla="*/ 308 h 951"/>
                <a:gd name="T40" fmla="*/ 969 w 991"/>
                <a:gd name="T41" fmla="*/ 327 h 951"/>
                <a:gd name="T42" fmla="*/ 987 w 991"/>
                <a:gd name="T43" fmla="*/ 358 h 951"/>
                <a:gd name="T44" fmla="*/ 991 w 991"/>
                <a:gd name="T45" fmla="*/ 394 h 951"/>
                <a:gd name="T46" fmla="*/ 978 w 991"/>
                <a:gd name="T47" fmla="*/ 426 h 951"/>
                <a:gd name="T48" fmla="*/ 790 w 991"/>
                <a:gd name="T49" fmla="*/ 613 h 951"/>
                <a:gd name="T50" fmla="*/ 833 w 991"/>
                <a:gd name="T51" fmla="*/ 875 h 951"/>
                <a:gd name="T52" fmla="*/ 823 w 991"/>
                <a:gd name="T53" fmla="*/ 909 h 951"/>
                <a:gd name="T54" fmla="*/ 800 w 991"/>
                <a:gd name="T55" fmla="*/ 936 h 951"/>
                <a:gd name="T56" fmla="*/ 769 w 991"/>
                <a:gd name="T57" fmla="*/ 949 h 951"/>
                <a:gd name="T58" fmla="*/ 733 w 991"/>
                <a:gd name="T59" fmla="*/ 949 h 951"/>
                <a:gd name="T60" fmla="*/ 495 w 991"/>
                <a:gd name="T61" fmla="*/ 827 h 951"/>
                <a:gd name="T62" fmla="*/ 260 w 991"/>
                <a:gd name="T63" fmla="*/ 948 h 951"/>
                <a:gd name="T64" fmla="*/ 225 w 991"/>
                <a:gd name="T65" fmla="*/ 950 h 951"/>
                <a:gd name="T66" fmla="*/ 192 w 991"/>
                <a:gd name="T67" fmla="*/ 936 h 951"/>
                <a:gd name="T68" fmla="*/ 168 w 991"/>
                <a:gd name="T69" fmla="*/ 909 h 951"/>
                <a:gd name="T70" fmla="*/ 158 w 991"/>
                <a:gd name="T71" fmla="*/ 875 h 951"/>
                <a:gd name="T72" fmla="*/ 202 w 991"/>
                <a:gd name="T73" fmla="*/ 613 h 951"/>
                <a:gd name="T74" fmla="*/ 13 w 991"/>
                <a:gd name="T75" fmla="*/ 426 h 951"/>
                <a:gd name="T76" fmla="*/ 0 w 991"/>
                <a:gd name="T77" fmla="*/ 394 h 951"/>
                <a:gd name="T78" fmla="*/ 3 w 991"/>
                <a:gd name="T79" fmla="*/ 358 h 951"/>
                <a:gd name="T80" fmla="*/ 22 w 991"/>
                <a:gd name="T81" fmla="*/ 327 h 951"/>
                <a:gd name="T82" fmla="*/ 52 w 991"/>
                <a:gd name="T83" fmla="*/ 308 h 951"/>
                <a:gd name="T84" fmla="*/ 314 w 991"/>
                <a:gd name="T85" fmla="*/ 267 h 951"/>
                <a:gd name="T86" fmla="*/ 433 w 991"/>
                <a:gd name="T87" fmla="*/ 30 h 951"/>
                <a:gd name="T88" fmla="*/ 460 w 991"/>
                <a:gd name="T89" fmla="*/ 9 h 951"/>
                <a:gd name="T90" fmla="*/ 495 w 991"/>
                <a:gd name="T91"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1" h="951">
                  <a:moveTo>
                    <a:pt x="495" y="264"/>
                  </a:moveTo>
                  <a:lnTo>
                    <a:pt x="440" y="377"/>
                  </a:lnTo>
                  <a:lnTo>
                    <a:pt x="430" y="394"/>
                  </a:lnTo>
                  <a:lnTo>
                    <a:pt x="415" y="406"/>
                  </a:lnTo>
                  <a:lnTo>
                    <a:pt x="398" y="416"/>
                  </a:lnTo>
                  <a:lnTo>
                    <a:pt x="379" y="421"/>
                  </a:lnTo>
                  <a:lnTo>
                    <a:pt x="255" y="439"/>
                  </a:lnTo>
                  <a:lnTo>
                    <a:pt x="345" y="527"/>
                  </a:lnTo>
                  <a:lnTo>
                    <a:pt x="357" y="542"/>
                  </a:lnTo>
                  <a:lnTo>
                    <a:pt x="365" y="560"/>
                  </a:lnTo>
                  <a:lnTo>
                    <a:pt x="369" y="579"/>
                  </a:lnTo>
                  <a:lnTo>
                    <a:pt x="368" y="598"/>
                  </a:lnTo>
                  <a:lnTo>
                    <a:pt x="347" y="722"/>
                  </a:lnTo>
                  <a:lnTo>
                    <a:pt x="458" y="664"/>
                  </a:lnTo>
                  <a:lnTo>
                    <a:pt x="476" y="657"/>
                  </a:lnTo>
                  <a:lnTo>
                    <a:pt x="495" y="654"/>
                  </a:lnTo>
                  <a:lnTo>
                    <a:pt x="514" y="657"/>
                  </a:lnTo>
                  <a:lnTo>
                    <a:pt x="534" y="664"/>
                  </a:lnTo>
                  <a:lnTo>
                    <a:pt x="644" y="722"/>
                  </a:lnTo>
                  <a:lnTo>
                    <a:pt x="623" y="598"/>
                  </a:lnTo>
                  <a:lnTo>
                    <a:pt x="623" y="579"/>
                  </a:lnTo>
                  <a:lnTo>
                    <a:pt x="626" y="560"/>
                  </a:lnTo>
                  <a:lnTo>
                    <a:pt x="634" y="542"/>
                  </a:lnTo>
                  <a:lnTo>
                    <a:pt x="646" y="527"/>
                  </a:lnTo>
                  <a:lnTo>
                    <a:pt x="736" y="439"/>
                  </a:lnTo>
                  <a:lnTo>
                    <a:pt x="612" y="421"/>
                  </a:lnTo>
                  <a:lnTo>
                    <a:pt x="593" y="416"/>
                  </a:lnTo>
                  <a:lnTo>
                    <a:pt x="576" y="406"/>
                  </a:lnTo>
                  <a:lnTo>
                    <a:pt x="562" y="394"/>
                  </a:lnTo>
                  <a:lnTo>
                    <a:pt x="552" y="377"/>
                  </a:lnTo>
                  <a:lnTo>
                    <a:pt x="495" y="264"/>
                  </a:lnTo>
                  <a:close/>
                  <a:moveTo>
                    <a:pt x="495" y="0"/>
                  </a:moveTo>
                  <a:lnTo>
                    <a:pt x="513" y="2"/>
                  </a:lnTo>
                  <a:lnTo>
                    <a:pt x="530" y="9"/>
                  </a:lnTo>
                  <a:lnTo>
                    <a:pt x="545" y="18"/>
                  </a:lnTo>
                  <a:lnTo>
                    <a:pt x="558" y="30"/>
                  </a:lnTo>
                  <a:lnTo>
                    <a:pt x="569" y="46"/>
                  </a:lnTo>
                  <a:lnTo>
                    <a:pt x="678" y="267"/>
                  </a:lnTo>
                  <a:lnTo>
                    <a:pt x="922" y="302"/>
                  </a:lnTo>
                  <a:lnTo>
                    <a:pt x="940" y="308"/>
                  </a:lnTo>
                  <a:lnTo>
                    <a:pt x="956" y="315"/>
                  </a:lnTo>
                  <a:lnTo>
                    <a:pt x="969" y="327"/>
                  </a:lnTo>
                  <a:lnTo>
                    <a:pt x="980" y="342"/>
                  </a:lnTo>
                  <a:lnTo>
                    <a:pt x="987" y="358"/>
                  </a:lnTo>
                  <a:lnTo>
                    <a:pt x="991" y="376"/>
                  </a:lnTo>
                  <a:lnTo>
                    <a:pt x="991" y="394"/>
                  </a:lnTo>
                  <a:lnTo>
                    <a:pt x="986" y="411"/>
                  </a:lnTo>
                  <a:lnTo>
                    <a:pt x="978" y="426"/>
                  </a:lnTo>
                  <a:lnTo>
                    <a:pt x="967" y="440"/>
                  </a:lnTo>
                  <a:lnTo>
                    <a:pt x="790" y="613"/>
                  </a:lnTo>
                  <a:lnTo>
                    <a:pt x="832" y="857"/>
                  </a:lnTo>
                  <a:lnTo>
                    <a:pt x="833" y="875"/>
                  </a:lnTo>
                  <a:lnTo>
                    <a:pt x="829" y="892"/>
                  </a:lnTo>
                  <a:lnTo>
                    <a:pt x="823" y="909"/>
                  </a:lnTo>
                  <a:lnTo>
                    <a:pt x="812" y="924"/>
                  </a:lnTo>
                  <a:lnTo>
                    <a:pt x="800" y="936"/>
                  </a:lnTo>
                  <a:lnTo>
                    <a:pt x="785" y="944"/>
                  </a:lnTo>
                  <a:lnTo>
                    <a:pt x="769" y="949"/>
                  </a:lnTo>
                  <a:lnTo>
                    <a:pt x="752" y="951"/>
                  </a:lnTo>
                  <a:lnTo>
                    <a:pt x="733" y="949"/>
                  </a:lnTo>
                  <a:lnTo>
                    <a:pt x="714" y="942"/>
                  </a:lnTo>
                  <a:lnTo>
                    <a:pt x="495" y="827"/>
                  </a:lnTo>
                  <a:lnTo>
                    <a:pt x="277" y="942"/>
                  </a:lnTo>
                  <a:lnTo>
                    <a:pt x="260" y="948"/>
                  </a:lnTo>
                  <a:lnTo>
                    <a:pt x="242" y="951"/>
                  </a:lnTo>
                  <a:lnTo>
                    <a:pt x="225" y="950"/>
                  </a:lnTo>
                  <a:lnTo>
                    <a:pt x="208" y="945"/>
                  </a:lnTo>
                  <a:lnTo>
                    <a:pt x="192" y="936"/>
                  </a:lnTo>
                  <a:lnTo>
                    <a:pt x="178" y="924"/>
                  </a:lnTo>
                  <a:lnTo>
                    <a:pt x="168" y="909"/>
                  </a:lnTo>
                  <a:lnTo>
                    <a:pt x="161" y="892"/>
                  </a:lnTo>
                  <a:lnTo>
                    <a:pt x="158" y="875"/>
                  </a:lnTo>
                  <a:lnTo>
                    <a:pt x="159" y="857"/>
                  </a:lnTo>
                  <a:lnTo>
                    <a:pt x="202" y="613"/>
                  </a:lnTo>
                  <a:lnTo>
                    <a:pt x="25" y="440"/>
                  </a:lnTo>
                  <a:lnTo>
                    <a:pt x="13" y="426"/>
                  </a:lnTo>
                  <a:lnTo>
                    <a:pt x="4" y="411"/>
                  </a:lnTo>
                  <a:lnTo>
                    <a:pt x="0" y="394"/>
                  </a:lnTo>
                  <a:lnTo>
                    <a:pt x="0" y="376"/>
                  </a:lnTo>
                  <a:lnTo>
                    <a:pt x="3" y="358"/>
                  </a:lnTo>
                  <a:lnTo>
                    <a:pt x="12" y="342"/>
                  </a:lnTo>
                  <a:lnTo>
                    <a:pt x="22" y="327"/>
                  </a:lnTo>
                  <a:lnTo>
                    <a:pt x="36" y="315"/>
                  </a:lnTo>
                  <a:lnTo>
                    <a:pt x="52" y="308"/>
                  </a:lnTo>
                  <a:lnTo>
                    <a:pt x="69" y="302"/>
                  </a:lnTo>
                  <a:lnTo>
                    <a:pt x="314" y="267"/>
                  </a:lnTo>
                  <a:lnTo>
                    <a:pt x="423" y="46"/>
                  </a:lnTo>
                  <a:lnTo>
                    <a:pt x="433" y="30"/>
                  </a:lnTo>
                  <a:lnTo>
                    <a:pt x="446" y="18"/>
                  </a:lnTo>
                  <a:lnTo>
                    <a:pt x="460" y="9"/>
                  </a:lnTo>
                  <a:lnTo>
                    <a:pt x="477" y="2"/>
                  </a:lnTo>
                  <a:lnTo>
                    <a:pt x="49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79" name="Freeform 27"/>
          <p:cNvSpPr>
            <a:spLocks noEditPoints="1"/>
          </p:cNvSpPr>
          <p:nvPr/>
        </p:nvSpPr>
        <p:spPr bwMode="auto">
          <a:xfrm>
            <a:off x="5884865" y="2091188"/>
            <a:ext cx="422275" cy="555625"/>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B78EF9"/>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80" name="Group 45"/>
          <p:cNvGrpSpPr/>
          <p:nvPr/>
        </p:nvGrpSpPr>
        <p:grpSpPr>
          <a:xfrm>
            <a:off x="7138712" y="3410826"/>
            <a:ext cx="618875" cy="620640"/>
            <a:chOff x="7216775" y="2687638"/>
            <a:chExt cx="555625" cy="557212"/>
          </a:xfrm>
          <a:solidFill>
            <a:srgbClr val="3BD8F4"/>
          </a:solidFill>
        </p:grpSpPr>
        <p:sp>
          <p:nvSpPr>
            <p:cNvPr id="81" name="Freeform 123"/>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2" name="Freeform 124"/>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83" name="Group 48"/>
          <p:cNvGrpSpPr/>
          <p:nvPr/>
        </p:nvGrpSpPr>
        <p:grpSpPr>
          <a:xfrm>
            <a:off x="5868831" y="4798394"/>
            <a:ext cx="450851" cy="555625"/>
            <a:chOff x="4460875" y="2689225"/>
            <a:chExt cx="450850" cy="555625"/>
          </a:xfrm>
          <a:solidFill>
            <a:srgbClr val="B78EF9"/>
          </a:solidFill>
        </p:grpSpPr>
        <p:sp>
          <p:nvSpPr>
            <p:cNvPr id="84" name="Freeform 142"/>
            <p:cNvSpPr>
              <a:spLocks noEditPoints="1"/>
            </p:cNvSpPr>
            <p:nvPr/>
          </p:nvSpPr>
          <p:spPr bwMode="auto">
            <a:xfrm>
              <a:off x="4460875" y="2689225"/>
              <a:ext cx="450850" cy="555625"/>
            </a:xfrm>
            <a:custGeom>
              <a:avLst/>
              <a:gdLst>
                <a:gd name="T0" fmla="*/ 1329 w 2839"/>
                <a:gd name="T1" fmla="*/ 173 h 3503"/>
                <a:gd name="T2" fmla="*/ 168 w 2839"/>
                <a:gd name="T3" fmla="*/ 523 h 3503"/>
                <a:gd name="T4" fmla="*/ 160 w 2839"/>
                <a:gd name="T5" fmla="*/ 1492 h 3503"/>
                <a:gd name="T6" fmla="*/ 186 w 2839"/>
                <a:gd name="T7" fmla="*/ 1818 h 3503"/>
                <a:gd name="T8" fmla="*/ 265 w 2839"/>
                <a:gd name="T9" fmla="*/ 2133 h 3503"/>
                <a:gd name="T10" fmla="*/ 395 w 2839"/>
                <a:gd name="T11" fmla="*/ 2431 h 3503"/>
                <a:gd name="T12" fmla="*/ 571 w 2839"/>
                <a:gd name="T13" fmla="*/ 2704 h 3503"/>
                <a:gd name="T14" fmla="*/ 784 w 2839"/>
                <a:gd name="T15" fmla="*/ 2941 h 3503"/>
                <a:gd name="T16" fmla="*/ 1030 w 2839"/>
                <a:gd name="T17" fmla="*/ 3140 h 3503"/>
                <a:gd name="T18" fmla="*/ 1307 w 2839"/>
                <a:gd name="T19" fmla="*/ 3298 h 3503"/>
                <a:gd name="T20" fmla="*/ 1434 w 2839"/>
                <a:gd name="T21" fmla="*/ 3340 h 3503"/>
                <a:gd name="T22" fmla="*/ 1719 w 2839"/>
                <a:gd name="T23" fmla="*/ 3198 h 3503"/>
                <a:gd name="T24" fmla="*/ 1976 w 2839"/>
                <a:gd name="T25" fmla="*/ 3012 h 3503"/>
                <a:gd name="T26" fmla="*/ 2200 w 2839"/>
                <a:gd name="T27" fmla="*/ 2787 h 3503"/>
                <a:gd name="T28" fmla="*/ 2390 w 2839"/>
                <a:gd name="T29" fmla="*/ 2526 h 3503"/>
                <a:gd name="T30" fmla="*/ 2536 w 2839"/>
                <a:gd name="T31" fmla="*/ 2235 h 3503"/>
                <a:gd name="T32" fmla="*/ 2631 w 2839"/>
                <a:gd name="T33" fmla="*/ 1925 h 3503"/>
                <a:gd name="T34" fmla="*/ 2676 w 2839"/>
                <a:gd name="T35" fmla="*/ 1601 h 3503"/>
                <a:gd name="T36" fmla="*/ 2677 w 2839"/>
                <a:gd name="T37" fmla="*/ 534 h 3503"/>
                <a:gd name="T38" fmla="*/ 2651 w 2839"/>
                <a:gd name="T39" fmla="*/ 509 h 3503"/>
                <a:gd name="T40" fmla="*/ 1419 w 2839"/>
                <a:gd name="T41" fmla="*/ 159 h 3503"/>
                <a:gd name="T42" fmla="*/ 1501 w 2839"/>
                <a:gd name="T43" fmla="*/ 7 h 3503"/>
                <a:gd name="T44" fmla="*/ 2726 w 2839"/>
                <a:gd name="T45" fmla="*/ 367 h 3503"/>
                <a:gd name="T46" fmla="*/ 2798 w 2839"/>
                <a:gd name="T47" fmla="*/ 428 h 3503"/>
                <a:gd name="T48" fmla="*/ 2836 w 2839"/>
                <a:gd name="T49" fmla="*/ 514 h 3503"/>
                <a:gd name="T50" fmla="*/ 2836 w 2839"/>
                <a:gd name="T51" fmla="*/ 1600 h 3503"/>
                <a:gd name="T52" fmla="*/ 2795 w 2839"/>
                <a:gd name="T53" fmla="*/ 1921 h 3503"/>
                <a:gd name="T54" fmla="*/ 2708 w 2839"/>
                <a:gd name="T55" fmla="*/ 2231 h 3503"/>
                <a:gd name="T56" fmla="*/ 2575 w 2839"/>
                <a:gd name="T57" fmla="*/ 2523 h 3503"/>
                <a:gd name="T58" fmla="*/ 2400 w 2839"/>
                <a:gd name="T59" fmla="*/ 2795 h 3503"/>
                <a:gd name="T60" fmla="*/ 2192 w 2839"/>
                <a:gd name="T61" fmla="*/ 3031 h 3503"/>
                <a:gd name="T62" fmla="*/ 1953 w 2839"/>
                <a:gd name="T63" fmla="*/ 3234 h 3503"/>
                <a:gd name="T64" fmla="*/ 1685 w 2839"/>
                <a:gd name="T65" fmla="*/ 3400 h 3503"/>
                <a:gd name="T66" fmla="*/ 1470 w 2839"/>
                <a:gd name="T67" fmla="*/ 3497 h 3503"/>
                <a:gd name="T68" fmla="*/ 1394 w 2839"/>
                <a:gd name="T69" fmla="*/ 3501 h 3503"/>
                <a:gd name="T70" fmla="*/ 1247 w 2839"/>
                <a:gd name="T71" fmla="*/ 3446 h 3503"/>
                <a:gd name="T72" fmla="*/ 972 w 2839"/>
                <a:gd name="T73" fmla="*/ 3292 h 3503"/>
                <a:gd name="T74" fmla="*/ 724 w 2839"/>
                <a:gd name="T75" fmla="*/ 3102 h 3503"/>
                <a:gd name="T76" fmla="*/ 504 w 2839"/>
                <a:gd name="T77" fmla="*/ 2877 h 3503"/>
                <a:gd name="T78" fmla="*/ 317 w 2839"/>
                <a:gd name="T79" fmla="*/ 2617 h 3503"/>
                <a:gd name="T80" fmla="*/ 169 w 2839"/>
                <a:gd name="T81" fmla="*/ 2330 h 3503"/>
                <a:gd name="T82" fmla="*/ 67 w 2839"/>
                <a:gd name="T83" fmla="*/ 2026 h 3503"/>
                <a:gd name="T84" fmla="*/ 11 w 2839"/>
                <a:gd name="T85" fmla="*/ 1709 h 3503"/>
                <a:gd name="T86" fmla="*/ 0 w 2839"/>
                <a:gd name="T87" fmla="*/ 547 h 3503"/>
                <a:gd name="T88" fmla="*/ 23 w 2839"/>
                <a:gd name="T89" fmla="*/ 455 h 3503"/>
                <a:gd name="T90" fmla="*/ 85 w 2839"/>
                <a:gd name="T91" fmla="*/ 383 h 3503"/>
                <a:gd name="T92" fmla="*/ 1284 w 2839"/>
                <a:gd name="T93" fmla="*/ 20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9" h="3503">
                  <a:moveTo>
                    <a:pt x="1419" y="159"/>
                  </a:moveTo>
                  <a:lnTo>
                    <a:pt x="1374" y="162"/>
                  </a:lnTo>
                  <a:lnTo>
                    <a:pt x="1329" y="173"/>
                  </a:lnTo>
                  <a:lnTo>
                    <a:pt x="188" y="509"/>
                  </a:lnTo>
                  <a:lnTo>
                    <a:pt x="177" y="514"/>
                  </a:lnTo>
                  <a:lnTo>
                    <a:pt x="168" y="523"/>
                  </a:lnTo>
                  <a:lnTo>
                    <a:pt x="162" y="534"/>
                  </a:lnTo>
                  <a:lnTo>
                    <a:pt x="160" y="547"/>
                  </a:lnTo>
                  <a:lnTo>
                    <a:pt x="160" y="1492"/>
                  </a:lnTo>
                  <a:lnTo>
                    <a:pt x="163" y="1601"/>
                  </a:lnTo>
                  <a:lnTo>
                    <a:pt x="171" y="1710"/>
                  </a:lnTo>
                  <a:lnTo>
                    <a:pt x="186" y="1818"/>
                  </a:lnTo>
                  <a:lnTo>
                    <a:pt x="206" y="1925"/>
                  </a:lnTo>
                  <a:lnTo>
                    <a:pt x="233" y="2030"/>
                  </a:lnTo>
                  <a:lnTo>
                    <a:pt x="265" y="2133"/>
                  </a:lnTo>
                  <a:lnTo>
                    <a:pt x="303" y="2235"/>
                  </a:lnTo>
                  <a:lnTo>
                    <a:pt x="346" y="2334"/>
                  </a:lnTo>
                  <a:lnTo>
                    <a:pt x="395" y="2431"/>
                  </a:lnTo>
                  <a:lnTo>
                    <a:pt x="449" y="2526"/>
                  </a:lnTo>
                  <a:lnTo>
                    <a:pt x="509" y="2618"/>
                  </a:lnTo>
                  <a:lnTo>
                    <a:pt x="571" y="2704"/>
                  </a:lnTo>
                  <a:lnTo>
                    <a:pt x="638" y="2787"/>
                  </a:lnTo>
                  <a:lnTo>
                    <a:pt x="709" y="2867"/>
                  </a:lnTo>
                  <a:lnTo>
                    <a:pt x="784" y="2941"/>
                  </a:lnTo>
                  <a:lnTo>
                    <a:pt x="863" y="3012"/>
                  </a:lnTo>
                  <a:lnTo>
                    <a:pt x="945" y="3079"/>
                  </a:lnTo>
                  <a:lnTo>
                    <a:pt x="1030" y="3140"/>
                  </a:lnTo>
                  <a:lnTo>
                    <a:pt x="1119" y="3198"/>
                  </a:lnTo>
                  <a:lnTo>
                    <a:pt x="1211" y="3250"/>
                  </a:lnTo>
                  <a:lnTo>
                    <a:pt x="1307" y="3298"/>
                  </a:lnTo>
                  <a:lnTo>
                    <a:pt x="1405" y="3340"/>
                  </a:lnTo>
                  <a:lnTo>
                    <a:pt x="1419" y="3343"/>
                  </a:lnTo>
                  <a:lnTo>
                    <a:pt x="1434" y="3340"/>
                  </a:lnTo>
                  <a:lnTo>
                    <a:pt x="1532" y="3298"/>
                  </a:lnTo>
                  <a:lnTo>
                    <a:pt x="1627" y="3250"/>
                  </a:lnTo>
                  <a:lnTo>
                    <a:pt x="1719" y="3198"/>
                  </a:lnTo>
                  <a:lnTo>
                    <a:pt x="1808" y="3140"/>
                  </a:lnTo>
                  <a:lnTo>
                    <a:pt x="1894" y="3079"/>
                  </a:lnTo>
                  <a:lnTo>
                    <a:pt x="1976" y="3012"/>
                  </a:lnTo>
                  <a:lnTo>
                    <a:pt x="2055" y="2941"/>
                  </a:lnTo>
                  <a:lnTo>
                    <a:pt x="2129" y="2867"/>
                  </a:lnTo>
                  <a:lnTo>
                    <a:pt x="2200" y="2787"/>
                  </a:lnTo>
                  <a:lnTo>
                    <a:pt x="2267" y="2704"/>
                  </a:lnTo>
                  <a:lnTo>
                    <a:pt x="2330" y="2618"/>
                  </a:lnTo>
                  <a:lnTo>
                    <a:pt x="2390" y="2526"/>
                  </a:lnTo>
                  <a:lnTo>
                    <a:pt x="2444" y="2431"/>
                  </a:lnTo>
                  <a:lnTo>
                    <a:pt x="2493" y="2334"/>
                  </a:lnTo>
                  <a:lnTo>
                    <a:pt x="2536" y="2235"/>
                  </a:lnTo>
                  <a:lnTo>
                    <a:pt x="2574" y="2133"/>
                  </a:lnTo>
                  <a:lnTo>
                    <a:pt x="2606" y="2030"/>
                  </a:lnTo>
                  <a:lnTo>
                    <a:pt x="2631" y="1925"/>
                  </a:lnTo>
                  <a:lnTo>
                    <a:pt x="2653" y="1818"/>
                  </a:lnTo>
                  <a:lnTo>
                    <a:pt x="2668" y="1710"/>
                  </a:lnTo>
                  <a:lnTo>
                    <a:pt x="2676" y="1601"/>
                  </a:lnTo>
                  <a:lnTo>
                    <a:pt x="2679" y="1492"/>
                  </a:lnTo>
                  <a:lnTo>
                    <a:pt x="2679" y="547"/>
                  </a:lnTo>
                  <a:lnTo>
                    <a:pt x="2677" y="534"/>
                  </a:lnTo>
                  <a:lnTo>
                    <a:pt x="2671" y="523"/>
                  </a:lnTo>
                  <a:lnTo>
                    <a:pt x="2662" y="514"/>
                  </a:lnTo>
                  <a:lnTo>
                    <a:pt x="2651" y="509"/>
                  </a:lnTo>
                  <a:lnTo>
                    <a:pt x="1510" y="173"/>
                  </a:lnTo>
                  <a:lnTo>
                    <a:pt x="1465" y="162"/>
                  </a:lnTo>
                  <a:lnTo>
                    <a:pt x="1419" y="159"/>
                  </a:lnTo>
                  <a:close/>
                  <a:moveTo>
                    <a:pt x="1392" y="0"/>
                  </a:moveTo>
                  <a:lnTo>
                    <a:pt x="1447" y="0"/>
                  </a:lnTo>
                  <a:lnTo>
                    <a:pt x="1501" y="7"/>
                  </a:lnTo>
                  <a:lnTo>
                    <a:pt x="1555" y="20"/>
                  </a:lnTo>
                  <a:lnTo>
                    <a:pt x="2695" y="356"/>
                  </a:lnTo>
                  <a:lnTo>
                    <a:pt x="2726" y="367"/>
                  </a:lnTo>
                  <a:lnTo>
                    <a:pt x="2754" y="383"/>
                  </a:lnTo>
                  <a:lnTo>
                    <a:pt x="2777" y="404"/>
                  </a:lnTo>
                  <a:lnTo>
                    <a:pt x="2798" y="428"/>
                  </a:lnTo>
                  <a:lnTo>
                    <a:pt x="2815" y="455"/>
                  </a:lnTo>
                  <a:lnTo>
                    <a:pt x="2828" y="483"/>
                  </a:lnTo>
                  <a:lnTo>
                    <a:pt x="2836" y="514"/>
                  </a:lnTo>
                  <a:lnTo>
                    <a:pt x="2839" y="547"/>
                  </a:lnTo>
                  <a:lnTo>
                    <a:pt x="2839" y="1492"/>
                  </a:lnTo>
                  <a:lnTo>
                    <a:pt x="2836" y="1600"/>
                  </a:lnTo>
                  <a:lnTo>
                    <a:pt x="2827" y="1709"/>
                  </a:lnTo>
                  <a:lnTo>
                    <a:pt x="2814" y="1815"/>
                  </a:lnTo>
                  <a:lnTo>
                    <a:pt x="2795" y="1921"/>
                  </a:lnTo>
                  <a:lnTo>
                    <a:pt x="2772" y="2026"/>
                  </a:lnTo>
                  <a:lnTo>
                    <a:pt x="2743" y="2129"/>
                  </a:lnTo>
                  <a:lnTo>
                    <a:pt x="2708" y="2231"/>
                  </a:lnTo>
                  <a:lnTo>
                    <a:pt x="2669" y="2330"/>
                  </a:lnTo>
                  <a:lnTo>
                    <a:pt x="2625" y="2428"/>
                  </a:lnTo>
                  <a:lnTo>
                    <a:pt x="2575" y="2523"/>
                  </a:lnTo>
                  <a:lnTo>
                    <a:pt x="2521" y="2617"/>
                  </a:lnTo>
                  <a:lnTo>
                    <a:pt x="2462" y="2708"/>
                  </a:lnTo>
                  <a:lnTo>
                    <a:pt x="2400" y="2795"/>
                  </a:lnTo>
                  <a:lnTo>
                    <a:pt x="2335" y="2877"/>
                  </a:lnTo>
                  <a:lnTo>
                    <a:pt x="2264" y="2955"/>
                  </a:lnTo>
                  <a:lnTo>
                    <a:pt x="2192" y="3031"/>
                  </a:lnTo>
                  <a:lnTo>
                    <a:pt x="2115" y="3102"/>
                  </a:lnTo>
                  <a:lnTo>
                    <a:pt x="2035" y="3170"/>
                  </a:lnTo>
                  <a:lnTo>
                    <a:pt x="1953" y="3234"/>
                  </a:lnTo>
                  <a:lnTo>
                    <a:pt x="1866" y="3292"/>
                  </a:lnTo>
                  <a:lnTo>
                    <a:pt x="1778" y="3349"/>
                  </a:lnTo>
                  <a:lnTo>
                    <a:pt x="1685" y="3400"/>
                  </a:lnTo>
                  <a:lnTo>
                    <a:pt x="1592" y="3446"/>
                  </a:lnTo>
                  <a:lnTo>
                    <a:pt x="1495" y="3488"/>
                  </a:lnTo>
                  <a:lnTo>
                    <a:pt x="1470" y="3497"/>
                  </a:lnTo>
                  <a:lnTo>
                    <a:pt x="1445" y="3501"/>
                  </a:lnTo>
                  <a:lnTo>
                    <a:pt x="1419" y="3503"/>
                  </a:lnTo>
                  <a:lnTo>
                    <a:pt x="1394" y="3501"/>
                  </a:lnTo>
                  <a:lnTo>
                    <a:pt x="1368" y="3497"/>
                  </a:lnTo>
                  <a:lnTo>
                    <a:pt x="1344" y="3488"/>
                  </a:lnTo>
                  <a:lnTo>
                    <a:pt x="1247" y="3446"/>
                  </a:lnTo>
                  <a:lnTo>
                    <a:pt x="1152" y="3400"/>
                  </a:lnTo>
                  <a:lnTo>
                    <a:pt x="1061" y="3349"/>
                  </a:lnTo>
                  <a:lnTo>
                    <a:pt x="972" y="3292"/>
                  </a:lnTo>
                  <a:lnTo>
                    <a:pt x="886" y="3234"/>
                  </a:lnTo>
                  <a:lnTo>
                    <a:pt x="803" y="3170"/>
                  </a:lnTo>
                  <a:lnTo>
                    <a:pt x="724" y="3102"/>
                  </a:lnTo>
                  <a:lnTo>
                    <a:pt x="647" y="3031"/>
                  </a:lnTo>
                  <a:lnTo>
                    <a:pt x="573" y="2955"/>
                  </a:lnTo>
                  <a:lnTo>
                    <a:pt x="504" y="2877"/>
                  </a:lnTo>
                  <a:lnTo>
                    <a:pt x="438" y="2795"/>
                  </a:lnTo>
                  <a:lnTo>
                    <a:pt x="377" y="2708"/>
                  </a:lnTo>
                  <a:lnTo>
                    <a:pt x="317" y="2617"/>
                  </a:lnTo>
                  <a:lnTo>
                    <a:pt x="263" y="2523"/>
                  </a:lnTo>
                  <a:lnTo>
                    <a:pt x="214" y="2428"/>
                  </a:lnTo>
                  <a:lnTo>
                    <a:pt x="169" y="2330"/>
                  </a:lnTo>
                  <a:lnTo>
                    <a:pt x="130" y="2231"/>
                  </a:lnTo>
                  <a:lnTo>
                    <a:pt x="96" y="2129"/>
                  </a:lnTo>
                  <a:lnTo>
                    <a:pt x="67" y="2026"/>
                  </a:lnTo>
                  <a:lnTo>
                    <a:pt x="42" y="1921"/>
                  </a:lnTo>
                  <a:lnTo>
                    <a:pt x="24" y="1815"/>
                  </a:lnTo>
                  <a:lnTo>
                    <a:pt x="11" y="1709"/>
                  </a:lnTo>
                  <a:lnTo>
                    <a:pt x="3" y="1600"/>
                  </a:lnTo>
                  <a:lnTo>
                    <a:pt x="0" y="1492"/>
                  </a:lnTo>
                  <a:lnTo>
                    <a:pt x="0" y="547"/>
                  </a:lnTo>
                  <a:lnTo>
                    <a:pt x="3" y="514"/>
                  </a:lnTo>
                  <a:lnTo>
                    <a:pt x="11" y="483"/>
                  </a:lnTo>
                  <a:lnTo>
                    <a:pt x="23" y="455"/>
                  </a:lnTo>
                  <a:lnTo>
                    <a:pt x="40" y="428"/>
                  </a:lnTo>
                  <a:lnTo>
                    <a:pt x="61" y="404"/>
                  </a:lnTo>
                  <a:lnTo>
                    <a:pt x="85" y="383"/>
                  </a:lnTo>
                  <a:lnTo>
                    <a:pt x="113" y="367"/>
                  </a:lnTo>
                  <a:lnTo>
                    <a:pt x="144" y="356"/>
                  </a:lnTo>
                  <a:lnTo>
                    <a:pt x="1284" y="20"/>
                  </a:lnTo>
                  <a:lnTo>
                    <a:pt x="1337" y="7"/>
                  </a:lnTo>
                  <a:lnTo>
                    <a:pt x="139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5" name="Freeform 143"/>
            <p:cNvSpPr>
              <a:spLocks noEditPoints="1"/>
            </p:cNvSpPr>
            <p:nvPr/>
          </p:nvSpPr>
          <p:spPr bwMode="auto">
            <a:xfrm>
              <a:off x="4532313" y="2760663"/>
              <a:ext cx="307975" cy="406400"/>
            </a:xfrm>
            <a:custGeom>
              <a:avLst/>
              <a:gdLst>
                <a:gd name="T0" fmla="*/ 160 w 1940"/>
                <a:gd name="T1" fmla="*/ 398 h 2563"/>
                <a:gd name="T2" fmla="*/ 163 w 1940"/>
                <a:gd name="T3" fmla="*/ 1132 h 2563"/>
                <a:gd name="T4" fmla="*/ 186 w 1940"/>
                <a:gd name="T5" fmla="*/ 1321 h 2563"/>
                <a:gd name="T6" fmla="*/ 231 w 1940"/>
                <a:gd name="T7" fmla="*/ 1504 h 2563"/>
                <a:gd name="T8" fmla="*/ 299 w 1940"/>
                <a:gd name="T9" fmla="*/ 1679 h 2563"/>
                <a:gd name="T10" fmla="*/ 387 w 1940"/>
                <a:gd name="T11" fmla="*/ 1845 h 2563"/>
                <a:gd name="T12" fmla="*/ 494 w 1940"/>
                <a:gd name="T13" fmla="*/ 1997 h 2563"/>
                <a:gd name="T14" fmla="*/ 613 w 1940"/>
                <a:gd name="T15" fmla="*/ 2131 h 2563"/>
                <a:gd name="T16" fmla="*/ 747 w 1940"/>
                <a:gd name="T17" fmla="*/ 2250 h 2563"/>
                <a:gd name="T18" fmla="*/ 893 w 1940"/>
                <a:gd name="T19" fmla="*/ 2353 h 2563"/>
                <a:gd name="T20" fmla="*/ 1047 w 1940"/>
                <a:gd name="T21" fmla="*/ 2353 h 2563"/>
                <a:gd name="T22" fmla="*/ 1194 w 1940"/>
                <a:gd name="T23" fmla="*/ 2250 h 2563"/>
                <a:gd name="T24" fmla="*/ 1327 w 1940"/>
                <a:gd name="T25" fmla="*/ 2131 h 2563"/>
                <a:gd name="T26" fmla="*/ 1447 w 1940"/>
                <a:gd name="T27" fmla="*/ 1997 h 2563"/>
                <a:gd name="T28" fmla="*/ 1554 w 1940"/>
                <a:gd name="T29" fmla="*/ 1845 h 2563"/>
                <a:gd name="T30" fmla="*/ 1642 w 1940"/>
                <a:gd name="T31" fmla="*/ 1679 h 2563"/>
                <a:gd name="T32" fmla="*/ 1709 w 1940"/>
                <a:gd name="T33" fmla="*/ 1504 h 2563"/>
                <a:gd name="T34" fmla="*/ 1755 w 1940"/>
                <a:gd name="T35" fmla="*/ 1321 h 2563"/>
                <a:gd name="T36" fmla="*/ 1778 w 1940"/>
                <a:gd name="T37" fmla="*/ 1132 h 2563"/>
                <a:gd name="T38" fmla="*/ 1780 w 1940"/>
                <a:gd name="T39" fmla="*/ 398 h 2563"/>
                <a:gd name="T40" fmla="*/ 959 w 1940"/>
                <a:gd name="T41" fmla="*/ 0 h 2563"/>
                <a:gd name="T42" fmla="*/ 1004 w 1940"/>
                <a:gd name="T43" fmla="*/ 4 h 2563"/>
                <a:gd name="T44" fmla="*/ 1878 w 1940"/>
                <a:gd name="T45" fmla="*/ 264 h 2563"/>
                <a:gd name="T46" fmla="*/ 1916 w 1940"/>
                <a:gd name="T47" fmla="*/ 297 h 2563"/>
                <a:gd name="T48" fmla="*/ 1938 w 1940"/>
                <a:gd name="T49" fmla="*/ 343 h 2563"/>
                <a:gd name="T50" fmla="*/ 1940 w 1940"/>
                <a:gd name="T51" fmla="*/ 1038 h 2563"/>
                <a:gd name="T52" fmla="*/ 1929 w 1940"/>
                <a:gd name="T53" fmla="*/ 1228 h 2563"/>
                <a:gd name="T54" fmla="*/ 1898 w 1940"/>
                <a:gd name="T55" fmla="*/ 1415 h 2563"/>
                <a:gd name="T56" fmla="*/ 1846 w 1940"/>
                <a:gd name="T57" fmla="*/ 1596 h 2563"/>
                <a:gd name="T58" fmla="*/ 1775 w 1940"/>
                <a:gd name="T59" fmla="*/ 1771 h 2563"/>
                <a:gd name="T60" fmla="*/ 1684 w 1940"/>
                <a:gd name="T61" fmla="*/ 1936 h 2563"/>
                <a:gd name="T62" fmla="*/ 1577 w 1940"/>
                <a:gd name="T63" fmla="*/ 2090 h 2563"/>
                <a:gd name="T64" fmla="*/ 1458 w 1940"/>
                <a:gd name="T65" fmla="*/ 2226 h 2563"/>
                <a:gd name="T66" fmla="*/ 1325 w 1940"/>
                <a:gd name="T67" fmla="*/ 2349 h 2563"/>
                <a:gd name="T68" fmla="*/ 1181 w 1940"/>
                <a:gd name="T69" fmla="*/ 2457 h 2563"/>
                <a:gd name="T70" fmla="*/ 1026 w 1940"/>
                <a:gd name="T71" fmla="*/ 2549 h 2563"/>
                <a:gd name="T72" fmla="*/ 990 w 1940"/>
                <a:gd name="T73" fmla="*/ 2561 h 2563"/>
                <a:gd name="T74" fmla="*/ 951 w 1940"/>
                <a:gd name="T75" fmla="*/ 2561 h 2563"/>
                <a:gd name="T76" fmla="*/ 915 w 1940"/>
                <a:gd name="T77" fmla="*/ 2549 h 2563"/>
                <a:gd name="T78" fmla="*/ 760 w 1940"/>
                <a:gd name="T79" fmla="*/ 2457 h 2563"/>
                <a:gd name="T80" fmla="*/ 615 w 1940"/>
                <a:gd name="T81" fmla="*/ 2349 h 2563"/>
                <a:gd name="T82" fmla="*/ 483 w 1940"/>
                <a:gd name="T83" fmla="*/ 2226 h 2563"/>
                <a:gd name="T84" fmla="*/ 364 w 1940"/>
                <a:gd name="T85" fmla="*/ 2090 h 2563"/>
                <a:gd name="T86" fmla="*/ 256 w 1940"/>
                <a:gd name="T87" fmla="*/ 1936 h 2563"/>
                <a:gd name="T88" fmla="*/ 166 w 1940"/>
                <a:gd name="T89" fmla="*/ 1771 h 2563"/>
                <a:gd name="T90" fmla="*/ 94 w 1940"/>
                <a:gd name="T91" fmla="*/ 1596 h 2563"/>
                <a:gd name="T92" fmla="*/ 43 w 1940"/>
                <a:gd name="T93" fmla="*/ 1415 h 2563"/>
                <a:gd name="T94" fmla="*/ 11 w 1940"/>
                <a:gd name="T95" fmla="*/ 1228 h 2563"/>
                <a:gd name="T96" fmla="*/ 0 w 1940"/>
                <a:gd name="T97" fmla="*/ 1038 h 2563"/>
                <a:gd name="T98" fmla="*/ 3 w 1940"/>
                <a:gd name="T99" fmla="*/ 343 h 2563"/>
                <a:gd name="T100" fmla="*/ 24 w 1940"/>
                <a:gd name="T101" fmla="*/ 297 h 2563"/>
                <a:gd name="T102" fmla="*/ 63 w 1940"/>
                <a:gd name="T103" fmla="*/ 264 h 2563"/>
                <a:gd name="T104" fmla="*/ 936 w 1940"/>
                <a:gd name="T105" fmla="*/ 4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0" h="2563">
                  <a:moveTo>
                    <a:pt x="970" y="160"/>
                  </a:moveTo>
                  <a:lnTo>
                    <a:pt x="160" y="398"/>
                  </a:lnTo>
                  <a:lnTo>
                    <a:pt x="160" y="1038"/>
                  </a:lnTo>
                  <a:lnTo>
                    <a:pt x="163" y="1132"/>
                  </a:lnTo>
                  <a:lnTo>
                    <a:pt x="171" y="1227"/>
                  </a:lnTo>
                  <a:lnTo>
                    <a:pt x="186" y="1321"/>
                  </a:lnTo>
                  <a:lnTo>
                    <a:pt x="205" y="1413"/>
                  </a:lnTo>
                  <a:lnTo>
                    <a:pt x="231" y="1504"/>
                  </a:lnTo>
                  <a:lnTo>
                    <a:pt x="263" y="1592"/>
                  </a:lnTo>
                  <a:lnTo>
                    <a:pt x="299" y="1679"/>
                  </a:lnTo>
                  <a:lnTo>
                    <a:pt x="340" y="1763"/>
                  </a:lnTo>
                  <a:lnTo>
                    <a:pt x="387" y="1845"/>
                  </a:lnTo>
                  <a:lnTo>
                    <a:pt x="439" y="1925"/>
                  </a:lnTo>
                  <a:lnTo>
                    <a:pt x="494" y="1997"/>
                  </a:lnTo>
                  <a:lnTo>
                    <a:pt x="551" y="2065"/>
                  </a:lnTo>
                  <a:lnTo>
                    <a:pt x="613" y="2131"/>
                  </a:lnTo>
                  <a:lnTo>
                    <a:pt x="679" y="2193"/>
                  </a:lnTo>
                  <a:lnTo>
                    <a:pt x="747" y="2250"/>
                  </a:lnTo>
                  <a:lnTo>
                    <a:pt x="818" y="2303"/>
                  </a:lnTo>
                  <a:lnTo>
                    <a:pt x="893" y="2353"/>
                  </a:lnTo>
                  <a:lnTo>
                    <a:pt x="970" y="2398"/>
                  </a:lnTo>
                  <a:lnTo>
                    <a:pt x="1047" y="2353"/>
                  </a:lnTo>
                  <a:lnTo>
                    <a:pt x="1122" y="2303"/>
                  </a:lnTo>
                  <a:lnTo>
                    <a:pt x="1194" y="2250"/>
                  </a:lnTo>
                  <a:lnTo>
                    <a:pt x="1262" y="2193"/>
                  </a:lnTo>
                  <a:lnTo>
                    <a:pt x="1327" y="2131"/>
                  </a:lnTo>
                  <a:lnTo>
                    <a:pt x="1389" y="2065"/>
                  </a:lnTo>
                  <a:lnTo>
                    <a:pt x="1447" y="1997"/>
                  </a:lnTo>
                  <a:lnTo>
                    <a:pt x="1500" y="1925"/>
                  </a:lnTo>
                  <a:lnTo>
                    <a:pt x="1554" y="1845"/>
                  </a:lnTo>
                  <a:lnTo>
                    <a:pt x="1600" y="1763"/>
                  </a:lnTo>
                  <a:lnTo>
                    <a:pt x="1642" y="1679"/>
                  </a:lnTo>
                  <a:lnTo>
                    <a:pt x="1678" y="1592"/>
                  </a:lnTo>
                  <a:lnTo>
                    <a:pt x="1709" y="1504"/>
                  </a:lnTo>
                  <a:lnTo>
                    <a:pt x="1734" y="1413"/>
                  </a:lnTo>
                  <a:lnTo>
                    <a:pt x="1755" y="1321"/>
                  </a:lnTo>
                  <a:lnTo>
                    <a:pt x="1770" y="1227"/>
                  </a:lnTo>
                  <a:lnTo>
                    <a:pt x="1778" y="1132"/>
                  </a:lnTo>
                  <a:lnTo>
                    <a:pt x="1780" y="1038"/>
                  </a:lnTo>
                  <a:lnTo>
                    <a:pt x="1780" y="398"/>
                  </a:lnTo>
                  <a:lnTo>
                    <a:pt x="970" y="160"/>
                  </a:lnTo>
                  <a:close/>
                  <a:moveTo>
                    <a:pt x="959" y="0"/>
                  </a:moveTo>
                  <a:lnTo>
                    <a:pt x="982" y="0"/>
                  </a:lnTo>
                  <a:lnTo>
                    <a:pt x="1004" y="4"/>
                  </a:lnTo>
                  <a:lnTo>
                    <a:pt x="1855" y="255"/>
                  </a:lnTo>
                  <a:lnTo>
                    <a:pt x="1878" y="264"/>
                  </a:lnTo>
                  <a:lnTo>
                    <a:pt x="1899" y="279"/>
                  </a:lnTo>
                  <a:lnTo>
                    <a:pt x="1916" y="297"/>
                  </a:lnTo>
                  <a:lnTo>
                    <a:pt x="1929" y="320"/>
                  </a:lnTo>
                  <a:lnTo>
                    <a:pt x="1938" y="343"/>
                  </a:lnTo>
                  <a:lnTo>
                    <a:pt x="1940" y="369"/>
                  </a:lnTo>
                  <a:lnTo>
                    <a:pt x="1940" y="1038"/>
                  </a:lnTo>
                  <a:lnTo>
                    <a:pt x="1938" y="1133"/>
                  </a:lnTo>
                  <a:lnTo>
                    <a:pt x="1929" y="1228"/>
                  </a:lnTo>
                  <a:lnTo>
                    <a:pt x="1916" y="1322"/>
                  </a:lnTo>
                  <a:lnTo>
                    <a:pt x="1898" y="1415"/>
                  </a:lnTo>
                  <a:lnTo>
                    <a:pt x="1875" y="1507"/>
                  </a:lnTo>
                  <a:lnTo>
                    <a:pt x="1846" y="1596"/>
                  </a:lnTo>
                  <a:lnTo>
                    <a:pt x="1813" y="1684"/>
                  </a:lnTo>
                  <a:lnTo>
                    <a:pt x="1775" y="1771"/>
                  </a:lnTo>
                  <a:lnTo>
                    <a:pt x="1732" y="1855"/>
                  </a:lnTo>
                  <a:lnTo>
                    <a:pt x="1684" y="1936"/>
                  </a:lnTo>
                  <a:lnTo>
                    <a:pt x="1631" y="2016"/>
                  </a:lnTo>
                  <a:lnTo>
                    <a:pt x="1577" y="2090"/>
                  </a:lnTo>
                  <a:lnTo>
                    <a:pt x="1519" y="2159"/>
                  </a:lnTo>
                  <a:lnTo>
                    <a:pt x="1458" y="2226"/>
                  </a:lnTo>
                  <a:lnTo>
                    <a:pt x="1393" y="2289"/>
                  </a:lnTo>
                  <a:lnTo>
                    <a:pt x="1325" y="2349"/>
                  </a:lnTo>
                  <a:lnTo>
                    <a:pt x="1255" y="2404"/>
                  </a:lnTo>
                  <a:lnTo>
                    <a:pt x="1181" y="2457"/>
                  </a:lnTo>
                  <a:lnTo>
                    <a:pt x="1104" y="2505"/>
                  </a:lnTo>
                  <a:lnTo>
                    <a:pt x="1026" y="2549"/>
                  </a:lnTo>
                  <a:lnTo>
                    <a:pt x="1008" y="2557"/>
                  </a:lnTo>
                  <a:lnTo>
                    <a:pt x="990" y="2561"/>
                  </a:lnTo>
                  <a:lnTo>
                    <a:pt x="970" y="2563"/>
                  </a:lnTo>
                  <a:lnTo>
                    <a:pt x="951" y="2561"/>
                  </a:lnTo>
                  <a:lnTo>
                    <a:pt x="933" y="2557"/>
                  </a:lnTo>
                  <a:lnTo>
                    <a:pt x="915" y="2549"/>
                  </a:lnTo>
                  <a:lnTo>
                    <a:pt x="836" y="2505"/>
                  </a:lnTo>
                  <a:lnTo>
                    <a:pt x="760" y="2457"/>
                  </a:lnTo>
                  <a:lnTo>
                    <a:pt x="686" y="2404"/>
                  </a:lnTo>
                  <a:lnTo>
                    <a:pt x="615" y="2349"/>
                  </a:lnTo>
                  <a:lnTo>
                    <a:pt x="548" y="2289"/>
                  </a:lnTo>
                  <a:lnTo>
                    <a:pt x="483" y="2226"/>
                  </a:lnTo>
                  <a:lnTo>
                    <a:pt x="421" y="2159"/>
                  </a:lnTo>
                  <a:lnTo>
                    <a:pt x="364" y="2090"/>
                  </a:lnTo>
                  <a:lnTo>
                    <a:pt x="310" y="2016"/>
                  </a:lnTo>
                  <a:lnTo>
                    <a:pt x="256" y="1936"/>
                  </a:lnTo>
                  <a:lnTo>
                    <a:pt x="209" y="1855"/>
                  </a:lnTo>
                  <a:lnTo>
                    <a:pt x="166" y="1771"/>
                  </a:lnTo>
                  <a:lnTo>
                    <a:pt x="128" y="1684"/>
                  </a:lnTo>
                  <a:lnTo>
                    <a:pt x="94" y="1596"/>
                  </a:lnTo>
                  <a:lnTo>
                    <a:pt x="66" y="1507"/>
                  </a:lnTo>
                  <a:lnTo>
                    <a:pt x="43" y="1415"/>
                  </a:lnTo>
                  <a:lnTo>
                    <a:pt x="24" y="1322"/>
                  </a:lnTo>
                  <a:lnTo>
                    <a:pt x="11" y="1228"/>
                  </a:lnTo>
                  <a:lnTo>
                    <a:pt x="3" y="1133"/>
                  </a:lnTo>
                  <a:lnTo>
                    <a:pt x="0" y="1038"/>
                  </a:lnTo>
                  <a:lnTo>
                    <a:pt x="0" y="369"/>
                  </a:lnTo>
                  <a:lnTo>
                    <a:pt x="3" y="343"/>
                  </a:lnTo>
                  <a:lnTo>
                    <a:pt x="12" y="320"/>
                  </a:lnTo>
                  <a:lnTo>
                    <a:pt x="24" y="297"/>
                  </a:lnTo>
                  <a:lnTo>
                    <a:pt x="41" y="279"/>
                  </a:lnTo>
                  <a:lnTo>
                    <a:pt x="63" y="264"/>
                  </a:lnTo>
                  <a:lnTo>
                    <a:pt x="86" y="255"/>
                  </a:lnTo>
                  <a:lnTo>
                    <a:pt x="936" y="4"/>
                  </a:lnTo>
                  <a:lnTo>
                    <a:pt x="95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14:window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p:cTn id="19" dur="500" fill="hold"/>
                                        <p:tgtEl>
                                          <p:spTgt spid="79"/>
                                        </p:tgtEl>
                                        <p:attrNameLst>
                                          <p:attrName>ppt_w</p:attrName>
                                        </p:attrNameLst>
                                      </p:cBhvr>
                                      <p:tavLst>
                                        <p:tav tm="0">
                                          <p:val>
                                            <p:fltVal val="0"/>
                                          </p:val>
                                        </p:tav>
                                        <p:tav tm="100000">
                                          <p:val>
                                            <p:strVal val="#ppt_w"/>
                                          </p:val>
                                        </p:tav>
                                      </p:tavLst>
                                    </p:anim>
                                    <p:anim calcmode="lin" valueType="num">
                                      <p:cBhvr>
                                        <p:cTn id="20" dur="500" fill="hold"/>
                                        <p:tgtEl>
                                          <p:spTgt spid="79"/>
                                        </p:tgtEl>
                                        <p:attrNameLst>
                                          <p:attrName>ppt_h</p:attrName>
                                        </p:attrNameLst>
                                      </p:cBhvr>
                                      <p:tavLst>
                                        <p:tav tm="0">
                                          <p:val>
                                            <p:fltVal val="0"/>
                                          </p:val>
                                        </p:tav>
                                        <p:tav tm="100000">
                                          <p:val>
                                            <p:strVal val="#ppt_h"/>
                                          </p:val>
                                        </p:tav>
                                      </p:tavLst>
                                    </p:anim>
                                    <p:animEffect transition="in" filter="fade">
                                      <p:cBhvr>
                                        <p:cTn id="21" dur="500"/>
                                        <p:tgtEl>
                                          <p:spTgt spid="79"/>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right)">
                                      <p:cBhvr>
                                        <p:cTn id="24" dur="500"/>
                                        <p:tgtEl>
                                          <p:spTgt spid="72"/>
                                        </p:tgtEl>
                                      </p:cBhvr>
                                    </p:animEffect>
                                  </p:childTnLst>
                                </p:cTn>
                              </p:par>
                            </p:childTnLst>
                          </p:cTn>
                        </p:par>
                        <p:par>
                          <p:cTn id="25" fill="hold">
                            <p:stCondLst>
                              <p:cond delay="2000"/>
                            </p:stCondLst>
                            <p:childTnLst>
                              <p:par>
                                <p:cTn id="26" presetID="53" presetClass="entr" presetSubtype="528" fill="hold"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fltVal val="0"/>
                                          </p:val>
                                        </p:tav>
                                        <p:tav tm="100000">
                                          <p:val>
                                            <p:strVal val="#ppt_h"/>
                                          </p:val>
                                        </p:tav>
                                      </p:tavLst>
                                    </p:anim>
                                    <p:animEffect transition="in" filter="fade">
                                      <p:cBhvr>
                                        <p:cTn id="30" dur="500"/>
                                        <p:tgtEl>
                                          <p:spTgt spid="60"/>
                                        </p:tgtEl>
                                      </p:cBhvr>
                                    </p:animEffect>
                                    <p:anim calcmode="lin" valueType="num">
                                      <p:cBhvr>
                                        <p:cTn id="31" dur="500" fill="hold"/>
                                        <p:tgtEl>
                                          <p:spTgt spid="60"/>
                                        </p:tgtEl>
                                        <p:attrNameLst>
                                          <p:attrName>ppt_x</p:attrName>
                                        </p:attrNameLst>
                                      </p:cBhvr>
                                      <p:tavLst>
                                        <p:tav tm="0">
                                          <p:val>
                                            <p:fltVal val="0.5"/>
                                          </p:val>
                                        </p:tav>
                                        <p:tav tm="100000">
                                          <p:val>
                                            <p:strVal val="#ppt_x"/>
                                          </p:val>
                                        </p:tav>
                                      </p:tavLst>
                                    </p:anim>
                                    <p:anim calcmode="lin" valueType="num">
                                      <p:cBhvr>
                                        <p:cTn id="32" dur="500" fill="hold"/>
                                        <p:tgtEl>
                                          <p:spTgt spid="60"/>
                                        </p:tgtEl>
                                        <p:attrNameLst>
                                          <p:attrName>ppt_y</p:attrName>
                                        </p:attrNameLst>
                                      </p:cBhvr>
                                      <p:tavLst>
                                        <p:tav tm="0">
                                          <p:val>
                                            <p:fltVal val="0.5"/>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p:cTn id="36" dur="500" fill="hold"/>
                                        <p:tgtEl>
                                          <p:spTgt spid="63"/>
                                        </p:tgtEl>
                                        <p:attrNameLst>
                                          <p:attrName>ppt_w</p:attrName>
                                        </p:attrNameLst>
                                      </p:cBhvr>
                                      <p:tavLst>
                                        <p:tav tm="0">
                                          <p:val>
                                            <p:fltVal val="0"/>
                                          </p:val>
                                        </p:tav>
                                        <p:tav tm="100000">
                                          <p:val>
                                            <p:strVal val="#ppt_w"/>
                                          </p:val>
                                        </p:tav>
                                      </p:tavLst>
                                    </p:anim>
                                    <p:anim calcmode="lin" valueType="num">
                                      <p:cBhvr>
                                        <p:cTn id="37" dur="500" fill="hold"/>
                                        <p:tgtEl>
                                          <p:spTgt spid="63"/>
                                        </p:tgtEl>
                                        <p:attrNameLst>
                                          <p:attrName>ppt_h</p:attrName>
                                        </p:attrNameLst>
                                      </p:cBhvr>
                                      <p:tavLst>
                                        <p:tav tm="0">
                                          <p:val>
                                            <p:fltVal val="0"/>
                                          </p:val>
                                        </p:tav>
                                        <p:tav tm="100000">
                                          <p:val>
                                            <p:strVal val="#ppt_h"/>
                                          </p:val>
                                        </p:tav>
                                      </p:tavLst>
                                    </p:anim>
                                    <p:animEffect transition="in" filter="fade">
                                      <p:cBhvr>
                                        <p:cTn id="38" dur="500"/>
                                        <p:tgtEl>
                                          <p:spTgt spid="63"/>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wipe(left)">
                                      <p:cBhvr>
                                        <p:cTn id="47" dur="500"/>
                                        <p:tgtEl>
                                          <p:spTgt spid="73"/>
                                        </p:tgtEl>
                                      </p:cBhvr>
                                    </p:animEffect>
                                  </p:childTnLst>
                                </p:cTn>
                              </p:par>
                            </p:childTnLst>
                          </p:cTn>
                        </p:par>
                        <p:par>
                          <p:cTn id="48" fill="hold">
                            <p:stCondLst>
                              <p:cond delay="350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p:cTn id="59" dur="500" fill="hold"/>
                                        <p:tgtEl>
                                          <p:spTgt spid="71"/>
                                        </p:tgtEl>
                                        <p:attrNameLst>
                                          <p:attrName>ppt_w</p:attrName>
                                        </p:attrNameLst>
                                      </p:cBhvr>
                                      <p:tavLst>
                                        <p:tav tm="0">
                                          <p:val>
                                            <p:fltVal val="0"/>
                                          </p:val>
                                        </p:tav>
                                        <p:tav tm="100000">
                                          <p:val>
                                            <p:strVal val="#ppt_w"/>
                                          </p:val>
                                        </p:tav>
                                      </p:tavLst>
                                    </p:anim>
                                    <p:anim calcmode="lin" valueType="num">
                                      <p:cBhvr>
                                        <p:cTn id="60" dur="500" fill="hold"/>
                                        <p:tgtEl>
                                          <p:spTgt spid="71"/>
                                        </p:tgtEl>
                                        <p:attrNameLst>
                                          <p:attrName>ppt_h</p:attrName>
                                        </p:attrNameLst>
                                      </p:cBhvr>
                                      <p:tavLst>
                                        <p:tav tm="0">
                                          <p:val>
                                            <p:fltVal val="0"/>
                                          </p:val>
                                        </p:tav>
                                        <p:tav tm="100000">
                                          <p:val>
                                            <p:strVal val="#ppt_h"/>
                                          </p:val>
                                        </p:tav>
                                      </p:tavLst>
                                    </p:anim>
                                    <p:animEffect transition="in" filter="fade">
                                      <p:cBhvr>
                                        <p:cTn id="61" dur="500"/>
                                        <p:tgtEl>
                                          <p:spTgt spid="71"/>
                                        </p:tgtEl>
                                      </p:cBhvr>
                                    </p:animEffect>
                                  </p:childTnLst>
                                </p:cTn>
                              </p:par>
                            </p:childTnLst>
                          </p:cTn>
                        </p:par>
                        <p:par>
                          <p:cTn id="62" fill="hold">
                            <p:stCondLst>
                              <p:cond delay="4500"/>
                            </p:stCondLst>
                            <p:childTnLst>
                              <p:par>
                                <p:cTn id="63" presetID="53" presetClass="entr" presetSubtype="16" fill="hold" nodeType="after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p:cTn id="65" dur="500" fill="hold"/>
                                        <p:tgtEl>
                                          <p:spTgt spid="83"/>
                                        </p:tgtEl>
                                        <p:attrNameLst>
                                          <p:attrName>ppt_w</p:attrName>
                                        </p:attrNameLst>
                                      </p:cBhvr>
                                      <p:tavLst>
                                        <p:tav tm="0">
                                          <p:val>
                                            <p:fltVal val="0"/>
                                          </p:val>
                                        </p:tav>
                                        <p:tav tm="100000">
                                          <p:val>
                                            <p:strVal val="#ppt_w"/>
                                          </p:val>
                                        </p:tav>
                                      </p:tavLst>
                                    </p:anim>
                                    <p:anim calcmode="lin" valueType="num">
                                      <p:cBhvr>
                                        <p:cTn id="66" dur="500" fill="hold"/>
                                        <p:tgtEl>
                                          <p:spTgt spid="83"/>
                                        </p:tgtEl>
                                        <p:attrNameLst>
                                          <p:attrName>ppt_h</p:attrName>
                                        </p:attrNameLst>
                                      </p:cBhvr>
                                      <p:tavLst>
                                        <p:tav tm="0">
                                          <p:val>
                                            <p:fltVal val="0"/>
                                          </p:val>
                                        </p:tav>
                                        <p:tav tm="100000">
                                          <p:val>
                                            <p:strVal val="#ppt_h"/>
                                          </p:val>
                                        </p:tav>
                                      </p:tavLst>
                                    </p:anim>
                                    <p:animEffect transition="in" filter="fade">
                                      <p:cBhvr>
                                        <p:cTn id="67" dur="500"/>
                                        <p:tgtEl>
                                          <p:spTgt spid="8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500"/>
                                        <p:tgtEl>
                                          <p:spTgt spid="75"/>
                                        </p:tgtEl>
                                      </p:cBhvr>
                                    </p:animEffect>
                                  </p:childTnLst>
                                </p:cTn>
                              </p:par>
                            </p:childTnLst>
                          </p:cTn>
                        </p:par>
                        <p:par>
                          <p:cTn id="71" fill="hold">
                            <p:stCondLst>
                              <p:cond delay="5000"/>
                            </p:stCondLst>
                            <p:childTnLst>
                              <p:par>
                                <p:cTn id="72" presetID="53" presetClass="entr" presetSubtype="528" fill="hold" nodeType="afterEffect">
                                  <p:stCondLst>
                                    <p:cond delay="0"/>
                                  </p:stCondLst>
                                  <p:childTnLst>
                                    <p:set>
                                      <p:cBhvr>
                                        <p:cTn id="73" dur="1" fill="hold">
                                          <p:stCondLst>
                                            <p:cond delay="0"/>
                                          </p:stCondLst>
                                        </p:cTn>
                                        <p:tgtEl>
                                          <p:spTgt spid="64"/>
                                        </p:tgtEl>
                                        <p:attrNameLst>
                                          <p:attrName>style.visibility</p:attrName>
                                        </p:attrNameLst>
                                      </p:cBhvr>
                                      <p:to>
                                        <p:strVal val="visible"/>
                                      </p:to>
                                    </p:set>
                                    <p:anim calcmode="lin" valueType="num">
                                      <p:cBhvr>
                                        <p:cTn id="74" dur="500" fill="hold"/>
                                        <p:tgtEl>
                                          <p:spTgt spid="64"/>
                                        </p:tgtEl>
                                        <p:attrNameLst>
                                          <p:attrName>ppt_w</p:attrName>
                                        </p:attrNameLst>
                                      </p:cBhvr>
                                      <p:tavLst>
                                        <p:tav tm="0">
                                          <p:val>
                                            <p:fltVal val="0"/>
                                          </p:val>
                                        </p:tav>
                                        <p:tav tm="100000">
                                          <p:val>
                                            <p:strVal val="#ppt_w"/>
                                          </p:val>
                                        </p:tav>
                                      </p:tavLst>
                                    </p:anim>
                                    <p:anim calcmode="lin" valueType="num">
                                      <p:cBhvr>
                                        <p:cTn id="75" dur="500" fill="hold"/>
                                        <p:tgtEl>
                                          <p:spTgt spid="64"/>
                                        </p:tgtEl>
                                        <p:attrNameLst>
                                          <p:attrName>ppt_h</p:attrName>
                                        </p:attrNameLst>
                                      </p:cBhvr>
                                      <p:tavLst>
                                        <p:tav tm="0">
                                          <p:val>
                                            <p:fltVal val="0"/>
                                          </p:val>
                                        </p:tav>
                                        <p:tav tm="100000">
                                          <p:val>
                                            <p:strVal val="#ppt_h"/>
                                          </p:val>
                                        </p:tav>
                                      </p:tavLst>
                                    </p:anim>
                                    <p:animEffect transition="in" filter="fade">
                                      <p:cBhvr>
                                        <p:cTn id="76" dur="500"/>
                                        <p:tgtEl>
                                          <p:spTgt spid="64"/>
                                        </p:tgtEl>
                                      </p:cBhvr>
                                    </p:animEffect>
                                    <p:anim calcmode="lin" valueType="num">
                                      <p:cBhvr>
                                        <p:cTn id="77" dur="500" fill="hold"/>
                                        <p:tgtEl>
                                          <p:spTgt spid="64"/>
                                        </p:tgtEl>
                                        <p:attrNameLst>
                                          <p:attrName>ppt_x</p:attrName>
                                        </p:attrNameLst>
                                      </p:cBhvr>
                                      <p:tavLst>
                                        <p:tav tm="0">
                                          <p:val>
                                            <p:fltVal val="0.5"/>
                                          </p:val>
                                        </p:tav>
                                        <p:tav tm="100000">
                                          <p:val>
                                            <p:strVal val="#ppt_x"/>
                                          </p:val>
                                        </p:tav>
                                      </p:tavLst>
                                    </p:anim>
                                    <p:anim calcmode="lin" valueType="num">
                                      <p:cBhvr>
                                        <p:cTn id="78" dur="500" fill="hold"/>
                                        <p:tgtEl>
                                          <p:spTgt spid="64"/>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53" presetClass="entr" presetSubtype="16"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childTnLst>
                                </p:cTn>
                              </p:par>
                            </p:childTnLst>
                          </p:cTn>
                        </p:par>
                        <p:par>
                          <p:cTn id="85" fill="hold">
                            <p:stCondLst>
                              <p:cond delay="6000"/>
                            </p:stCondLst>
                            <p:childTnLst>
                              <p:par>
                                <p:cTn id="86" presetID="53" presetClass="entr" presetSubtype="16" fill="hold" nodeType="afterEffect">
                                  <p:stCondLst>
                                    <p:cond delay="0"/>
                                  </p:stCondLst>
                                  <p:childTnLst>
                                    <p:set>
                                      <p:cBhvr>
                                        <p:cTn id="87" dur="1" fill="hold">
                                          <p:stCondLst>
                                            <p:cond delay="0"/>
                                          </p:stCondLst>
                                        </p:cTn>
                                        <p:tgtEl>
                                          <p:spTgt spid="76"/>
                                        </p:tgtEl>
                                        <p:attrNameLst>
                                          <p:attrName>style.visibility</p:attrName>
                                        </p:attrNameLst>
                                      </p:cBhvr>
                                      <p:to>
                                        <p:strVal val="visible"/>
                                      </p:to>
                                    </p:set>
                                    <p:anim calcmode="lin" valueType="num">
                                      <p:cBhvr>
                                        <p:cTn id="88" dur="500" fill="hold"/>
                                        <p:tgtEl>
                                          <p:spTgt spid="76"/>
                                        </p:tgtEl>
                                        <p:attrNameLst>
                                          <p:attrName>ppt_w</p:attrName>
                                        </p:attrNameLst>
                                      </p:cBhvr>
                                      <p:tavLst>
                                        <p:tav tm="0">
                                          <p:val>
                                            <p:fltVal val="0"/>
                                          </p:val>
                                        </p:tav>
                                        <p:tav tm="100000">
                                          <p:val>
                                            <p:strVal val="#ppt_w"/>
                                          </p:val>
                                        </p:tav>
                                      </p:tavLst>
                                    </p:anim>
                                    <p:anim calcmode="lin" valueType="num">
                                      <p:cBhvr>
                                        <p:cTn id="89" dur="500" fill="hold"/>
                                        <p:tgtEl>
                                          <p:spTgt spid="76"/>
                                        </p:tgtEl>
                                        <p:attrNameLst>
                                          <p:attrName>ppt_h</p:attrName>
                                        </p:attrNameLst>
                                      </p:cBhvr>
                                      <p:tavLst>
                                        <p:tav tm="0">
                                          <p:val>
                                            <p:fltVal val="0"/>
                                          </p:val>
                                        </p:tav>
                                        <p:tav tm="100000">
                                          <p:val>
                                            <p:strVal val="#ppt_h"/>
                                          </p:val>
                                        </p:tav>
                                      </p:tavLst>
                                    </p:anim>
                                    <p:animEffect transition="in" filter="fade">
                                      <p:cBhvr>
                                        <p:cTn id="90" dur="500"/>
                                        <p:tgtEl>
                                          <p:spTgt spid="76"/>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wipe(right)">
                                      <p:cBhvr>
                                        <p:cTn id="9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67" grpId="0" animBg="1"/>
      <p:bldP spid="71" grpId="0" animBg="1"/>
      <p:bldP spid="72" grpId="0"/>
      <p:bldP spid="73" grpId="0"/>
      <p:bldP spid="74" grpId="0"/>
      <p:bldP spid="75" grpId="0"/>
      <p:bldP spid="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8878528" y="344131"/>
            <a:ext cx="3323304" cy="4542503"/>
          </a:xfrm>
          <a:prstGeom prst="rect">
            <a:avLst/>
          </a:prstGeom>
        </p:spPr>
      </p:pic>
      <p:pic>
        <p:nvPicPr>
          <p:cNvPr id="15" name="图片 14"/>
          <p:cNvPicPr>
            <a:picLocks noChangeAspect="1"/>
          </p:cNvPicPr>
          <p:nvPr/>
        </p:nvPicPr>
        <p:blipFill>
          <a:blip r:embed="rId4"/>
          <a:stretch>
            <a:fillRect/>
          </a:stretch>
        </p:blipFill>
        <p:spPr>
          <a:xfrm rot="5400000">
            <a:off x="2664861" y="-2669141"/>
            <a:ext cx="6862281" cy="12192001"/>
          </a:xfrm>
          <a:prstGeom prst="rect">
            <a:avLst/>
          </a:prstGeom>
        </p:spPr>
      </p:pic>
      <p:pic>
        <p:nvPicPr>
          <p:cNvPr id="16" name="图片 15"/>
          <p:cNvPicPr>
            <a:picLocks noChangeAspect="1"/>
          </p:cNvPicPr>
          <p:nvPr/>
        </p:nvPicPr>
        <p:blipFill rotWithShape="1">
          <a:blip r:embed="rId5" cstate="screen"/>
          <a:srcRect/>
          <a:stretch>
            <a:fillRect/>
          </a:stretch>
        </p:blipFill>
        <p:spPr>
          <a:xfrm>
            <a:off x="5997677" y="4778478"/>
            <a:ext cx="6194323" cy="2079523"/>
          </a:xfrm>
          <a:prstGeom prst="rect">
            <a:avLst/>
          </a:prstGeom>
        </p:spPr>
      </p:pic>
      <p:pic>
        <p:nvPicPr>
          <p:cNvPr id="17" name="图片 16"/>
          <p:cNvPicPr>
            <a:picLocks noChangeAspect="1"/>
          </p:cNvPicPr>
          <p:nvPr/>
        </p:nvPicPr>
        <p:blipFill rotWithShape="1">
          <a:blip r:embed="rId6" cstate="screen"/>
          <a:srcRect l="14558" t="11153" r="15257" b="10143"/>
          <a:stretch>
            <a:fillRect/>
          </a:stretch>
        </p:blipFill>
        <p:spPr>
          <a:xfrm rot="5400000">
            <a:off x="2711137" y="1498601"/>
            <a:ext cx="2820028" cy="3162300"/>
          </a:xfrm>
          <a:prstGeom prst="rect">
            <a:avLst/>
          </a:prstGeom>
        </p:spPr>
      </p:pic>
      <p:pic>
        <p:nvPicPr>
          <p:cNvPr id="18" name="图片 17"/>
          <p:cNvPicPr>
            <a:picLocks noChangeAspect="1"/>
          </p:cNvPicPr>
          <p:nvPr/>
        </p:nvPicPr>
        <p:blipFill rotWithShape="1">
          <a:blip r:embed="rId7" cstate="screen"/>
          <a:srcRect/>
          <a:stretch>
            <a:fillRect/>
          </a:stretch>
        </p:blipFill>
        <p:spPr>
          <a:xfrm rot="5400000">
            <a:off x="2997201" y="1819385"/>
            <a:ext cx="2247900" cy="2520732"/>
          </a:xfrm>
          <a:prstGeom prst="rect">
            <a:avLst/>
          </a:prstGeom>
        </p:spPr>
      </p:pic>
      <p:sp>
        <p:nvSpPr>
          <p:cNvPr id="19" name="文本框 18"/>
          <p:cNvSpPr txBox="1"/>
          <p:nvPr/>
        </p:nvSpPr>
        <p:spPr>
          <a:xfrm>
            <a:off x="3180225" y="2664253"/>
            <a:ext cx="1881852" cy="830997"/>
          </a:xfrm>
          <a:prstGeom prst="rect">
            <a:avLst/>
          </a:prstGeom>
          <a:noFill/>
        </p:spPr>
        <p:txBody>
          <a:bodyPr wrap="square" rtlCol="0">
            <a:spAutoFit/>
          </a:bodyPr>
          <a:lstStyle/>
          <a:p>
            <a:pPr algn="l"/>
            <a:r>
              <a:rPr lang="en-US" altLang="zh-CN" sz="4800" b="1" dirty="0">
                <a:solidFill>
                  <a:srgbClr val="E46C0A"/>
                </a:solidFill>
                <a:latin typeface="微软雅黑" panose="020B0503020204020204" pitchFamily="34" charset="-122"/>
                <a:ea typeface="微软雅黑" panose="020B0503020204020204" pitchFamily="34" charset="-122"/>
              </a:rPr>
              <a:t>Part3</a:t>
            </a:r>
            <a:endParaRPr lang="zh-CN" altLang="en-US" sz="4800" b="1" dirty="0">
              <a:solidFill>
                <a:srgbClr val="E46C0A"/>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823566" y="2807714"/>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存在问题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eelOff"/>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out)">
                                      <p:cBhvr>
                                        <p:cTn id="18" dur="1000"/>
                                        <p:tgtEl>
                                          <p:spTgt spid="17"/>
                                        </p:tgtEl>
                                      </p:cBhvr>
                                    </p:animEffect>
                                  </p:childTnLst>
                                </p:cTn>
                              </p:par>
                              <p:par>
                                <p:cTn id="19" presetID="21" presetClass="entr" presetSubtype="1" fill="hold" nodeType="withEffect">
                                  <p:stCondLst>
                                    <p:cond delay="75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1000"/>
                                        <p:tgtEl>
                                          <p:spTgt spid="18"/>
                                        </p:tgtEl>
                                      </p:cBhvr>
                                    </p:animEffect>
                                  </p:childTnLst>
                                </p:cTn>
                              </p:par>
                              <p:par>
                                <p:cTn id="22" presetID="8" presetClass="emph" presetSubtype="0" fill="hold" nodeType="withEffect">
                                  <p:stCondLst>
                                    <p:cond delay="750"/>
                                  </p:stCondLst>
                                  <p:childTnLst>
                                    <p:animRot by="-21600000">
                                      <p:cBhvr>
                                        <p:cTn id="23" dur="1000" fill="hold"/>
                                        <p:tgtEl>
                                          <p:spTgt spid="18"/>
                                        </p:tgtEl>
                                        <p:attrNameLst>
                                          <p:attrName>r</p:attrName>
                                        </p:attrNameLst>
                                      </p:cBhvr>
                                    </p:animRo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750"/>
                                        <p:tgtEl>
                                          <p:spTgt spid="19"/>
                                        </p:tgtEl>
                                      </p:cBhvr>
                                    </p:animEffect>
                                  </p:childTnLst>
                                </p:cTn>
                              </p:par>
                            </p:childTnLst>
                          </p:cTn>
                        </p:par>
                        <p:par>
                          <p:cTn id="28" fill="hold">
                            <p:stCondLst>
                              <p:cond delay="3000"/>
                            </p:stCondLst>
                            <p:childTnLst>
                              <p:par>
                                <p:cTn id="29" presetID="42"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5143706"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存在问题</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grpSp>
        <p:nvGrpSpPr>
          <p:cNvPr id="62" name="Group 20"/>
          <p:cNvGrpSpPr/>
          <p:nvPr/>
        </p:nvGrpSpPr>
        <p:grpSpPr>
          <a:xfrm>
            <a:off x="3870529" y="1638481"/>
            <a:ext cx="1970299" cy="1970297"/>
            <a:chOff x="1905000" y="2108996"/>
            <a:chExt cx="1716088" cy="1716088"/>
          </a:xfrm>
        </p:grpSpPr>
        <p:sp>
          <p:nvSpPr>
            <p:cNvPr id="63" name="Teardrop 32"/>
            <p:cNvSpPr/>
            <p:nvPr/>
          </p:nvSpPr>
          <p:spPr>
            <a:xfrm rot="5400000">
              <a:off x="1905000" y="2108996"/>
              <a:ext cx="1716088" cy="1716088"/>
            </a:xfrm>
            <a:prstGeom prst="teardrop">
              <a:avLst/>
            </a:prstGeom>
            <a:solidFill>
              <a:srgbClr val="B78EF9">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64" name="Teardrop 19"/>
            <p:cNvSpPr/>
            <p:nvPr/>
          </p:nvSpPr>
          <p:spPr>
            <a:xfrm rot="5400000">
              <a:off x="2078038" y="2282033"/>
              <a:ext cx="1543050" cy="1543050"/>
            </a:xfrm>
            <a:prstGeom prst="teardrop">
              <a:avLst/>
            </a:prstGeom>
            <a:solidFill>
              <a:srgbClr val="B78EF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nvGrpSpPr>
          <p:cNvPr id="65" name="Group 34"/>
          <p:cNvGrpSpPr/>
          <p:nvPr/>
        </p:nvGrpSpPr>
        <p:grpSpPr>
          <a:xfrm flipH="1">
            <a:off x="6351175" y="1638481"/>
            <a:ext cx="1970299" cy="1970297"/>
            <a:chOff x="1905000" y="2108996"/>
            <a:chExt cx="1716088" cy="1716088"/>
          </a:xfrm>
        </p:grpSpPr>
        <p:sp>
          <p:nvSpPr>
            <p:cNvPr id="66" name="Teardrop 35"/>
            <p:cNvSpPr/>
            <p:nvPr/>
          </p:nvSpPr>
          <p:spPr>
            <a:xfrm rot="5400000">
              <a:off x="1905000" y="2108996"/>
              <a:ext cx="1716088" cy="1716088"/>
            </a:xfrm>
            <a:prstGeom prst="teardrop">
              <a:avLst/>
            </a:prstGeom>
            <a:solidFill>
              <a:srgbClr val="3BD8F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67" name="Teardrop 36"/>
            <p:cNvSpPr/>
            <p:nvPr/>
          </p:nvSpPr>
          <p:spPr>
            <a:xfrm rot="5400000">
              <a:off x="2078038" y="2282033"/>
              <a:ext cx="1543050" cy="1543050"/>
            </a:xfrm>
            <a:prstGeom prst="teardrop">
              <a:avLst/>
            </a:prstGeom>
            <a:solidFill>
              <a:srgbClr val="3BD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nvGrpSpPr>
          <p:cNvPr id="68" name="Group 37"/>
          <p:cNvGrpSpPr/>
          <p:nvPr/>
        </p:nvGrpSpPr>
        <p:grpSpPr>
          <a:xfrm flipV="1">
            <a:off x="3870529" y="4011586"/>
            <a:ext cx="1970299" cy="1970297"/>
            <a:chOff x="1905000" y="2108996"/>
            <a:chExt cx="1716088" cy="1716088"/>
          </a:xfrm>
        </p:grpSpPr>
        <p:sp>
          <p:nvSpPr>
            <p:cNvPr id="69" name="Teardrop 38"/>
            <p:cNvSpPr/>
            <p:nvPr/>
          </p:nvSpPr>
          <p:spPr>
            <a:xfrm rot="5400000">
              <a:off x="1905000" y="2108996"/>
              <a:ext cx="1716088" cy="1716088"/>
            </a:xfrm>
            <a:prstGeom prst="teardrop">
              <a:avLst/>
            </a:prstGeom>
            <a:solidFill>
              <a:srgbClr val="3BD8F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70" name="Teardrop 39"/>
            <p:cNvSpPr/>
            <p:nvPr/>
          </p:nvSpPr>
          <p:spPr>
            <a:xfrm rot="5400000">
              <a:off x="2078038" y="2282033"/>
              <a:ext cx="1543050" cy="1543050"/>
            </a:xfrm>
            <a:prstGeom prst="teardrop">
              <a:avLst/>
            </a:prstGeom>
            <a:solidFill>
              <a:srgbClr val="3BD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nvGrpSpPr>
          <p:cNvPr id="71" name="Group 40"/>
          <p:cNvGrpSpPr/>
          <p:nvPr/>
        </p:nvGrpSpPr>
        <p:grpSpPr>
          <a:xfrm flipH="1" flipV="1">
            <a:off x="6351175" y="4011586"/>
            <a:ext cx="1970299" cy="1970297"/>
            <a:chOff x="1905000" y="2108996"/>
            <a:chExt cx="1716088" cy="1716088"/>
          </a:xfrm>
        </p:grpSpPr>
        <p:sp>
          <p:nvSpPr>
            <p:cNvPr id="72" name="Teardrop 41"/>
            <p:cNvSpPr/>
            <p:nvPr/>
          </p:nvSpPr>
          <p:spPr>
            <a:xfrm rot="5400000">
              <a:off x="1905000" y="2108996"/>
              <a:ext cx="1716088" cy="1716088"/>
            </a:xfrm>
            <a:prstGeom prst="teardrop">
              <a:avLst/>
            </a:prstGeom>
            <a:solidFill>
              <a:srgbClr val="B78EF9">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73" name="Teardrop 42"/>
            <p:cNvSpPr/>
            <p:nvPr/>
          </p:nvSpPr>
          <p:spPr>
            <a:xfrm rot="5400000">
              <a:off x="2078038" y="2282033"/>
              <a:ext cx="1543050" cy="1543050"/>
            </a:xfrm>
            <a:prstGeom prst="teardrop">
              <a:avLst/>
            </a:prstGeom>
            <a:solidFill>
              <a:srgbClr val="B78EF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sp>
        <p:nvSpPr>
          <p:cNvPr id="74" name="Inhaltsplatzhalter 4"/>
          <p:cNvSpPr txBox="1"/>
          <p:nvPr/>
        </p:nvSpPr>
        <p:spPr>
          <a:xfrm>
            <a:off x="508001" y="2261991"/>
            <a:ext cx="3107355" cy="7232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75" name="Inhaltsplatzhalter 4"/>
          <p:cNvSpPr txBox="1"/>
          <p:nvPr/>
        </p:nvSpPr>
        <p:spPr>
          <a:xfrm>
            <a:off x="8624576" y="2261991"/>
            <a:ext cx="3041243" cy="7232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76" name="Inhaltsplatzhalter 4"/>
          <p:cNvSpPr txBox="1"/>
          <p:nvPr/>
        </p:nvSpPr>
        <p:spPr>
          <a:xfrm>
            <a:off x="508002" y="4635096"/>
            <a:ext cx="3050853" cy="7232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3BD8F4"/>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77" name="Inhaltsplatzhalter 4"/>
          <p:cNvSpPr txBox="1"/>
          <p:nvPr/>
        </p:nvSpPr>
        <p:spPr>
          <a:xfrm>
            <a:off x="8624575" y="4635096"/>
            <a:ext cx="3041244" cy="7232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78" name="Inhaltsplatzhalter 4"/>
          <p:cNvSpPr txBox="1"/>
          <p:nvPr/>
        </p:nvSpPr>
        <p:spPr>
          <a:xfrm>
            <a:off x="5123601" y="3147110"/>
            <a:ext cx="717228" cy="36933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2400" b="1" dirty="0">
                <a:solidFill>
                  <a:prstClr val="white"/>
                </a:solidFill>
                <a:latin typeface="等线 Light" panose="02010600030101010101" charset="-122"/>
              </a:rPr>
              <a:t>01</a:t>
            </a:r>
            <a:endParaRPr lang="en-US" sz="1800" dirty="0">
              <a:solidFill>
                <a:prstClr val="white"/>
              </a:solidFill>
              <a:latin typeface="等线" panose="02010600030101010101" charset="-122"/>
            </a:endParaRPr>
          </a:p>
        </p:txBody>
      </p:sp>
      <p:sp>
        <p:nvSpPr>
          <p:cNvPr id="79" name="Inhaltsplatzhalter 4"/>
          <p:cNvSpPr txBox="1"/>
          <p:nvPr/>
        </p:nvSpPr>
        <p:spPr>
          <a:xfrm>
            <a:off x="5123601" y="4102715"/>
            <a:ext cx="717228" cy="36933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2400" b="1" dirty="0">
                <a:solidFill>
                  <a:prstClr val="white"/>
                </a:solidFill>
                <a:latin typeface="等线 Light" panose="02010600030101010101" charset="-122"/>
              </a:rPr>
              <a:t>04</a:t>
            </a:r>
            <a:endParaRPr lang="en-US" sz="1800" dirty="0">
              <a:solidFill>
                <a:prstClr val="white"/>
              </a:solidFill>
              <a:latin typeface="等线" panose="02010600030101010101" charset="-122"/>
            </a:endParaRPr>
          </a:p>
        </p:txBody>
      </p:sp>
      <p:sp>
        <p:nvSpPr>
          <p:cNvPr id="80" name="Inhaltsplatzhalter 4"/>
          <p:cNvSpPr txBox="1"/>
          <p:nvPr/>
        </p:nvSpPr>
        <p:spPr>
          <a:xfrm>
            <a:off x="6351175" y="3147110"/>
            <a:ext cx="717228" cy="36933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2400" b="1" dirty="0">
                <a:solidFill>
                  <a:prstClr val="white"/>
                </a:solidFill>
                <a:latin typeface="等线 Light" panose="02010600030101010101" charset="-122"/>
              </a:rPr>
              <a:t>02</a:t>
            </a:r>
            <a:endParaRPr lang="en-US" sz="1800" dirty="0">
              <a:solidFill>
                <a:prstClr val="white"/>
              </a:solidFill>
              <a:latin typeface="等线" panose="02010600030101010101" charset="-122"/>
            </a:endParaRPr>
          </a:p>
        </p:txBody>
      </p:sp>
      <p:sp>
        <p:nvSpPr>
          <p:cNvPr id="81" name="Inhaltsplatzhalter 4"/>
          <p:cNvSpPr txBox="1"/>
          <p:nvPr/>
        </p:nvSpPr>
        <p:spPr>
          <a:xfrm>
            <a:off x="6351175" y="4102715"/>
            <a:ext cx="717228" cy="36933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2400" b="1" dirty="0">
                <a:solidFill>
                  <a:prstClr val="white"/>
                </a:solidFill>
                <a:latin typeface="等线 Light" panose="02010600030101010101" charset="-122"/>
              </a:rPr>
              <a:t>03</a:t>
            </a:r>
            <a:endParaRPr lang="en-US" sz="1800" dirty="0">
              <a:solidFill>
                <a:prstClr val="white"/>
              </a:solidFill>
              <a:latin typeface="等线" panose="02010600030101010101" charset="-122"/>
            </a:endParaRPr>
          </a:p>
        </p:txBody>
      </p:sp>
      <p:grpSp>
        <p:nvGrpSpPr>
          <p:cNvPr id="82" name="Group 27"/>
          <p:cNvGrpSpPr/>
          <p:nvPr/>
        </p:nvGrpSpPr>
        <p:grpSpPr>
          <a:xfrm>
            <a:off x="4534813" y="2270633"/>
            <a:ext cx="758263" cy="758262"/>
            <a:chOff x="10996613" y="1925638"/>
            <a:chExt cx="534987" cy="534988"/>
          </a:xfrm>
          <a:solidFill>
            <a:sysClr val="window" lastClr="FFFFFF"/>
          </a:solidFill>
        </p:grpSpPr>
        <p:sp>
          <p:nvSpPr>
            <p:cNvPr id="83"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4"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85" name="Freeform 19"/>
          <p:cNvSpPr>
            <a:spLocks noEditPoints="1"/>
          </p:cNvSpPr>
          <p:nvPr/>
        </p:nvSpPr>
        <p:spPr bwMode="auto">
          <a:xfrm>
            <a:off x="6879232" y="4616477"/>
            <a:ext cx="715512" cy="760510"/>
          </a:xfrm>
          <a:custGeom>
            <a:avLst/>
            <a:gdLst>
              <a:gd name="T0" fmla="*/ 2343 w 3184"/>
              <a:gd name="T1" fmla="*/ 2439 h 3385"/>
              <a:gd name="T2" fmla="*/ 2177 w 3184"/>
              <a:gd name="T3" fmla="*/ 2677 h 3385"/>
              <a:gd name="T4" fmla="*/ 2213 w 3184"/>
              <a:gd name="T5" fmla="*/ 2975 h 3385"/>
              <a:gd name="T6" fmla="*/ 2429 w 3184"/>
              <a:gd name="T7" fmla="*/ 3166 h 3385"/>
              <a:gd name="T8" fmla="*/ 2729 w 3184"/>
              <a:gd name="T9" fmla="*/ 3166 h 3385"/>
              <a:gd name="T10" fmla="*/ 2945 w 3184"/>
              <a:gd name="T11" fmla="*/ 2975 h 3385"/>
              <a:gd name="T12" fmla="*/ 2981 w 3184"/>
              <a:gd name="T13" fmla="*/ 2677 h 3385"/>
              <a:gd name="T14" fmla="*/ 2816 w 3184"/>
              <a:gd name="T15" fmla="*/ 2439 h 3385"/>
              <a:gd name="T16" fmla="*/ 604 w 3184"/>
              <a:gd name="T17" fmla="*/ 1277 h 3385"/>
              <a:gd name="T18" fmla="*/ 329 w 3184"/>
              <a:gd name="T19" fmla="*/ 1382 h 3385"/>
              <a:gd name="T20" fmla="*/ 193 w 3184"/>
              <a:gd name="T21" fmla="*/ 1640 h 3385"/>
              <a:gd name="T22" fmla="*/ 264 w 3184"/>
              <a:gd name="T23" fmla="*/ 1929 h 3385"/>
              <a:gd name="T24" fmla="*/ 503 w 3184"/>
              <a:gd name="T25" fmla="*/ 2095 h 3385"/>
              <a:gd name="T26" fmla="*/ 799 w 3184"/>
              <a:gd name="T27" fmla="*/ 2059 h 3385"/>
              <a:gd name="T28" fmla="*/ 991 w 3184"/>
              <a:gd name="T29" fmla="*/ 1842 h 3385"/>
              <a:gd name="T30" fmla="*/ 991 w 3184"/>
              <a:gd name="T31" fmla="*/ 1543 h 3385"/>
              <a:gd name="T32" fmla="*/ 799 w 3184"/>
              <a:gd name="T33" fmla="*/ 1325 h 3385"/>
              <a:gd name="T34" fmla="*/ 2528 w 3184"/>
              <a:gd name="T35" fmla="*/ 194 h 3385"/>
              <a:gd name="T36" fmla="*/ 2270 w 3184"/>
              <a:gd name="T37" fmla="*/ 331 h 3385"/>
              <a:gd name="T38" fmla="*/ 2165 w 3184"/>
              <a:gd name="T39" fmla="*/ 606 h 3385"/>
              <a:gd name="T40" fmla="*/ 2270 w 3184"/>
              <a:gd name="T41" fmla="*/ 882 h 3385"/>
              <a:gd name="T42" fmla="*/ 2528 w 3184"/>
              <a:gd name="T43" fmla="*/ 1018 h 3385"/>
              <a:gd name="T44" fmla="*/ 2816 w 3184"/>
              <a:gd name="T45" fmla="*/ 947 h 3385"/>
              <a:gd name="T46" fmla="*/ 2981 w 3184"/>
              <a:gd name="T47" fmla="*/ 708 h 3385"/>
              <a:gd name="T48" fmla="*/ 2945 w 3184"/>
              <a:gd name="T49" fmla="*/ 411 h 3385"/>
              <a:gd name="T50" fmla="*/ 2729 w 3184"/>
              <a:gd name="T51" fmla="*/ 219 h 3385"/>
              <a:gd name="T52" fmla="*/ 2701 w 3184"/>
              <a:gd name="T53" fmla="*/ 13 h 3385"/>
              <a:gd name="T54" fmla="*/ 3006 w 3184"/>
              <a:gd name="T55" fmla="*/ 177 h 3385"/>
              <a:gd name="T56" fmla="*/ 3170 w 3184"/>
              <a:gd name="T57" fmla="*/ 483 h 3385"/>
              <a:gd name="T58" fmla="*/ 3134 w 3184"/>
              <a:gd name="T59" fmla="*/ 841 h 3385"/>
              <a:gd name="T60" fmla="*/ 2915 w 3184"/>
              <a:gd name="T61" fmla="*/ 1107 h 3385"/>
              <a:gd name="T62" fmla="*/ 2578 w 3184"/>
              <a:gd name="T63" fmla="*/ 1211 h 3385"/>
              <a:gd name="T64" fmla="*/ 2260 w 3184"/>
              <a:gd name="T65" fmla="*/ 1119 h 3385"/>
              <a:gd name="T66" fmla="*/ 1187 w 3184"/>
              <a:gd name="T67" fmla="*/ 1539 h 3385"/>
              <a:gd name="T68" fmla="*/ 1187 w 3184"/>
              <a:gd name="T69" fmla="*/ 1843 h 3385"/>
              <a:gd name="T70" fmla="*/ 2262 w 3184"/>
              <a:gd name="T71" fmla="*/ 2266 h 3385"/>
              <a:gd name="T72" fmla="*/ 2579 w 3184"/>
              <a:gd name="T73" fmla="*/ 2175 h 3385"/>
              <a:gd name="T74" fmla="*/ 2918 w 3184"/>
              <a:gd name="T75" fmla="*/ 2278 h 3385"/>
              <a:gd name="T76" fmla="*/ 3137 w 3184"/>
              <a:gd name="T77" fmla="*/ 2545 h 3385"/>
              <a:gd name="T78" fmla="*/ 3171 w 3184"/>
              <a:gd name="T79" fmla="*/ 2902 h 3385"/>
              <a:gd name="T80" fmla="*/ 3007 w 3184"/>
              <a:gd name="T81" fmla="*/ 3208 h 3385"/>
              <a:gd name="T82" fmla="*/ 2702 w 3184"/>
              <a:gd name="T83" fmla="*/ 3373 h 3385"/>
              <a:gd name="T84" fmla="*/ 2345 w 3184"/>
              <a:gd name="T85" fmla="*/ 3337 h 3385"/>
              <a:gd name="T86" fmla="*/ 2080 w 3184"/>
              <a:gd name="T87" fmla="*/ 3118 h 3385"/>
              <a:gd name="T88" fmla="*/ 1976 w 3184"/>
              <a:gd name="T89" fmla="*/ 2780 h 3385"/>
              <a:gd name="T90" fmla="*/ 1050 w 3184"/>
              <a:gd name="T91" fmla="*/ 2101 h 3385"/>
              <a:gd name="T92" fmla="*/ 773 w 3184"/>
              <a:gd name="T93" fmla="*/ 2273 h 3385"/>
              <a:gd name="T94" fmla="*/ 426 w 3184"/>
              <a:gd name="T95" fmla="*/ 2270 h 3385"/>
              <a:gd name="T96" fmla="*/ 139 w 3184"/>
              <a:gd name="T97" fmla="*/ 2077 h 3385"/>
              <a:gd name="T98" fmla="*/ 3 w 3184"/>
              <a:gd name="T99" fmla="*/ 1754 h 3385"/>
              <a:gd name="T100" fmla="*/ 73 w 3184"/>
              <a:gd name="T101" fmla="*/ 1403 h 3385"/>
              <a:gd name="T102" fmla="*/ 317 w 3184"/>
              <a:gd name="T103" fmla="*/ 1160 h 3385"/>
              <a:gd name="T104" fmla="*/ 662 w 3184"/>
              <a:gd name="T105" fmla="*/ 1089 h 3385"/>
              <a:gd name="T106" fmla="*/ 967 w 3184"/>
              <a:gd name="T107" fmla="*/ 1210 h 3385"/>
              <a:gd name="T108" fmla="*/ 1984 w 3184"/>
              <a:gd name="T109" fmla="*/ 709 h 3385"/>
              <a:gd name="T110" fmla="*/ 2022 w 3184"/>
              <a:gd name="T111" fmla="*/ 370 h 3385"/>
              <a:gd name="T112" fmla="*/ 2241 w 3184"/>
              <a:gd name="T113" fmla="*/ 104 h 3385"/>
              <a:gd name="T114" fmla="*/ 2578 w 3184"/>
              <a:gd name="T115" fmla="*/ 0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4" h="3385">
                <a:moveTo>
                  <a:pt x="2579" y="2364"/>
                </a:moveTo>
                <a:lnTo>
                  <a:pt x="2528" y="2367"/>
                </a:lnTo>
                <a:lnTo>
                  <a:pt x="2478" y="2377"/>
                </a:lnTo>
                <a:lnTo>
                  <a:pt x="2429" y="2392"/>
                </a:lnTo>
                <a:lnTo>
                  <a:pt x="2385" y="2413"/>
                </a:lnTo>
                <a:lnTo>
                  <a:pt x="2343" y="2439"/>
                </a:lnTo>
                <a:lnTo>
                  <a:pt x="2304" y="2469"/>
                </a:lnTo>
                <a:lnTo>
                  <a:pt x="2270" y="2504"/>
                </a:lnTo>
                <a:lnTo>
                  <a:pt x="2239" y="2542"/>
                </a:lnTo>
                <a:lnTo>
                  <a:pt x="2213" y="2584"/>
                </a:lnTo>
                <a:lnTo>
                  <a:pt x="2193" y="2630"/>
                </a:lnTo>
                <a:lnTo>
                  <a:pt x="2177" y="2677"/>
                </a:lnTo>
                <a:lnTo>
                  <a:pt x="2168" y="2727"/>
                </a:lnTo>
                <a:lnTo>
                  <a:pt x="2165" y="2779"/>
                </a:lnTo>
                <a:lnTo>
                  <a:pt x="2168" y="2831"/>
                </a:lnTo>
                <a:lnTo>
                  <a:pt x="2177" y="2882"/>
                </a:lnTo>
                <a:lnTo>
                  <a:pt x="2193" y="2929"/>
                </a:lnTo>
                <a:lnTo>
                  <a:pt x="2213" y="2975"/>
                </a:lnTo>
                <a:lnTo>
                  <a:pt x="2239" y="3017"/>
                </a:lnTo>
                <a:lnTo>
                  <a:pt x="2270" y="3055"/>
                </a:lnTo>
                <a:lnTo>
                  <a:pt x="2304" y="3090"/>
                </a:lnTo>
                <a:lnTo>
                  <a:pt x="2343" y="3120"/>
                </a:lnTo>
                <a:lnTo>
                  <a:pt x="2385" y="3146"/>
                </a:lnTo>
                <a:lnTo>
                  <a:pt x="2429" y="3166"/>
                </a:lnTo>
                <a:lnTo>
                  <a:pt x="2478" y="3182"/>
                </a:lnTo>
                <a:lnTo>
                  <a:pt x="2528" y="3191"/>
                </a:lnTo>
                <a:lnTo>
                  <a:pt x="2579" y="3195"/>
                </a:lnTo>
                <a:lnTo>
                  <a:pt x="2632" y="3191"/>
                </a:lnTo>
                <a:lnTo>
                  <a:pt x="2681" y="3182"/>
                </a:lnTo>
                <a:lnTo>
                  <a:pt x="2729" y="3166"/>
                </a:lnTo>
                <a:lnTo>
                  <a:pt x="2774" y="3146"/>
                </a:lnTo>
                <a:lnTo>
                  <a:pt x="2816" y="3120"/>
                </a:lnTo>
                <a:lnTo>
                  <a:pt x="2855" y="3090"/>
                </a:lnTo>
                <a:lnTo>
                  <a:pt x="2889" y="3055"/>
                </a:lnTo>
                <a:lnTo>
                  <a:pt x="2920" y="3017"/>
                </a:lnTo>
                <a:lnTo>
                  <a:pt x="2945" y="2975"/>
                </a:lnTo>
                <a:lnTo>
                  <a:pt x="2966" y="2929"/>
                </a:lnTo>
                <a:lnTo>
                  <a:pt x="2981" y="2882"/>
                </a:lnTo>
                <a:lnTo>
                  <a:pt x="2991" y="2831"/>
                </a:lnTo>
                <a:lnTo>
                  <a:pt x="2994" y="2779"/>
                </a:lnTo>
                <a:lnTo>
                  <a:pt x="2991" y="2727"/>
                </a:lnTo>
                <a:lnTo>
                  <a:pt x="2981" y="2677"/>
                </a:lnTo>
                <a:lnTo>
                  <a:pt x="2966" y="2630"/>
                </a:lnTo>
                <a:lnTo>
                  <a:pt x="2945" y="2584"/>
                </a:lnTo>
                <a:lnTo>
                  <a:pt x="2920" y="2542"/>
                </a:lnTo>
                <a:lnTo>
                  <a:pt x="2889" y="2504"/>
                </a:lnTo>
                <a:lnTo>
                  <a:pt x="2855" y="2469"/>
                </a:lnTo>
                <a:lnTo>
                  <a:pt x="2816" y="2439"/>
                </a:lnTo>
                <a:lnTo>
                  <a:pt x="2774" y="2413"/>
                </a:lnTo>
                <a:lnTo>
                  <a:pt x="2729" y="2392"/>
                </a:lnTo>
                <a:lnTo>
                  <a:pt x="2681" y="2377"/>
                </a:lnTo>
                <a:lnTo>
                  <a:pt x="2632" y="2367"/>
                </a:lnTo>
                <a:lnTo>
                  <a:pt x="2579" y="2364"/>
                </a:lnTo>
                <a:close/>
                <a:moveTo>
                  <a:pt x="604" y="1277"/>
                </a:moveTo>
                <a:lnTo>
                  <a:pt x="553" y="1280"/>
                </a:lnTo>
                <a:lnTo>
                  <a:pt x="503" y="1289"/>
                </a:lnTo>
                <a:lnTo>
                  <a:pt x="454" y="1305"/>
                </a:lnTo>
                <a:lnTo>
                  <a:pt x="410" y="1325"/>
                </a:lnTo>
                <a:lnTo>
                  <a:pt x="368" y="1351"/>
                </a:lnTo>
                <a:lnTo>
                  <a:pt x="329" y="1382"/>
                </a:lnTo>
                <a:lnTo>
                  <a:pt x="295" y="1416"/>
                </a:lnTo>
                <a:lnTo>
                  <a:pt x="264" y="1455"/>
                </a:lnTo>
                <a:lnTo>
                  <a:pt x="238" y="1497"/>
                </a:lnTo>
                <a:lnTo>
                  <a:pt x="218" y="1543"/>
                </a:lnTo>
                <a:lnTo>
                  <a:pt x="202" y="1590"/>
                </a:lnTo>
                <a:lnTo>
                  <a:pt x="193" y="1640"/>
                </a:lnTo>
                <a:lnTo>
                  <a:pt x="190" y="1692"/>
                </a:lnTo>
                <a:lnTo>
                  <a:pt x="193" y="1744"/>
                </a:lnTo>
                <a:lnTo>
                  <a:pt x="202" y="1794"/>
                </a:lnTo>
                <a:lnTo>
                  <a:pt x="218" y="1842"/>
                </a:lnTo>
                <a:lnTo>
                  <a:pt x="238" y="1888"/>
                </a:lnTo>
                <a:lnTo>
                  <a:pt x="264" y="1929"/>
                </a:lnTo>
                <a:lnTo>
                  <a:pt x="295" y="1968"/>
                </a:lnTo>
                <a:lnTo>
                  <a:pt x="329" y="2002"/>
                </a:lnTo>
                <a:lnTo>
                  <a:pt x="368" y="2033"/>
                </a:lnTo>
                <a:lnTo>
                  <a:pt x="410" y="2059"/>
                </a:lnTo>
                <a:lnTo>
                  <a:pt x="454" y="2079"/>
                </a:lnTo>
                <a:lnTo>
                  <a:pt x="503" y="2095"/>
                </a:lnTo>
                <a:lnTo>
                  <a:pt x="553" y="2104"/>
                </a:lnTo>
                <a:lnTo>
                  <a:pt x="604" y="2107"/>
                </a:lnTo>
                <a:lnTo>
                  <a:pt x="656" y="2104"/>
                </a:lnTo>
                <a:lnTo>
                  <a:pt x="706" y="2095"/>
                </a:lnTo>
                <a:lnTo>
                  <a:pt x="754" y="2079"/>
                </a:lnTo>
                <a:lnTo>
                  <a:pt x="799" y="2059"/>
                </a:lnTo>
                <a:lnTo>
                  <a:pt x="841" y="2033"/>
                </a:lnTo>
                <a:lnTo>
                  <a:pt x="879" y="2002"/>
                </a:lnTo>
                <a:lnTo>
                  <a:pt x="914" y="1968"/>
                </a:lnTo>
                <a:lnTo>
                  <a:pt x="945" y="1929"/>
                </a:lnTo>
                <a:lnTo>
                  <a:pt x="970" y="1888"/>
                </a:lnTo>
                <a:lnTo>
                  <a:pt x="991" y="1842"/>
                </a:lnTo>
                <a:lnTo>
                  <a:pt x="1006" y="1794"/>
                </a:lnTo>
                <a:lnTo>
                  <a:pt x="1016" y="1744"/>
                </a:lnTo>
                <a:lnTo>
                  <a:pt x="1019" y="1692"/>
                </a:lnTo>
                <a:lnTo>
                  <a:pt x="1016" y="1640"/>
                </a:lnTo>
                <a:lnTo>
                  <a:pt x="1006" y="1590"/>
                </a:lnTo>
                <a:lnTo>
                  <a:pt x="991" y="1543"/>
                </a:lnTo>
                <a:lnTo>
                  <a:pt x="970" y="1497"/>
                </a:lnTo>
                <a:lnTo>
                  <a:pt x="945" y="1455"/>
                </a:lnTo>
                <a:lnTo>
                  <a:pt x="914" y="1416"/>
                </a:lnTo>
                <a:lnTo>
                  <a:pt x="880" y="1382"/>
                </a:lnTo>
                <a:lnTo>
                  <a:pt x="841" y="1351"/>
                </a:lnTo>
                <a:lnTo>
                  <a:pt x="799" y="1325"/>
                </a:lnTo>
                <a:lnTo>
                  <a:pt x="755" y="1305"/>
                </a:lnTo>
                <a:lnTo>
                  <a:pt x="706" y="1289"/>
                </a:lnTo>
                <a:lnTo>
                  <a:pt x="657" y="1280"/>
                </a:lnTo>
                <a:lnTo>
                  <a:pt x="604" y="1277"/>
                </a:lnTo>
                <a:close/>
                <a:moveTo>
                  <a:pt x="2579" y="191"/>
                </a:moveTo>
                <a:lnTo>
                  <a:pt x="2528" y="194"/>
                </a:lnTo>
                <a:lnTo>
                  <a:pt x="2478" y="203"/>
                </a:lnTo>
                <a:lnTo>
                  <a:pt x="2430" y="219"/>
                </a:lnTo>
                <a:lnTo>
                  <a:pt x="2385" y="239"/>
                </a:lnTo>
                <a:lnTo>
                  <a:pt x="2343" y="265"/>
                </a:lnTo>
                <a:lnTo>
                  <a:pt x="2305" y="296"/>
                </a:lnTo>
                <a:lnTo>
                  <a:pt x="2270" y="331"/>
                </a:lnTo>
                <a:lnTo>
                  <a:pt x="2239" y="369"/>
                </a:lnTo>
                <a:lnTo>
                  <a:pt x="2213" y="411"/>
                </a:lnTo>
                <a:lnTo>
                  <a:pt x="2193" y="457"/>
                </a:lnTo>
                <a:lnTo>
                  <a:pt x="2177" y="504"/>
                </a:lnTo>
                <a:lnTo>
                  <a:pt x="2168" y="554"/>
                </a:lnTo>
                <a:lnTo>
                  <a:pt x="2165" y="606"/>
                </a:lnTo>
                <a:lnTo>
                  <a:pt x="2168" y="659"/>
                </a:lnTo>
                <a:lnTo>
                  <a:pt x="2177" y="708"/>
                </a:lnTo>
                <a:lnTo>
                  <a:pt x="2193" y="756"/>
                </a:lnTo>
                <a:lnTo>
                  <a:pt x="2213" y="802"/>
                </a:lnTo>
                <a:lnTo>
                  <a:pt x="2239" y="843"/>
                </a:lnTo>
                <a:lnTo>
                  <a:pt x="2270" y="882"/>
                </a:lnTo>
                <a:lnTo>
                  <a:pt x="2304" y="916"/>
                </a:lnTo>
                <a:lnTo>
                  <a:pt x="2343" y="947"/>
                </a:lnTo>
                <a:lnTo>
                  <a:pt x="2385" y="973"/>
                </a:lnTo>
                <a:lnTo>
                  <a:pt x="2429" y="993"/>
                </a:lnTo>
                <a:lnTo>
                  <a:pt x="2478" y="1009"/>
                </a:lnTo>
                <a:lnTo>
                  <a:pt x="2528" y="1018"/>
                </a:lnTo>
                <a:lnTo>
                  <a:pt x="2579" y="1021"/>
                </a:lnTo>
                <a:lnTo>
                  <a:pt x="2632" y="1018"/>
                </a:lnTo>
                <a:lnTo>
                  <a:pt x="2681" y="1009"/>
                </a:lnTo>
                <a:lnTo>
                  <a:pt x="2729" y="993"/>
                </a:lnTo>
                <a:lnTo>
                  <a:pt x="2774" y="973"/>
                </a:lnTo>
                <a:lnTo>
                  <a:pt x="2816" y="947"/>
                </a:lnTo>
                <a:lnTo>
                  <a:pt x="2855" y="916"/>
                </a:lnTo>
                <a:lnTo>
                  <a:pt x="2889" y="882"/>
                </a:lnTo>
                <a:lnTo>
                  <a:pt x="2920" y="843"/>
                </a:lnTo>
                <a:lnTo>
                  <a:pt x="2945" y="802"/>
                </a:lnTo>
                <a:lnTo>
                  <a:pt x="2966" y="756"/>
                </a:lnTo>
                <a:lnTo>
                  <a:pt x="2981" y="708"/>
                </a:lnTo>
                <a:lnTo>
                  <a:pt x="2991" y="659"/>
                </a:lnTo>
                <a:lnTo>
                  <a:pt x="2994" y="606"/>
                </a:lnTo>
                <a:lnTo>
                  <a:pt x="2991" y="554"/>
                </a:lnTo>
                <a:lnTo>
                  <a:pt x="2981" y="504"/>
                </a:lnTo>
                <a:lnTo>
                  <a:pt x="2966" y="457"/>
                </a:lnTo>
                <a:lnTo>
                  <a:pt x="2945" y="411"/>
                </a:lnTo>
                <a:lnTo>
                  <a:pt x="2920" y="369"/>
                </a:lnTo>
                <a:lnTo>
                  <a:pt x="2889" y="331"/>
                </a:lnTo>
                <a:lnTo>
                  <a:pt x="2855" y="296"/>
                </a:lnTo>
                <a:lnTo>
                  <a:pt x="2816" y="265"/>
                </a:lnTo>
                <a:lnTo>
                  <a:pt x="2774" y="239"/>
                </a:lnTo>
                <a:lnTo>
                  <a:pt x="2729" y="219"/>
                </a:lnTo>
                <a:lnTo>
                  <a:pt x="2681" y="203"/>
                </a:lnTo>
                <a:lnTo>
                  <a:pt x="2632" y="194"/>
                </a:lnTo>
                <a:lnTo>
                  <a:pt x="2579" y="191"/>
                </a:lnTo>
                <a:close/>
                <a:moveTo>
                  <a:pt x="2578" y="0"/>
                </a:moveTo>
                <a:lnTo>
                  <a:pt x="2640" y="3"/>
                </a:lnTo>
                <a:lnTo>
                  <a:pt x="2701" y="13"/>
                </a:lnTo>
                <a:lnTo>
                  <a:pt x="2758" y="28"/>
                </a:lnTo>
                <a:lnTo>
                  <a:pt x="2814" y="48"/>
                </a:lnTo>
                <a:lnTo>
                  <a:pt x="2866" y="73"/>
                </a:lnTo>
                <a:lnTo>
                  <a:pt x="2917" y="104"/>
                </a:lnTo>
                <a:lnTo>
                  <a:pt x="2963" y="138"/>
                </a:lnTo>
                <a:lnTo>
                  <a:pt x="3006" y="177"/>
                </a:lnTo>
                <a:lnTo>
                  <a:pt x="3045" y="221"/>
                </a:lnTo>
                <a:lnTo>
                  <a:pt x="3079" y="267"/>
                </a:lnTo>
                <a:lnTo>
                  <a:pt x="3110" y="318"/>
                </a:lnTo>
                <a:lnTo>
                  <a:pt x="3135" y="370"/>
                </a:lnTo>
                <a:lnTo>
                  <a:pt x="3155" y="426"/>
                </a:lnTo>
                <a:lnTo>
                  <a:pt x="3170" y="483"/>
                </a:lnTo>
                <a:lnTo>
                  <a:pt x="3180" y="543"/>
                </a:lnTo>
                <a:lnTo>
                  <a:pt x="3183" y="605"/>
                </a:lnTo>
                <a:lnTo>
                  <a:pt x="3180" y="667"/>
                </a:lnTo>
                <a:lnTo>
                  <a:pt x="3170" y="728"/>
                </a:lnTo>
                <a:lnTo>
                  <a:pt x="3155" y="785"/>
                </a:lnTo>
                <a:lnTo>
                  <a:pt x="3134" y="841"/>
                </a:lnTo>
                <a:lnTo>
                  <a:pt x="3110" y="893"/>
                </a:lnTo>
                <a:lnTo>
                  <a:pt x="3079" y="944"/>
                </a:lnTo>
                <a:lnTo>
                  <a:pt x="3044" y="990"/>
                </a:lnTo>
                <a:lnTo>
                  <a:pt x="3005" y="1034"/>
                </a:lnTo>
                <a:lnTo>
                  <a:pt x="2963" y="1073"/>
                </a:lnTo>
                <a:lnTo>
                  <a:pt x="2915" y="1107"/>
                </a:lnTo>
                <a:lnTo>
                  <a:pt x="2866" y="1138"/>
                </a:lnTo>
                <a:lnTo>
                  <a:pt x="2814" y="1163"/>
                </a:lnTo>
                <a:lnTo>
                  <a:pt x="2758" y="1183"/>
                </a:lnTo>
                <a:lnTo>
                  <a:pt x="2700" y="1198"/>
                </a:lnTo>
                <a:lnTo>
                  <a:pt x="2640" y="1208"/>
                </a:lnTo>
                <a:lnTo>
                  <a:pt x="2578" y="1211"/>
                </a:lnTo>
                <a:lnTo>
                  <a:pt x="2521" y="1208"/>
                </a:lnTo>
                <a:lnTo>
                  <a:pt x="2464" y="1199"/>
                </a:lnTo>
                <a:lnTo>
                  <a:pt x="2410" y="1186"/>
                </a:lnTo>
                <a:lnTo>
                  <a:pt x="2357" y="1169"/>
                </a:lnTo>
                <a:lnTo>
                  <a:pt x="2307" y="1146"/>
                </a:lnTo>
                <a:lnTo>
                  <a:pt x="2260" y="1119"/>
                </a:lnTo>
                <a:lnTo>
                  <a:pt x="2215" y="1088"/>
                </a:lnTo>
                <a:lnTo>
                  <a:pt x="2173" y="1053"/>
                </a:lnTo>
                <a:lnTo>
                  <a:pt x="2134" y="1015"/>
                </a:lnTo>
                <a:lnTo>
                  <a:pt x="2099" y="973"/>
                </a:lnTo>
                <a:lnTo>
                  <a:pt x="1173" y="1492"/>
                </a:lnTo>
                <a:lnTo>
                  <a:pt x="1187" y="1539"/>
                </a:lnTo>
                <a:lnTo>
                  <a:pt x="1199" y="1589"/>
                </a:lnTo>
                <a:lnTo>
                  <a:pt x="1205" y="1640"/>
                </a:lnTo>
                <a:lnTo>
                  <a:pt x="1207" y="1692"/>
                </a:lnTo>
                <a:lnTo>
                  <a:pt x="1205" y="1743"/>
                </a:lnTo>
                <a:lnTo>
                  <a:pt x="1199" y="1795"/>
                </a:lnTo>
                <a:lnTo>
                  <a:pt x="1187" y="1843"/>
                </a:lnTo>
                <a:lnTo>
                  <a:pt x="1173" y="1892"/>
                </a:lnTo>
                <a:lnTo>
                  <a:pt x="2101" y="2411"/>
                </a:lnTo>
                <a:lnTo>
                  <a:pt x="2136" y="2370"/>
                </a:lnTo>
                <a:lnTo>
                  <a:pt x="2174" y="2332"/>
                </a:lnTo>
                <a:lnTo>
                  <a:pt x="2216" y="2297"/>
                </a:lnTo>
                <a:lnTo>
                  <a:pt x="2262" y="2266"/>
                </a:lnTo>
                <a:lnTo>
                  <a:pt x="2309" y="2239"/>
                </a:lnTo>
                <a:lnTo>
                  <a:pt x="2359" y="2216"/>
                </a:lnTo>
                <a:lnTo>
                  <a:pt x="2412" y="2199"/>
                </a:lnTo>
                <a:lnTo>
                  <a:pt x="2465" y="2185"/>
                </a:lnTo>
                <a:lnTo>
                  <a:pt x="2522" y="2177"/>
                </a:lnTo>
                <a:lnTo>
                  <a:pt x="2579" y="2175"/>
                </a:lnTo>
                <a:lnTo>
                  <a:pt x="2641" y="2178"/>
                </a:lnTo>
                <a:lnTo>
                  <a:pt x="2701" y="2188"/>
                </a:lnTo>
                <a:lnTo>
                  <a:pt x="2759" y="2202"/>
                </a:lnTo>
                <a:lnTo>
                  <a:pt x="2815" y="2223"/>
                </a:lnTo>
                <a:lnTo>
                  <a:pt x="2867" y="2248"/>
                </a:lnTo>
                <a:lnTo>
                  <a:pt x="2918" y="2278"/>
                </a:lnTo>
                <a:lnTo>
                  <a:pt x="2964" y="2313"/>
                </a:lnTo>
                <a:lnTo>
                  <a:pt x="3007" y="2352"/>
                </a:lnTo>
                <a:lnTo>
                  <a:pt x="3046" y="2396"/>
                </a:lnTo>
                <a:lnTo>
                  <a:pt x="3080" y="2442"/>
                </a:lnTo>
                <a:lnTo>
                  <a:pt x="3111" y="2491"/>
                </a:lnTo>
                <a:lnTo>
                  <a:pt x="3137" y="2545"/>
                </a:lnTo>
                <a:lnTo>
                  <a:pt x="3157" y="2601"/>
                </a:lnTo>
                <a:lnTo>
                  <a:pt x="3171" y="2658"/>
                </a:lnTo>
                <a:lnTo>
                  <a:pt x="3181" y="2718"/>
                </a:lnTo>
                <a:lnTo>
                  <a:pt x="3184" y="2780"/>
                </a:lnTo>
                <a:lnTo>
                  <a:pt x="3181" y="2842"/>
                </a:lnTo>
                <a:lnTo>
                  <a:pt x="3171" y="2902"/>
                </a:lnTo>
                <a:lnTo>
                  <a:pt x="3157" y="2960"/>
                </a:lnTo>
                <a:lnTo>
                  <a:pt x="3137" y="3016"/>
                </a:lnTo>
                <a:lnTo>
                  <a:pt x="3111" y="3068"/>
                </a:lnTo>
                <a:lnTo>
                  <a:pt x="3081" y="3118"/>
                </a:lnTo>
                <a:lnTo>
                  <a:pt x="3046" y="3165"/>
                </a:lnTo>
                <a:lnTo>
                  <a:pt x="3007" y="3208"/>
                </a:lnTo>
                <a:lnTo>
                  <a:pt x="2964" y="3247"/>
                </a:lnTo>
                <a:lnTo>
                  <a:pt x="2918" y="3282"/>
                </a:lnTo>
                <a:lnTo>
                  <a:pt x="2868" y="3313"/>
                </a:lnTo>
                <a:lnTo>
                  <a:pt x="2815" y="3337"/>
                </a:lnTo>
                <a:lnTo>
                  <a:pt x="2759" y="3358"/>
                </a:lnTo>
                <a:lnTo>
                  <a:pt x="2702" y="3373"/>
                </a:lnTo>
                <a:lnTo>
                  <a:pt x="2642" y="3382"/>
                </a:lnTo>
                <a:lnTo>
                  <a:pt x="2580" y="3385"/>
                </a:lnTo>
                <a:lnTo>
                  <a:pt x="2519" y="3382"/>
                </a:lnTo>
                <a:lnTo>
                  <a:pt x="2458" y="3373"/>
                </a:lnTo>
                <a:lnTo>
                  <a:pt x="2400" y="3358"/>
                </a:lnTo>
                <a:lnTo>
                  <a:pt x="2345" y="3337"/>
                </a:lnTo>
                <a:lnTo>
                  <a:pt x="2292" y="3312"/>
                </a:lnTo>
                <a:lnTo>
                  <a:pt x="2243" y="3282"/>
                </a:lnTo>
                <a:lnTo>
                  <a:pt x="2196" y="3247"/>
                </a:lnTo>
                <a:lnTo>
                  <a:pt x="2154" y="3208"/>
                </a:lnTo>
                <a:lnTo>
                  <a:pt x="2115" y="3164"/>
                </a:lnTo>
                <a:lnTo>
                  <a:pt x="2080" y="3118"/>
                </a:lnTo>
                <a:lnTo>
                  <a:pt x="2049" y="3068"/>
                </a:lnTo>
                <a:lnTo>
                  <a:pt x="2024" y="3015"/>
                </a:lnTo>
                <a:lnTo>
                  <a:pt x="2004" y="2959"/>
                </a:lnTo>
                <a:lnTo>
                  <a:pt x="1988" y="2902"/>
                </a:lnTo>
                <a:lnTo>
                  <a:pt x="1979" y="2842"/>
                </a:lnTo>
                <a:lnTo>
                  <a:pt x="1976" y="2780"/>
                </a:lnTo>
                <a:lnTo>
                  <a:pt x="1979" y="2727"/>
                </a:lnTo>
                <a:lnTo>
                  <a:pt x="1985" y="2677"/>
                </a:lnTo>
                <a:lnTo>
                  <a:pt x="1996" y="2626"/>
                </a:lnTo>
                <a:lnTo>
                  <a:pt x="2012" y="2578"/>
                </a:lnTo>
                <a:lnTo>
                  <a:pt x="1085" y="2059"/>
                </a:lnTo>
                <a:lnTo>
                  <a:pt x="1050" y="2101"/>
                </a:lnTo>
                <a:lnTo>
                  <a:pt x="1011" y="2139"/>
                </a:lnTo>
                <a:lnTo>
                  <a:pt x="968" y="2174"/>
                </a:lnTo>
                <a:lnTo>
                  <a:pt x="924" y="2205"/>
                </a:lnTo>
                <a:lnTo>
                  <a:pt x="876" y="2233"/>
                </a:lnTo>
                <a:lnTo>
                  <a:pt x="825" y="2256"/>
                </a:lnTo>
                <a:lnTo>
                  <a:pt x="773" y="2273"/>
                </a:lnTo>
                <a:lnTo>
                  <a:pt x="719" y="2286"/>
                </a:lnTo>
                <a:lnTo>
                  <a:pt x="662" y="2295"/>
                </a:lnTo>
                <a:lnTo>
                  <a:pt x="604" y="2297"/>
                </a:lnTo>
                <a:lnTo>
                  <a:pt x="543" y="2294"/>
                </a:lnTo>
                <a:lnTo>
                  <a:pt x="483" y="2285"/>
                </a:lnTo>
                <a:lnTo>
                  <a:pt x="426" y="2270"/>
                </a:lnTo>
                <a:lnTo>
                  <a:pt x="370" y="2249"/>
                </a:lnTo>
                <a:lnTo>
                  <a:pt x="317" y="2225"/>
                </a:lnTo>
                <a:lnTo>
                  <a:pt x="267" y="2194"/>
                </a:lnTo>
                <a:lnTo>
                  <a:pt x="220" y="2159"/>
                </a:lnTo>
                <a:lnTo>
                  <a:pt x="178" y="2120"/>
                </a:lnTo>
                <a:lnTo>
                  <a:pt x="139" y="2077"/>
                </a:lnTo>
                <a:lnTo>
                  <a:pt x="104" y="2030"/>
                </a:lnTo>
                <a:lnTo>
                  <a:pt x="73" y="1980"/>
                </a:lnTo>
                <a:lnTo>
                  <a:pt x="47" y="1928"/>
                </a:lnTo>
                <a:lnTo>
                  <a:pt x="28" y="1872"/>
                </a:lnTo>
                <a:lnTo>
                  <a:pt x="12" y="1814"/>
                </a:lnTo>
                <a:lnTo>
                  <a:pt x="3" y="1754"/>
                </a:lnTo>
                <a:lnTo>
                  <a:pt x="0" y="1692"/>
                </a:lnTo>
                <a:lnTo>
                  <a:pt x="3" y="1630"/>
                </a:lnTo>
                <a:lnTo>
                  <a:pt x="12" y="1570"/>
                </a:lnTo>
                <a:lnTo>
                  <a:pt x="28" y="1513"/>
                </a:lnTo>
                <a:lnTo>
                  <a:pt x="47" y="1457"/>
                </a:lnTo>
                <a:lnTo>
                  <a:pt x="73" y="1403"/>
                </a:lnTo>
                <a:lnTo>
                  <a:pt x="104" y="1354"/>
                </a:lnTo>
                <a:lnTo>
                  <a:pt x="139" y="1308"/>
                </a:lnTo>
                <a:lnTo>
                  <a:pt x="177" y="1264"/>
                </a:lnTo>
                <a:lnTo>
                  <a:pt x="220" y="1225"/>
                </a:lnTo>
                <a:lnTo>
                  <a:pt x="266" y="1190"/>
                </a:lnTo>
                <a:lnTo>
                  <a:pt x="317" y="1160"/>
                </a:lnTo>
                <a:lnTo>
                  <a:pt x="369" y="1135"/>
                </a:lnTo>
                <a:lnTo>
                  <a:pt x="425" y="1114"/>
                </a:lnTo>
                <a:lnTo>
                  <a:pt x="482" y="1100"/>
                </a:lnTo>
                <a:lnTo>
                  <a:pt x="543" y="1090"/>
                </a:lnTo>
                <a:lnTo>
                  <a:pt x="603" y="1087"/>
                </a:lnTo>
                <a:lnTo>
                  <a:pt x="662" y="1089"/>
                </a:lnTo>
                <a:lnTo>
                  <a:pt x="718" y="1097"/>
                </a:lnTo>
                <a:lnTo>
                  <a:pt x="772" y="1111"/>
                </a:lnTo>
                <a:lnTo>
                  <a:pt x="825" y="1128"/>
                </a:lnTo>
                <a:lnTo>
                  <a:pt x="875" y="1151"/>
                </a:lnTo>
                <a:lnTo>
                  <a:pt x="923" y="1178"/>
                </a:lnTo>
                <a:lnTo>
                  <a:pt x="967" y="1210"/>
                </a:lnTo>
                <a:lnTo>
                  <a:pt x="1010" y="1244"/>
                </a:lnTo>
                <a:lnTo>
                  <a:pt x="1048" y="1283"/>
                </a:lnTo>
                <a:lnTo>
                  <a:pt x="1082" y="1324"/>
                </a:lnTo>
                <a:lnTo>
                  <a:pt x="2009" y="806"/>
                </a:lnTo>
                <a:lnTo>
                  <a:pt x="1994" y="758"/>
                </a:lnTo>
                <a:lnTo>
                  <a:pt x="1984" y="709"/>
                </a:lnTo>
                <a:lnTo>
                  <a:pt x="1977" y="658"/>
                </a:lnTo>
                <a:lnTo>
                  <a:pt x="1975" y="605"/>
                </a:lnTo>
                <a:lnTo>
                  <a:pt x="1978" y="543"/>
                </a:lnTo>
                <a:lnTo>
                  <a:pt x="1987" y="483"/>
                </a:lnTo>
                <a:lnTo>
                  <a:pt x="2002" y="426"/>
                </a:lnTo>
                <a:lnTo>
                  <a:pt x="2022" y="370"/>
                </a:lnTo>
                <a:lnTo>
                  <a:pt x="2048" y="318"/>
                </a:lnTo>
                <a:lnTo>
                  <a:pt x="2078" y="267"/>
                </a:lnTo>
                <a:lnTo>
                  <a:pt x="2113" y="221"/>
                </a:lnTo>
                <a:lnTo>
                  <a:pt x="2152" y="177"/>
                </a:lnTo>
                <a:lnTo>
                  <a:pt x="2195" y="138"/>
                </a:lnTo>
                <a:lnTo>
                  <a:pt x="2241" y="104"/>
                </a:lnTo>
                <a:lnTo>
                  <a:pt x="2291" y="73"/>
                </a:lnTo>
                <a:lnTo>
                  <a:pt x="2344" y="48"/>
                </a:lnTo>
                <a:lnTo>
                  <a:pt x="2399" y="28"/>
                </a:lnTo>
                <a:lnTo>
                  <a:pt x="2457" y="13"/>
                </a:lnTo>
                <a:lnTo>
                  <a:pt x="2517" y="3"/>
                </a:lnTo>
                <a:lnTo>
                  <a:pt x="2578"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6" name="Freeform 29"/>
          <p:cNvSpPr>
            <a:spLocks noEditPoints="1"/>
          </p:cNvSpPr>
          <p:nvPr/>
        </p:nvSpPr>
        <p:spPr bwMode="auto">
          <a:xfrm>
            <a:off x="6977443" y="2233170"/>
            <a:ext cx="717760" cy="769510"/>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87" name="Group 33"/>
          <p:cNvGrpSpPr/>
          <p:nvPr/>
        </p:nvGrpSpPr>
        <p:grpSpPr>
          <a:xfrm>
            <a:off x="4543298" y="4516017"/>
            <a:ext cx="650260" cy="762760"/>
            <a:chOff x="1671638" y="5013325"/>
            <a:chExt cx="458787" cy="538162"/>
          </a:xfrm>
          <a:solidFill>
            <a:sysClr val="window" lastClr="FFFFFF"/>
          </a:solidFill>
        </p:grpSpPr>
        <p:sp>
          <p:nvSpPr>
            <p:cNvPr id="88"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9"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fltVal val="0"/>
                                          </p:val>
                                        </p:tav>
                                        <p:tav tm="100000">
                                          <p:val>
                                            <p:strVal val="#ppt_w"/>
                                          </p:val>
                                        </p:tav>
                                      </p:tavLst>
                                    </p:anim>
                                    <p:anim calcmode="lin" valueType="num">
                                      <p:cBhvr>
                                        <p:cTn id="14" dur="500" fill="hold"/>
                                        <p:tgtEl>
                                          <p:spTgt spid="62"/>
                                        </p:tgtEl>
                                        <p:attrNameLst>
                                          <p:attrName>ppt_h</p:attrName>
                                        </p:attrNameLst>
                                      </p:cBhvr>
                                      <p:tavLst>
                                        <p:tav tm="0">
                                          <p:val>
                                            <p:fltVal val="0"/>
                                          </p:val>
                                        </p:tav>
                                        <p:tav tm="100000">
                                          <p:val>
                                            <p:strVal val="#ppt_h"/>
                                          </p:val>
                                        </p:tav>
                                      </p:tavLst>
                                    </p:anim>
                                    <p:animEffect transition="in" filter="fade">
                                      <p:cBhvr>
                                        <p:cTn id="15" dur="500"/>
                                        <p:tgtEl>
                                          <p:spTgt spid="6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ppt_w</p:attrName>
                                        </p:attrNameLst>
                                      </p:cBhvr>
                                      <p:tavLst>
                                        <p:tav tm="0">
                                          <p:val>
                                            <p:fltVal val="0"/>
                                          </p:val>
                                        </p:tav>
                                        <p:tav tm="100000">
                                          <p:val>
                                            <p:strVal val="#ppt_w"/>
                                          </p:val>
                                        </p:tav>
                                      </p:tavLst>
                                    </p:anim>
                                    <p:anim calcmode="lin" valueType="num">
                                      <p:cBhvr>
                                        <p:cTn id="20" dur="500" fill="hold"/>
                                        <p:tgtEl>
                                          <p:spTgt spid="78"/>
                                        </p:tgtEl>
                                        <p:attrNameLst>
                                          <p:attrName>ppt_h</p:attrName>
                                        </p:attrNameLst>
                                      </p:cBhvr>
                                      <p:tavLst>
                                        <p:tav tm="0">
                                          <p:val>
                                            <p:fltVal val="0"/>
                                          </p:val>
                                        </p:tav>
                                        <p:tav tm="100000">
                                          <p:val>
                                            <p:strVal val="#ppt_h"/>
                                          </p:val>
                                        </p:tav>
                                      </p:tavLst>
                                    </p:anim>
                                    <p:animEffect transition="in" filter="fade">
                                      <p:cBhvr>
                                        <p:cTn id="21" dur="500"/>
                                        <p:tgtEl>
                                          <p:spTgt spid="7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p:cTn id="25" dur="500" fill="hold"/>
                                        <p:tgtEl>
                                          <p:spTgt spid="82"/>
                                        </p:tgtEl>
                                        <p:attrNameLst>
                                          <p:attrName>ppt_w</p:attrName>
                                        </p:attrNameLst>
                                      </p:cBhvr>
                                      <p:tavLst>
                                        <p:tav tm="0">
                                          <p:val>
                                            <p:fltVal val="0"/>
                                          </p:val>
                                        </p:tav>
                                        <p:tav tm="100000">
                                          <p:val>
                                            <p:strVal val="#ppt_w"/>
                                          </p:val>
                                        </p:tav>
                                      </p:tavLst>
                                    </p:anim>
                                    <p:anim calcmode="lin" valueType="num">
                                      <p:cBhvr>
                                        <p:cTn id="26" dur="500" fill="hold"/>
                                        <p:tgtEl>
                                          <p:spTgt spid="82"/>
                                        </p:tgtEl>
                                        <p:attrNameLst>
                                          <p:attrName>ppt_h</p:attrName>
                                        </p:attrNameLst>
                                      </p:cBhvr>
                                      <p:tavLst>
                                        <p:tav tm="0">
                                          <p:val>
                                            <p:fltVal val="0"/>
                                          </p:val>
                                        </p:tav>
                                        <p:tav tm="100000">
                                          <p:val>
                                            <p:strVal val="#ppt_h"/>
                                          </p:val>
                                        </p:tav>
                                      </p:tavLst>
                                    </p:anim>
                                    <p:animEffect transition="in" filter="fade">
                                      <p:cBhvr>
                                        <p:cTn id="27" dur="500"/>
                                        <p:tgtEl>
                                          <p:spTgt spid="8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right)">
                                      <p:cBhvr>
                                        <p:cTn id="30" dur="500"/>
                                        <p:tgtEl>
                                          <p:spTgt spid="74"/>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p:cTn id="34" dur="500" fill="hold"/>
                                        <p:tgtEl>
                                          <p:spTgt spid="65"/>
                                        </p:tgtEl>
                                        <p:attrNameLst>
                                          <p:attrName>ppt_w</p:attrName>
                                        </p:attrNameLst>
                                      </p:cBhvr>
                                      <p:tavLst>
                                        <p:tav tm="0">
                                          <p:val>
                                            <p:fltVal val="0"/>
                                          </p:val>
                                        </p:tav>
                                        <p:tav tm="100000">
                                          <p:val>
                                            <p:strVal val="#ppt_w"/>
                                          </p:val>
                                        </p:tav>
                                      </p:tavLst>
                                    </p:anim>
                                    <p:anim calcmode="lin" valueType="num">
                                      <p:cBhvr>
                                        <p:cTn id="35" dur="500" fill="hold"/>
                                        <p:tgtEl>
                                          <p:spTgt spid="65"/>
                                        </p:tgtEl>
                                        <p:attrNameLst>
                                          <p:attrName>ppt_h</p:attrName>
                                        </p:attrNameLst>
                                      </p:cBhvr>
                                      <p:tavLst>
                                        <p:tav tm="0">
                                          <p:val>
                                            <p:fltVal val="0"/>
                                          </p:val>
                                        </p:tav>
                                        <p:tav tm="100000">
                                          <p:val>
                                            <p:strVal val="#ppt_h"/>
                                          </p:val>
                                        </p:tav>
                                      </p:tavLst>
                                    </p:anim>
                                    <p:animEffect transition="in" filter="fade">
                                      <p:cBhvr>
                                        <p:cTn id="36" dur="500"/>
                                        <p:tgtEl>
                                          <p:spTgt spid="65"/>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p:cTn id="46" dur="500" fill="hold"/>
                                        <p:tgtEl>
                                          <p:spTgt spid="86"/>
                                        </p:tgtEl>
                                        <p:attrNameLst>
                                          <p:attrName>ppt_w</p:attrName>
                                        </p:attrNameLst>
                                      </p:cBhvr>
                                      <p:tavLst>
                                        <p:tav tm="0">
                                          <p:val>
                                            <p:fltVal val="0"/>
                                          </p:val>
                                        </p:tav>
                                        <p:tav tm="100000">
                                          <p:val>
                                            <p:strVal val="#ppt_w"/>
                                          </p:val>
                                        </p:tav>
                                      </p:tavLst>
                                    </p:anim>
                                    <p:anim calcmode="lin" valueType="num">
                                      <p:cBhvr>
                                        <p:cTn id="47" dur="500" fill="hold"/>
                                        <p:tgtEl>
                                          <p:spTgt spid="86"/>
                                        </p:tgtEl>
                                        <p:attrNameLst>
                                          <p:attrName>ppt_h</p:attrName>
                                        </p:attrNameLst>
                                      </p:cBhvr>
                                      <p:tavLst>
                                        <p:tav tm="0">
                                          <p:val>
                                            <p:fltVal val="0"/>
                                          </p:val>
                                        </p:tav>
                                        <p:tav tm="100000">
                                          <p:val>
                                            <p:strVal val="#ppt_h"/>
                                          </p:val>
                                        </p:tav>
                                      </p:tavLst>
                                    </p:anim>
                                    <p:animEffect transition="in" filter="fade">
                                      <p:cBhvr>
                                        <p:cTn id="48" dur="500"/>
                                        <p:tgtEl>
                                          <p:spTgt spid="8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left)">
                                      <p:cBhvr>
                                        <p:cTn id="51" dur="500"/>
                                        <p:tgtEl>
                                          <p:spTgt spid="75"/>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500" fill="hold"/>
                                        <p:tgtEl>
                                          <p:spTgt spid="71"/>
                                        </p:tgtEl>
                                        <p:attrNameLst>
                                          <p:attrName>ppt_w</p:attrName>
                                        </p:attrNameLst>
                                      </p:cBhvr>
                                      <p:tavLst>
                                        <p:tav tm="0">
                                          <p:val>
                                            <p:fltVal val="0"/>
                                          </p:val>
                                        </p:tav>
                                        <p:tav tm="100000">
                                          <p:val>
                                            <p:strVal val="#ppt_w"/>
                                          </p:val>
                                        </p:tav>
                                      </p:tavLst>
                                    </p:anim>
                                    <p:anim calcmode="lin" valueType="num">
                                      <p:cBhvr>
                                        <p:cTn id="56" dur="500" fill="hold"/>
                                        <p:tgtEl>
                                          <p:spTgt spid="71"/>
                                        </p:tgtEl>
                                        <p:attrNameLst>
                                          <p:attrName>ppt_h</p:attrName>
                                        </p:attrNameLst>
                                      </p:cBhvr>
                                      <p:tavLst>
                                        <p:tav tm="0">
                                          <p:val>
                                            <p:fltVal val="0"/>
                                          </p:val>
                                        </p:tav>
                                        <p:tav tm="100000">
                                          <p:val>
                                            <p:strVal val="#ppt_h"/>
                                          </p:val>
                                        </p:tav>
                                      </p:tavLst>
                                    </p:anim>
                                    <p:animEffect transition="in" filter="fade">
                                      <p:cBhvr>
                                        <p:cTn id="57" dur="500"/>
                                        <p:tgtEl>
                                          <p:spTgt spid="7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 calcmode="lin" valueType="num">
                                      <p:cBhvr>
                                        <p:cTn id="67" dur="500" fill="hold"/>
                                        <p:tgtEl>
                                          <p:spTgt spid="85"/>
                                        </p:tgtEl>
                                        <p:attrNameLst>
                                          <p:attrName>ppt_w</p:attrName>
                                        </p:attrNameLst>
                                      </p:cBhvr>
                                      <p:tavLst>
                                        <p:tav tm="0">
                                          <p:val>
                                            <p:fltVal val="0"/>
                                          </p:val>
                                        </p:tav>
                                        <p:tav tm="100000">
                                          <p:val>
                                            <p:strVal val="#ppt_w"/>
                                          </p:val>
                                        </p:tav>
                                      </p:tavLst>
                                    </p:anim>
                                    <p:anim calcmode="lin" valueType="num">
                                      <p:cBhvr>
                                        <p:cTn id="68" dur="500" fill="hold"/>
                                        <p:tgtEl>
                                          <p:spTgt spid="85"/>
                                        </p:tgtEl>
                                        <p:attrNameLst>
                                          <p:attrName>ppt_h</p:attrName>
                                        </p:attrNameLst>
                                      </p:cBhvr>
                                      <p:tavLst>
                                        <p:tav tm="0">
                                          <p:val>
                                            <p:fltVal val="0"/>
                                          </p:val>
                                        </p:tav>
                                        <p:tav tm="100000">
                                          <p:val>
                                            <p:strVal val="#ppt_h"/>
                                          </p:val>
                                        </p:tav>
                                      </p:tavLst>
                                    </p:anim>
                                    <p:animEffect transition="in" filter="fade">
                                      <p:cBhvr>
                                        <p:cTn id="69" dur="500"/>
                                        <p:tgtEl>
                                          <p:spTgt spid="8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left)">
                                      <p:cBhvr>
                                        <p:cTn id="72" dur="500"/>
                                        <p:tgtEl>
                                          <p:spTgt spid="77"/>
                                        </p:tgtEl>
                                      </p:cBhvr>
                                    </p:animEffect>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9"/>
                                        </p:tgtEl>
                                        <p:attrNameLst>
                                          <p:attrName>style.visibility</p:attrName>
                                        </p:attrNameLst>
                                      </p:cBhvr>
                                      <p:to>
                                        <p:strVal val="visible"/>
                                      </p:to>
                                    </p:set>
                                    <p:anim calcmode="lin" valueType="num">
                                      <p:cBhvr>
                                        <p:cTn id="82" dur="500" fill="hold"/>
                                        <p:tgtEl>
                                          <p:spTgt spid="79"/>
                                        </p:tgtEl>
                                        <p:attrNameLst>
                                          <p:attrName>ppt_w</p:attrName>
                                        </p:attrNameLst>
                                      </p:cBhvr>
                                      <p:tavLst>
                                        <p:tav tm="0">
                                          <p:val>
                                            <p:fltVal val="0"/>
                                          </p:val>
                                        </p:tav>
                                        <p:tav tm="100000">
                                          <p:val>
                                            <p:strVal val="#ppt_w"/>
                                          </p:val>
                                        </p:tav>
                                      </p:tavLst>
                                    </p:anim>
                                    <p:anim calcmode="lin" valueType="num">
                                      <p:cBhvr>
                                        <p:cTn id="83" dur="500" fill="hold"/>
                                        <p:tgtEl>
                                          <p:spTgt spid="79"/>
                                        </p:tgtEl>
                                        <p:attrNameLst>
                                          <p:attrName>ppt_h</p:attrName>
                                        </p:attrNameLst>
                                      </p:cBhvr>
                                      <p:tavLst>
                                        <p:tav tm="0">
                                          <p:val>
                                            <p:fltVal val="0"/>
                                          </p:val>
                                        </p:tav>
                                        <p:tav tm="100000">
                                          <p:val>
                                            <p:strVal val="#ppt_h"/>
                                          </p:val>
                                        </p:tav>
                                      </p:tavLst>
                                    </p:anim>
                                    <p:animEffect transition="in" filter="fade">
                                      <p:cBhvr>
                                        <p:cTn id="84" dur="500"/>
                                        <p:tgtEl>
                                          <p:spTgt spid="79"/>
                                        </p:tgtEl>
                                      </p:cBhvr>
                                    </p:animEffect>
                                  </p:childTnLst>
                                </p:cTn>
                              </p:par>
                            </p:childTnLst>
                          </p:cTn>
                        </p:par>
                        <p:par>
                          <p:cTn id="85" fill="hold">
                            <p:stCondLst>
                              <p:cond delay="6500"/>
                            </p:stCondLst>
                            <p:childTnLst>
                              <p:par>
                                <p:cTn id="86" presetID="53" presetClass="entr" presetSubtype="16" fill="hold" nodeType="afterEffect">
                                  <p:stCondLst>
                                    <p:cond delay="0"/>
                                  </p:stCondLst>
                                  <p:childTnLst>
                                    <p:set>
                                      <p:cBhvr>
                                        <p:cTn id="87" dur="1" fill="hold">
                                          <p:stCondLst>
                                            <p:cond delay="0"/>
                                          </p:stCondLst>
                                        </p:cTn>
                                        <p:tgtEl>
                                          <p:spTgt spid="87"/>
                                        </p:tgtEl>
                                        <p:attrNameLst>
                                          <p:attrName>style.visibility</p:attrName>
                                        </p:attrNameLst>
                                      </p:cBhvr>
                                      <p:to>
                                        <p:strVal val="visible"/>
                                      </p:to>
                                    </p:set>
                                    <p:anim calcmode="lin" valueType="num">
                                      <p:cBhvr>
                                        <p:cTn id="88" dur="500" fill="hold"/>
                                        <p:tgtEl>
                                          <p:spTgt spid="87"/>
                                        </p:tgtEl>
                                        <p:attrNameLst>
                                          <p:attrName>ppt_w</p:attrName>
                                        </p:attrNameLst>
                                      </p:cBhvr>
                                      <p:tavLst>
                                        <p:tav tm="0">
                                          <p:val>
                                            <p:fltVal val="0"/>
                                          </p:val>
                                        </p:tav>
                                        <p:tav tm="100000">
                                          <p:val>
                                            <p:strVal val="#ppt_w"/>
                                          </p:val>
                                        </p:tav>
                                      </p:tavLst>
                                    </p:anim>
                                    <p:anim calcmode="lin" valueType="num">
                                      <p:cBhvr>
                                        <p:cTn id="89" dur="500" fill="hold"/>
                                        <p:tgtEl>
                                          <p:spTgt spid="87"/>
                                        </p:tgtEl>
                                        <p:attrNameLst>
                                          <p:attrName>ppt_h</p:attrName>
                                        </p:attrNameLst>
                                      </p:cBhvr>
                                      <p:tavLst>
                                        <p:tav tm="0">
                                          <p:val>
                                            <p:fltVal val="0"/>
                                          </p:val>
                                        </p:tav>
                                        <p:tav tm="100000">
                                          <p:val>
                                            <p:strVal val="#ppt_h"/>
                                          </p:val>
                                        </p:tav>
                                      </p:tavLst>
                                    </p:anim>
                                    <p:animEffect transition="in" filter="fade">
                                      <p:cBhvr>
                                        <p:cTn id="90" dur="500"/>
                                        <p:tgtEl>
                                          <p:spTgt spid="87"/>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right)">
                                      <p:cBhvr>
                                        <p:cTn id="9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p:bldP spid="80" grpId="0"/>
      <p:bldP spid="81" grpId="0"/>
      <p:bldP spid="85" grpId="0" animBg="1"/>
      <p:bldP spid="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6" name="组合 5"/>
          <p:cNvGrpSpPr/>
          <p:nvPr/>
        </p:nvGrpSpPr>
        <p:grpSpPr>
          <a:xfrm>
            <a:off x="5143706" y="379146"/>
            <a:ext cx="1904591" cy="633577"/>
            <a:chOff x="5143705" y="251326"/>
            <a:chExt cx="1904591" cy="633577"/>
          </a:xfrm>
        </p:grpSpPr>
        <p:sp>
          <p:nvSpPr>
            <p:cNvPr id="7" name="文本框 6"/>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存在问题</a:t>
              </a:r>
            </a:p>
          </p:txBody>
        </p:sp>
        <p:cxnSp>
          <p:nvCxnSpPr>
            <p:cNvPr id="8" name="直接连接符 7"/>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grpSp>
        <p:nvGrpSpPr>
          <p:cNvPr id="68" name="Group 33"/>
          <p:cNvGrpSpPr/>
          <p:nvPr/>
        </p:nvGrpSpPr>
        <p:grpSpPr>
          <a:xfrm>
            <a:off x="7024787" y="2453953"/>
            <a:ext cx="1558719" cy="1681775"/>
            <a:chOff x="7024786" y="2777801"/>
            <a:chExt cx="1558719" cy="1681775"/>
          </a:xfrm>
        </p:grpSpPr>
        <p:sp>
          <p:nvSpPr>
            <p:cNvPr id="69" name="Freeform 10"/>
            <p:cNvSpPr/>
            <p:nvPr/>
          </p:nvSpPr>
          <p:spPr bwMode="auto">
            <a:xfrm>
              <a:off x="7169817" y="2777801"/>
              <a:ext cx="1413688" cy="1681774"/>
            </a:xfrm>
            <a:custGeom>
              <a:avLst/>
              <a:gdLst>
                <a:gd name="T0" fmla="*/ 0 w 580"/>
                <a:gd name="T1" fmla="*/ 293 h 690"/>
                <a:gd name="T2" fmla="*/ 165 w 580"/>
                <a:gd name="T3" fmla="*/ 690 h 690"/>
                <a:gd name="T4" fmla="*/ 580 w 580"/>
                <a:gd name="T5" fmla="*/ 690 h 690"/>
                <a:gd name="T6" fmla="*/ 294 w 580"/>
                <a:gd name="T7" fmla="*/ 0 h 690"/>
                <a:gd name="T8" fmla="*/ 0 w 580"/>
                <a:gd name="T9" fmla="*/ 293 h 690"/>
              </a:gdLst>
              <a:ahLst/>
              <a:cxnLst>
                <a:cxn ang="0">
                  <a:pos x="T0" y="T1"/>
                </a:cxn>
                <a:cxn ang="0">
                  <a:pos x="T2" y="T3"/>
                </a:cxn>
                <a:cxn ang="0">
                  <a:pos x="T4" y="T5"/>
                </a:cxn>
                <a:cxn ang="0">
                  <a:pos x="T6" y="T7"/>
                </a:cxn>
                <a:cxn ang="0">
                  <a:pos x="T8" y="T9"/>
                </a:cxn>
              </a:cxnLst>
              <a:rect l="0" t="0" r="r" b="b"/>
              <a:pathLst>
                <a:path w="580" h="690">
                  <a:moveTo>
                    <a:pt x="0" y="293"/>
                  </a:moveTo>
                  <a:cubicBezTo>
                    <a:pt x="98" y="398"/>
                    <a:pt x="160" y="537"/>
                    <a:pt x="165" y="690"/>
                  </a:cubicBezTo>
                  <a:cubicBezTo>
                    <a:pt x="580" y="690"/>
                    <a:pt x="580" y="690"/>
                    <a:pt x="580" y="690"/>
                  </a:cubicBezTo>
                  <a:cubicBezTo>
                    <a:pt x="575" y="422"/>
                    <a:pt x="467" y="179"/>
                    <a:pt x="294" y="0"/>
                  </a:cubicBezTo>
                  <a:lnTo>
                    <a:pt x="0" y="293"/>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70" name="Group 26"/>
            <p:cNvGrpSpPr/>
            <p:nvPr/>
          </p:nvGrpSpPr>
          <p:grpSpPr>
            <a:xfrm>
              <a:off x="7024786" y="3492702"/>
              <a:ext cx="547895" cy="966874"/>
              <a:chOff x="7102475" y="2743201"/>
              <a:chExt cx="593725" cy="1047750"/>
            </a:xfrm>
          </p:grpSpPr>
          <p:sp>
            <p:nvSpPr>
              <p:cNvPr id="71" name="Freeform 16"/>
              <p:cNvSpPr/>
              <p:nvPr/>
            </p:nvSpPr>
            <p:spPr bwMode="auto">
              <a:xfrm>
                <a:off x="7102475" y="2743201"/>
                <a:ext cx="593725" cy="1047750"/>
              </a:xfrm>
              <a:custGeom>
                <a:avLst/>
                <a:gdLst>
                  <a:gd name="T0" fmla="*/ 0 w 225"/>
                  <a:gd name="T1" fmla="*/ 61 h 397"/>
                  <a:gd name="T2" fmla="*/ 139 w 225"/>
                  <a:gd name="T3" fmla="*/ 397 h 397"/>
                  <a:gd name="T4" fmla="*/ 225 w 225"/>
                  <a:gd name="T5" fmla="*/ 397 h 397"/>
                  <a:gd name="T6" fmla="*/ 60 w 225"/>
                  <a:gd name="T7" fmla="*/ 0 h 397"/>
                  <a:gd name="T8" fmla="*/ 0 w 225"/>
                  <a:gd name="T9" fmla="*/ 61 h 397"/>
                </a:gdLst>
                <a:ahLst/>
                <a:cxnLst>
                  <a:cxn ang="0">
                    <a:pos x="T0" y="T1"/>
                  </a:cxn>
                  <a:cxn ang="0">
                    <a:pos x="T2" y="T3"/>
                  </a:cxn>
                  <a:cxn ang="0">
                    <a:pos x="T4" y="T5"/>
                  </a:cxn>
                  <a:cxn ang="0">
                    <a:pos x="T6" y="T7"/>
                  </a:cxn>
                  <a:cxn ang="0">
                    <a:pos x="T8" y="T9"/>
                  </a:cxn>
                </a:cxnLst>
                <a:rect l="0" t="0" r="r" b="b"/>
                <a:pathLst>
                  <a:path w="225" h="397">
                    <a:moveTo>
                      <a:pt x="0" y="61"/>
                    </a:moveTo>
                    <a:cubicBezTo>
                      <a:pt x="82" y="150"/>
                      <a:pt x="134" y="267"/>
                      <a:pt x="139" y="397"/>
                    </a:cubicBezTo>
                    <a:cubicBezTo>
                      <a:pt x="225" y="397"/>
                      <a:pt x="225" y="397"/>
                      <a:pt x="225" y="397"/>
                    </a:cubicBezTo>
                    <a:cubicBezTo>
                      <a:pt x="220" y="244"/>
                      <a:pt x="158" y="105"/>
                      <a:pt x="60" y="0"/>
                    </a:cubicBezTo>
                    <a:lnTo>
                      <a:pt x="0" y="61"/>
                    </a:lnTo>
                    <a:close/>
                  </a:path>
                </a:pathLst>
              </a:custGeom>
              <a:solidFill>
                <a:srgbClr val="B78EF9">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2" name="Freeform 17"/>
              <p:cNvSpPr/>
              <p:nvPr/>
            </p:nvSpPr>
            <p:spPr bwMode="auto">
              <a:xfrm>
                <a:off x="7215188" y="3122613"/>
                <a:ext cx="293688" cy="274638"/>
              </a:xfrm>
              <a:custGeom>
                <a:avLst/>
                <a:gdLst>
                  <a:gd name="T0" fmla="*/ 0 w 185"/>
                  <a:gd name="T1" fmla="*/ 151 h 173"/>
                  <a:gd name="T2" fmla="*/ 185 w 185"/>
                  <a:gd name="T3" fmla="*/ 173 h 173"/>
                  <a:gd name="T4" fmla="*/ 111 w 185"/>
                  <a:gd name="T5" fmla="*/ 0 h 173"/>
                  <a:gd name="T6" fmla="*/ 0 w 185"/>
                  <a:gd name="T7" fmla="*/ 151 h 173"/>
                </a:gdLst>
                <a:ahLst/>
                <a:cxnLst>
                  <a:cxn ang="0">
                    <a:pos x="T0" y="T1"/>
                  </a:cxn>
                  <a:cxn ang="0">
                    <a:pos x="T2" y="T3"/>
                  </a:cxn>
                  <a:cxn ang="0">
                    <a:pos x="T4" y="T5"/>
                  </a:cxn>
                  <a:cxn ang="0">
                    <a:pos x="T6" y="T7"/>
                  </a:cxn>
                </a:cxnLst>
                <a:rect l="0" t="0" r="r" b="b"/>
                <a:pathLst>
                  <a:path w="185" h="173">
                    <a:moveTo>
                      <a:pt x="0" y="151"/>
                    </a:moveTo>
                    <a:lnTo>
                      <a:pt x="185" y="173"/>
                    </a:lnTo>
                    <a:lnTo>
                      <a:pt x="111" y="0"/>
                    </a:lnTo>
                    <a:lnTo>
                      <a:pt x="0" y="151"/>
                    </a:lnTo>
                    <a:close/>
                  </a:path>
                </a:pathLst>
              </a:custGeom>
              <a:solidFill>
                <a:srgbClr val="B78EF9">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grpSp>
        <p:nvGrpSpPr>
          <p:cNvPr id="73" name="Group 32"/>
          <p:cNvGrpSpPr/>
          <p:nvPr/>
        </p:nvGrpSpPr>
        <p:grpSpPr>
          <a:xfrm>
            <a:off x="6142881" y="1693638"/>
            <a:ext cx="1680311" cy="1560183"/>
            <a:chOff x="6142879" y="2017486"/>
            <a:chExt cx="1680311" cy="1560183"/>
          </a:xfrm>
        </p:grpSpPr>
        <p:sp>
          <p:nvSpPr>
            <p:cNvPr id="74" name="Freeform 8"/>
            <p:cNvSpPr/>
            <p:nvPr/>
          </p:nvSpPr>
          <p:spPr bwMode="auto">
            <a:xfrm>
              <a:off x="6142879" y="2017486"/>
              <a:ext cx="1680311" cy="1410757"/>
            </a:xfrm>
            <a:custGeom>
              <a:avLst/>
              <a:gdLst>
                <a:gd name="T0" fmla="*/ 0 w 690"/>
                <a:gd name="T1" fmla="*/ 415 h 579"/>
                <a:gd name="T2" fmla="*/ 396 w 690"/>
                <a:gd name="T3" fmla="*/ 579 h 579"/>
                <a:gd name="T4" fmla="*/ 690 w 690"/>
                <a:gd name="T5" fmla="*/ 286 h 579"/>
                <a:gd name="T6" fmla="*/ 0 w 690"/>
                <a:gd name="T7" fmla="*/ 0 h 579"/>
                <a:gd name="T8" fmla="*/ 0 w 690"/>
                <a:gd name="T9" fmla="*/ 415 h 579"/>
              </a:gdLst>
              <a:ahLst/>
              <a:cxnLst>
                <a:cxn ang="0">
                  <a:pos x="T0" y="T1"/>
                </a:cxn>
                <a:cxn ang="0">
                  <a:pos x="T2" y="T3"/>
                </a:cxn>
                <a:cxn ang="0">
                  <a:pos x="T4" y="T5"/>
                </a:cxn>
                <a:cxn ang="0">
                  <a:pos x="T6" y="T7"/>
                </a:cxn>
                <a:cxn ang="0">
                  <a:pos x="T8" y="T9"/>
                </a:cxn>
              </a:cxnLst>
              <a:rect l="0" t="0" r="r" b="b"/>
              <a:pathLst>
                <a:path w="690" h="579">
                  <a:moveTo>
                    <a:pt x="0" y="415"/>
                  </a:moveTo>
                  <a:cubicBezTo>
                    <a:pt x="153" y="420"/>
                    <a:pt x="292" y="481"/>
                    <a:pt x="396" y="579"/>
                  </a:cubicBezTo>
                  <a:cubicBezTo>
                    <a:pt x="690" y="286"/>
                    <a:pt x="690" y="286"/>
                    <a:pt x="690" y="286"/>
                  </a:cubicBezTo>
                  <a:cubicBezTo>
                    <a:pt x="510" y="113"/>
                    <a:pt x="267" y="5"/>
                    <a:pt x="0" y="0"/>
                  </a:cubicBezTo>
                  <a:lnTo>
                    <a:pt x="0" y="415"/>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75" name="Group 25"/>
            <p:cNvGrpSpPr/>
            <p:nvPr/>
          </p:nvGrpSpPr>
          <p:grpSpPr>
            <a:xfrm>
              <a:off x="6142879" y="3029774"/>
              <a:ext cx="963944" cy="547895"/>
              <a:chOff x="6146800" y="2241551"/>
              <a:chExt cx="1044575" cy="593725"/>
            </a:xfrm>
          </p:grpSpPr>
          <p:sp>
            <p:nvSpPr>
              <p:cNvPr id="76" name="Freeform 14"/>
              <p:cNvSpPr/>
              <p:nvPr/>
            </p:nvSpPr>
            <p:spPr bwMode="auto">
              <a:xfrm>
                <a:off x="6146800" y="2241551"/>
                <a:ext cx="1044575" cy="593725"/>
              </a:xfrm>
              <a:custGeom>
                <a:avLst/>
                <a:gdLst>
                  <a:gd name="T0" fmla="*/ 0 w 396"/>
                  <a:gd name="T1" fmla="*/ 86 h 225"/>
                  <a:gd name="T2" fmla="*/ 336 w 396"/>
                  <a:gd name="T3" fmla="*/ 225 h 225"/>
                  <a:gd name="T4" fmla="*/ 396 w 396"/>
                  <a:gd name="T5" fmla="*/ 164 h 225"/>
                  <a:gd name="T6" fmla="*/ 0 w 396"/>
                  <a:gd name="T7" fmla="*/ 0 h 225"/>
                  <a:gd name="T8" fmla="*/ 0 w 396"/>
                  <a:gd name="T9" fmla="*/ 86 h 225"/>
                </a:gdLst>
                <a:ahLst/>
                <a:cxnLst>
                  <a:cxn ang="0">
                    <a:pos x="T0" y="T1"/>
                  </a:cxn>
                  <a:cxn ang="0">
                    <a:pos x="T2" y="T3"/>
                  </a:cxn>
                  <a:cxn ang="0">
                    <a:pos x="T4" y="T5"/>
                  </a:cxn>
                  <a:cxn ang="0">
                    <a:pos x="T6" y="T7"/>
                  </a:cxn>
                  <a:cxn ang="0">
                    <a:pos x="T8" y="T9"/>
                  </a:cxn>
                </a:cxnLst>
                <a:rect l="0" t="0" r="r" b="b"/>
                <a:pathLst>
                  <a:path w="396" h="225">
                    <a:moveTo>
                      <a:pt x="0" y="86"/>
                    </a:moveTo>
                    <a:cubicBezTo>
                      <a:pt x="129" y="90"/>
                      <a:pt x="247" y="142"/>
                      <a:pt x="336" y="225"/>
                    </a:cubicBezTo>
                    <a:cubicBezTo>
                      <a:pt x="396" y="164"/>
                      <a:pt x="396" y="164"/>
                      <a:pt x="396" y="164"/>
                    </a:cubicBezTo>
                    <a:cubicBezTo>
                      <a:pt x="292" y="66"/>
                      <a:pt x="153" y="5"/>
                      <a:pt x="0" y="0"/>
                    </a:cubicBezTo>
                    <a:lnTo>
                      <a:pt x="0" y="86"/>
                    </a:lnTo>
                    <a:close/>
                  </a:path>
                </a:pathLst>
              </a:custGeom>
              <a:solidFill>
                <a:srgbClr val="3BD8F4">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7" name="Freeform 18"/>
              <p:cNvSpPr/>
              <p:nvPr/>
            </p:nvSpPr>
            <p:spPr bwMode="auto">
              <a:xfrm>
                <a:off x="6505575" y="2413001"/>
                <a:ext cx="276225" cy="295275"/>
              </a:xfrm>
              <a:custGeom>
                <a:avLst/>
                <a:gdLst>
                  <a:gd name="T0" fmla="*/ 26 w 174"/>
                  <a:gd name="T1" fmla="*/ 186 h 186"/>
                  <a:gd name="T2" fmla="*/ 174 w 174"/>
                  <a:gd name="T3" fmla="*/ 69 h 186"/>
                  <a:gd name="T4" fmla="*/ 0 w 174"/>
                  <a:gd name="T5" fmla="*/ 0 h 186"/>
                  <a:gd name="T6" fmla="*/ 26 w 174"/>
                  <a:gd name="T7" fmla="*/ 186 h 186"/>
                </a:gdLst>
                <a:ahLst/>
                <a:cxnLst>
                  <a:cxn ang="0">
                    <a:pos x="T0" y="T1"/>
                  </a:cxn>
                  <a:cxn ang="0">
                    <a:pos x="T2" y="T3"/>
                  </a:cxn>
                  <a:cxn ang="0">
                    <a:pos x="T4" y="T5"/>
                  </a:cxn>
                  <a:cxn ang="0">
                    <a:pos x="T6" y="T7"/>
                  </a:cxn>
                </a:cxnLst>
                <a:rect l="0" t="0" r="r" b="b"/>
                <a:pathLst>
                  <a:path w="174" h="186">
                    <a:moveTo>
                      <a:pt x="26" y="186"/>
                    </a:moveTo>
                    <a:lnTo>
                      <a:pt x="174" y="69"/>
                    </a:lnTo>
                    <a:lnTo>
                      <a:pt x="0" y="0"/>
                    </a:lnTo>
                    <a:lnTo>
                      <a:pt x="26" y="186"/>
                    </a:lnTo>
                    <a:close/>
                  </a:path>
                </a:pathLst>
              </a:custGeom>
              <a:solidFill>
                <a:srgbClr val="3BD8F4">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grpSp>
        <p:nvGrpSpPr>
          <p:cNvPr id="78" name="Group 31"/>
          <p:cNvGrpSpPr/>
          <p:nvPr/>
        </p:nvGrpSpPr>
        <p:grpSpPr>
          <a:xfrm>
            <a:off x="4371743" y="1693638"/>
            <a:ext cx="1680311" cy="1560183"/>
            <a:chOff x="4371742" y="2017486"/>
            <a:chExt cx="1680311" cy="1560183"/>
          </a:xfrm>
        </p:grpSpPr>
        <p:sp>
          <p:nvSpPr>
            <p:cNvPr id="79" name="Freeform 7"/>
            <p:cNvSpPr/>
            <p:nvPr/>
          </p:nvSpPr>
          <p:spPr bwMode="auto">
            <a:xfrm>
              <a:off x="4371742" y="2017486"/>
              <a:ext cx="1680311" cy="1410757"/>
            </a:xfrm>
            <a:custGeom>
              <a:avLst/>
              <a:gdLst>
                <a:gd name="T0" fmla="*/ 293 w 690"/>
                <a:gd name="T1" fmla="*/ 579 h 579"/>
                <a:gd name="T2" fmla="*/ 690 w 690"/>
                <a:gd name="T3" fmla="*/ 415 h 579"/>
                <a:gd name="T4" fmla="*/ 690 w 690"/>
                <a:gd name="T5" fmla="*/ 0 h 579"/>
                <a:gd name="T6" fmla="*/ 0 w 690"/>
                <a:gd name="T7" fmla="*/ 286 h 579"/>
                <a:gd name="T8" fmla="*/ 293 w 690"/>
                <a:gd name="T9" fmla="*/ 579 h 579"/>
              </a:gdLst>
              <a:ahLst/>
              <a:cxnLst>
                <a:cxn ang="0">
                  <a:pos x="T0" y="T1"/>
                </a:cxn>
                <a:cxn ang="0">
                  <a:pos x="T2" y="T3"/>
                </a:cxn>
                <a:cxn ang="0">
                  <a:pos x="T4" y="T5"/>
                </a:cxn>
                <a:cxn ang="0">
                  <a:pos x="T6" y="T7"/>
                </a:cxn>
                <a:cxn ang="0">
                  <a:pos x="T8" y="T9"/>
                </a:cxn>
              </a:cxnLst>
              <a:rect l="0" t="0" r="r" b="b"/>
              <a:pathLst>
                <a:path w="690" h="579">
                  <a:moveTo>
                    <a:pt x="293" y="579"/>
                  </a:moveTo>
                  <a:cubicBezTo>
                    <a:pt x="397" y="481"/>
                    <a:pt x="536" y="420"/>
                    <a:pt x="690" y="415"/>
                  </a:cubicBezTo>
                  <a:cubicBezTo>
                    <a:pt x="690" y="0"/>
                    <a:pt x="690" y="0"/>
                    <a:pt x="690" y="0"/>
                  </a:cubicBezTo>
                  <a:cubicBezTo>
                    <a:pt x="422" y="5"/>
                    <a:pt x="179" y="113"/>
                    <a:pt x="0" y="286"/>
                  </a:cubicBezTo>
                  <a:lnTo>
                    <a:pt x="293" y="579"/>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80" name="Group 24"/>
            <p:cNvGrpSpPr/>
            <p:nvPr/>
          </p:nvGrpSpPr>
          <p:grpSpPr>
            <a:xfrm>
              <a:off x="5085178" y="3029774"/>
              <a:ext cx="966874" cy="547895"/>
              <a:chOff x="5000625" y="2241551"/>
              <a:chExt cx="1047750" cy="593725"/>
            </a:xfrm>
          </p:grpSpPr>
          <p:sp>
            <p:nvSpPr>
              <p:cNvPr id="81" name="Freeform 13"/>
              <p:cNvSpPr/>
              <p:nvPr/>
            </p:nvSpPr>
            <p:spPr bwMode="auto">
              <a:xfrm>
                <a:off x="5000625" y="2241551"/>
                <a:ext cx="1047750" cy="593725"/>
              </a:xfrm>
              <a:custGeom>
                <a:avLst/>
                <a:gdLst>
                  <a:gd name="T0" fmla="*/ 61 w 397"/>
                  <a:gd name="T1" fmla="*/ 225 h 225"/>
                  <a:gd name="T2" fmla="*/ 397 w 397"/>
                  <a:gd name="T3" fmla="*/ 86 h 225"/>
                  <a:gd name="T4" fmla="*/ 397 w 397"/>
                  <a:gd name="T5" fmla="*/ 0 h 225"/>
                  <a:gd name="T6" fmla="*/ 0 w 397"/>
                  <a:gd name="T7" fmla="*/ 164 h 225"/>
                  <a:gd name="T8" fmla="*/ 61 w 397"/>
                  <a:gd name="T9" fmla="*/ 225 h 225"/>
                </a:gdLst>
                <a:ahLst/>
                <a:cxnLst>
                  <a:cxn ang="0">
                    <a:pos x="T0" y="T1"/>
                  </a:cxn>
                  <a:cxn ang="0">
                    <a:pos x="T2" y="T3"/>
                  </a:cxn>
                  <a:cxn ang="0">
                    <a:pos x="T4" y="T5"/>
                  </a:cxn>
                  <a:cxn ang="0">
                    <a:pos x="T6" y="T7"/>
                  </a:cxn>
                  <a:cxn ang="0">
                    <a:pos x="T8" y="T9"/>
                  </a:cxn>
                </a:cxnLst>
                <a:rect l="0" t="0" r="r" b="b"/>
                <a:pathLst>
                  <a:path w="397" h="225">
                    <a:moveTo>
                      <a:pt x="61" y="225"/>
                    </a:moveTo>
                    <a:cubicBezTo>
                      <a:pt x="149" y="142"/>
                      <a:pt x="267" y="90"/>
                      <a:pt x="397" y="86"/>
                    </a:cubicBezTo>
                    <a:cubicBezTo>
                      <a:pt x="397" y="0"/>
                      <a:pt x="397" y="0"/>
                      <a:pt x="397" y="0"/>
                    </a:cubicBezTo>
                    <a:cubicBezTo>
                      <a:pt x="243" y="5"/>
                      <a:pt x="104" y="66"/>
                      <a:pt x="0" y="164"/>
                    </a:cubicBezTo>
                    <a:lnTo>
                      <a:pt x="61" y="225"/>
                    </a:lnTo>
                    <a:close/>
                  </a:path>
                </a:pathLst>
              </a:custGeom>
              <a:solidFill>
                <a:srgbClr val="B78EF9">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2" name="Freeform 19"/>
              <p:cNvSpPr/>
              <p:nvPr/>
            </p:nvSpPr>
            <p:spPr bwMode="auto">
              <a:xfrm>
                <a:off x="5375275" y="2420938"/>
                <a:ext cx="271463" cy="295275"/>
              </a:xfrm>
              <a:custGeom>
                <a:avLst/>
                <a:gdLst>
                  <a:gd name="T0" fmla="*/ 150 w 171"/>
                  <a:gd name="T1" fmla="*/ 186 h 186"/>
                  <a:gd name="T2" fmla="*/ 171 w 171"/>
                  <a:gd name="T3" fmla="*/ 0 h 186"/>
                  <a:gd name="T4" fmla="*/ 0 w 171"/>
                  <a:gd name="T5" fmla="*/ 73 h 186"/>
                  <a:gd name="T6" fmla="*/ 150 w 171"/>
                  <a:gd name="T7" fmla="*/ 186 h 186"/>
                </a:gdLst>
                <a:ahLst/>
                <a:cxnLst>
                  <a:cxn ang="0">
                    <a:pos x="T0" y="T1"/>
                  </a:cxn>
                  <a:cxn ang="0">
                    <a:pos x="T2" y="T3"/>
                  </a:cxn>
                  <a:cxn ang="0">
                    <a:pos x="T4" y="T5"/>
                  </a:cxn>
                  <a:cxn ang="0">
                    <a:pos x="T6" y="T7"/>
                  </a:cxn>
                </a:cxnLst>
                <a:rect l="0" t="0" r="r" b="b"/>
                <a:pathLst>
                  <a:path w="171" h="186">
                    <a:moveTo>
                      <a:pt x="150" y="186"/>
                    </a:moveTo>
                    <a:lnTo>
                      <a:pt x="171" y="0"/>
                    </a:lnTo>
                    <a:lnTo>
                      <a:pt x="0" y="73"/>
                    </a:lnTo>
                    <a:lnTo>
                      <a:pt x="150" y="186"/>
                    </a:lnTo>
                    <a:close/>
                  </a:path>
                </a:pathLst>
              </a:custGeom>
              <a:solidFill>
                <a:srgbClr val="B78EF9">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grpSp>
        <p:nvGrpSpPr>
          <p:cNvPr id="83" name="Group 30"/>
          <p:cNvGrpSpPr/>
          <p:nvPr/>
        </p:nvGrpSpPr>
        <p:grpSpPr>
          <a:xfrm>
            <a:off x="3608497" y="2453953"/>
            <a:ext cx="1560184" cy="1681775"/>
            <a:chOff x="3608497" y="2777801"/>
            <a:chExt cx="1560184" cy="1681775"/>
          </a:xfrm>
        </p:grpSpPr>
        <p:sp>
          <p:nvSpPr>
            <p:cNvPr id="84" name="Freeform 6"/>
            <p:cNvSpPr/>
            <p:nvPr/>
          </p:nvSpPr>
          <p:spPr bwMode="auto">
            <a:xfrm>
              <a:off x="3608497" y="2777801"/>
              <a:ext cx="1413688" cy="1681774"/>
            </a:xfrm>
            <a:custGeom>
              <a:avLst/>
              <a:gdLst>
                <a:gd name="T0" fmla="*/ 0 w 580"/>
                <a:gd name="T1" fmla="*/ 690 h 690"/>
                <a:gd name="T2" fmla="*/ 416 w 580"/>
                <a:gd name="T3" fmla="*/ 690 h 690"/>
                <a:gd name="T4" fmla="*/ 580 w 580"/>
                <a:gd name="T5" fmla="*/ 293 h 690"/>
                <a:gd name="T6" fmla="*/ 286 w 580"/>
                <a:gd name="T7" fmla="*/ 0 h 690"/>
                <a:gd name="T8" fmla="*/ 0 w 580"/>
                <a:gd name="T9" fmla="*/ 690 h 690"/>
              </a:gdLst>
              <a:ahLst/>
              <a:cxnLst>
                <a:cxn ang="0">
                  <a:pos x="T0" y="T1"/>
                </a:cxn>
                <a:cxn ang="0">
                  <a:pos x="T2" y="T3"/>
                </a:cxn>
                <a:cxn ang="0">
                  <a:pos x="T4" y="T5"/>
                </a:cxn>
                <a:cxn ang="0">
                  <a:pos x="T6" y="T7"/>
                </a:cxn>
                <a:cxn ang="0">
                  <a:pos x="T8" y="T9"/>
                </a:cxn>
              </a:cxnLst>
              <a:rect l="0" t="0" r="r" b="b"/>
              <a:pathLst>
                <a:path w="580" h="690">
                  <a:moveTo>
                    <a:pt x="0" y="690"/>
                  </a:moveTo>
                  <a:cubicBezTo>
                    <a:pt x="416" y="690"/>
                    <a:pt x="416" y="690"/>
                    <a:pt x="416" y="690"/>
                  </a:cubicBezTo>
                  <a:cubicBezTo>
                    <a:pt x="420" y="537"/>
                    <a:pt x="482" y="398"/>
                    <a:pt x="580" y="293"/>
                  </a:cubicBezTo>
                  <a:cubicBezTo>
                    <a:pt x="286" y="0"/>
                    <a:pt x="286" y="0"/>
                    <a:pt x="286" y="0"/>
                  </a:cubicBezTo>
                  <a:cubicBezTo>
                    <a:pt x="113" y="179"/>
                    <a:pt x="5" y="422"/>
                    <a:pt x="0" y="690"/>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85" name="Group 23"/>
            <p:cNvGrpSpPr/>
            <p:nvPr/>
          </p:nvGrpSpPr>
          <p:grpSpPr>
            <a:xfrm>
              <a:off x="4622250" y="3492702"/>
              <a:ext cx="546431" cy="966874"/>
              <a:chOff x="4498975" y="2743201"/>
              <a:chExt cx="592138" cy="1047750"/>
            </a:xfrm>
          </p:grpSpPr>
          <p:sp>
            <p:nvSpPr>
              <p:cNvPr id="86" name="Freeform 12"/>
              <p:cNvSpPr/>
              <p:nvPr/>
            </p:nvSpPr>
            <p:spPr bwMode="auto">
              <a:xfrm>
                <a:off x="4498975" y="2743201"/>
                <a:ext cx="592138" cy="1047750"/>
              </a:xfrm>
              <a:custGeom>
                <a:avLst/>
                <a:gdLst>
                  <a:gd name="T0" fmla="*/ 0 w 224"/>
                  <a:gd name="T1" fmla="*/ 397 h 397"/>
                  <a:gd name="T2" fmla="*/ 85 w 224"/>
                  <a:gd name="T3" fmla="*/ 397 h 397"/>
                  <a:gd name="T4" fmla="*/ 224 w 224"/>
                  <a:gd name="T5" fmla="*/ 61 h 397"/>
                  <a:gd name="T6" fmla="*/ 164 w 224"/>
                  <a:gd name="T7" fmla="*/ 0 h 397"/>
                  <a:gd name="T8" fmla="*/ 0 w 224"/>
                  <a:gd name="T9" fmla="*/ 397 h 397"/>
                </a:gdLst>
                <a:ahLst/>
                <a:cxnLst>
                  <a:cxn ang="0">
                    <a:pos x="T0" y="T1"/>
                  </a:cxn>
                  <a:cxn ang="0">
                    <a:pos x="T2" y="T3"/>
                  </a:cxn>
                  <a:cxn ang="0">
                    <a:pos x="T4" y="T5"/>
                  </a:cxn>
                  <a:cxn ang="0">
                    <a:pos x="T6" y="T7"/>
                  </a:cxn>
                  <a:cxn ang="0">
                    <a:pos x="T8" y="T9"/>
                  </a:cxn>
                </a:cxnLst>
                <a:rect l="0" t="0" r="r" b="b"/>
                <a:pathLst>
                  <a:path w="224" h="397">
                    <a:moveTo>
                      <a:pt x="0" y="397"/>
                    </a:moveTo>
                    <a:cubicBezTo>
                      <a:pt x="85" y="397"/>
                      <a:pt x="85" y="397"/>
                      <a:pt x="85" y="397"/>
                    </a:cubicBezTo>
                    <a:cubicBezTo>
                      <a:pt x="90" y="267"/>
                      <a:pt x="142" y="150"/>
                      <a:pt x="224" y="61"/>
                    </a:cubicBezTo>
                    <a:cubicBezTo>
                      <a:pt x="164" y="0"/>
                      <a:pt x="164" y="0"/>
                      <a:pt x="164" y="0"/>
                    </a:cubicBezTo>
                    <a:cubicBezTo>
                      <a:pt x="66" y="105"/>
                      <a:pt x="4" y="244"/>
                      <a:pt x="0" y="397"/>
                    </a:cubicBezTo>
                    <a:close/>
                  </a:path>
                </a:pathLst>
              </a:custGeom>
              <a:solidFill>
                <a:srgbClr val="3BD8F4">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7" name="Freeform 20"/>
              <p:cNvSpPr/>
              <p:nvPr/>
            </p:nvSpPr>
            <p:spPr bwMode="auto">
              <a:xfrm>
                <a:off x="4662488" y="3149601"/>
                <a:ext cx="295275" cy="274638"/>
              </a:xfrm>
              <a:custGeom>
                <a:avLst/>
                <a:gdLst>
                  <a:gd name="T0" fmla="*/ 0 w 186"/>
                  <a:gd name="T1" fmla="*/ 173 h 173"/>
                  <a:gd name="T2" fmla="*/ 186 w 186"/>
                  <a:gd name="T3" fmla="*/ 148 h 173"/>
                  <a:gd name="T4" fmla="*/ 70 w 186"/>
                  <a:gd name="T5" fmla="*/ 0 h 173"/>
                  <a:gd name="T6" fmla="*/ 0 w 186"/>
                  <a:gd name="T7" fmla="*/ 173 h 173"/>
                </a:gdLst>
                <a:ahLst/>
                <a:cxnLst>
                  <a:cxn ang="0">
                    <a:pos x="T0" y="T1"/>
                  </a:cxn>
                  <a:cxn ang="0">
                    <a:pos x="T2" y="T3"/>
                  </a:cxn>
                  <a:cxn ang="0">
                    <a:pos x="T4" y="T5"/>
                  </a:cxn>
                  <a:cxn ang="0">
                    <a:pos x="T6" y="T7"/>
                  </a:cxn>
                </a:cxnLst>
                <a:rect l="0" t="0" r="r" b="b"/>
                <a:pathLst>
                  <a:path w="186" h="173">
                    <a:moveTo>
                      <a:pt x="0" y="173"/>
                    </a:moveTo>
                    <a:lnTo>
                      <a:pt x="186" y="148"/>
                    </a:lnTo>
                    <a:lnTo>
                      <a:pt x="70" y="0"/>
                    </a:lnTo>
                    <a:lnTo>
                      <a:pt x="0" y="173"/>
                    </a:lnTo>
                    <a:close/>
                  </a:path>
                </a:pathLst>
              </a:custGeom>
              <a:solidFill>
                <a:srgbClr val="3BD8F4">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grpSp>
        <p:nvGrpSpPr>
          <p:cNvPr id="88" name="Group 3"/>
          <p:cNvGrpSpPr/>
          <p:nvPr/>
        </p:nvGrpSpPr>
        <p:grpSpPr>
          <a:xfrm>
            <a:off x="3608497" y="4225088"/>
            <a:ext cx="1560184" cy="1681774"/>
            <a:chOff x="3608497" y="4548938"/>
            <a:chExt cx="1560184" cy="1681774"/>
          </a:xfrm>
        </p:grpSpPr>
        <p:sp>
          <p:nvSpPr>
            <p:cNvPr id="89" name="Freeform 5"/>
            <p:cNvSpPr/>
            <p:nvPr/>
          </p:nvSpPr>
          <p:spPr bwMode="auto">
            <a:xfrm>
              <a:off x="3608497" y="4548938"/>
              <a:ext cx="1413688" cy="1681774"/>
            </a:xfrm>
            <a:custGeom>
              <a:avLst/>
              <a:gdLst>
                <a:gd name="T0" fmla="*/ 0 w 580"/>
                <a:gd name="T1" fmla="*/ 0 h 690"/>
                <a:gd name="T2" fmla="*/ 286 w 580"/>
                <a:gd name="T3" fmla="*/ 690 h 690"/>
                <a:gd name="T4" fmla="*/ 580 w 580"/>
                <a:gd name="T5" fmla="*/ 397 h 690"/>
                <a:gd name="T6" fmla="*/ 416 w 580"/>
                <a:gd name="T7" fmla="*/ 0 h 690"/>
                <a:gd name="T8" fmla="*/ 0 w 580"/>
                <a:gd name="T9" fmla="*/ 0 h 690"/>
              </a:gdLst>
              <a:ahLst/>
              <a:cxnLst>
                <a:cxn ang="0">
                  <a:pos x="T0" y="T1"/>
                </a:cxn>
                <a:cxn ang="0">
                  <a:pos x="T2" y="T3"/>
                </a:cxn>
                <a:cxn ang="0">
                  <a:pos x="T4" y="T5"/>
                </a:cxn>
                <a:cxn ang="0">
                  <a:pos x="T6" y="T7"/>
                </a:cxn>
                <a:cxn ang="0">
                  <a:pos x="T8" y="T9"/>
                </a:cxn>
              </a:cxnLst>
              <a:rect l="0" t="0" r="r" b="b"/>
              <a:pathLst>
                <a:path w="580" h="690">
                  <a:moveTo>
                    <a:pt x="0" y="0"/>
                  </a:moveTo>
                  <a:cubicBezTo>
                    <a:pt x="5" y="268"/>
                    <a:pt x="113" y="511"/>
                    <a:pt x="286" y="690"/>
                  </a:cubicBezTo>
                  <a:cubicBezTo>
                    <a:pt x="580" y="397"/>
                    <a:pt x="580" y="397"/>
                    <a:pt x="580" y="397"/>
                  </a:cubicBezTo>
                  <a:cubicBezTo>
                    <a:pt x="482" y="292"/>
                    <a:pt x="420" y="153"/>
                    <a:pt x="416" y="0"/>
                  </a:cubicBezTo>
                  <a:lnTo>
                    <a:pt x="0" y="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90" name="Group 22"/>
            <p:cNvGrpSpPr/>
            <p:nvPr/>
          </p:nvGrpSpPr>
          <p:grpSpPr>
            <a:xfrm>
              <a:off x="4622250" y="4548938"/>
              <a:ext cx="546431" cy="968339"/>
              <a:chOff x="4498975" y="3887788"/>
              <a:chExt cx="592138" cy="1049338"/>
            </a:xfrm>
          </p:grpSpPr>
          <p:sp>
            <p:nvSpPr>
              <p:cNvPr id="91" name="Freeform 11"/>
              <p:cNvSpPr/>
              <p:nvPr/>
            </p:nvSpPr>
            <p:spPr bwMode="auto">
              <a:xfrm>
                <a:off x="4498975" y="3887788"/>
                <a:ext cx="592138" cy="1049338"/>
              </a:xfrm>
              <a:custGeom>
                <a:avLst/>
                <a:gdLst>
                  <a:gd name="T0" fmla="*/ 0 w 224"/>
                  <a:gd name="T1" fmla="*/ 0 h 397"/>
                  <a:gd name="T2" fmla="*/ 164 w 224"/>
                  <a:gd name="T3" fmla="*/ 397 h 397"/>
                  <a:gd name="T4" fmla="*/ 224 w 224"/>
                  <a:gd name="T5" fmla="*/ 336 h 397"/>
                  <a:gd name="T6" fmla="*/ 85 w 224"/>
                  <a:gd name="T7" fmla="*/ 0 h 397"/>
                  <a:gd name="T8" fmla="*/ 0 w 224"/>
                  <a:gd name="T9" fmla="*/ 0 h 397"/>
                </a:gdLst>
                <a:ahLst/>
                <a:cxnLst>
                  <a:cxn ang="0">
                    <a:pos x="T0" y="T1"/>
                  </a:cxn>
                  <a:cxn ang="0">
                    <a:pos x="T2" y="T3"/>
                  </a:cxn>
                  <a:cxn ang="0">
                    <a:pos x="T4" y="T5"/>
                  </a:cxn>
                  <a:cxn ang="0">
                    <a:pos x="T6" y="T7"/>
                  </a:cxn>
                  <a:cxn ang="0">
                    <a:pos x="T8" y="T9"/>
                  </a:cxn>
                </a:cxnLst>
                <a:rect l="0" t="0" r="r" b="b"/>
                <a:pathLst>
                  <a:path w="224" h="397">
                    <a:moveTo>
                      <a:pt x="0" y="0"/>
                    </a:moveTo>
                    <a:cubicBezTo>
                      <a:pt x="4" y="153"/>
                      <a:pt x="66" y="292"/>
                      <a:pt x="164" y="397"/>
                    </a:cubicBezTo>
                    <a:cubicBezTo>
                      <a:pt x="224" y="336"/>
                      <a:pt x="224" y="336"/>
                      <a:pt x="224" y="336"/>
                    </a:cubicBezTo>
                    <a:cubicBezTo>
                      <a:pt x="142" y="247"/>
                      <a:pt x="90" y="130"/>
                      <a:pt x="85" y="0"/>
                    </a:cubicBezTo>
                    <a:lnTo>
                      <a:pt x="0" y="0"/>
                    </a:lnTo>
                    <a:close/>
                  </a:path>
                </a:pathLst>
              </a:custGeom>
              <a:solidFill>
                <a:srgbClr val="B78EF9">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2" name="Freeform 21"/>
              <p:cNvSpPr/>
              <p:nvPr/>
            </p:nvSpPr>
            <p:spPr bwMode="auto">
              <a:xfrm>
                <a:off x="4670425" y="4281488"/>
                <a:ext cx="295275" cy="274638"/>
              </a:xfrm>
              <a:custGeom>
                <a:avLst/>
                <a:gdLst>
                  <a:gd name="T0" fmla="*/ 73 w 186"/>
                  <a:gd name="T1" fmla="*/ 173 h 173"/>
                  <a:gd name="T2" fmla="*/ 186 w 186"/>
                  <a:gd name="T3" fmla="*/ 23 h 173"/>
                  <a:gd name="T4" fmla="*/ 0 w 186"/>
                  <a:gd name="T5" fmla="*/ 0 h 173"/>
                  <a:gd name="T6" fmla="*/ 73 w 186"/>
                  <a:gd name="T7" fmla="*/ 173 h 173"/>
                </a:gdLst>
                <a:ahLst/>
                <a:cxnLst>
                  <a:cxn ang="0">
                    <a:pos x="T0" y="T1"/>
                  </a:cxn>
                  <a:cxn ang="0">
                    <a:pos x="T2" y="T3"/>
                  </a:cxn>
                  <a:cxn ang="0">
                    <a:pos x="T4" y="T5"/>
                  </a:cxn>
                  <a:cxn ang="0">
                    <a:pos x="T6" y="T7"/>
                  </a:cxn>
                </a:cxnLst>
                <a:rect l="0" t="0" r="r" b="b"/>
                <a:pathLst>
                  <a:path w="186" h="173">
                    <a:moveTo>
                      <a:pt x="73" y="173"/>
                    </a:moveTo>
                    <a:lnTo>
                      <a:pt x="186" y="23"/>
                    </a:lnTo>
                    <a:lnTo>
                      <a:pt x="0" y="0"/>
                    </a:lnTo>
                    <a:lnTo>
                      <a:pt x="73" y="173"/>
                    </a:lnTo>
                    <a:close/>
                  </a:path>
                </a:pathLst>
              </a:custGeom>
              <a:solidFill>
                <a:srgbClr val="B78EF9">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grpSp>
        <p:nvGrpSpPr>
          <p:cNvPr id="93" name="Group 34"/>
          <p:cNvGrpSpPr/>
          <p:nvPr/>
        </p:nvGrpSpPr>
        <p:grpSpPr>
          <a:xfrm>
            <a:off x="7024787" y="4225088"/>
            <a:ext cx="1558719" cy="1681774"/>
            <a:chOff x="7024786" y="4548938"/>
            <a:chExt cx="1558719" cy="1681774"/>
          </a:xfrm>
        </p:grpSpPr>
        <p:sp>
          <p:nvSpPr>
            <p:cNvPr id="94" name="Freeform 9"/>
            <p:cNvSpPr/>
            <p:nvPr/>
          </p:nvSpPr>
          <p:spPr bwMode="auto">
            <a:xfrm>
              <a:off x="7169817" y="4548938"/>
              <a:ext cx="1413688" cy="1681774"/>
            </a:xfrm>
            <a:custGeom>
              <a:avLst/>
              <a:gdLst>
                <a:gd name="T0" fmla="*/ 0 w 580"/>
                <a:gd name="T1" fmla="*/ 397 h 690"/>
                <a:gd name="T2" fmla="*/ 294 w 580"/>
                <a:gd name="T3" fmla="*/ 690 h 690"/>
                <a:gd name="T4" fmla="*/ 580 w 580"/>
                <a:gd name="T5" fmla="*/ 0 h 690"/>
                <a:gd name="T6" fmla="*/ 165 w 580"/>
                <a:gd name="T7" fmla="*/ 0 h 690"/>
                <a:gd name="T8" fmla="*/ 0 w 580"/>
                <a:gd name="T9" fmla="*/ 397 h 690"/>
              </a:gdLst>
              <a:ahLst/>
              <a:cxnLst>
                <a:cxn ang="0">
                  <a:pos x="T0" y="T1"/>
                </a:cxn>
                <a:cxn ang="0">
                  <a:pos x="T2" y="T3"/>
                </a:cxn>
                <a:cxn ang="0">
                  <a:pos x="T4" y="T5"/>
                </a:cxn>
                <a:cxn ang="0">
                  <a:pos x="T6" y="T7"/>
                </a:cxn>
                <a:cxn ang="0">
                  <a:pos x="T8" y="T9"/>
                </a:cxn>
              </a:cxnLst>
              <a:rect l="0" t="0" r="r" b="b"/>
              <a:pathLst>
                <a:path w="580" h="690">
                  <a:moveTo>
                    <a:pt x="0" y="397"/>
                  </a:moveTo>
                  <a:cubicBezTo>
                    <a:pt x="294" y="690"/>
                    <a:pt x="294" y="690"/>
                    <a:pt x="294" y="690"/>
                  </a:cubicBezTo>
                  <a:cubicBezTo>
                    <a:pt x="467" y="511"/>
                    <a:pt x="575" y="268"/>
                    <a:pt x="580" y="0"/>
                  </a:cubicBezTo>
                  <a:cubicBezTo>
                    <a:pt x="165" y="0"/>
                    <a:pt x="165" y="0"/>
                    <a:pt x="165" y="0"/>
                  </a:cubicBezTo>
                  <a:cubicBezTo>
                    <a:pt x="160" y="153"/>
                    <a:pt x="99" y="292"/>
                    <a:pt x="0" y="397"/>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95" name="Group 27"/>
            <p:cNvGrpSpPr/>
            <p:nvPr/>
          </p:nvGrpSpPr>
          <p:grpSpPr>
            <a:xfrm>
              <a:off x="7024786" y="4548938"/>
              <a:ext cx="547895" cy="968339"/>
              <a:chOff x="7102475" y="3887788"/>
              <a:chExt cx="593725" cy="1049338"/>
            </a:xfrm>
          </p:grpSpPr>
          <p:sp>
            <p:nvSpPr>
              <p:cNvPr id="96" name="Freeform 15"/>
              <p:cNvSpPr/>
              <p:nvPr/>
            </p:nvSpPr>
            <p:spPr bwMode="auto">
              <a:xfrm>
                <a:off x="7102475" y="3887788"/>
                <a:ext cx="593725" cy="1049338"/>
              </a:xfrm>
              <a:custGeom>
                <a:avLst/>
                <a:gdLst>
                  <a:gd name="T0" fmla="*/ 0 w 225"/>
                  <a:gd name="T1" fmla="*/ 336 h 397"/>
                  <a:gd name="T2" fmla="*/ 60 w 225"/>
                  <a:gd name="T3" fmla="*/ 397 h 397"/>
                  <a:gd name="T4" fmla="*/ 225 w 225"/>
                  <a:gd name="T5" fmla="*/ 0 h 397"/>
                  <a:gd name="T6" fmla="*/ 139 w 225"/>
                  <a:gd name="T7" fmla="*/ 0 h 397"/>
                  <a:gd name="T8" fmla="*/ 0 w 225"/>
                  <a:gd name="T9" fmla="*/ 336 h 397"/>
                </a:gdLst>
                <a:ahLst/>
                <a:cxnLst>
                  <a:cxn ang="0">
                    <a:pos x="T0" y="T1"/>
                  </a:cxn>
                  <a:cxn ang="0">
                    <a:pos x="T2" y="T3"/>
                  </a:cxn>
                  <a:cxn ang="0">
                    <a:pos x="T4" y="T5"/>
                  </a:cxn>
                  <a:cxn ang="0">
                    <a:pos x="T6" y="T7"/>
                  </a:cxn>
                  <a:cxn ang="0">
                    <a:pos x="T8" y="T9"/>
                  </a:cxn>
                </a:cxnLst>
                <a:rect l="0" t="0" r="r" b="b"/>
                <a:pathLst>
                  <a:path w="225" h="397">
                    <a:moveTo>
                      <a:pt x="0" y="336"/>
                    </a:moveTo>
                    <a:cubicBezTo>
                      <a:pt x="60" y="397"/>
                      <a:pt x="60" y="397"/>
                      <a:pt x="60" y="397"/>
                    </a:cubicBezTo>
                    <a:cubicBezTo>
                      <a:pt x="159" y="292"/>
                      <a:pt x="220" y="153"/>
                      <a:pt x="225" y="0"/>
                    </a:cubicBezTo>
                    <a:cubicBezTo>
                      <a:pt x="139" y="0"/>
                      <a:pt x="139" y="0"/>
                      <a:pt x="139" y="0"/>
                    </a:cubicBezTo>
                    <a:cubicBezTo>
                      <a:pt x="135" y="130"/>
                      <a:pt x="83" y="247"/>
                      <a:pt x="0" y="336"/>
                    </a:cubicBezTo>
                    <a:close/>
                  </a:path>
                </a:pathLst>
              </a:custGeom>
              <a:solidFill>
                <a:srgbClr val="3BD8F4">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7" name="Freeform 22"/>
              <p:cNvSpPr/>
              <p:nvPr/>
            </p:nvSpPr>
            <p:spPr bwMode="auto">
              <a:xfrm>
                <a:off x="7223125" y="4256088"/>
                <a:ext cx="293688" cy="276225"/>
              </a:xfrm>
              <a:custGeom>
                <a:avLst/>
                <a:gdLst>
                  <a:gd name="T0" fmla="*/ 115 w 185"/>
                  <a:gd name="T1" fmla="*/ 174 h 174"/>
                  <a:gd name="T2" fmla="*/ 185 w 185"/>
                  <a:gd name="T3" fmla="*/ 0 h 174"/>
                  <a:gd name="T4" fmla="*/ 0 w 185"/>
                  <a:gd name="T5" fmla="*/ 26 h 174"/>
                  <a:gd name="T6" fmla="*/ 115 w 185"/>
                  <a:gd name="T7" fmla="*/ 174 h 174"/>
                </a:gdLst>
                <a:ahLst/>
                <a:cxnLst>
                  <a:cxn ang="0">
                    <a:pos x="T0" y="T1"/>
                  </a:cxn>
                  <a:cxn ang="0">
                    <a:pos x="T2" y="T3"/>
                  </a:cxn>
                  <a:cxn ang="0">
                    <a:pos x="T4" y="T5"/>
                  </a:cxn>
                  <a:cxn ang="0">
                    <a:pos x="T6" y="T7"/>
                  </a:cxn>
                </a:cxnLst>
                <a:rect l="0" t="0" r="r" b="b"/>
                <a:pathLst>
                  <a:path w="185" h="174">
                    <a:moveTo>
                      <a:pt x="115" y="174"/>
                    </a:moveTo>
                    <a:lnTo>
                      <a:pt x="185" y="0"/>
                    </a:lnTo>
                    <a:lnTo>
                      <a:pt x="0" y="26"/>
                    </a:lnTo>
                    <a:lnTo>
                      <a:pt x="115" y="174"/>
                    </a:lnTo>
                    <a:close/>
                  </a:path>
                </a:pathLst>
              </a:custGeom>
              <a:solidFill>
                <a:srgbClr val="3BD8F4">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sp>
        <p:nvSpPr>
          <p:cNvPr id="98" name="Inhaltsplatzhalter 4"/>
          <p:cNvSpPr txBox="1"/>
          <p:nvPr/>
        </p:nvSpPr>
        <p:spPr>
          <a:xfrm>
            <a:off x="3782521" y="4619041"/>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prstClr val="white"/>
                </a:solidFill>
                <a:latin typeface="等线 Light" panose="02010600030101010101" charset="-122"/>
              </a:rPr>
              <a:t>01</a:t>
            </a:r>
            <a:endParaRPr lang="en-US" sz="2800" dirty="0">
              <a:solidFill>
                <a:prstClr val="white"/>
              </a:solidFill>
              <a:latin typeface="等线" panose="02010600030101010101" charset="-122"/>
            </a:endParaRPr>
          </a:p>
        </p:txBody>
      </p:sp>
      <p:sp>
        <p:nvSpPr>
          <p:cNvPr id="99" name="Inhaltsplatzhalter 4"/>
          <p:cNvSpPr txBox="1"/>
          <p:nvPr/>
        </p:nvSpPr>
        <p:spPr>
          <a:xfrm>
            <a:off x="3830644" y="3205423"/>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prstClr val="white"/>
                </a:solidFill>
                <a:latin typeface="等线 Light" panose="02010600030101010101" charset="-122"/>
              </a:rPr>
              <a:t>02</a:t>
            </a:r>
            <a:endParaRPr lang="en-US" sz="2800" dirty="0">
              <a:solidFill>
                <a:prstClr val="white"/>
              </a:solidFill>
              <a:latin typeface="等线" panose="02010600030101010101" charset="-122"/>
            </a:endParaRPr>
          </a:p>
        </p:txBody>
      </p:sp>
      <p:sp>
        <p:nvSpPr>
          <p:cNvPr id="100" name="Inhaltsplatzhalter 4"/>
          <p:cNvSpPr txBox="1"/>
          <p:nvPr/>
        </p:nvSpPr>
        <p:spPr>
          <a:xfrm>
            <a:off x="4868999" y="2119697"/>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prstClr val="white"/>
                </a:solidFill>
                <a:latin typeface="等线 Light" panose="02010600030101010101" charset="-122"/>
              </a:rPr>
              <a:t>03</a:t>
            </a:r>
            <a:endParaRPr lang="en-US" sz="2800" dirty="0">
              <a:solidFill>
                <a:prstClr val="white"/>
              </a:solidFill>
              <a:latin typeface="等线" panose="02010600030101010101" charset="-122"/>
            </a:endParaRPr>
          </a:p>
        </p:txBody>
      </p:sp>
      <p:sp>
        <p:nvSpPr>
          <p:cNvPr id="101" name="Inhaltsplatzhalter 4"/>
          <p:cNvSpPr txBox="1"/>
          <p:nvPr/>
        </p:nvSpPr>
        <p:spPr>
          <a:xfrm>
            <a:off x="6392711" y="2119697"/>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prstClr val="white"/>
                </a:solidFill>
                <a:latin typeface="等线 Light" panose="02010600030101010101" charset="-122"/>
              </a:rPr>
              <a:t>04</a:t>
            </a:r>
            <a:endParaRPr lang="en-US" sz="2800" dirty="0">
              <a:solidFill>
                <a:prstClr val="white"/>
              </a:solidFill>
              <a:latin typeface="等线" panose="02010600030101010101" charset="-122"/>
            </a:endParaRPr>
          </a:p>
        </p:txBody>
      </p:sp>
      <p:sp>
        <p:nvSpPr>
          <p:cNvPr id="102" name="Inhaltsplatzhalter 4"/>
          <p:cNvSpPr txBox="1"/>
          <p:nvPr/>
        </p:nvSpPr>
        <p:spPr>
          <a:xfrm>
            <a:off x="7466280" y="3205423"/>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prstClr val="white"/>
                </a:solidFill>
                <a:latin typeface="等线 Light" panose="02010600030101010101" charset="-122"/>
              </a:rPr>
              <a:t>05</a:t>
            </a:r>
            <a:endParaRPr lang="en-US" sz="2800" dirty="0">
              <a:solidFill>
                <a:prstClr val="white"/>
              </a:solidFill>
              <a:latin typeface="等线" panose="02010600030101010101" charset="-122"/>
            </a:endParaRPr>
          </a:p>
        </p:txBody>
      </p:sp>
      <p:sp>
        <p:nvSpPr>
          <p:cNvPr id="103" name="Inhaltsplatzhalter 4"/>
          <p:cNvSpPr txBox="1"/>
          <p:nvPr/>
        </p:nvSpPr>
        <p:spPr>
          <a:xfrm>
            <a:off x="7492351" y="4619041"/>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prstClr val="white"/>
                </a:solidFill>
                <a:latin typeface="等线 Light" panose="02010600030101010101" charset="-122"/>
              </a:rPr>
              <a:t>06</a:t>
            </a:r>
            <a:endParaRPr lang="en-US" sz="2800" dirty="0">
              <a:solidFill>
                <a:prstClr val="white"/>
              </a:solidFill>
              <a:latin typeface="等线" panose="02010600030101010101" charset="-122"/>
            </a:endParaRPr>
          </a:p>
        </p:txBody>
      </p:sp>
      <p:grpSp>
        <p:nvGrpSpPr>
          <p:cNvPr id="104" name="Group 40"/>
          <p:cNvGrpSpPr/>
          <p:nvPr/>
        </p:nvGrpSpPr>
        <p:grpSpPr>
          <a:xfrm>
            <a:off x="5473700" y="3507962"/>
            <a:ext cx="1244600" cy="1244600"/>
            <a:chOff x="10996613" y="1925638"/>
            <a:chExt cx="534987" cy="534988"/>
          </a:xfrm>
          <a:solidFill>
            <a:sysClr val="windowText" lastClr="000000">
              <a:lumMod val="75000"/>
              <a:lumOff val="25000"/>
            </a:sysClr>
          </a:solidFill>
        </p:grpSpPr>
        <p:sp>
          <p:nvSpPr>
            <p:cNvPr id="105"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6"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07" name="Inhaltsplatzhalter 4"/>
          <p:cNvSpPr txBox="1"/>
          <p:nvPr/>
        </p:nvSpPr>
        <p:spPr>
          <a:xfrm>
            <a:off x="4634444" y="5496084"/>
            <a:ext cx="2923112" cy="5847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600" b="1" dirty="0">
                <a:solidFill>
                  <a:prstClr val="white">
                    <a:lumMod val="50000"/>
                  </a:prstClr>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a:t>
            </a:r>
          </a:p>
        </p:txBody>
      </p:sp>
      <p:sp>
        <p:nvSpPr>
          <p:cNvPr id="108" name="Inhaltsplatzhalter 4"/>
          <p:cNvSpPr txBox="1"/>
          <p:nvPr/>
        </p:nvSpPr>
        <p:spPr>
          <a:xfrm>
            <a:off x="666289" y="4968347"/>
            <a:ext cx="2894340"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a:t>
            </a:r>
          </a:p>
        </p:txBody>
      </p:sp>
      <p:sp>
        <p:nvSpPr>
          <p:cNvPr id="109" name="Inhaltsplatzhalter 4"/>
          <p:cNvSpPr txBox="1"/>
          <p:nvPr/>
        </p:nvSpPr>
        <p:spPr>
          <a:xfrm>
            <a:off x="685778" y="2976821"/>
            <a:ext cx="2894340"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3BD8F4"/>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a:t>
            </a:r>
          </a:p>
        </p:txBody>
      </p:sp>
      <p:sp>
        <p:nvSpPr>
          <p:cNvPr id="110" name="Inhaltsplatzhalter 4"/>
          <p:cNvSpPr txBox="1"/>
          <p:nvPr/>
        </p:nvSpPr>
        <p:spPr>
          <a:xfrm>
            <a:off x="1215895" y="1696235"/>
            <a:ext cx="2894340"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a:t>
            </a:r>
          </a:p>
        </p:txBody>
      </p:sp>
      <p:sp>
        <p:nvSpPr>
          <p:cNvPr id="111" name="Inhaltsplatzhalter 4"/>
          <p:cNvSpPr txBox="1"/>
          <p:nvPr/>
        </p:nvSpPr>
        <p:spPr>
          <a:xfrm>
            <a:off x="8617199" y="4968347"/>
            <a:ext cx="2894340"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a:t>
            </a:r>
          </a:p>
        </p:txBody>
      </p:sp>
      <p:sp>
        <p:nvSpPr>
          <p:cNvPr id="112" name="Inhaltsplatzhalter 4"/>
          <p:cNvSpPr txBox="1"/>
          <p:nvPr/>
        </p:nvSpPr>
        <p:spPr>
          <a:xfrm>
            <a:off x="8617199" y="2976821"/>
            <a:ext cx="2894340"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a:t>
            </a:r>
          </a:p>
        </p:txBody>
      </p:sp>
      <p:sp>
        <p:nvSpPr>
          <p:cNvPr id="113" name="Inhaltsplatzhalter 4"/>
          <p:cNvSpPr txBox="1"/>
          <p:nvPr/>
        </p:nvSpPr>
        <p:spPr>
          <a:xfrm>
            <a:off x="8098781" y="1696235"/>
            <a:ext cx="2894340"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p:cTn id="13" dur="500" fill="hold"/>
                                        <p:tgtEl>
                                          <p:spTgt spid="104"/>
                                        </p:tgtEl>
                                        <p:attrNameLst>
                                          <p:attrName>ppt_w</p:attrName>
                                        </p:attrNameLst>
                                      </p:cBhvr>
                                      <p:tavLst>
                                        <p:tav tm="0">
                                          <p:val>
                                            <p:fltVal val="0"/>
                                          </p:val>
                                        </p:tav>
                                        <p:tav tm="100000">
                                          <p:val>
                                            <p:strVal val="#ppt_w"/>
                                          </p:val>
                                        </p:tav>
                                      </p:tavLst>
                                    </p:anim>
                                    <p:anim calcmode="lin" valueType="num">
                                      <p:cBhvr>
                                        <p:cTn id="14" dur="500" fill="hold"/>
                                        <p:tgtEl>
                                          <p:spTgt spid="104"/>
                                        </p:tgtEl>
                                        <p:attrNameLst>
                                          <p:attrName>ppt_h</p:attrName>
                                        </p:attrNameLst>
                                      </p:cBhvr>
                                      <p:tavLst>
                                        <p:tav tm="0">
                                          <p:val>
                                            <p:fltVal val="0"/>
                                          </p:val>
                                        </p:tav>
                                        <p:tav tm="100000">
                                          <p:val>
                                            <p:strVal val="#ppt_h"/>
                                          </p:val>
                                        </p:tav>
                                      </p:tavLst>
                                    </p:anim>
                                    <p:anim calcmode="lin" valueType="num">
                                      <p:cBhvr>
                                        <p:cTn id="15" dur="500" fill="hold"/>
                                        <p:tgtEl>
                                          <p:spTgt spid="104"/>
                                        </p:tgtEl>
                                        <p:attrNameLst>
                                          <p:attrName>style.rotation</p:attrName>
                                        </p:attrNameLst>
                                      </p:cBhvr>
                                      <p:tavLst>
                                        <p:tav tm="0">
                                          <p:val>
                                            <p:fltVal val="360"/>
                                          </p:val>
                                        </p:tav>
                                        <p:tav tm="100000">
                                          <p:val>
                                            <p:fltVal val="0"/>
                                          </p:val>
                                        </p:tav>
                                      </p:tavLst>
                                    </p:anim>
                                    <p:animEffect transition="in" filter="fade">
                                      <p:cBhvr>
                                        <p:cTn id="16" dur="500"/>
                                        <p:tgtEl>
                                          <p:spTgt spid="10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barn(outVertical)">
                                      <p:cBhvr>
                                        <p:cTn id="19" dur="500"/>
                                        <p:tgtEl>
                                          <p:spTgt spid="10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fltVal val="0"/>
                                          </p:val>
                                        </p:tav>
                                        <p:tav tm="100000">
                                          <p:val>
                                            <p:strVal val="#ppt_w"/>
                                          </p:val>
                                        </p:tav>
                                      </p:tavLst>
                                    </p:anim>
                                    <p:anim calcmode="lin" valueType="num">
                                      <p:cBhvr>
                                        <p:cTn id="24" dur="500" fill="hold"/>
                                        <p:tgtEl>
                                          <p:spTgt spid="88"/>
                                        </p:tgtEl>
                                        <p:attrNameLst>
                                          <p:attrName>ppt_h</p:attrName>
                                        </p:attrNameLst>
                                      </p:cBhvr>
                                      <p:tavLst>
                                        <p:tav tm="0">
                                          <p:val>
                                            <p:fltVal val="0"/>
                                          </p:val>
                                        </p:tav>
                                        <p:tav tm="100000">
                                          <p:val>
                                            <p:strVal val="#ppt_h"/>
                                          </p:val>
                                        </p:tav>
                                      </p:tavLst>
                                    </p:anim>
                                    <p:animEffect transition="in" filter="fade">
                                      <p:cBhvr>
                                        <p:cTn id="25" dur="500"/>
                                        <p:tgtEl>
                                          <p:spTgt spid="8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p:cTn id="29" dur="500" fill="hold"/>
                                        <p:tgtEl>
                                          <p:spTgt spid="98"/>
                                        </p:tgtEl>
                                        <p:attrNameLst>
                                          <p:attrName>ppt_w</p:attrName>
                                        </p:attrNameLst>
                                      </p:cBhvr>
                                      <p:tavLst>
                                        <p:tav tm="0">
                                          <p:val>
                                            <p:fltVal val="0"/>
                                          </p:val>
                                        </p:tav>
                                        <p:tav tm="100000">
                                          <p:val>
                                            <p:strVal val="#ppt_w"/>
                                          </p:val>
                                        </p:tav>
                                      </p:tavLst>
                                    </p:anim>
                                    <p:anim calcmode="lin" valueType="num">
                                      <p:cBhvr>
                                        <p:cTn id="30" dur="500" fill="hold"/>
                                        <p:tgtEl>
                                          <p:spTgt spid="98"/>
                                        </p:tgtEl>
                                        <p:attrNameLst>
                                          <p:attrName>ppt_h</p:attrName>
                                        </p:attrNameLst>
                                      </p:cBhvr>
                                      <p:tavLst>
                                        <p:tav tm="0">
                                          <p:val>
                                            <p:fltVal val="0"/>
                                          </p:val>
                                        </p:tav>
                                        <p:tav tm="100000">
                                          <p:val>
                                            <p:strVal val="#ppt_h"/>
                                          </p:val>
                                        </p:tav>
                                      </p:tavLst>
                                    </p:anim>
                                    <p:animEffect transition="in" filter="fade">
                                      <p:cBhvr>
                                        <p:cTn id="31" dur="500"/>
                                        <p:tgtEl>
                                          <p:spTgt spid="9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wipe(right)">
                                      <p:cBhvr>
                                        <p:cTn id="34" dur="500"/>
                                        <p:tgtEl>
                                          <p:spTgt spid="108"/>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p:cTn id="38" dur="500" fill="hold"/>
                                        <p:tgtEl>
                                          <p:spTgt spid="83"/>
                                        </p:tgtEl>
                                        <p:attrNameLst>
                                          <p:attrName>ppt_w</p:attrName>
                                        </p:attrNameLst>
                                      </p:cBhvr>
                                      <p:tavLst>
                                        <p:tav tm="0">
                                          <p:val>
                                            <p:fltVal val="0"/>
                                          </p:val>
                                        </p:tav>
                                        <p:tav tm="100000">
                                          <p:val>
                                            <p:strVal val="#ppt_w"/>
                                          </p:val>
                                        </p:tav>
                                      </p:tavLst>
                                    </p:anim>
                                    <p:anim calcmode="lin" valueType="num">
                                      <p:cBhvr>
                                        <p:cTn id="39" dur="500" fill="hold"/>
                                        <p:tgtEl>
                                          <p:spTgt spid="83"/>
                                        </p:tgtEl>
                                        <p:attrNameLst>
                                          <p:attrName>ppt_h</p:attrName>
                                        </p:attrNameLst>
                                      </p:cBhvr>
                                      <p:tavLst>
                                        <p:tav tm="0">
                                          <p:val>
                                            <p:fltVal val="0"/>
                                          </p:val>
                                        </p:tav>
                                        <p:tav tm="100000">
                                          <p:val>
                                            <p:strVal val="#ppt_h"/>
                                          </p:val>
                                        </p:tav>
                                      </p:tavLst>
                                    </p:anim>
                                    <p:animEffect transition="in" filter="fade">
                                      <p:cBhvr>
                                        <p:cTn id="40" dur="500"/>
                                        <p:tgtEl>
                                          <p:spTgt spid="83"/>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p:cTn id="44" dur="500" fill="hold"/>
                                        <p:tgtEl>
                                          <p:spTgt spid="99"/>
                                        </p:tgtEl>
                                        <p:attrNameLst>
                                          <p:attrName>ppt_w</p:attrName>
                                        </p:attrNameLst>
                                      </p:cBhvr>
                                      <p:tavLst>
                                        <p:tav tm="0">
                                          <p:val>
                                            <p:fltVal val="0"/>
                                          </p:val>
                                        </p:tav>
                                        <p:tav tm="100000">
                                          <p:val>
                                            <p:strVal val="#ppt_w"/>
                                          </p:val>
                                        </p:tav>
                                      </p:tavLst>
                                    </p:anim>
                                    <p:anim calcmode="lin" valueType="num">
                                      <p:cBhvr>
                                        <p:cTn id="45" dur="500" fill="hold"/>
                                        <p:tgtEl>
                                          <p:spTgt spid="99"/>
                                        </p:tgtEl>
                                        <p:attrNameLst>
                                          <p:attrName>ppt_h</p:attrName>
                                        </p:attrNameLst>
                                      </p:cBhvr>
                                      <p:tavLst>
                                        <p:tav tm="0">
                                          <p:val>
                                            <p:fltVal val="0"/>
                                          </p:val>
                                        </p:tav>
                                        <p:tav tm="100000">
                                          <p:val>
                                            <p:strVal val="#ppt_h"/>
                                          </p:val>
                                        </p:tav>
                                      </p:tavLst>
                                    </p:anim>
                                    <p:animEffect transition="in" filter="fade">
                                      <p:cBhvr>
                                        <p:cTn id="46" dur="500"/>
                                        <p:tgtEl>
                                          <p:spTgt spid="9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wipe(right)">
                                      <p:cBhvr>
                                        <p:cTn id="49" dur="500"/>
                                        <p:tgtEl>
                                          <p:spTgt spid="10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78"/>
                                        </p:tgtEl>
                                        <p:attrNameLst>
                                          <p:attrName>style.visibility</p:attrName>
                                        </p:attrNameLst>
                                      </p:cBhvr>
                                      <p:to>
                                        <p:strVal val="visible"/>
                                      </p:to>
                                    </p:set>
                                    <p:anim calcmode="lin" valueType="num">
                                      <p:cBhvr>
                                        <p:cTn id="53" dur="500" fill="hold"/>
                                        <p:tgtEl>
                                          <p:spTgt spid="78"/>
                                        </p:tgtEl>
                                        <p:attrNameLst>
                                          <p:attrName>ppt_w</p:attrName>
                                        </p:attrNameLst>
                                      </p:cBhvr>
                                      <p:tavLst>
                                        <p:tav tm="0">
                                          <p:val>
                                            <p:fltVal val="0"/>
                                          </p:val>
                                        </p:tav>
                                        <p:tav tm="100000">
                                          <p:val>
                                            <p:strVal val="#ppt_w"/>
                                          </p:val>
                                        </p:tav>
                                      </p:tavLst>
                                    </p:anim>
                                    <p:anim calcmode="lin" valueType="num">
                                      <p:cBhvr>
                                        <p:cTn id="54" dur="500" fill="hold"/>
                                        <p:tgtEl>
                                          <p:spTgt spid="78"/>
                                        </p:tgtEl>
                                        <p:attrNameLst>
                                          <p:attrName>ppt_h</p:attrName>
                                        </p:attrNameLst>
                                      </p:cBhvr>
                                      <p:tavLst>
                                        <p:tav tm="0">
                                          <p:val>
                                            <p:fltVal val="0"/>
                                          </p:val>
                                        </p:tav>
                                        <p:tav tm="100000">
                                          <p:val>
                                            <p:strVal val="#ppt_h"/>
                                          </p:val>
                                        </p:tav>
                                      </p:tavLst>
                                    </p:anim>
                                    <p:animEffect transition="in" filter="fade">
                                      <p:cBhvr>
                                        <p:cTn id="55" dur="500"/>
                                        <p:tgtEl>
                                          <p:spTgt spid="78"/>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500" fill="hold"/>
                                        <p:tgtEl>
                                          <p:spTgt spid="100"/>
                                        </p:tgtEl>
                                        <p:attrNameLst>
                                          <p:attrName>ppt_w</p:attrName>
                                        </p:attrNameLst>
                                      </p:cBhvr>
                                      <p:tavLst>
                                        <p:tav tm="0">
                                          <p:val>
                                            <p:fltVal val="0"/>
                                          </p:val>
                                        </p:tav>
                                        <p:tav tm="100000">
                                          <p:val>
                                            <p:strVal val="#ppt_w"/>
                                          </p:val>
                                        </p:tav>
                                      </p:tavLst>
                                    </p:anim>
                                    <p:anim calcmode="lin" valueType="num">
                                      <p:cBhvr>
                                        <p:cTn id="60" dur="500" fill="hold"/>
                                        <p:tgtEl>
                                          <p:spTgt spid="100"/>
                                        </p:tgtEl>
                                        <p:attrNameLst>
                                          <p:attrName>ppt_h</p:attrName>
                                        </p:attrNameLst>
                                      </p:cBhvr>
                                      <p:tavLst>
                                        <p:tav tm="0">
                                          <p:val>
                                            <p:fltVal val="0"/>
                                          </p:val>
                                        </p:tav>
                                        <p:tav tm="100000">
                                          <p:val>
                                            <p:strVal val="#ppt_h"/>
                                          </p:val>
                                        </p:tav>
                                      </p:tavLst>
                                    </p:anim>
                                    <p:animEffect transition="in" filter="fade">
                                      <p:cBhvr>
                                        <p:cTn id="61" dur="500"/>
                                        <p:tgtEl>
                                          <p:spTgt spid="10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10"/>
                                        </p:tgtEl>
                                        <p:attrNameLst>
                                          <p:attrName>style.visibility</p:attrName>
                                        </p:attrNameLst>
                                      </p:cBhvr>
                                      <p:to>
                                        <p:strVal val="visible"/>
                                      </p:to>
                                    </p:set>
                                    <p:animEffect transition="in" filter="wipe(right)">
                                      <p:cBhvr>
                                        <p:cTn id="64" dur="500"/>
                                        <p:tgtEl>
                                          <p:spTgt spid="110"/>
                                        </p:tgtEl>
                                      </p:cBhvr>
                                    </p:animEffect>
                                  </p:childTnLst>
                                </p:cTn>
                              </p:par>
                            </p:childTnLst>
                          </p:cTn>
                        </p:par>
                        <p:par>
                          <p:cTn id="65" fill="hold">
                            <p:stCondLst>
                              <p:cond delay="4500"/>
                            </p:stCondLst>
                            <p:childTnLst>
                              <p:par>
                                <p:cTn id="66" presetID="53" presetClass="entr" presetSubtype="16" fill="hold" nodeType="afterEffect">
                                  <p:stCondLst>
                                    <p:cond delay="0"/>
                                  </p:stCondLst>
                                  <p:childTnLst>
                                    <p:set>
                                      <p:cBhvr>
                                        <p:cTn id="67" dur="1" fill="hold">
                                          <p:stCondLst>
                                            <p:cond delay="0"/>
                                          </p:stCondLst>
                                        </p:cTn>
                                        <p:tgtEl>
                                          <p:spTgt spid="73"/>
                                        </p:tgtEl>
                                        <p:attrNameLst>
                                          <p:attrName>style.visibility</p:attrName>
                                        </p:attrNameLst>
                                      </p:cBhvr>
                                      <p:to>
                                        <p:strVal val="visible"/>
                                      </p:to>
                                    </p:set>
                                    <p:anim calcmode="lin" valueType="num">
                                      <p:cBhvr>
                                        <p:cTn id="68" dur="500" fill="hold"/>
                                        <p:tgtEl>
                                          <p:spTgt spid="73"/>
                                        </p:tgtEl>
                                        <p:attrNameLst>
                                          <p:attrName>ppt_w</p:attrName>
                                        </p:attrNameLst>
                                      </p:cBhvr>
                                      <p:tavLst>
                                        <p:tav tm="0">
                                          <p:val>
                                            <p:fltVal val="0"/>
                                          </p:val>
                                        </p:tav>
                                        <p:tav tm="100000">
                                          <p:val>
                                            <p:strVal val="#ppt_w"/>
                                          </p:val>
                                        </p:tav>
                                      </p:tavLst>
                                    </p:anim>
                                    <p:anim calcmode="lin" valueType="num">
                                      <p:cBhvr>
                                        <p:cTn id="69" dur="500" fill="hold"/>
                                        <p:tgtEl>
                                          <p:spTgt spid="73"/>
                                        </p:tgtEl>
                                        <p:attrNameLst>
                                          <p:attrName>ppt_h</p:attrName>
                                        </p:attrNameLst>
                                      </p:cBhvr>
                                      <p:tavLst>
                                        <p:tav tm="0">
                                          <p:val>
                                            <p:fltVal val="0"/>
                                          </p:val>
                                        </p:tav>
                                        <p:tav tm="100000">
                                          <p:val>
                                            <p:strVal val="#ppt_h"/>
                                          </p:val>
                                        </p:tav>
                                      </p:tavLst>
                                    </p:anim>
                                    <p:animEffect transition="in" filter="fade">
                                      <p:cBhvr>
                                        <p:cTn id="70" dur="500"/>
                                        <p:tgtEl>
                                          <p:spTgt spid="73"/>
                                        </p:tgtEl>
                                      </p:cBhvr>
                                    </p:animEffect>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101"/>
                                        </p:tgtEl>
                                        <p:attrNameLst>
                                          <p:attrName>style.visibility</p:attrName>
                                        </p:attrNameLst>
                                      </p:cBhvr>
                                      <p:to>
                                        <p:strVal val="visible"/>
                                      </p:to>
                                    </p:set>
                                    <p:anim calcmode="lin" valueType="num">
                                      <p:cBhvr>
                                        <p:cTn id="74" dur="500" fill="hold"/>
                                        <p:tgtEl>
                                          <p:spTgt spid="101"/>
                                        </p:tgtEl>
                                        <p:attrNameLst>
                                          <p:attrName>ppt_w</p:attrName>
                                        </p:attrNameLst>
                                      </p:cBhvr>
                                      <p:tavLst>
                                        <p:tav tm="0">
                                          <p:val>
                                            <p:fltVal val="0"/>
                                          </p:val>
                                        </p:tav>
                                        <p:tav tm="100000">
                                          <p:val>
                                            <p:strVal val="#ppt_w"/>
                                          </p:val>
                                        </p:tav>
                                      </p:tavLst>
                                    </p:anim>
                                    <p:anim calcmode="lin" valueType="num">
                                      <p:cBhvr>
                                        <p:cTn id="75" dur="500" fill="hold"/>
                                        <p:tgtEl>
                                          <p:spTgt spid="101"/>
                                        </p:tgtEl>
                                        <p:attrNameLst>
                                          <p:attrName>ppt_h</p:attrName>
                                        </p:attrNameLst>
                                      </p:cBhvr>
                                      <p:tavLst>
                                        <p:tav tm="0">
                                          <p:val>
                                            <p:fltVal val="0"/>
                                          </p:val>
                                        </p:tav>
                                        <p:tav tm="100000">
                                          <p:val>
                                            <p:strVal val="#ppt_h"/>
                                          </p:val>
                                        </p:tav>
                                      </p:tavLst>
                                    </p:anim>
                                    <p:animEffect transition="in" filter="fade">
                                      <p:cBhvr>
                                        <p:cTn id="76" dur="500"/>
                                        <p:tgtEl>
                                          <p:spTgt spid="10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wipe(left)">
                                      <p:cBhvr>
                                        <p:cTn id="79" dur="500"/>
                                        <p:tgtEl>
                                          <p:spTgt spid="113"/>
                                        </p:tgtEl>
                                      </p:cBhvr>
                                    </p:animEffect>
                                  </p:childTnLst>
                                </p:cTn>
                              </p:par>
                            </p:childTnLst>
                          </p:cTn>
                        </p:par>
                        <p:par>
                          <p:cTn id="80" fill="hold">
                            <p:stCondLst>
                              <p:cond delay="5500"/>
                            </p:stCondLst>
                            <p:childTnLst>
                              <p:par>
                                <p:cTn id="81" presetID="53" presetClass="entr" presetSubtype="16" fill="hold" nodeType="afterEffect">
                                  <p:stCondLst>
                                    <p:cond delay="0"/>
                                  </p:stCondLst>
                                  <p:childTnLst>
                                    <p:set>
                                      <p:cBhvr>
                                        <p:cTn id="82" dur="1" fill="hold">
                                          <p:stCondLst>
                                            <p:cond delay="0"/>
                                          </p:stCondLst>
                                        </p:cTn>
                                        <p:tgtEl>
                                          <p:spTgt spid="68"/>
                                        </p:tgtEl>
                                        <p:attrNameLst>
                                          <p:attrName>style.visibility</p:attrName>
                                        </p:attrNameLst>
                                      </p:cBhvr>
                                      <p:to>
                                        <p:strVal val="visible"/>
                                      </p:to>
                                    </p:set>
                                    <p:anim calcmode="lin" valueType="num">
                                      <p:cBhvr>
                                        <p:cTn id="83" dur="500" fill="hold"/>
                                        <p:tgtEl>
                                          <p:spTgt spid="68"/>
                                        </p:tgtEl>
                                        <p:attrNameLst>
                                          <p:attrName>ppt_w</p:attrName>
                                        </p:attrNameLst>
                                      </p:cBhvr>
                                      <p:tavLst>
                                        <p:tav tm="0">
                                          <p:val>
                                            <p:fltVal val="0"/>
                                          </p:val>
                                        </p:tav>
                                        <p:tav tm="100000">
                                          <p:val>
                                            <p:strVal val="#ppt_w"/>
                                          </p:val>
                                        </p:tav>
                                      </p:tavLst>
                                    </p:anim>
                                    <p:anim calcmode="lin" valueType="num">
                                      <p:cBhvr>
                                        <p:cTn id="84" dur="500" fill="hold"/>
                                        <p:tgtEl>
                                          <p:spTgt spid="68"/>
                                        </p:tgtEl>
                                        <p:attrNameLst>
                                          <p:attrName>ppt_h</p:attrName>
                                        </p:attrNameLst>
                                      </p:cBhvr>
                                      <p:tavLst>
                                        <p:tav tm="0">
                                          <p:val>
                                            <p:fltVal val="0"/>
                                          </p:val>
                                        </p:tav>
                                        <p:tav tm="100000">
                                          <p:val>
                                            <p:strVal val="#ppt_h"/>
                                          </p:val>
                                        </p:tav>
                                      </p:tavLst>
                                    </p:anim>
                                    <p:animEffect transition="in" filter="fade">
                                      <p:cBhvr>
                                        <p:cTn id="85" dur="500"/>
                                        <p:tgtEl>
                                          <p:spTgt spid="68"/>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102"/>
                                        </p:tgtEl>
                                        <p:attrNameLst>
                                          <p:attrName>style.visibility</p:attrName>
                                        </p:attrNameLst>
                                      </p:cBhvr>
                                      <p:to>
                                        <p:strVal val="visible"/>
                                      </p:to>
                                    </p:set>
                                    <p:anim calcmode="lin" valueType="num">
                                      <p:cBhvr>
                                        <p:cTn id="89" dur="500" fill="hold"/>
                                        <p:tgtEl>
                                          <p:spTgt spid="102"/>
                                        </p:tgtEl>
                                        <p:attrNameLst>
                                          <p:attrName>ppt_w</p:attrName>
                                        </p:attrNameLst>
                                      </p:cBhvr>
                                      <p:tavLst>
                                        <p:tav tm="0">
                                          <p:val>
                                            <p:fltVal val="0"/>
                                          </p:val>
                                        </p:tav>
                                        <p:tav tm="100000">
                                          <p:val>
                                            <p:strVal val="#ppt_w"/>
                                          </p:val>
                                        </p:tav>
                                      </p:tavLst>
                                    </p:anim>
                                    <p:anim calcmode="lin" valueType="num">
                                      <p:cBhvr>
                                        <p:cTn id="90" dur="500" fill="hold"/>
                                        <p:tgtEl>
                                          <p:spTgt spid="102"/>
                                        </p:tgtEl>
                                        <p:attrNameLst>
                                          <p:attrName>ppt_h</p:attrName>
                                        </p:attrNameLst>
                                      </p:cBhvr>
                                      <p:tavLst>
                                        <p:tav tm="0">
                                          <p:val>
                                            <p:fltVal val="0"/>
                                          </p:val>
                                        </p:tav>
                                        <p:tav tm="100000">
                                          <p:val>
                                            <p:strVal val="#ppt_h"/>
                                          </p:val>
                                        </p:tav>
                                      </p:tavLst>
                                    </p:anim>
                                    <p:animEffect transition="in" filter="fade">
                                      <p:cBhvr>
                                        <p:cTn id="91" dur="500"/>
                                        <p:tgtEl>
                                          <p:spTgt spid="102"/>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12"/>
                                        </p:tgtEl>
                                        <p:attrNameLst>
                                          <p:attrName>style.visibility</p:attrName>
                                        </p:attrNameLst>
                                      </p:cBhvr>
                                      <p:to>
                                        <p:strVal val="visible"/>
                                      </p:to>
                                    </p:set>
                                    <p:animEffect transition="in" filter="wipe(left)">
                                      <p:cBhvr>
                                        <p:cTn id="94" dur="500"/>
                                        <p:tgtEl>
                                          <p:spTgt spid="112"/>
                                        </p:tgtEl>
                                      </p:cBhvr>
                                    </p:animEffect>
                                  </p:childTnLst>
                                </p:cTn>
                              </p:par>
                            </p:childTnLst>
                          </p:cTn>
                        </p:par>
                        <p:par>
                          <p:cTn id="95" fill="hold">
                            <p:stCondLst>
                              <p:cond delay="6500"/>
                            </p:stCondLst>
                            <p:childTnLst>
                              <p:par>
                                <p:cTn id="96" presetID="53" presetClass="entr" presetSubtype="16" fill="hold" nodeType="afterEffect">
                                  <p:stCondLst>
                                    <p:cond delay="0"/>
                                  </p:stCondLst>
                                  <p:childTnLst>
                                    <p:set>
                                      <p:cBhvr>
                                        <p:cTn id="97" dur="1" fill="hold">
                                          <p:stCondLst>
                                            <p:cond delay="0"/>
                                          </p:stCondLst>
                                        </p:cTn>
                                        <p:tgtEl>
                                          <p:spTgt spid="93"/>
                                        </p:tgtEl>
                                        <p:attrNameLst>
                                          <p:attrName>style.visibility</p:attrName>
                                        </p:attrNameLst>
                                      </p:cBhvr>
                                      <p:to>
                                        <p:strVal val="visible"/>
                                      </p:to>
                                    </p:set>
                                    <p:anim calcmode="lin" valueType="num">
                                      <p:cBhvr>
                                        <p:cTn id="98" dur="500" fill="hold"/>
                                        <p:tgtEl>
                                          <p:spTgt spid="93"/>
                                        </p:tgtEl>
                                        <p:attrNameLst>
                                          <p:attrName>ppt_w</p:attrName>
                                        </p:attrNameLst>
                                      </p:cBhvr>
                                      <p:tavLst>
                                        <p:tav tm="0">
                                          <p:val>
                                            <p:fltVal val="0"/>
                                          </p:val>
                                        </p:tav>
                                        <p:tav tm="100000">
                                          <p:val>
                                            <p:strVal val="#ppt_w"/>
                                          </p:val>
                                        </p:tav>
                                      </p:tavLst>
                                    </p:anim>
                                    <p:anim calcmode="lin" valueType="num">
                                      <p:cBhvr>
                                        <p:cTn id="99" dur="500" fill="hold"/>
                                        <p:tgtEl>
                                          <p:spTgt spid="93"/>
                                        </p:tgtEl>
                                        <p:attrNameLst>
                                          <p:attrName>ppt_h</p:attrName>
                                        </p:attrNameLst>
                                      </p:cBhvr>
                                      <p:tavLst>
                                        <p:tav tm="0">
                                          <p:val>
                                            <p:fltVal val="0"/>
                                          </p:val>
                                        </p:tav>
                                        <p:tav tm="100000">
                                          <p:val>
                                            <p:strVal val="#ppt_h"/>
                                          </p:val>
                                        </p:tav>
                                      </p:tavLst>
                                    </p:anim>
                                    <p:animEffect transition="in" filter="fade">
                                      <p:cBhvr>
                                        <p:cTn id="100" dur="500"/>
                                        <p:tgtEl>
                                          <p:spTgt spid="93"/>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3"/>
                                        </p:tgtEl>
                                        <p:attrNameLst>
                                          <p:attrName>style.visibility</p:attrName>
                                        </p:attrNameLst>
                                      </p:cBhvr>
                                      <p:to>
                                        <p:strVal val="visible"/>
                                      </p:to>
                                    </p:set>
                                    <p:anim calcmode="lin" valueType="num">
                                      <p:cBhvr>
                                        <p:cTn id="104" dur="500" fill="hold"/>
                                        <p:tgtEl>
                                          <p:spTgt spid="103"/>
                                        </p:tgtEl>
                                        <p:attrNameLst>
                                          <p:attrName>ppt_w</p:attrName>
                                        </p:attrNameLst>
                                      </p:cBhvr>
                                      <p:tavLst>
                                        <p:tav tm="0">
                                          <p:val>
                                            <p:fltVal val="0"/>
                                          </p:val>
                                        </p:tav>
                                        <p:tav tm="100000">
                                          <p:val>
                                            <p:strVal val="#ppt_w"/>
                                          </p:val>
                                        </p:tav>
                                      </p:tavLst>
                                    </p:anim>
                                    <p:anim calcmode="lin" valueType="num">
                                      <p:cBhvr>
                                        <p:cTn id="105" dur="500" fill="hold"/>
                                        <p:tgtEl>
                                          <p:spTgt spid="103"/>
                                        </p:tgtEl>
                                        <p:attrNameLst>
                                          <p:attrName>ppt_h</p:attrName>
                                        </p:attrNameLst>
                                      </p:cBhvr>
                                      <p:tavLst>
                                        <p:tav tm="0">
                                          <p:val>
                                            <p:fltVal val="0"/>
                                          </p:val>
                                        </p:tav>
                                        <p:tav tm="100000">
                                          <p:val>
                                            <p:strVal val="#ppt_h"/>
                                          </p:val>
                                        </p:tav>
                                      </p:tavLst>
                                    </p:anim>
                                    <p:animEffect transition="in" filter="fade">
                                      <p:cBhvr>
                                        <p:cTn id="106" dur="500"/>
                                        <p:tgtEl>
                                          <p:spTgt spid="103"/>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11"/>
                                        </p:tgtEl>
                                        <p:attrNameLst>
                                          <p:attrName>style.visibility</p:attrName>
                                        </p:attrNameLst>
                                      </p:cBhvr>
                                      <p:to>
                                        <p:strVal val="visible"/>
                                      </p:to>
                                    </p:set>
                                    <p:animEffect transition="in" filter="wipe(left)">
                                      <p:cBhvr>
                                        <p:cTn id="10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P spid="103" grpId="0"/>
      <p:bldP spid="107" grpId="0"/>
      <p:bldP spid="108" grpId="0"/>
      <p:bldP spid="109" grpId="0"/>
      <p:bldP spid="110" grpId="0"/>
      <p:bldP spid="111" grpId="0"/>
      <p:bldP spid="112" grpId="0"/>
      <p:bldP spid="1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1102649"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存在问题</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pic>
        <p:nvPicPr>
          <p:cNvPr id="23" name="图片 22"/>
          <p:cNvPicPr>
            <a:picLocks noChangeAspect="1"/>
          </p:cNvPicPr>
          <p:nvPr/>
        </p:nvPicPr>
        <p:blipFill rotWithShape="1">
          <a:blip r:embed="rId4" cstate="screen"/>
          <a:srcRect/>
          <a:stretch>
            <a:fillRect/>
          </a:stretch>
        </p:blipFill>
        <p:spPr>
          <a:xfrm rot="5400000">
            <a:off x="5467351" y="133351"/>
            <a:ext cx="6858000" cy="6591300"/>
          </a:xfrm>
          <a:prstGeom prst="rect">
            <a:avLst/>
          </a:prstGeom>
        </p:spPr>
      </p:pic>
      <p:sp>
        <p:nvSpPr>
          <p:cNvPr id="45" name="Freeform 5"/>
          <p:cNvSpPr/>
          <p:nvPr/>
        </p:nvSpPr>
        <p:spPr bwMode="auto">
          <a:xfrm>
            <a:off x="5233766" y="2152063"/>
            <a:ext cx="2910295" cy="1010802"/>
          </a:xfrm>
          <a:custGeom>
            <a:avLst/>
            <a:gdLst>
              <a:gd name="T0" fmla="*/ 2145 w 2145"/>
              <a:gd name="T1" fmla="*/ 382 h 745"/>
              <a:gd name="T2" fmla="*/ 1530 w 2145"/>
              <a:gd name="T3" fmla="*/ 30 h 745"/>
              <a:gd name="T4" fmla="*/ 1530 w 2145"/>
              <a:gd name="T5" fmla="*/ 206 h 745"/>
              <a:gd name="T6" fmla="*/ 748 w 2145"/>
              <a:gd name="T7" fmla="*/ 206 h 745"/>
              <a:gd name="T8" fmla="*/ 748 w 2145"/>
              <a:gd name="T9" fmla="*/ 0 h 745"/>
              <a:gd name="T10" fmla="*/ 0 w 2145"/>
              <a:gd name="T11" fmla="*/ 0 h 745"/>
              <a:gd name="T12" fmla="*/ 0 w 2145"/>
              <a:gd name="T13" fmla="*/ 745 h 745"/>
              <a:gd name="T14" fmla="*/ 748 w 2145"/>
              <a:gd name="T15" fmla="*/ 745 h 745"/>
              <a:gd name="T16" fmla="*/ 748 w 2145"/>
              <a:gd name="T17" fmla="*/ 559 h 745"/>
              <a:gd name="T18" fmla="*/ 1530 w 2145"/>
              <a:gd name="T19" fmla="*/ 559 h 745"/>
              <a:gd name="T20" fmla="*/ 1530 w 2145"/>
              <a:gd name="T21" fmla="*/ 735 h 745"/>
              <a:gd name="T22" fmla="*/ 2145 w 2145"/>
              <a:gd name="T23" fmla="*/ 38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5" h="745">
                <a:moveTo>
                  <a:pt x="2145" y="382"/>
                </a:moveTo>
                <a:lnTo>
                  <a:pt x="1530" y="30"/>
                </a:lnTo>
                <a:lnTo>
                  <a:pt x="1530" y="206"/>
                </a:lnTo>
                <a:lnTo>
                  <a:pt x="748" y="206"/>
                </a:lnTo>
                <a:lnTo>
                  <a:pt x="748" y="0"/>
                </a:lnTo>
                <a:lnTo>
                  <a:pt x="0" y="0"/>
                </a:lnTo>
                <a:lnTo>
                  <a:pt x="0" y="745"/>
                </a:lnTo>
                <a:lnTo>
                  <a:pt x="748" y="745"/>
                </a:lnTo>
                <a:lnTo>
                  <a:pt x="748" y="559"/>
                </a:lnTo>
                <a:lnTo>
                  <a:pt x="1530" y="559"/>
                </a:lnTo>
                <a:lnTo>
                  <a:pt x="1530" y="735"/>
                </a:lnTo>
                <a:lnTo>
                  <a:pt x="2145" y="382"/>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6" name="Rectangle 6"/>
          <p:cNvSpPr>
            <a:spLocks noChangeArrowheads="1"/>
          </p:cNvSpPr>
          <p:nvPr/>
        </p:nvSpPr>
        <p:spPr bwMode="auto">
          <a:xfrm>
            <a:off x="5340953" y="2252466"/>
            <a:ext cx="808641" cy="811355"/>
          </a:xfrm>
          <a:prstGeom prst="rect">
            <a:avLst/>
          </a:pr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7" name="Freeform 7"/>
          <p:cNvSpPr/>
          <p:nvPr/>
        </p:nvSpPr>
        <p:spPr bwMode="auto">
          <a:xfrm>
            <a:off x="7064063" y="2218738"/>
            <a:ext cx="2159995" cy="3138234"/>
          </a:xfrm>
          <a:custGeom>
            <a:avLst/>
            <a:gdLst>
              <a:gd name="T0" fmla="*/ 174 w 326"/>
              <a:gd name="T1" fmla="*/ 0 h 472"/>
              <a:gd name="T2" fmla="*/ 174 w 326"/>
              <a:gd name="T3" fmla="*/ 152 h 472"/>
              <a:gd name="T4" fmla="*/ 211 w 326"/>
              <a:gd name="T5" fmla="*/ 152 h 472"/>
              <a:gd name="T6" fmla="*/ 211 w 326"/>
              <a:gd name="T7" fmla="*/ 363 h 472"/>
              <a:gd name="T8" fmla="*/ 125 w 326"/>
              <a:gd name="T9" fmla="*/ 363 h 472"/>
              <a:gd name="T10" fmla="*/ 125 w 326"/>
              <a:gd name="T11" fmla="*/ 327 h 472"/>
              <a:gd name="T12" fmla="*/ 0 w 326"/>
              <a:gd name="T13" fmla="*/ 399 h 472"/>
              <a:gd name="T14" fmla="*/ 125 w 326"/>
              <a:gd name="T15" fmla="*/ 472 h 472"/>
              <a:gd name="T16" fmla="*/ 125 w 326"/>
              <a:gd name="T17" fmla="*/ 436 h 472"/>
              <a:gd name="T18" fmla="*/ 248 w 326"/>
              <a:gd name="T19" fmla="*/ 436 h 472"/>
              <a:gd name="T20" fmla="*/ 284 w 326"/>
              <a:gd name="T21" fmla="*/ 399 h 472"/>
              <a:gd name="T22" fmla="*/ 284 w 326"/>
              <a:gd name="T23" fmla="*/ 152 h 472"/>
              <a:gd name="T24" fmla="*/ 326 w 326"/>
              <a:gd name="T25" fmla="*/ 152 h 472"/>
              <a:gd name="T26" fmla="*/ 326 w 326"/>
              <a:gd name="T27" fmla="*/ 0 h 472"/>
              <a:gd name="T28" fmla="*/ 174 w 326"/>
              <a:gd name="T29"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6" h="472">
                <a:moveTo>
                  <a:pt x="174" y="0"/>
                </a:moveTo>
                <a:cubicBezTo>
                  <a:pt x="174" y="152"/>
                  <a:pt x="174" y="152"/>
                  <a:pt x="174" y="152"/>
                </a:cubicBezTo>
                <a:cubicBezTo>
                  <a:pt x="211" y="152"/>
                  <a:pt x="211" y="152"/>
                  <a:pt x="211" y="152"/>
                </a:cubicBezTo>
                <a:cubicBezTo>
                  <a:pt x="211" y="363"/>
                  <a:pt x="211" y="363"/>
                  <a:pt x="211" y="363"/>
                </a:cubicBezTo>
                <a:cubicBezTo>
                  <a:pt x="125" y="363"/>
                  <a:pt x="125" y="363"/>
                  <a:pt x="125" y="363"/>
                </a:cubicBezTo>
                <a:cubicBezTo>
                  <a:pt x="125" y="327"/>
                  <a:pt x="125" y="327"/>
                  <a:pt x="125" y="327"/>
                </a:cubicBezTo>
                <a:cubicBezTo>
                  <a:pt x="0" y="399"/>
                  <a:pt x="0" y="399"/>
                  <a:pt x="0" y="399"/>
                </a:cubicBezTo>
                <a:cubicBezTo>
                  <a:pt x="125" y="472"/>
                  <a:pt x="125" y="472"/>
                  <a:pt x="125" y="472"/>
                </a:cubicBezTo>
                <a:cubicBezTo>
                  <a:pt x="125" y="436"/>
                  <a:pt x="125" y="436"/>
                  <a:pt x="125" y="436"/>
                </a:cubicBezTo>
                <a:cubicBezTo>
                  <a:pt x="248" y="436"/>
                  <a:pt x="248" y="436"/>
                  <a:pt x="248" y="436"/>
                </a:cubicBezTo>
                <a:cubicBezTo>
                  <a:pt x="268" y="436"/>
                  <a:pt x="284" y="419"/>
                  <a:pt x="284" y="399"/>
                </a:cubicBezTo>
                <a:cubicBezTo>
                  <a:pt x="284" y="152"/>
                  <a:pt x="284" y="152"/>
                  <a:pt x="284" y="152"/>
                </a:cubicBezTo>
                <a:cubicBezTo>
                  <a:pt x="326" y="152"/>
                  <a:pt x="326" y="152"/>
                  <a:pt x="326" y="152"/>
                </a:cubicBezTo>
                <a:cubicBezTo>
                  <a:pt x="326" y="0"/>
                  <a:pt x="326" y="0"/>
                  <a:pt x="326" y="0"/>
                </a:cubicBezTo>
                <a:lnTo>
                  <a:pt x="174" y="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8" name="Rectangle 8"/>
          <p:cNvSpPr>
            <a:spLocks noChangeArrowheads="1"/>
          </p:cNvSpPr>
          <p:nvPr/>
        </p:nvSpPr>
        <p:spPr bwMode="auto">
          <a:xfrm>
            <a:off x="8323157" y="2319141"/>
            <a:ext cx="808641" cy="811355"/>
          </a:xfrm>
          <a:prstGeom prst="rect">
            <a:avLst/>
          </a:pr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9" name="Freeform 9"/>
          <p:cNvSpPr/>
          <p:nvPr/>
        </p:nvSpPr>
        <p:spPr bwMode="auto">
          <a:xfrm>
            <a:off x="4114423" y="4338139"/>
            <a:ext cx="2862807" cy="1063716"/>
          </a:xfrm>
          <a:custGeom>
            <a:avLst/>
            <a:gdLst>
              <a:gd name="T0" fmla="*/ 1329 w 2110"/>
              <a:gd name="T1" fmla="*/ 0 h 784"/>
              <a:gd name="T2" fmla="*/ 1329 w 2110"/>
              <a:gd name="T3" fmla="*/ 216 h 784"/>
              <a:gd name="T4" fmla="*/ 615 w 2110"/>
              <a:gd name="T5" fmla="*/ 216 h 784"/>
              <a:gd name="T6" fmla="*/ 615 w 2110"/>
              <a:gd name="T7" fmla="*/ 39 h 784"/>
              <a:gd name="T8" fmla="*/ 0 w 2110"/>
              <a:gd name="T9" fmla="*/ 392 h 784"/>
              <a:gd name="T10" fmla="*/ 615 w 2110"/>
              <a:gd name="T11" fmla="*/ 750 h 784"/>
              <a:gd name="T12" fmla="*/ 615 w 2110"/>
              <a:gd name="T13" fmla="*/ 568 h 784"/>
              <a:gd name="T14" fmla="*/ 1329 w 2110"/>
              <a:gd name="T15" fmla="*/ 568 h 784"/>
              <a:gd name="T16" fmla="*/ 1329 w 2110"/>
              <a:gd name="T17" fmla="*/ 784 h 784"/>
              <a:gd name="T18" fmla="*/ 2110 w 2110"/>
              <a:gd name="T19" fmla="*/ 784 h 784"/>
              <a:gd name="T20" fmla="*/ 2110 w 2110"/>
              <a:gd name="T21" fmla="*/ 0 h 784"/>
              <a:gd name="T22" fmla="*/ 1329 w 2110"/>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0" h="784">
                <a:moveTo>
                  <a:pt x="1329" y="0"/>
                </a:moveTo>
                <a:lnTo>
                  <a:pt x="1329" y="216"/>
                </a:lnTo>
                <a:lnTo>
                  <a:pt x="615" y="216"/>
                </a:lnTo>
                <a:lnTo>
                  <a:pt x="615" y="39"/>
                </a:lnTo>
                <a:lnTo>
                  <a:pt x="0" y="392"/>
                </a:lnTo>
                <a:lnTo>
                  <a:pt x="615" y="750"/>
                </a:lnTo>
                <a:lnTo>
                  <a:pt x="615" y="568"/>
                </a:lnTo>
                <a:lnTo>
                  <a:pt x="1329" y="568"/>
                </a:lnTo>
                <a:lnTo>
                  <a:pt x="1329" y="784"/>
                </a:lnTo>
                <a:lnTo>
                  <a:pt x="2110" y="784"/>
                </a:lnTo>
                <a:lnTo>
                  <a:pt x="2110" y="0"/>
                </a:lnTo>
                <a:lnTo>
                  <a:pt x="1329" y="0"/>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0" name="Rectangle 10"/>
          <p:cNvSpPr>
            <a:spLocks noChangeArrowheads="1"/>
          </p:cNvSpPr>
          <p:nvPr/>
        </p:nvSpPr>
        <p:spPr bwMode="auto">
          <a:xfrm>
            <a:off x="6036981" y="4464321"/>
            <a:ext cx="808641" cy="811355"/>
          </a:xfrm>
          <a:prstGeom prst="rect">
            <a:avLst/>
          </a:pr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1" name="Freeform 11"/>
          <p:cNvSpPr/>
          <p:nvPr/>
        </p:nvSpPr>
        <p:spPr bwMode="auto">
          <a:xfrm>
            <a:off x="2967942" y="2172607"/>
            <a:ext cx="2187131" cy="3191148"/>
          </a:xfrm>
          <a:custGeom>
            <a:avLst/>
            <a:gdLst>
              <a:gd name="T0" fmla="*/ 330 w 330"/>
              <a:gd name="T1" fmla="*/ 72 h 480"/>
              <a:gd name="T2" fmla="*/ 205 w 330"/>
              <a:gd name="T3" fmla="*/ 0 h 480"/>
              <a:gd name="T4" fmla="*/ 205 w 330"/>
              <a:gd name="T5" fmla="*/ 36 h 480"/>
              <a:gd name="T6" fmla="*/ 83 w 330"/>
              <a:gd name="T7" fmla="*/ 36 h 480"/>
              <a:gd name="T8" fmla="*/ 46 w 330"/>
              <a:gd name="T9" fmla="*/ 72 h 480"/>
              <a:gd name="T10" fmla="*/ 46 w 330"/>
              <a:gd name="T11" fmla="*/ 320 h 480"/>
              <a:gd name="T12" fmla="*/ 0 w 330"/>
              <a:gd name="T13" fmla="*/ 320 h 480"/>
              <a:gd name="T14" fmla="*/ 0 w 330"/>
              <a:gd name="T15" fmla="*/ 480 h 480"/>
              <a:gd name="T16" fmla="*/ 160 w 330"/>
              <a:gd name="T17" fmla="*/ 480 h 480"/>
              <a:gd name="T18" fmla="*/ 160 w 330"/>
              <a:gd name="T19" fmla="*/ 320 h 480"/>
              <a:gd name="T20" fmla="*/ 119 w 330"/>
              <a:gd name="T21" fmla="*/ 320 h 480"/>
              <a:gd name="T22" fmla="*/ 119 w 330"/>
              <a:gd name="T23" fmla="*/ 109 h 480"/>
              <a:gd name="T24" fmla="*/ 205 w 330"/>
              <a:gd name="T25" fmla="*/ 109 h 480"/>
              <a:gd name="T26" fmla="*/ 205 w 330"/>
              <a:gd name="T27" fmla="*/ 145 h 480"/>
              <a:gd name="T28" fmla="*/ 330 w 330"/>
              <a:gd name="T29" fmla="*/ 72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0" h="480">
                <a:moveTo>
                  <a:pt x="330" y="72"/>
                </a:moveTo>
                <a:cubicBezTo>
                  <a:pt x="205" y="0"/>
                  <a:pt x="205" y="0"/>
                  <a:pt x="205" y="0"/>
                </a:cubicBezTo>
                <a:cubicBezTo>
                  <a:pt x="205" y="36"/>
                  <a:pt x="205" y="36"/>
                  <a:pt x="205" y="36"/>
                </a:cubicBezTo>
                <a:cubicBezTo>
                  <a:pt x="83" y="36"/>
                  <a:pt x="83" y="36"/>
                  <a:pt x="83" y="36"/>
                </a:cubicBezTo>
                <a:cubicBezTo>
                  <a:pt x="63" y="36"/>
                  <a:pt x="46" y="52"/>
                  <a:pt x="46" y="72"/>
                </a:cubicBezTo>
                <a:cubicBezTo>
                  <a:pt x="46" y="320"/>
                  <a:pt x="46" y="320"/>
                  <a:pt x="46" y="320"/>
                </a:cubicBezTo>
                <a:cubicBezTo>
                  <a:pt x="0" y="320"/>
                  <a:pt x="0" y="320"/>
                  <a:pt x="0" y="320"/>
                </a:cubicBezTo>
                <a:cubicBezTo>
                  <a:pt x="0" y="480"/>
                  <a:pt x="0" y="480"/>
                  <a:pt x="0" y="480"/>
                </a:cubicBezTo>
                <a:cubicBezTo>
                  <a:pt x="160" y="480"/>
                  <a:pt x="160" y="480"/>
                  <a:pt x="160" y="480"/>
                </a:cubicBezTo>
                <a:cubicBezTo>
                  <a:pt x="160" y="320"/>
                  <a:pt x="160" y="320"/>
                  <a:pt x="160" y="320"/>
                </a:cubicBezTo>
                <a:cubicBezTo>
                  <a:pt x="119" y="320"/>
                  <a:pt x="119" y="320"/>
                  <a:pt x="119" y="320"/>
                </a:cubicBezTo>
                <a:cubicBezTo>
                  <a:pt x="119" y="109"/>
                  <a:pt x="119" y="109"/>
                  <a:pt x="119" y="109"/>
                </a:cubicBezTo>
                <a:cubicBezTo>
                  <a:pt x="205" y="109"/>
                  <a:pt x="205" y="109"/>
                  <a:pt x="205" y="109"/>
                </a:cubicBezTo>
                <a:cubicBezTo>
                  <a:pt x="205" y="145"/>
                  <a:pt x="205" y="145"/>
                  <a:pt x="205" y="145"/>
                </a:cubicBezTo>
                <a:lnTo>
                  <a:pt x="330" y="72"/>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2" name="Rectangle 12"/>
          <p:cNvSpPr>
            <a:spLocks noChangeArrowheads="1"/>
          </p:cNvSpPr>
          <p:nvPr/>
        </p:nvSpPr>
        <p:spPr bwMode="auto">
          <a:xfrm>
            <a:off x="3094125" y="4426221"/>
            <a:ext cx="808641" cy="811355"/>
          </a:xfrm>
          <a:prstGeom prst="rect">
            <a:avLst/>
          </a:pr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3" name="Inhaltsplatzhalter 4"/>
          <p:cNvSpPr txBox="1"/>
          <p:nvPr/>
        </p:nvSpPr>
        <p:spPr>
          <a:xfrm>
            <a:off x="508000" y="4492970"/>
            <a:ext cx="2269015" cy="754053"/>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3BD8F4"/>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a:t>
            </a:r>
          </a:p>
        </p:txBody>
      </p:sp>
      <p:sp>
        <p:nvSpPr>
          <p:cNvPr id="54" name="Inhaltsplatzhalter 4"/>
          <p:cNvSpPr txBox="1"/>
          <p:nvPr/>
        </p:nvSpPr>
        <p:spPr>
          <a:xfrm>
            <a:off x="9396805" y="2280243"/>
            <a:ext cx="2269015" cy="754053"/>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3BD8F4"/>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a:t>
            </a:r>
          </a:p>
        </p:txBody>
      </p:sp>
      <p:sp>
        <p:nvSpPr>
          <p:cNvPr id="55" name="Inhaltsplatzhalter 4"/>
          <p:cNvSpPr txBox="1"/>
          <p:nvPr/>
        </p:nvSpPr>
        <p:spPr>
          <a:xfrm>
            <a:off x="5233766" y="1440154"/>
            <a:ext cx="3214199" cy="584775"/>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3BD8F4"/>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a:t>
            </a:r>
          </a:p>
        </p:txBody>
      </p:sp>
      <p:sp>
        <p:nvSpPr>
          <p:cNvPr id="56" name="Inhaltsplatzhalter 4"/>
          <p:cNvSpPr txBox="1"/>
          <p:nvPr/>
        </p:nvSpPr>
        <p:spPr>
          <a:xfrm>
            <a:off x="3763031" y="5504654"/>
            <a:ext cx="3214199" cy="584775"/>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3BD8F4"/>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a:t>
            </a:r>
          </a:p>
        </p:txBody>
      </p:sp>
      <p:sp>
        <p:nvSpPr>
          <p:cNvPr id="57" name="Inhaltsplatzhalter 4"/>
          <p:cNvSpPr txBox="1"/>
          <p:nvPr/>
        </p:nvSpPr>
        <p:spPr>
          <a:xfrm>
            <a:off x="3620967" y="2432303"/>
            <a:ext cx="717228" cy="430887"/>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2800" b="1" dirty="0">
                <a:solidFill>
                  <a:prstClr val="white"/>
                </a:solidFill>
                <a:latin typeface="等线 Light" panose="02010600030101010101" charset="-122"/>
              </a:rPr>
              <a:t>01</a:t>
            </a:r>
          </a:p>
        </p:txBody>
      </p:sp>
      <p:sp>
        <p:nvSpPr>
          <p:cNvPr id="58" name="Inhaltsplatzhalter 4"/>
          <p:cNvSpPr txBox="1"/>
          <p:nvPr/>
        </p:nvSpPr>
        <p:spPr>
          <a:xfrm>
            <a:off x="6637802" y="2441828"/>
            <a:ext cx="717228" cy="430887"/>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2800" b="1" dirty="0">
                <a:solidFill>
                  <a:prstClr val="white"/>
                </a:solidFill>
                <a:latin typeface="等线 Light" panose="02010600030101010101" charset="-122"/>
              </a:rPr>
              <a:t>02</a:t>
            </a:r>
          </a:p>
        </p:txBody>
      </p:sp>
      <p:sp>
        <p:nvSpPr>
          <p:cNvPr id="59" name="Inhaltsplatzhalter 4"/>
          <p:cNvSpPr txBox="1"/>
          <p:nvPr/>
        </p:nvSpPr>
        <p:spPr>
          <a:xfrm>
            <a:off x="7868662" y="4657762"/>
            <a:ext cx="717228" cy="430887"/>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2800" b="1" dirty="0">
                <a:solidFill>
                  <a:prstClr val="white"/>
                </a:solidFill>
                <a:latin typeface="等线 Light" panose="02010600030101010101" charset="-122"/>
              </a:rPr>
              <a:t>03</a:t>
            </a:r>
          </a:p>
        </p:txBody>
      </p:sp>
      <p:sp>
        <p:nvSpPr>
          <p:cNvPr id="60" name="Inhaltsplatzhalter 4"/>
          <p:cNvSpPr txBox="1"/>
          <p:nvPr/>
        </p:nvSpPr>
        <p:spPr>
          <a:xfrm>
            <a:off x="4917722" y="4657762"/>
            <a:ext cx="717228" cy="430887"/>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2800" b="1" dirty="0">
                <a:solidFill>
                  <a:prstClr val="white"/>
                </a:solidFill>
                <a:latin typeface="等线 Light" panose="02010600030101010101" charset="-122"/>
              </a:rPr>
              <a:t>04</a:t>
            </a:r>
          </a:p>
        </p:txBody>
      </p:sp>
      <p:grpSp>
        <p:nvGrpSpPr>
          <p:cNvPr id="61" name="Group 22"/>
          <p:cNvGrpSpPr/>
          <p:nvPr/>
        </p:nvGrpSpPr>
        <p:grpSpPr>
          <a:xfrm>
            <a:off x="8489349" y="2447006"/>
            <a:ext cx="476251" cy="555625"/>
            <a:chOff x="10063163" y="1916113"/>
            <a:chExt cx="476250" cy="555625"/>
          </a:xfrm>
          <a:solidFill>
            <a:sysClr val="windowText" lastClr="000000">
              <a:lumMod val="75000"/>
              <a:lumOff val="25000"/>
            </a:sysClr>
          </a:solidFill>
        </p:grpSpPr>
        <p:sp>
          <p:nvSpPr>
            <p:cNvPr id="62" name="Freeform 14"/>
            <p:cNvSpPr>
              <a:spLocks noEditPoints="1"/>
            </p:cNvSpPr>
            <p:nvPr/>
          </p:nvSpPr>
          <p:spPr bwMode="auto">
            <a:xfrm>
              <a:off x="10063163" y="1916113"/>
              <a:ext cx="476250" cy="555625"/>
            </a:xfrm>
            <a:custGeom>
              <a:avLst/>
              <a:gdLst>
                <a:gd name="T0" fmla="*/ 670 w 2997"/>
                <a:gd name="T1" fmla="*/ 3206 h 3500"/>
                <a:gd name="T2" fmla="*/ 2327 w 2997"/>
                <a:gd name="T3" fmla="*/ 3186 h 3500"/>
                <a:gd name="T4" fmla="*/ 1060 w 2997"/>
                <a:gd name="T5" fmla="*/ 2694 h 3500"/>
                <a:gd name="T6" fmla="*/ 1546 w 2997"/>
                <a:gd name="T7" fmla="*/ 2186 h 3500"/>
                <a:gd name="T8" fmla="*/ 1389 w 2997"/>
                <a:gd name="T9" fmla="*/ 2326 h 3500"/>
                <a:gd name="T10" fmla="*/ 1733 w 2997"/>
                <a:gd name="T11" fmla="*/ 2532 h 3500"/>
                <a:gd name="T12" fmla="*/ 1597 w 2997"/>
                <a:gd name="T13" fmla="*/ 2237 h 3500"/>
                <a:gd name="T14" fmla="*/ 2477 w 2997"/>
                <a:gd name="T15" fmla="*/ 903 h 3500"/>
                <a:gd name="T16" fmla="*/ 2578 w 2997"/>
                <a:gd name="T17" fmla="*/ 1066 h 3500"/>
                <a:gd name="T18" fmla="*/ 2798 w 2997"/>
                <a:gd name="T19" fmla="*/ 665 h 3500"/>
                <a:gd name="T20" fmla="*/ 2813 w 2997"/>
                <a:gd name="T21" fmla="*/ 442 h 3500"/>
                <a:gd name="T22" fmla="*/ 253 w 2997"/>
                <a:gd name="T23" fmla="*/ 410 h 3500"/>
                <a:gd name="T24" fmla="*/ 165 w 2997"/>
                <a:gd name="T25" fmla="*/ 476 h 3500"/>
                <a:gd name="T26" fmla="*/ 254 w 2997"/>
                <a:gd name="T27" fmla="*/ 808 h 3500"/>
                <a:gd name="T28" fmla="*/ 525 w 2997"/>
                <a:gd name="T29" fmla="*/ 1176 h 3500"/>
                <a:gd name="T30" fmla="*/ 500 w 2997"/>
                <a:gd name="T31" fmla="*/ 676 h 3500"/>
                <a:gd name="T32" fmla="*/ 663 w 2997"/>
                <a:gd name="T33" fmla="*/ 164 h 3500"/>
                <a:gd name="T34" fmla="*/ 680 w 2997"/>
                <a:gd name="T35" fmla="*/ 879 h 3500"/>
                <a:gd name="T36" fmla="*/ 835 w 2997"/>
                <a:gd name="T37" fmla="*/ 1451 h 3500"/>
                <a:gd name="T38" fmla="*/ 1108 w 2997"/>
                <a:gd name="T39" fmla="*/ 1855 h 3500"/>
                <a:gd name="T40" fmla="*/ 1440 w 2997"/>
                <a:gd name="T41" fmla="*/ 2023 h 3500"/>
                <a:gd name="T42" fmla="*/ 1784 w 2997"/>
                <a:gd name="T43" fmla="*/ 1938 h 3500"/>
                <a:gd name="T44" fmla="*/ 2079 w 2997"/>
                <a:gd name="T45" fmla="*/ 1612 h 3500"/>
                <a:gd name="T46" fmla="*/ 2282 w 2997"/>
                <a:gd name="T47" fmla="*/ 1082 h 3500"/>
                <a:gd name="T48" fmla="*/ 2337 w 2997"/>
                <a:gd name="T49" fmla="*/ 172 h 3500"/>
                <a:gd name="T50" fmla="*/ 669 w 2997"/>
                <a:gd name="T51" fmla="*/ 0 h 3500"/>
                <a:gd name="T52" fmla="*/ 2459 w 2997"/>
                <a:gd name="T53" fmla="*/ 62 h 3500"/>
                <a:gd name="T54" fmla="*/ 2743 w 2997"/>
                <a:gd name="T55" fmla="*/ 248 h 3500"/>
                <a:gd name="T56" fmla="*/ 2937 w 2997"/>
                <a:gd name="T57" fmla="*/ 337 h 3500"/>
                <a:gd name="T58" fmla="*/ 2994 w 2997"/>
                <a:gd name="T59" fmla="*/ 540 h 3500"/>
                <a:gd name="T60" fmla="*/ 2815 w 2997"/>
                <a:gd name="T61" fmla="*/ 1014 h 3500"/>
                <a:gd name="T62" fmla="*/ 2473 w 2997"/>
                <a:gd name="T63" fmla="*/ 1384 h 3500"/>
                <a:gd name="T64" fmla="*/ 2175 w 2997"/>
                <a:gd name="T65" fmla="*/ 1765 h 3500"/>
                <a:gd name="T66" fmla="*/ 1872 w 2997"/>
                <a:gd name="T67" fmla="*/ 2073 h 3500"/>
                <a:gd name="T68" fmla="*/ 1781 w 2997"/>
                <a:gd name="T69" fmla="*/ 2310 h 3500"/>
                <a:gd name="T70" fmla="*/ 1956 w 2997"/>
                <a:gd name="T71" fmla="*/ 2502 h 3500"/>
                <a:gd name="T72" fmla="*/ 2094 w 2997"/>
                <a:gd name="T73" fmla="*/ 2571 h 3500"/>
                <a:gd name="T74" fmla="*/ 2333 w 2997"/>
                <a:gd name="T75" fmla="*/ 2996 h 3500"/>
                <a:gd name="T76" fmla="*/ 2487 w 2997"/>
                <a:gd name="T77" fmla="*/ 3150 h 3500"/>
                <a:gd name="T78" fmla="*/ 2475 w 2997"/>
                <a:gd name="T79" fmla="*/ 3477 h 3500"/>
                <a:gd name="T80" fmla="*/ 546 w 2997"/>
                <a:gd name="T81" fmla="*/ 3489 h 3500"/>
                <a:gd name="T82" fmla="*/ 509 w 2997"/>
                <a:gd name="T83" fmla="*/ 3188 h 3500"/>
                <a:gd name="T84" fmla="*/ 637 w 2997"/>
                <a:gd name="T85" fmla="*/ 3011 h 3500"/>
                <a:gd name="T86" fmla="*/ 902 w 2997"/>
                <a:gd name="T87" fmla="*/ 2590 h 3500"/>
                <a:gd name="T88" fmla="*/ 1006 w 2997"/>
                <a:gd name="T89" fmla="*/ 2521 h 3500"/>
                <a:gd name="T90" fmla="*/ 1204 w 2997"/>
                <a:gd name="T91" fmla="*/ 2351 h 3500"/>
                <a:gd name="T92" fmla="*/ 1189 w 2997"/>
                <a:gd name="T93" fmla="*/ 2111 h 3500"/>
                <a:gd name="T94" fmla="*/ 870 w 2997"/>
                <a:gd name="T95" fmla="*/ 1831 h 3500"/>
                <a:gd name="T96" fmla="*/ 595 w 2997"/>
                <a:gd name="T97" fmla="*/ 1432 h 3500"/>
                <a:gd name="T98" fmla="*/ 228 w 2997"/>
                <a:gd name="T99" fmla="*/ 1084 h 3500"/>
                <a:gd name="T100" fmla="*/ 20 w 2997"/>
                <a:gd name="T101" fmla="*/ 624 h 3500"/>
                <a:gd name="T102" fmla="*/ 38 w 2997"/>
                <a:gd name="T103" fmla="*/ 367 h 3500"/>
                <a:gd name="T104" fmla="*/ 216 w 2997"/>
                <a:gd name="T105" fmla="*/ 251 h 3500"/>
                <a:gd name="T106" fmla="*/ 522 w 2997"/>
                <a:gd name="T107" fmla="*/ 85 h 3500"/>
                <a:gd name="T108" fmla="*/ 669 w 2997"/>
                <a:gd name="T109" fmla="*/ 0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97" h="3500">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3" name="Freeform 15"/>
            <p:cNvSpPr>
              <a:spLocks noEditPoints="1"/>
            </p:cNvSpPr>
            <p:nvPr/>
          </p:nvSpPr>
          <p:spPr bwMode="auto">
            <a:xfrm>
              <a:off x="10221913" y="1990726"/>
              <a:ext cx="157163" cy="152400"/>
            </a:xfrm>
            <a:custGeom>
              <a:avLst/>
              <a:gdLst>
                <a:gd name="T0" fmla="*/ 440 w 991"/>
                <a:gd name="T1" fmla="*/ 377 h 951"/>
                <a:gd name="T2" fmla="*/ 415 w 991"/>
                <a:gd name="T3" fmla="*/ 406 h 951"/>
                <a:gd name="T4" fmla="*/ 379 w 991"/>
                <a:gd name="T5" fmla="*/ 421 h 951"/>
                <a:gd name="T6" fmla="*/ 345 w 991"/>
                <a:gd name="T7" fmla="*/ 527 h 951"/>
                <a:gd name="T8" fmla="*/ 365 w 991"/>
                <a:gd name="T9" fmla="*/ 560 h 951"/>
                <a:gd name="T10" fmla="*/ 368 w 991"/>
                <a:gd name="T11" fmla="*/ 598 h 951"/>
                <a:gd name="T12" fmla="*/ 458 w 991"/>
                <a:gd name="T13" fmla="*/ 664 h 951"/>
                <a:gd name="T14" fmla="*/ 495 w 991"/>
                <a:gd name="T15" fmla="*/ 654 h 951"/>
                <a:gd name="T16" fmla="*/ 534 w 991"/>
                <a:gd name="T17" fmla="*/ 664 h 951"/>
                <a:gd name="T18" fmla="*/ 623 w 991"/>
                <a:gd name="T19" fmla="*/ 598 h 951"/>
                <a:gd name="T20" fmla="*/ 626 w 991"/>
                <a:gd name="T21" fmla="*/ 560 h 951"/>
                <a:gd name="T22" fmla="*/ 646 w 991"/>
                <a:gd name="T23" fmla="*/ 527 h 951"/>
                <a:gd name="T24" fmla="*/ 612 w 991"/>
                <a:gd name="T25" fmla="*/ 421 h 951"/>
                <a:gd name="T26" fmla="*/ 576 w 991"/>
                <a:gd name="T27" fmla="*/ 406 h 951"/>
                <a:gd name="T28" fmla="*/ 552 w 991"/>
                <a:gd name="T29" fmla="*/ 377 h 951"/>
                <a:gd name="T30" fmla="*/ 495 w 991"/>
                <a:gd name="T31" fmla="*/ 0 h 951"/>
                <a:gd name="T32" fmla="*/ 530 w 991"/>
                <a:gd name="T33" fmla="*/ 9 h 951"/>
                <a:gd name="T34" fmla="*/ 558 w 991"/>
                <a:gd name="T35" fmla="*/ 30 h 951"/>
                <a:gd name="T36" fmla="*/ 678 w 991"/>
                <a:gd name="T37" fmla="*/ 267 h 951"/>
                <a:gd name="T38" fmla="*/ 940 w 991"/>
                <a:gd name="T39" fmla="*/ 308 h 951"/>
                <a:gd name="T40" fmla="*/ 969 w 991"/>
                <a:gd name="T41" fmla="*/ 327 h 951"/>
                <a:gd name="T42" fmla="*/ 987 w 991"/>
                <a:gd name="T43" fmla="*/ 358 h 951"/>
                <a:gd name="T44" fmla="*/ 991 w 991"/>
                <a:gd name="T45" fmla="*/ 394 h 951"/>
                <a:gd name="T46" fmla="*/ 978 w 991"/>
                <a:gd name="T47" fmla="*/ 426 h 951"/>
                <a:gd name="T48" fmla="*/ 790 w 991"/>
                <a:gd name="T49" fmla="*/ 613 h 951"/>
                <a:gd name="T50" fmla="*/ 833 w 991"/>
                <a:gd name="T51" fmla="*/ 875 h 951"/>
                <a:gd name="T52" fmla="*/ 823 w 991"/>
                <a:gd name="T53" fmla="*/ 909 h 951"/>
                <a:gd name="T54" fmla="*/ 800 w 991"/>
                <a:gd name="T55" fmla="*/ 936 h 951"/>
                <a:gd name="T56" fmla="*/ 769 w 991"/>
                <a:gd name="T57" fmla="*/ 949 h 951"/>
                <a:gd name="T58" fmla="*/ 733 w 991"/>
                <a:gd name="T59" fmla="*/ 949 h 951"/>
                <a:gd name="T60" fmla="*/ 495 w 991"/>
                <a:gd name="T61" fmla="*/ 827 h 951"/>
                <a:gd name="T62" fmla="*/ 260 w 991"/>
                <a:gd name="T63" fmla="*/ 948 h 951"/>
                <a:gd name="T64" fmla="*/ 225 w 991"/>
                <a:gd name="T65" fmla="*/ 950 h 951"/>
                <a:gd name="T66" fmla="*/ 192 w 991"/>
                <a:gd name="T67" fmla="*/ 936 h 951"/>
                <a:gd name="T68" fmla="*/ 168 w 991"/>
                <a:gd name="T69" fmla="*/ 909 h 951"/>
                <a:gd name="T70" fmla="*/ 158 w 991"/>
                <a:gd name="T71" fmla="*/ 875 h 951"/>
                <a:gd name="T72" fmla="*/ 202 w 991"/>
                <a:gd name="T73" fmla="*/ 613 h 951"/>
                <a:gd name="T74" fmla="*/ 13 w 991"/>
                <a:gd name="T75" fmla="*/ 426 h 951"/>
                <a:gd name="T76" fmla="*/ 0 w 991"/>
                <a:gd name="T77" fmla="*/ 394 h 951"/>
                <a:gd name="T78" fmla="*/ 3 w 991"/>
                <a:gd name="T79" fmla="*/ 358 h 951"/>
                <a:gd name="T80" fmla="*/ 22 w 991"/>
                <a:gd name="T81" fmla="*/ 327 h 951"/>
                <a:gd name="T82" fmla="*/ 52 w 991"/>
                <a:gd name="T83" fmla="*/ 308 h 951"/>
                <a:gd name="T84" fmla="*/ 314 w 991"/>
                <a:gd name="T85" fmla="*/ 267 h 951"/>
                <a:gd name="T86" fmla="*/ 433 w 991"/>
                <a:gd name="T87" fmla="*/ 30 h 951"/>
                <a:gd name="T88" fmla="*/ 460 w 991"/>
                <a:gd name="T89" fmla="*/ 9 h 951"/>
                <a:gd name="T90" fmla="*/ 495 w 991"/>
                <a:gd name="T91"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1" h="951">
                  <a:moveTo>
                    <a:pt x="495" y="264"/>
                  </a:moveTo>
                  <a:lnTo>
                    <a:pt x="440" y="377"/>
                  </a:lnTo>
                  <a:lnTo>
                    <a:pt x="430" y="394"/>
                  </a:lnTo>
                  <a:lnTo>
                    <a:pt x="415" y="406"/>
                  </a:lnTo>
                  <a:lnTo>
                    <a:pt x="398" y="416"/>
                  </a:lnTo>
                  <a:lnTo>
                    <a:pt x="379" y="421"/>
                  </a:lnTo>
                  <a:lnTo>
                    <a:pt x="255" y="439"/>
                  </a:lnTo>
                  <a:lnTo>
                    <a:pt x="345" y="527"/>
                  </a:lnTo>
                  <a:lnTo>
                    <a:pt x="357" y="542"/>
                  </a:lnTo>
                  <a:lnTo>
                    <a:pt x="365" y="560"/>
                  </a:lnTo>
                  <a:lnTo>
                    <a:pt x="369" y="579"/>
                  </a:lnTo>
                  <a:lnTo>
                    <a:pt x="368" y="598"/>
                  </a:lnTo>
                  <a:lnTo>
                    <a:pt x="347" y="722"/>
                  </a:lnTo>
                  <a:lnTo>
                    <a:pt x="458" y="664"/>
                  </a:lnTo>
                  <a:lnTo>
                    <a:pt x="476" y="657"/>
                  </a:lnTo>
                  <a:lnTo>
                    <a:pt x="495" y="654"/>
                  </a:lnTo>
                  <a:lnTo>
                    <a:pt x="514" y="657"/>
                  </a:lnTo>
                  <a:lnTo>
                    <a:pt x="534" y="664"/>
                  </a:lnTo>
                  <a:lnTo>
                    <a:pt x="644" y="722"/>
                  </a:lnTo>
                  <a:lnTo>
                    <a:pt x="623" y="598"/>
                  </a:lnTo>
                  <a:lnTo>
                    <a:pt x="623" y="579"/>
                  </a:lnTo>
                  <a:lnTo>
                    <a:pt x="626" y="560"/>
                  </a:lnTo>
                  <a:lnTo>
                    <a:pt x="634" y="542"/>
                  </a:lnTo>
                  <a:lnTo>
                    <a:pt x="646" y="527"/>
                  </a:lnTo>
                  <a:lnTo>
                    <a:pt x="736" y="439"/>
                  </a:lnTo>
                  <a:lnTo>
                    <a:pt x="612" y="421"/>
                  </a:lnTo>
                  <a:lnTo>
                    <a:pt x="593" y="416"/>
                  </a:lnTo>
                  <a:lnTo>
                    <a:pt x="576" y="406"/>
                  </a:lnTo>
                  <a:lnTo>
                    <a:pt x="562" y="394"/>
                  </a:lnTo>
                  <a:lnTo>
                    <a:pt x="552" y="377"/>
                  </a:lnTo>
                  <a:lnTo>
                    <a:pt x="495" y="264"/>
                  </a:lnTo>
                  <a:close/>
                  <a:moveTo>
                    <a:pt x="495" y="0"/>
                  </a:moveTo>
                  <a:lnTo>
                    <a:pt x="513" y="2"/>
                  </a:lnTo>
                  <a:lnTo>
                    <a:pt x="530" y="9"/>
                  </a:lnTo>
                  <a:lnTo>
                    <a:pt x="545" y="18"/>
                  </a:lnTo>
                  <a:lnTo>
                    <a:pt x="558" y="30"/>
                  </a:lnTo>
                  <a:lnTo>
                    <a:pt x="569" y="46"/>
                  </a:lnTo>
                  <a:lnTo>
                    <a:pt x="678" y="267"/>
                  </a:lnTo>
                  <a:lnTo>
                    <a:pt x="922" y="302"/>
                  </a:lnTo>
                  <a:lnTo>
                    <a:pt x="940" y="308"/>
                  </a:lnTo>
                  <a:lnTo>
                    <a:pt x="956" y="315"/>
                  </a:lnTo>
                  <a:lnTo>
                    <a:pt x="969" y="327"/>
                  </a:lnTo>
                  <a:lnTo>
                    <a:pt x="980" y="342"/>
                  </a:lnTo>
                  <a:lnTo>
                    <a:pt x="987" y="358"/>
                  </a:lnTo>
                  <a:lnTo>
                    <a:pt x="991" y="376"/>
                  </a:lnTo>
                  <a:lnTo>
                    <a:pt x="991" y="394"/>
                  </a:lnTo>
                  <a:lnTo>
                    <a:pt x="986" y="411"/>
                  </a:lnTo>
                  <a:lnTo>
                    <a:pt x="978" y="426"/>
                  </a:lnTo>
                  <a:lnTo>
                    <a:pt x="967" y="440"/>
                  </a:lnTo>
                  <a:lnTo>
                    <a:pt x="790" y="613"/>
                  </a:lnTo>
                  <a:lnTo>
                    <a:pt x="832" y="857"/>
                  </a:lnTo>
                  <a:lnTo>
                    <a:pt x="833" y="875"/>
                  </a:lnTo>
                  <a:lnTo>
                    <a:pt x="829" y="892"/>
                  </a:lnTo>
                  <a:lnTo>
                    <a:pt x="823" y="909"/>
                  </a:lnTo>
                  <a:lnTo>
                    <a:pt x="812" y="924"/>
                  </a:lnTo>
                  <a:lnTo>
                    <a:pt x="800" y="936"/>
                  </a:lnTo>
                  <a:lnTo>
                    <a:pt x="785" y="944"/>
                  </a:lnTo>
                  <a:lnTo>
                    <a:pt x="769" y="949"/>
                  </a:lnTo>
                  <a:lnTo>
                    <a:pt x="752" y="951"/>
                  </a:lnTo>
                  <a:lnTo>
                    <a:pt x="733" y="949"/>
                  </a:lnTo>
                  <a:lnTo>
                    <a:pt x="714" y="942"/>
                  </a:lnTo>
                  <a:lnTo>
                    <a:pt x="495" y="827"/>
                  </a:lnTo>
                  <a:lnTo>
                    <a:pt x="277" y="942"/>
                  </a:lnTo>
                  <a:lnTo>
                    <a:pt x="260" y="948"/>
                  </a:lnTo>
                  <a:lnTo>
                    <a:pt x="242" y="951"/>
                  </a:lnTo>
                  <a:lnTo>
                    <a:pt x="225" y="950"/>
                  </a:lnTo>
                  <a:lnTo>
                    <a:pt x="208" y="945"/>
                  </a:lnTo>
                  <a:lnTo>
                    <a:pt x="192" y="936"/>
                  </a:lnTo>
                  <a:lnTo>
                    <a:pt x="178" y="924"/>
                  </a:lnTo>
                  <a:lnTo>
                    <a:pt x="168" y="909"/>
                  </a:lnTo>
                  <a:lnTo>
                    <a:pt x="161" y="892"/>
                  </a:lnTo>
                  <a:lnTo>
                    <a:pt x="158" y="875"/>
                  </a:lnTo>
                  <a:lnTo>
                    <a:pt x="159" y="857"/>
                  </a:lnTo>
                  <a:lnTo>
                    <a:pt x="202" y="613"/>
                  </a:lnTo>
                  <a:lnTo>
                    <a:pt x="25" y="440"/>
                  </a:lnTo>
                  <a:lnTo>
                    <a:pt x="13" y="426"/>
                  </a:lnTo>
                  <a:lnTo>
                    <a:pt x="4" y="411"/>
                  </a:lnTo>
                  <a:lnTo>
                    <a:pt x="0" y="394"/>
                  </a:lnTo>
                  <a:lnTo>
                    <a:pt x="0" y="376"/>
                  </a:lnTo>
                  <a:lnTo>
                    <a:pt x="3" y="358"/>
                  </a:lnTo>
                  <a:lnTo>
                    <a:pt x="12" y="342"/>
                  </a:lnTo>
                  <a:lnTo>
                    <a:pt x="22" y="327"/>
                  </a:lnTo>
                  <a:lnTo>
                    <a:pt x="36" y="315"/>
                  </a:lnTo>
                  <a:lnTo>
                    <a:pt x="52" y="308"/>
                  </a:lnTo>
                  <a:lnTo>
                    <a:pt x="69" y="302"/>
                  </a:lnTo>
                  <a:lnTo>
                    <a:pt x="314" y="267"/>
                  </a:lnTo>
                  <a:lnTo>
                    <a:pt x="423" y="46"/>
                  </a:lnTo>
                  <a:lnTo>
                    <a:pt x="433" y="30"/>
                  </a:lnTo>
                  <a:lnTo>
                    <a:pt x="446" y="18"/>
                  </a:lnTo>
                  <a:lnTo>
                    <a:pt x="460" y="9"/>
                  </a:lnTo>
                  <a:lnTo>
                    <a:pt x="477" y="2"/>
                  </a:lnTo>
                  <a:lnTo>
                    <a:pt x="49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64" name="Group 25"/>
          <p:cNvGrpSpPr/>
          <p:nvPr/>
        </p:nvGrpSpPr>
        <p:grpSpPr>
          <a:xfrm>
            <a:off x="3219838" y="4554086"/>
            <a:ext cx="557213" cy="555625"/>
            <a:chOff x="1603375" y="1916113"/>
            <a:chExt cx="557213" cy="555625"/>
          </a:xfrm>
          <a:solidFill>
            <a:sysClr val="windowText" lastClr="000000">
              <a:lumMod val="75000"/>
              <a:lumOff val="25000"/>
            </a:sysClr>
          </a:solidFill>
        </p:grpSpPr>
        <p:sp>
          <p:nvSpPr>
            <p:cNvPr id="65" name="Freeform 74"/>
            <p:cNvSpPr>
              <a:spLocks noEditPoints="1"/>
            </p:cNvSpPr>
            <p:nvPr/>
          </p:nvSpPr>
          <p:spPr bwMode="auto">
            <a:xfrm>
              <a:off x="1603375" y="1916113"/>
              <a:ext cx="557213" cy="555625"/>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6" name="Freeform 75"/>
            <p:cNvSpPr>
              <a:spLocks noEditPoints="1"/>
            </p:cNvSpPr>
            <p:nvPr/>
          </p:nvSpPr>
          <p:spPr bwMode="auto">
            <a:xfrm>
              <a:off x="1819275" y="1978026"/>
              <a:ext cx="279400" cy="279400"/>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7" name="Freeform 76"/>
            <p:cNvSpPr/>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68" name="Group 29"/>
          <p:cNvGrpSpPr/>
          <p:nvPr/>
        </p:nvGrpSpPr>
        <p:grpSpPr>
          <a:xfrm>
            <a:off x="6163489" y="4591390"/>
            <a:ext cx="555625" cy="557212"/>
            <a:chOff x="7216775" y="2687638"/>
            <a:chExt cx="555625" cy="557212"/>
          </a:xfrm>
          <a:solidFill>
            <a:sysClr val="windowText" lastClr="000000">
              <a:lumMod val="75000"/>
              <a:lumOff val="25000"/>
            </a:sysClr>
          </a:solidFill>
        </p:grpSpPr>
        <p:sp>
          <p:nvSpPr>
            <p:cNvPr id="69" name="Freeform 123"/>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0" name="Freeform 124"/>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71" name="Group 32"/>
          <p:cNvGrpSpPr/>
          <p:nvPr/>
        </p:nvGrpSpPr>
        <p:grpSpPr>
          <a:xfrm>
            <a:off x="5492861" y="2380331"/>
            <a:ext cx="504825" cy="555625"/>
            <a:chOff x="5367338" y="2689225"/>
            <a:chExt cx="504825" cy="555625"/>
          </a:xfrm>
          <a:solidFill>
            <a:sysClr val="windowText" lastClr="000000">
              <a:lumMod val="75000"/>
              <a:lumOff val="25000"/>
            </a:sysClr>
          </a:solidFill>
        </p:grpSpPr>
        <p:sp>
          <p:nvSpPr>
            <p:cNvPr id="72" name="Freeform 136"/>
            <p:cNvSpPr>
              <a:spLocks noEditPoints="1"/>
            </p:cNvSpPr>
            <p:nvPr/>
          </p:nvSpPr>
          <p:spPr bwMode="auto">
            <a:xfrm>
              <a:off x="5367338" y="2689225"/>
              <a:ext cx="504825" cy="555625"/>
            </a:xfrm>
            <a:custGeom>
              <a:avLst/>
              <a:gdLst>
                <a:gd name="T0" fmla="*/ 2372 w 3180"/>
                <a:gd name="T1" fmla="*/ 2591 h 3504"/>
                <a:gd name="T2" fmla="*/ 2209 w 3180"/>
                <a:gd name="T3" fmla="*/ 2829 h 3504"/>
                <a:gd name="T4" fmla="*/ 2245 w 3180"/>
                <a:gd name="T5" fmla="*/ 3123 h 3504"/>
                <a:gd name="T6" fmla="*/ 2458 w 3180"/>
                <a:gd name="T7" fmla="*/ 3314 h 3504"/>
                <a:gd name="T8" fmla="*/ 2756 w 3180"/>
                <a:gd name="T9" fmla="*/ 3314 h 3504"/>
                <a:gd name="T10" fmla="*/ 2970 w 3180"/>
                <a:gd name="T11" fmla="*/ 3123 h 3504"/>
                <a:gd name="T12" fmla="*/ 3005 w 3180"/>
                <a:gd name="T13" fmla="*/ 2829 h 3504"/>
                <a:gd name="T14" fmla="*/ 2841 w 3180"/>
                <a:gd name="T15" fmla="*/ 2591 h 3504"/>
                <a:gd name="T16" fmla="*/ 573 w 3180"/>
                <a:gd name="T17" fmla="*/ 1341 h 3504"/>
                <a:gd name="T18" fmla="*/ 300 w 3180"/>
                <a:gd name="T19" fmla="*/ 1445 h 3504"/>
                <a:gd name="T20" fmla="*/ 165 w 3180"/>
                <a:gd name="T21" fmla="*/ 1701 h 3504"/>
                <a:gd name="T22" fmla="*/ 237 w 3180"/>
                <a:gd name="T23" fmla="*/ 1987 h 3504"/>
                <a:gd name="T24" fmla="*/ 472 w 3180"/>
                <a:gd name="T25" fmla="*/ 2151 h 3504"/>
                <a:gd name="T26" fmla="*/ 766 w 3180"/>
                <a:gd name="T27" fmla="*/ 2116 h 3504"/>
                <a:gd name="T28" fmla="*/ 956 w 3180"/>
                <a:gd name="T29" fmla="*/ 1901 h 3504"/>
                <a:gd name="T30" fmla="*/ 956 w 3180"/>
                <a:gd name="T31" fmla="*/ 1603 h 3504"/>
                <a:gd name="T32" fmla="*/ 766 w 3180"/>
                <a:gd name="T33" fmla="*/ 1389 h 3504"/>
                <a:gd name="T34" fmla="*/ 2556 w 3180"/>
                <a:gd name="T35" fmla="*/ 167 h 3504"/>
                <a:gd name="T36" fmla="*/ 2300 w 3180"/>
                <a:gd name="T37" fmla="*/ 302 h 3504"/>
                <a:gd name="T38" fmla="*/ 2196 w 3180"/>
                <a:gd name="T39" fmla="*/ 576 h 3504"/>
                <a:gd name="T40" fmla="*/ 2300 w 3180"/>
                <a:gd name="T41" fmla="*/ 848 h 3504"/>
                <a:gd name="T42" fmla="*/ 2556 w 3180"/>
                <a:gd name="T43" fmla="*/ 983 h 3504"/>
                <a:gd name="T44" fmla="*/ 2841 w 3180"/>
                <a:gd name="T45" fmla="*/ 913 h 3504"/>
                <a:gd name="T46" fmla="*/ 3005 w 3180"/>
                <a:gd name="T47" fmla="*/ 677 h 3504"/>
                <a:gd name="T48" fmla="*/ 2970 w 3180"/>
                <a:gd name="T49" fmla="*/ 382 h 3504"/>
                <a:gd name="T50" fmla="*/ 2756 w 3180"/>
                <a:gd name="T51" fmla="*/ 192 h 3504"/>
                <a:gd name="T52" fmla="*/ 2730 w 3180"/>
                <a:gd name="T53" fmla="*/ 14 h 3504"/>
                <a:gd name="T54" fmla="*/ 3032 w 3180"/>
                <a:gd name="T55" fmla="*/ 191 h 3504"/>
                <a:gd name="T56" fmla="*/ 3177 w 3180"/>
                <a:gd name="T57" fmla="*/ 513 h 3504"/>
                <a:gd name="T58" fmla="*/ 3101 w 3180"/>
                <a:gd name="T59" fmla="*/ 865 h 3504"/>
                <a:gd name="T60" fmla="*/ 2844 w 3180"/>
                <a:gd name="T61" fmla="*/ 1098 h 3504"/>
                <a:gd name="T62" fmla="*/ 2489 w 3180"/>
                <a:gd name="T63" fmla="*/ 1137 h 3504"/>
                <a:gd name="T64" fmla="*/ 2194 w 3180"/>
                <a:gd name="T65" fmla="*/ 973 h 3504"/>
                <a:gd name="T66" fmla="*/ 1146 w 3180"/>
                <a:gd name="T67" fmla="*/ 1752 h 3504"/>
                <a:gd name="T68" fmla="*/ 2194 w 3180"/>
                <a:gd name="T69" fmla="*/ 2532 h 3504"/>
                <a:gd name="T70" fmla="*/ 2489 w 3180"/>
                <a:gd name="T71" fmla="*/ 2367 h 3504"/>
                <a:gd name="T72" fmla="*/ 2844 w 3180"/>
                <a:gd name="T73" fmla="*/ 2406 h 3504"/>
                <a:gd name="T74" fmla="*/ 3101 w 3180"/>
                <a:gd name="T75" fmla="*/ 2640 h 3504"/>
                <a:gd name="T76" fmla="*/ 3177 w 3180"/>
                <a:gd name="T77" fmla="*/ 2992 h 3504"/>
                <a:gd name="T78" fmla="*/ 3032 w 3180"/>
                <a:gd name="T79" fmla="*/ 3315 h 3504"/>
                <a:gd name="T80" fmla="*/ 2730 w 3180"/>
                <a:gd name="T81" fmla="*/ 3491 h 3504"/>
                <a:gd name="T82" fmla="*/ 2370 w 3180"/>
                <a:gd name="T83" fmla="*/ 3453 h 3504"/>
                <a:gd name="T84" fmla="*/ 2113 w 3180"/>
                <a:gd name="T85" fmla="*/ 3219 h 3504"/>
                <a:gd name="T86" fmla="*/ 2037 w 3180"/>
                <a:gd name="T87" fmla="*/ 2873 h 3504"/>
                <a:gd name="T88" fmla="*/ 945 w 3180"/>
                <a:gd name="T89" fmla="*/ 2188 h 3504"/>
                <a:gd name="T90" fmla="*/ 633 w 3180"/>
                <a:gd name="T91" fmla="*/ 2323 h 3504"/>
                <a:gd name="T92" fmla="*/ 284 w 3180"/>
                <a:gd name="T93" fmla="*/ 2248 h 3504"/>
                <a:gd name="T94" fmla="*/ 51 w 3180"/>
                <a:gd name="T95" fmla="*/ 1989 h 3504"/>
                <a:gd name="T96" fmla="*/ 14 w 3180"/>
                <a:gd name="T97" fmla="*/ 1629 h 3504"/>
                <a:gd name="T98" fmla="*/ 190 w 3180"/>
                <a:gd name="T99" fmla="*/ 1326 h 3504"/>
                <a:gd name="T100" fmla="*/ 511 w 3180"/>
                <a:gd name="T101" fmla="*/ 1181 h 3504"/>
                <a:gd name="T102" fmla="*/ 853 w 3180"/>
                <a:gd name="T103" fmla="*/ 1251 h 3504"/>
                <a:gd name="T104" fmla="*/ 2057 w 3180"/>
                <a:gd name="T105" fmla="*/ 739 h 3504"/>
                <a:gd name="T106" fmla="*/ 2064 w 3180"/>
                <a:gd name="T107" fmla="*/ 394 h 3504"/>
                <a:gd name="T108" fmla="*/ 2268 w 3180"/>
                <a:gd name="T109" fmla="*/ 112 h 3504"/>
                <a:gd name="T110" fmla="*/ 2607 w 3180"/>
                <a:gd name="T111" fmla="*/ 0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80" h="3504">
                  <a:moveTo>
                    <a:pt x="2607" y="2518"/>
                  </a:moveTo>
                  <a:lnTo>
                    <a:pt x="2556" y="2521"/>
                  </a:lnTo>
                  <a:lnTo>
                    <a:pt x="2506" y="2531"/>
                  </a:lnTo>
                  <a:lnTo>
                    <a:pt x="2458" y="2546"/>
                  </a:lnTo>
                  <a:lnTo>
                    <a:pt x="2414" y="2566"/>
                  </a:lnTo>
                  <a:lnTo>
                    <a:pt x="2372" y="2591"/>
                  </a:lnTo>
                  <a:lnTo>
                    <a:pt x="2334" y="2622"/>
                  </a:lnTo>
                  <a:lnTo>
                    <a:pt x="2300" y="2656"/>
                  </a:lnTo>
                  <a:lnTo>
                    <a:pt x="2271" y="2695"/>
                  </a:lnTo>
                  <a:lnTo>
                    <a:pt x="2245" y="2736"/>
                  </a:lnTo>
                  <a:lnTo>
                    <a:pt x="2224" y="2781"/>
                  </a:lnTo>
                  <a:lnTo>
                    <a:pt x="2209" y="2829"/>
                  </a:lnTo>
                  <a:lnTo>
                    <a:pt x="2200" y="2878"/>
                  </a:lnTo>
                  <a:lnTo>
                    <a:pt x="2196" y="2930"/>
                  </a:lnTo>
                  <a:lnTo>
                    <a:pt x="2200" y="2981"/>
                  </a:lnTo>
                  <a:lnTo>
                    <a:pt x="2209" y="3031"/>
                  </a:lnTo>
                  <a:lnTo>
                    <a:pt x="2224" y="3079"/>
                  </a:lnTo>
                  <a:lnTo>
                    <a:pt x="2245" y="3123"/>
                  </a:lnTo>
                  <a:lnTo>
                    <a:pt x="2271" y="3165"/>
                  </a:lnTo>
                  <a:lnTo>
                    <a:pt x="2300" y="3203"/>
                  </a:lnTo>
                  <a:lnTo>
                    <a:pt x="2334" y="3237"/>
                  </a:lnTo>
                  <a:lnTo>
                    <a:pt x="2372" y="3267"/>
                  </a:lnTo>
                  <a:lnTo>
                    <a:pt x="2414" y="3292"/>
                  </a:lnTo>
                  <a:lnTo>
                    <a:pt x="2458" y="3314"/>
                  </a:lnTo>
                  <a:lnTo>
                    <a:pt x="2506" y="3329"/>
                  </a:lnTo>
                  <a:lnTo>
                    <a:pt x="2556" y="3338"/>
                  </a:lnTo>
                  <a:lnTo>
                    <a:pt x="2607" y="3341"/>
                  </a:lnTo>
                  <a:lnTo>
                    <a:pt x="2659" y="3338"/>
                  </a:lnTo>
                  <a:lnTo>
                    <a:pt x="2708" y="3329"/>
                  </a:lnTo>
                  <a:lnTo>
                    <a:pt x="2756" y="3314"/>
                  </a:lnTo>
                  <a:lnTo>
                    <a:pt x="2800" y="3292"/>
                  </a:lnTo>
                  <a:lnTo>
                    <a:pt x="2841" y="3267"/>
                  </a:lnTo>
                  <a:lnTo>
                    <a:pt x="2880" y="3237"/>
                  </a:lnTo>
                  <a:lnTo>
                    <a:pt x="2914" y="3203"/>
                  </a:lnTo>
                  <a:lnTo>
                    <a:pt x="2944" y="3165"/>
                  </a:lnTo>
                  <a:lnTo>
                    <a:pt x="2970" y="3123"/>
                  </a:lnTo>
                  <a:lnTo>
                    <a:pt x="2990" y="3079"/>
                  </a:lnTo>
                  <a:lnTo>
                    <a:pt x="3005" y="3031"/>
                  </a:lnTo>
                  <a:lnTo>
                    <a:pt x="3014" y="2981"/>
                  </a:lnTo>
                  <a:lnTo>
                    <a:pt x="3018" y="2930"/>
                  </a:lnTo>
                  <a:lnTo>
                    <a:pt x="3014" y="2878"/>
                  </a:lnTo>
                  <a:lnTo>
                    <a:pt x="3005" y="2829"/>
                  </a:lnTo>
                  <a:lnTo>
                    <a:pt x="2990" y="2781"/>
                  </a:lnTo>
                  <a:lnTo>
                    <a:pt x="2970" y="2736"/>
                  </a:lnTo>
                  <a:lnTo>
                    <a:pt x="2944" y="2695"/>
                  </a:lnTo>
                  <a:lnTo>
                    <a:pt x="2914" y="2656"/>
                  </a:lnTo>
                  <a:lnTo>
                    <a:pt x="2880" y="2622"/>
                  </a:lnTo>
                  <a:lnTo>
                    <a:pt x="2841" y="2591"/>
                  </a:lnTo>
                  <a:lnTo>
                    <a:pt x="2800" y="2566"/>
                  </a:lnTo>
                  <a:lnTo>
                    <a:pt x="2756" y="2546"/>
                  </a:lnTo>
                  <a:lnTo>
                    <a:pt x="2708" y="2531"/>
                  </a:lnTo>
                  <a:lnTo>
                    <a:pt x="2659" y="2521"/>
                  </a:lnTo>
                  <a:lnTo>
                    <a:pt x="2607" y="2518"/>
                  </a:lnTo>
                  <a:close/>
                  <a:moveTo>
                    <a:pt x="573" y="1341"/>
                  </a:moveTo>
                  <a:lnTo>
                    <a:pt x="522" y="1344"/>
                  </a:lnTo>
                  <a:lnTo>
                    <a:pt x="472" y="1353"/>
                  </a:lnTo>
                  <a:lnTo>
                    <a:pt x="425" y="1368"/>
                  </a:lnTo>
                  <a:lnTo>
                    <a:pt x="381" y="1389"/>
                  </a:lnTo>
                  <a:lnTo>
                    <a:pt x="338" y="1415"/>
                  </a:lnTo>
                  <a:lnTo>
                    <a:pt x="300" y="1445"/>
                  </a:lnTo>
                  <a:lnTo>
                    <a:pt x="266" y="1479"/>
                  </a:lnTo>
                  <a:lnTo>
                    <a:pt x="237" y="1517"/>
                  </a:lnTo>
                  <a:lnTo>
                    <a:pt x="211" y="1559"/>
                  </a:lnTo>
                  <a:lnTo>
                    <a:pt x="190" y="1603"/>
                  </a:lnTo>
                  <a:lnTo>
                    <a:pt x="175" y="1651"/>
                  </a:lnTo>
                  <a:lnTo>
                    <a:pt x="165" y="1701"/>
                  </a:lnTo>
                  <a:lnTo>
                    <a:pt x="162" y="1752"/>
                  </a:lnTo>
                  <a:lnTo>
                    <a:pt x="165" y="1804"/>
                  </a:lnTo>
                  <a:lnTo>
                    <a:pt x="175" y="1853"/>
                  </a:lnTo>
                  <a:lnTo>
                    <a:pt x="190" y="1901"/>
                  </a:lnTo>
                  <a:lnTo>
                    <a:pt x="211" y="1946"/>
                  </a:lnTo>
                  <a:lnTo>
                    <a:pt x="237" y="1987"/>
                  </a:lnTo>
                  <a:lnTo>
                    <a:pt x="266" y="2026"/>
                  </a:lnTo>
                  <a:lnTo>
                    <a:pt x="300" y="2060"/>
                  </a:lnTo>
                  <a:lnTo>
                    <a:pt x="338" y="2090"/>
                  </a:lnTo>
                  <a:lnTo>
                    <a:pt x="381" y="2116"/>
                  </a:lnTo>
                  <a:lnTo>
                    <a:pt x="425" y="2136"/>
                  </a:lnTo>
                  <a:lnTo>
                    <a:pt x="472" y="2151"/>
                  </a:lnTo>
                  <a:lnTo>
                    <a:pt x="522" y="2161"/>
                  </a:lnTo>
                  <a:lnTo>
                    <a:pt x="573" y="2164"/>
                  </a:lnTo>
                  <a:lnTo>
                    <a:pt x="625" y="2161"/>
                  </a:lnTo>
                  <a:lnTo>
                    <a:pt x="674" y="2151"/>
                  </a:lnTo>
                  <a:lnTo>
                    <a:pt x="721" y="2136"/>
                  </a:lnTo>
                  <a:lnTo>
                    <a:pt x="766" y="2116"/>
                  </a:lnTo>
                  <a:lnTo>
                    <a:pt x="807" y="2090"/>
                  </a:lnTo>
                  <a:lnTo>
                    <a:pt x="846" y="2060"/>
                  </a:lnTo>
                  <a:lnTo>
                    <a:pt x="880" y="2026"/>
                  </a:lnTo>
                  <a:lnTo>
                    <a:pt x="910" y="1987"/>
                  </a:lnTo>
                  <a:lnTo>
                    <a:pt x="936" y="1946"/>
                  </a:lnTo>
                  <a:lnTo>
                    <a:pt x="956" y="1901"/>
                  </a:lnTo>
                  <a:lnTo>
                    <a:pt x="971" y="1853"/>
                  </a:lnTo>
                  <a:lnTo>
                    <a:pt x="980" y="1804"/>
                  </a:lnTo>
                  <a:lnTo>
                    <a:pt x="984" y="1752"/>
                  </a:lnTo>
                  <a:lnTo>
                    <a:pt x="980" y="1701"/>
                  </a:lnTo>
                  <a:lnTo>
                    <a:pt x="971" y="1651"/>
                  </a:lnTo>
                  <a:lnTo>
                    <a:pt x="956" y="1603"/>
                  </a:lnTo>
                  <a:lnTo>
                    <a:pt x="936" y="1559"/>
                  </a:lnTo>
                  <a:lnTo>
                    <a:pt x="910" y="1517"/>
                  </a:lnTo>
                  <a:lnTo>
                    <a:pt x="880" y="1479"/>
                  </a:lnTo>
                  <a:lnTo>
                    <a:pt x="846" y="1445"/>
                  </a:lnTo>
                  <a:lnTo>
                    <a:pt x="807" y="1415"/>
                  </a:lnTo>
                  <a:lnTo>
                    <a:pt x="766" y="1389"/>
                  </a:lnTo>
                  <a:lnTo>
                    <a:pt x="721" y="1368"/>
                  </a:lnTo>
                  <a:lnTo>
                    <a:pt x="674" y="1353"/>
                  </a:lnTo>
                  <a:lnTo>
                    <a:pt x="625" y="1344"/>
                  </a:lnTo>
                  <a:lnTo>
                    <a:pt x="573" y="1341"/>
                  </a:lnTo>
                  <a:close/>
                  <a:moveTo>
                    <a:pt x="2607" y="164"/>
                  </a:moveTo>
                  <a:lnTo>
                    <a:pt x="2556" y="167"/>
                  </a:lnTo>
                  <a:lnTo>
                    <a:pt x="2506" y="176"/>
                  </a:lnTo>
                  <a:lnTo>
                    <a:pt x="2458" y="192"/>
                  </a:lnTo>
                  <a:lnTo>
                    <a:pt x="2414" y="212"/>
                  </a:lnTo>
                  <a:lnTo>
                    <a:pt x="2372" y="238"/>
                  </a:lnTo>
                  <a:lnTo>
                    <a:pt x="2334" y="267"/>
                  </a:lnTo>
                  <a:lnTo>
                    <a:pt x="2300" y="302"/>
                  </a:lnTo>
                  <a:lnTo>
                    <a:pt x="2271" y="341"/>
                  </a:lnTo>
                  <a:lnTo>
                    <a:pt x="2245" y="382"/>
                  </a:lnTo>
                  <a:lnTo>
                    <a:pt x="2224" y="427"/>
                  </a:lnTo>
                  <a:lnTo>
                    <a:pt x="2209" y="474"/>
                  </a:lnTo>
                  <a:lnTo>
                    <a:pt x="2200" y="524"/>
                  </a:lnTo>
                  <a:lnTo>
                    <a:pt x="2196" y="576"/>
                  </a:lnTo>
                  <a:lnTo>
                    <a:pt x="2200" y="627"/>
                  </a:lnTo>
                  <a:lnTo>
                    <a:pt x="2209" y="677"/>
                  </a:lnTo>
                  <a:lnTo>
                    <a:pt x="2224" y="724"/>
                  </a:lnTo>
                  <a:lnTo>
                    <a:pt x="2245" y="768"/>
                  </a:lnTo>
                  <a:lnTo>
                    <a:pt x="2271" y="810"/>
                  </a:lnTo>
                  <a:lnTo>
                    <a:pt x="2300" y="848"/>
                  </a:lnTo>
                  <a:lnTo>
                    <a:pt x="2334" y="883"/>
                  </a:lnTo>
                  <a:lnTo>
                    <a:pt x="2372" y="913"/>
                  </a:lnTo>
                  <a:lnTo>
                    <a:pt x="2414" y="939"/>
                  </a:lnTo>
                  <a:lnTo>
                    <a:pt x="2458" y="959"/>
                  </a:lnTo>
                  <a:lnTo>
                    <a:pt x="2506" y="975"/>
                  </a:lnTo>
                  <a:lnTo>
                    <a:pt x="2556" y="983"/>
                  </a:lnTo>
                  <a:lnTo>
                    <a:pt x="2607" y="986"/>
                  </a:lnTo>
                  <a:lnTo>
                    <a:pt x="2659" y="983"/>
                  </a:lnTo>
                  <a:lnTo>
                    <a:pt x="2708" y="975"/>
                  </a:lnTo>
                  <a:lnTo>
                    <a:pt x="2756" y="959"/>
                  </a:lnTo>
                  <a:lnTo>
                    <a:pt x="2800" y="939"/>
                  </a:lnTo>
                  <a:lnTo>
                    <a:pt x="2841" y="913"/>
                  </a:lnTo>
                  <a:lnTo>
                    <a:pt x="2880" y="883"/>
                  </a:lnTo>
                  <a:lnTo>
                    <a:pt x="2914" y="848"/>
                  </a:lnTo>
                  <a:lnTo>
                    <a:pt x="2944" y="810"/>
                  </a:lnTo>
                  <a:lnTo>
                    <a:pt x="2970" y="768"/>
                  </a:lnTo>
                  <a:lnTo>
                    <a:pt x="2990" y="724"/>
                  </a:lnTo>
                  <a:lnTo>
                    <a:pt x="3005" y="677"/>
                  </a:lnTo>
                  <a:lnTo>
                    <a:pt x="3014" y="627"/>
                  </a:lnTo>
                  <a:lnTo>
                    <a:pt x="3018" y="576"/>
                  </a:lnTo>
                  <a:lnTo>
                    <a:pt x="3014" y="524"/>
                  </a:lnTo>
                  <a:lnTo>
                    <a:pt x="3005" y="474"/>
                  </a:lnTo>
                  <a:lnTo>
                    <a:pt x="2990" y="427"/>
                  </a:lnTo>
                  <a:lnTo>
                    <a:pt x="2970" y="382"/>
                  </a:lnTo>
                  <a:lnTo>
                    <a:pt x="2944" y="341"/>
                  </a:lnTo>
                  <a:lnTo>
                    <a:pt x="2914" y="302"/>
                  </a:lnTo>
                  <a:lnTo>
                    <a:pt x="2880" y="267"/>
                  </a:lnTo>
                  <a:lnTo>
                    <a:pt x="2841" y="238"/>
                  </a:lnTo>
                  <a:lnTo>
                    <a:pt x="2800" y="212"/>
                  </a:lnTo>
                  <a:lnTo>
                    <a:pt x="2756" y="192"/>
                  </a:lnTo>
                  <a:lnTo>
                    <a:pt x="2708" y="176"/>
                  </a:lnTo>
                  <a:lnTo>
                    <a:pt x="2659" y="167"/>
                  </a:lnTo>
                  <a:lnTo>
                    <a:pt x="2607" y="164"/>
                  </a:lnTo>
                  <a:close/>
                  <a:moveTo>
                    <a:pt x="2607" y="0"/>
                  </a:moveTo>
                  <a:lnTo>
                    <a:pt x="2670" y="5"/>
                  </a:lnTo>
                  <a:lnTo>
                    <a:pt x="2730" y="14"/>
                  </a:lnTo>
                  <a:lnTo>
                    <a:pt x="2788" y="30"/>
                  </a:lnTo>
                  <a:lnTo>
                    <a:pt x="2844" y="53"/>
                  </a:lnTo>
                  <a:lnTo>
                    <a:pt x="2896" y="79"/>
                  </a:lnTo>
                  <a:lnTo>
                    <a:pt x="2945" y="112"/>
                  </a:lnTo>
                  <a:lnTo>
                    <a:pt x="2991" y="149"/>
                  </a:lnTo>
                  <a:lnTo>
                    <a:pt x="3032" y="191"/>
                  </a:lnTo>
                  <a:lnTo>
                    <a:pt x="3070" y="237"/>
                  </a:lnTo>
                  <a:lnTo>
                    <a:pt x="3101" y="285"/>
                  </a:lnTo>
                  <a:lnTo>
                    <a:pt x="3129" y="339"/>
                  </a:lnTo>
                  <a:lnTo>
                    <a:pt x="3151" y="394"/>
                  </a:lnTo>
                  <a:lnTo>
                    <a:pt x="3167" y="452"/>
                  </a:lnTo>
                  <a:lnTo>
                    <a:pt x="3177" y="513"/>
                  </a:lnTo>
                  <a:lnTo>
                    <a:pt x="3180" y="576"/>
                  </a:lnTo>
                  <a:lnTo>
                    <a:pt x="3177" y="638"/>
                  </a:lnTo>
                  <a:lnTo>
                    <a:pt x="3167" y="698"/>
                  </a:lnTo>
                  <a:lnTo>
                    <a:pt x="3151" y="757"/>
                  </a:lnTo>
                  <a:lnTo>
                    <a:pt x="3129" y="812"/>
                  </a:lnTo>
                  <a:lnTo>
                    <a:pt x="3101" y="865"/>
                  </a:lnTo>
                  <a:lnTo>
                    <a:pt x="3070" y="914"/>
                  </a:lnTo>
                  <a:lnTo>
                    <a:pt x="3032" y="960"/>
                  </a:lnTo>
                  <a:lnTo>
                    <a:pt x="2991" y="1001"/>
                  </a:lnTo>
                  <a:lnTo>
                    <a:pt x="2945" y="1038"/>
                  </a:lnTo>
                  <a:lnTo>
                    <a:pt x="2896" y="1071"/>
                  </a:lnTo>
                  <a:lnTo>
                    <a:pt x="2844" y="1098"/>
                  </a:lnTo>
                  <a:lnTo>
                    <a:pt x="2788" y="1120"/>
                  </a:lnTo>
                  <a:lnTo>
                    <a:pt x="2730" y="1136"/>
                  </a:lnTo>
                  <a:lnTo>
                    <a:pt x="2670" y="1146"/>
                  </a:lnTo>
                  <a:lnTo>
                    <a:pt x="2607" y="1150"/>
                  </a:lnTo>
                  <a:lnTo>
                    <a:pt x="2548" y="1147"/>
                  </a:lnTo>
                  <a:lnTo>
                    <a:pt x="2489" y="1137"/>
                  </a:lnTo>
                  <a:lnTo>
                    <a:pt x="2433" y="1123"/>
                  </a:lnTo>
                  <a:lnTo>
                    <a:pt x="2379" y="1102"/>
                  </a:lnTo>
                  <a:lnTo>
                    <a:pt x="2328" y="1077"/>
                  </a:lnTo>
                  <a:lnTo>
                    <a:pt x="2279" y="1046"/>
                  </a:lnTo>
                  <a:lnTo>
                    <a:pt x="2235" y="1012"/>
                  </a:lnTo>
                  <a:lnTo>
                    <a:pt x="2194" y="973"/>
                  </a:lnTo>
                  <a:lnTo>
                    <a:pt x="2157" y="930"/>
                  </a:lnTo>
                  <a:lnTo>
                    <a:pt x="1105" y="1538"/>
                  </a:lnTo>
                  <a:lnTo>
                    <a:pt x="1123" y="1589"/>
                  </a:lnTo>
                  <a:lnTo>
                    <a:pt x="1135" y="1642"/>
                  </a:lnTo>
                  <a:lnTo>
                    <a:pt x="1144" y="1697"/>
                  </a:lnTo>
                  <a:lnTo>
                    <a:pt x="1146" y="1752"/>
                  </a:lnTo>
                  <a:lnTo>
                    <a:pt x="1144" y="1809"/>
                  </a:lnTo>
                  <a:lnTo>
                    <a:pt x="1135" y="1863"/>
                  </a:lnTo>
                  <a:lnTo>
                    <a:pt x="1123" y="1916"/>
                  </a:lnTo>
                  <a:lnTo>
                    <a:pt x="1105" y="1966"/>
                  </a:lnTo>
                  <a:lnTo>
                    <a:pt x="2157" y="2574"/>
                  </a:lnTo>
                  <a:lnTo>
                    <a:pt x="2194" y="2532"/>
                  </a:lnTo>
                  <a:lnTo>
                    <a:pt x="2235" y="2494"/>
                  </a:lnTo>
                  <a:lnTo>
                    <a:pt x="2279" y="2458"/>
                  </a:lnTo>
                  <a:lnTo>
                    <a:pt x="2328" y="2429"/>
                  </a:lnTo>
                  <a:lnTo>
                    <a:pt x="2379" y="2403"/>
                  </a:lnTo>
                  <a:lnTo>
                    <a:pt x="2433" y="2382"/>
                  </a:lnTo>
                  <a:lnTo>
                    <a:pt x="2489" y="2367"/>
                  </a:lnTo>
                  <a:lnTo>
                    <a:pt x="2548" y="2358"/>
                  </a:lnTo>
                  <a:lnTo>
                    <a:pt x="2607" y="2355"/>
                  </a:lnTo>
                  <a:lnTo>
                    <a:pt x="2670" y="2358"/>
                  </a:lnTo>
                  <a:lnTo>
                    <a:pt x="2730" y="2368"/>
                  </a:lnTo>
                  <a:lnTo>
                    <a:pt x="2788" y="2384"/>
                  </a:lnTo>
                  <a:lnTo>
                    <a:pt x="2844" y="2406"/>
                  </a:lnTo>
                  <a:lnTo>
                    <a:pt x="2896" y="2434"/>
                  </a:lnTo>
                  <a:lnTo>
                    <a:pt x="2945" y="2466"/>
                  </a:lnTo>
                  <a:lnTo>
                    <a:pt x="2991" y="2503"/>
                  </a:lnTo>
                  <a:lnTo>
                    <a:pt x="3032" y="2545"/>
                  </a:lnTo>
                  <a:lnTo>
                    <a:pt x="3070" y="2590"/>
                  </a:lnTo>
                  <a:lnTo>
                    <a:pt x="3101" y="2640"/>
                  </a:lnTo>
                  <a:lnTo>
                    <a:pt x="3129" y="2692"/>
                  </a:lnTo>
                  <a:lnTo>
                    <a:pt x="3151" y="2748"/>
                  </a:lnTo>
                  <a:lnTo>
                    <a:pt x="3167" y="2806"/>
                  </a:lnTo>
                  <a:lnTo>
                    <a:pt x="3177" y="2867"/>
                  </a:lnTo>
                  <a:lnTo>
                    <a:pt x="3180" y="2930"/>
                  </a:lnTo>
                  <a:lnTo>
                    <a:pt x="3177" y="2992"/>
                  </a:lnTo>
                  <a:lnTo>
                    <a:pt x="3167" y="3053"/>
                  </a:lnTo>
                  <a:lnTo>
                    <a:pt x="3151" y="3110"/>
                  </a:lnTo>
                  <a:lnTo>
                    <a:pt x="3129" y="3167"/>
                  </a:lnTo>
                  <a:lnTo>
                    <a:pt x="3101" y="3219"/>
                  </a:lnTo>
                  <a:lnTo>
                    <a:pt x="3070" y="3269"/>
                  </a:lnTo>
                  <a:lnTo>
                    <a:pt x="3032" y="3315"/>
                  </a:lnTo>
                  <a:lnTo>
                    <a:pt x="2991" y="3356"/>
                  </a:lnTo>
                  <a:lnTo>
                    <a:pt x="2945" y="3393"/>
                  </a:lnTo>
                  <a:lnTo>
                    <a:pt x="2896" y="3425"/>
                  </a:lnTo>
                  <a:lnTo>
                    <a:pt x="2844" y="3453"/>
                  </a:lnTo>
                  <a:lnTo>
                    <a:pt x="2788" y="3474"/>
                  </a:lnTo>
                  <a:lnTo>
                    <a:pt x="2730" y="3491"/>
                  </a:lnTo>
                  <a:lnTo>
                    <a:pt x="2670" y="3501"/>
                  </a:lnTo>
                  <a:lnTo>
                    <a:pt x="2607" y="3504"/>
                  </a:lnTo>
                  <a:lnTo>
                    <a:pt x="2544" y="3501"/>
                  </a:lnTo>
                  <a:lnTo>
                    <a:pt x="2484" y="3491"/>
                  </a:lnTo>
                  <a:lnTo>
                    <a:pt x="2427" y="3474"/>
                  </a:lnTo>
                  <a:lnTo>
                    <a:pt x="2370" y="3453"/>
                  </a:lnTo>
                  <a:lnTo>
                    <a:pt x="2318" y="3425"/>
                  </a:lnTo>
                  <a:lnTo>
                    <a:pt x="2268" y="3393"/>
                  </a:lnTo>
                  <a:lnTo>
                    <a:pt x="2223" y="3356"/>
                  </a:lnTo>
                  <a:lnTo>
                    <a:pt x="2181" y="3315"/>
                  </a:lnTo>
                  <a:lnTo>
                    <a:pt x="2144" y="3269"/>
                  </a:lnTo>
                  <a:lnTo>
                    <a:pt x="2113" y="3219"/>
                  </a:lnTo>
                  <a:lnTo>
                    <a:pt x="2085" y="3167"/>
                  </a:lnTo>
                  <a:lnTo>
                    <a:pt x="2064" y="3110"/>
                  </a:lnTo>
                  <a:lnTo>
                    <a:pt x="2047" y="3053"/>
                  </a:lnTo>
                  <a:lnTo>
                    <a:pt x="2037" y="2992"/>
                  </a:lnTo>
                  <a:lnTo>
                    <a:pt x="2034" y="2930"/>
                  </a:lnTo>
                  <a:lnTo>
                    <a:pt x="2037" y="2873"/>
                  </a:lnTo>
                  <a:lnTo>
                    <a:pt x="2045" y="2819"/>
                  </a:lnTo>
                  <a:lnTo>
                    <a:pt x="2057" y="2767"/>
                  </a:lnTo>
                  <a:lnTo>
                    <a:pt x="2075" y="2716"/>
                  </a:lnTo>
                  <a:lnTo>
                    <a:pt x="1024" y="2107"/>
                  </a:lnTo>
                  <a:lnTo>
                    <a:pt x="987" y="2150"/>
                  </a:lnTo>
                  <a:lnTo>
                    <a:pt x="945" y="2188"/>
                  </a:lnTo>
                  <a:lnTo>
                    <a:pt x="901" y="2223"/>
                  </a:lnTo>
                  <a:lnTo>
                    <a:pt x="853" y="2254"/>
                  </a:lnTo>
                  <a:lnTo>
                    <a:pt x="801" y="2280"/>
                  </a:lnTo>
                  <a:lnTo>
                    <a:pt x="748" y="2300"/>
                  </a:lnTo>
                  <a:lnTo>
                    <a:pt x="692" y="2315"/>
                  </a:lnTo>
                  <a:lnTo>
                    <a:pt x="633" y="2323"/>
                  </a:lnTo>
                  <a:lnTo>
                    <a:pt x="573" y="2327"/>
                  </a:lnTo>
                  <a:lnTo>
                    <a:pt x="511" y="2323"/>
                  </a:lnTo>
                  <a:lnTo>
                    <a:pt x="451" y="2314"/>
                  </a:lnTo>
                  <a:lnTo>
                    <a:pt x="393" y="2298"/>
                  </a:lnTo>
                  <a:lnTo>
                    <a:pt x="336" y="2276"/>
                  </a:lnTo>
                  <a:lnTo>
                    <a:pt x="284" y="2248"/>
                  </a:lnTo>
                  <a:lnTo>
                    <a:pt x="235" y="2216"/>
                  </a:lnTo>
                  <a:lnTo>
                    <a:pt x="190" y="2179"/>
                  </a:lnTo>
                  <a:lnTo>
                    <a:pt x="147" y="2137"/>
                  </a:lnTo>
                  <a:lnTo>
                    <a:pt x="111" y="2091"/>
                  </a:lnTo>
                  <a:lnTo>
                    <a:pt x="78" y="2043"/>
                  </a:lnTo>
                  <a:lnTo>
                    <a:pt x="51" y="1989"/>
                  </a:lnTo>
                  <a:lnTo>
                    <a:pt x="30" y="1934"/>
                  </a:lnTo>
                  <a:lnTo>
                    <a:pt x="14" y="1876"/>
                  </a:lnTo>
                  <a:lnTo>
                    <a:pt x="3" y="1815"/>
                  </a:lnTo>
                  <a:lnTo>
                    <a:pt x="0" y="1752"/>
                  </a:lnTo>
                  <a:lnTo>
                    <a:pt x="3" y="1689"/>
                  </a:lnTo>
                  <a:lnTo>
                    <a:pt x="14" y="1629"/>
                  </a:lnTo>
                  <a:lnTo>
                    <a:pt x="30" y="1571"/>
                  </a:lnTo>
                  <a:lnTo>
                    <a:pt x="51" y="1515"/>
                  </a:lnTo>
                  <a:lnTo>
                    <a:pt x="78" y="1463"/>
                  </a:lnTo>
                  <a:lnTo>
                    <a:pt x="111" y="1413"/>
                  </a:lnTo>
                  <a:lnTo>
                    <a:pt x="147" y="1368"/>
                  </a:lnTo>
                  <a:lnTo>
                    <a:pt x="190" y="1326"/>
                  </a:lnTo>
                  <a:lnTo>
                    <a:pt x="235" y="1288"/>
                  </a:lnTo>
                  <a:lnTo>
                    <a:pt x="284" y="1257"/>
                  </a:lnTo>
                  <a:lnTo>
                    <a:pt x="336" y="1229"/>
                  </a:lnTo>
                  <a:lnTo>
                    <a:pt x="393" y="1208"/>
                  </a:lnTo>
                  <a:lnTo>
                    <a:pt x="451" y="1192"/>
                  </a:lnTo>
                  <a:lnTo>
                    <a:pt x="511" y="1181"/>
                  </a:lnTo>
                  <a:lnTo>
                    <a:pt x="573" y="1178"/>
                  </a:lnTo>
                  <a:lnTo>
                    <a:pt x="633" y="1181"/>
                  </a:lnTo>
                  <a:lnTo>
                    <a:pt x="692" y="1191"/>
                  </a:lnTo>
                  <a:lnTo>
                    <a:pt x="748" y="1205"/>
                  </a:lnTo>
                  <a:lnTo>
                    <a:pt x="801" y="1226"/>
                  </a:lnTo>
                  <a:lnTo>
                    <a:pt x="853" y="1251"/>
                  </a:lnTo>
                  <a:lnTo>
                    <a:pt x="901" y="1281"/>
                  </a:lnTo>
                  <a:lnTo>
                    <a:pt x="945" y="1316"/>
                  </a:lnTo>
                  <a:lnTo>
                    <a:pt x="987" y="1355"/>
                  </a:lnTo>
                  <a:lnTo>
                    <a:pt x="1024" y="1398"/>
                  </a:lnTo>
                  <a:lnTo>
                    <a:pt x="2075" y="789"/>
                  </a:lnTo>
                  <a:lnTo>
                    <a:pt x="2057" y="739"/>
                  </a:lnTo>
                  <a:lnTo>
                    <a:pt x="2045" y="685"/>
                  </a:lnTo>
                  <a:lnTo>
                    <a:pt x="2037" y="631"/>
                  </a:lnTo>
                  <a:lnTo>
                    <a:pt x="2034" y="576"/>
                  </a:lnTo>
                  <a:lnTo>
                    <a:pt x="2037" y="513"/>
                  </a:lnTo>
                  <a:lnTo>
                    <a:pt x="2047" y="452"/>
                  </a:lnTo>
                  <a:lnTo>
                    <a:pt x="2064" y="394"/>
                  </a:lnTo>
                  <a:lnTo>
                    <a:pt x="2085" y="339"/>
                  </a:lnTo>
                  <a:lnTo>
                    <a:pt x="2113" y="285"/>
                  </a:lnTo>
                  <a:lnTo>
                    <a:pt x="2144" y="237"/>
                  </a:lnTo>
                  <a:lnTo>
                    <a:pt x="2181" y="191"/>
                  </a:lnTo>
                  <a:lnTo>
                    <a:pt x="2223" y="149"/>
                  </a:lnTo>
                  <a:lnTo>
                    <a:pt x="2268" y="112"/>
                  </a:lnTo>
                  <a:lnTo>
                    <a:pt x="2318" y="79"/>
                  </a:lnTo>
                  <a:lnTo>
                    <a:pt x="2370" y="53"/>
                  </a:lnTo>
                  <a:lnTo>
                    <a:pt x="2427" y="30"/>
                  </a:lnTo>
                  <a:lnTo>
                    <a:pt x="2484" y="14"/>
                  </a:lnTo>
                  <a:lnTo>
                    <a:pt x="2544" y="5"/>
                  </a:lnTo>
                  <a:lnTo>
                    <a:pt x="260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3" name="Freeform 137"/>
            <p:cNvSpPr/>
            <p:nvPr/>
          </p:nvSpPr>
          <p:spPr bwMode="auto">
            <a:xfrm>
              <a:off x="5419726" y="2928938"/>
              <a:ext cx="50800" cy="50800"/>
            </a:xfrm>
            <a:custGeom>
              <a:avLst/>
              <a:gdLst>
                <a:gd name="T0" fmla="*/ 241 w 323"/>
                <a:gd name="T1" fmla="*/ 0 h 323"/>
                <a:gd name="T2" fmla="*/ 263 w 323"/>
                <a:gd name="T3" fmla="*/ 2 h 323"/>
                <a:gd name="T4" fmla="*/ 282 w 323"/>
                <a:gd name="T5" fmla="*/ 10 h 323"/>
                <a:gd name="T6" fmla="*/ 298 w 323"/>
                <a:gd name="T7" fmla="*/ 23 h 323"/>
                <a:gd name="T8" fmla="*/ 311 w 323"/>
                <a:gd name="T9" fmla="*/ 39 h 323"/>
                <a:gd name="T10" fmla="*/ 319 w 323"/>
                <a:gd name="T11" fmla="*/ 59 h 323"/>
                <a:gd name="T12" fmla="*/ 323 w 323"/>
                <a:gd name="T13" fmla="*/ 81 h 323"/>
                <a:gd name="T14" fmla="*/ 319 w 323"/>
                <a:gd name="T15" fmla="*/ 102 h 323"/>
                <a:gd name="T16" fmla="*/ 311 w 323"/>
                <a:gd name="T17" fmla="*/ 122 h 323"/>
                <a:gd name="T18" fmla="*/ 298 w 323"/>
                <a:gd name="T19" fmla="*/ 138 h 323"/>
                <a:gd name="T20" fmla="*/ 282 w 323"/>
                <a:gd name="T21" fmla="*/ 151 h 323"/>
                <a:gd name="T22" fmla="*/ 263 w 323"/>
                <a:gd name="T23" fmla="*/ 159 h 323"/>
                <a:gd name="T24" fmla="*/ 241 w 323"/>
                <a:gd name="T25" fmla="*/ 162 h 323"/>
                <a:gd name="T26" fmla="*/ 220 w 323"/>
                <a:gd name="T27" fmla="*/ 165 h 323"/>
                <a:gd name="T28" fmla="*/ 202 w 323"/>
                <a:gd name="T29" fmla="*/ 173 h 323"/>
                <a:gd name="T30" fmla="*/ 186 w 323"/>
                <a:gd name="T31" fmla="*/ 186 h 323"/>
                <a:gd name="T32" fmla="*/ 173 w 323"/>
                <a:gd name="T33" fmla="*/ 202 h 323"/>
                <a:gd name="T34" fmla="*/ 165 w 323"/>
                <a:gd name="T35" fmla="*/ 220 h 323"/>
                <a:gd name="T36" fmla="*/ 162 w 323"/>
                <a:gd name="T37" fmla="*/ 241 h 323"/>
                <a:gd name="T38" fmla="*/ 159 w 323"/>
                <a:gd name="T39" fmla="*/ 264 h 323"/>
                <a:gd name="T40" fmla="*/ 151 w 323"/>
                <a:gd name="T41" fmla="*/ 283 h 323"/>
                <a:gd name="T42" fmla="*/ 138 w 323"/>
                <a:gd name="T43" fmla="*/ 299 h 323"/>
                <a:gd name="T44" fmla="*/ 122 w 323"/>
                <a:gd name="T45" fmla="*/ 311 h 323"/>
                <a:gd name="T46" fmla="*/ 103 w 323"/>
                <a:gd name="T47" fmla="*/ 320 h 323"/>
                <a:gd name="T48" fmla="*/ 81 w 323"/>
                <a:gd name="T49" fmla="*/ 323 h 323"/>
                <a:gd name="T50" fmla="*/ 59 w 323"/>
                <a:gd name="T51" fmla="*/ 320 h 323"/>
                <a:gd name="T52" fmla="*/ 40 w 323"/>
                <a:gd name="T53" fmla="*/ 311 h 323"/>
                <a:gd name="T54" fmla="*/ 23 w 323"/>
                <a:gd name="T55" fmla="*/ 299 h 323"/>
                <a:gd name="T56" fmla="*/ 11 w 323"/>
                <a:gd name="T57" fmla="*/ 283 h 323"/>
                <a:gd name="T58" fmla="*/ 2 w 323"/>
                <a:gd name="T59" fmla="*/ 264 h 323"/>
                <a:gd name="T60" fmla="*/ 0 w 323"/>
                <a:gd name="T61" fmla="*/ 241 h 323"/>
                <a:gd name="T62" fmla="*/ 3 w 323"/>
                <a:gd name="T63" fmla="*/ 202 h 323"/>
                <a:gd name="T64" fmla="*/ 12 w 323"/>
                <a:gd name="T65" fmla="*/ 165 h 323"/>
                <a:gd name="T66" fmla="*/ 27 w 323"/>
                <a:gd name="T67" fmla="*/ 131 h 323"/>
                <a:gd name="T68" fmla="*/ 47 w 323"/>
                <a:gd name="T69" fmla="*/ 99 h 323"/>
                <a:gd name="T70" fmla="*/ 70 w 323"/>
                <a:gd name="T71" fmla="*/ 70 h 323"/>
                <a:gd name="T72" fmla="*/ 99 w 323"/>
                <a:gd name="T73" fmla="*/ 47 h 323"/>
                <a:gd name="T74" fmla="*/ 131 w 323"/>
                <a:gd name="T75" fmla="*/ 26 h 323"/>
                <a:gd name="T76" fmla="*/ 165 w 323"/>
                <a:gd name="T77" fmla="*/ 11 h 323"/>
                <a:gd name="T78" fmla="*/ 202 w 323"/>
                <a:gd name="T79" fmla="*/ 3 h 323"/>
                <a:gd name="T80" fmla="*/ 241 w 323"/>
                <a:gd name="T8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323">
                  <a:moveTo>
                    <a:pt x="241" y="0"/>
                  </a:moveTo>
                  <a:lnTo>
                    <a:pt x="263" y="2"/>
                  </a:lnTo>
                  <a:lnTo>
                    <a:pt x="282" y="10"/>
                  </a:lnTo>
                  <a:lnTo>
                    <a:pt x="298" y="23"/>
                  </a:lnTo>
                  <a:lnTo>
                    <a:pt x="311" y="39"/>
                  </a:lnTo>
                  <a:lnTo>
                    <a:pt x="319" y="59"/>
                  </a:lnTo>
                  <a:lnTo>
                    <a:pt x="323" y="81"/>
                  </a:lnTo>
                  <a:lnTo>
                    <a:pt x="319" y="102"/>
                  </a:lnTo>
                  <a:lnTo>
                    <a:pt x="311" y="122"/>
                  </a:lnTo>
                  <a:lnTo>
                    <a:pt x="298" y="138"/>
                  </a:lnTo>
                  <a:lnTo>
                    <a:pt x="282" y="151"/>
                  </a:lnTo>
                  <a:lnTo>
                    <a:pt x="263" y="159"/>
                  </a:lnTo>
                  <a:lnTo>
                    <a:pt x="241" y="162"/>
                  </a:lnTo>
                  <a:lnTo>
                    <a:pt x="220" y="165"/>
                  </a:lnTo>
                  <a:lnTo>
                    <a:pt x="202" y="173"/>
                  </a:lnTo>
                  <a:lnTo>
                    <a:pt x="186" y="186"/>
                  </a:lnTo>
                  <a:lnTo>
                    <a:pt x="173" y="202"/>
                  </a:lnTo>
                  <a:lnTo>
                    <a:pt x="165" y="220"/>
                  </a:lnTo>
                  <a:lnTo>
                    <a:pt x="162" y="241"/>
                  </a:lnTo>
                  <a:lnTo>
                    <a:pt x="159" y="264"/>
                  </a:lnTo>
                  <a:lnTo>
                    <a:pt x="151" y="283"/>
                  </a:lnTo>
                  <a:lnTo>
                    <a:pt x="138" y="299"/>
                  </a:lnTo>
                  <a:lnTo>
                    <a:pt x="122" y="311"/>
                  </a:lnTo>
                  <a:lnTo>
                    <a:pt x="103" y="320"/>
                  </a:lnTo>
                  <a:lnTo>
                    <a:pt x="81" y="323"/>
                  </a:lnTo>
                  <a:lnTo>
                    <a:pt x="59" y="320"/>
                  </a:lnTo>
                  <a:lnTo>
                    <a:pt x="40" y="311"/>
                  </a:lnTo>
                  <a:lnTo>
                    <a:pt x="23" y="299"/>
                  </a:lnTo>
                  <a:lnTo>
                    <a:pt x="11" y="283"/>
                  </a:lnTo>
                  <a:lnTo>
                    <a:pt x="2" y="264"/>
                  </a:lnTo>
                  <a:lnTo>
                    <a:pt x="0" y="241"/>
                  </a:lnTo>
                  <a:lnTo>
                    <a:pt x="3" y="202"/>
                  </a:lnTo>
                  <a:lnTo>
                    <a:pt x="12" y="165"/>
                  </a:lnTo>
                  <a:lnTo>
                    <a:pt x="27" y="131"/>
                  </a:lnTo>
                  <a:lnTo>
                    <a:pt x="47" y="99"/>
                  </a:lnTo>
                  <a:lnTo>
                    <a:pt x="70" y="70"/>
                  </a:lnTo>
                  <a:lnTo>
                    <a:pt x="99" y="47"/>
                  </a:lnTo>
                  <a:lnTo>
                    <a:pt x="131" y="26"/>
                  </a:lnTo>
                  <a:lnTo>
                    <a:pt x="165" y="11"/>
                  </a:lnTo>
                  <a:lnTo>
                    <a:pt x="202" y="3"/>
                  </a:lnTo>
                  <a:lnTo>
                    <a:pt x="24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4000">
        <p:dissolve/>
      </p:transition>
    </mc:Choice>
    <mc:Fallback xmlns="">
      <p:transition spd="slow"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20000" decel="8000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0-#ppt_w/2"/>
                                          </p:val>
                                        </p:tav>
                                        <p:tav tm="100000">
                                          <p:val>
                                            <p:strVal val="#ppt_x"/>
                                          </p:val>
                                        </p:tav>
                                      </p:tavLst>
                                    </p:anim>
                                    <p:anim calcmode="lin" valueType="num">
                                      <p:cBhvr additive="base">
                                        <p:cTn id="14" dur="500" fill="hold"/>
                                        <p:tgtEl>
                                          <p:spTgt spid="5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p:cTn id="18" dur="500" fill="hold"/>
                                        <p:tgtEl>
                                          <p:spTgt spid="57"/>
                                        </p:tgtEl>
                                        <p:attrNameLst>
                                          <p:attrName>ppt_w</p:attrName>
                                        </p:attrNameLst>
                                      </p:cBhvr>
                                      <p:tavLst>
                                        <p:tav tm="0">
                                          <p:val>
                                            <p:fltVal val="0"/>
                                          </p:val>
                                        </p:tav>
                                        <p:tav tm="100000">
                                          <p:val>
                                            <p:strVal val="#ppt_w"/>
                                          </p:val>
                                        </p:tav>
                                      </p:tavLst>
                                    </p:anim>
                                    <p:anim calcmode="lin" valueType="num">
                                      <p:cBhvr>
                                        <p:cTn id="19" dur="500" fill="hold"/>
                                        <p:tgtEl>
                                          <p:spTgt spid="57"/>
                                        </p:tgtEl>
                                        <p:attrNameLst>
                                          <p:attrName>ppt_h</p:attrName>
                                        </p:attrNameLst>
                                      </p:cBhvr>
                                      <p:tavLst>
                                        <p:tav tm="0">
                                          <p:val>
                                            <p:fltVal val="0"/>
                                          </p:val>
                                        </p:tav>
                                        <p:tav tm="100000">
                                          <p:val>
                                            <p:strVal val="#ppt_h"/>
                                          </p:val>
                                        </p:tav>
                                      </p:tavLst>
                                    </p:anim>
                                    <p:animEffect transition="in" filter="fade">
                                      <p:cBhvr>
                                        <p:cTn id="20" dur="500"/>
                                        <p:tgtEl>
                                          <p:spTgt spid="57"/>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fltVal val="0"/>
                                          </p:val>
                                        </p:tav>
                                        <p:tav tm="100000">
                                          <p:val>
                                            <p:strVal val="#ppt_h"/>
                                          </p:val>
                                        </p:tav>
                                      </p:tavLst>
                                    </p:anim>
                                    <p:animEffect transition="in" filter="fade">
                                      <p:cBhvr>
                                        <p:cTn id="32" dur="500"/>
                                        <p:tgtEl>
                                          <p:spTgt spid="64"/>
                                        </p:tgtEl>
                                      </p:cBhvr>
                                    </p:animEffect>
                                  </p:childTnLst>
                                </p:cTn>
                              </p:par>
                              <p:par>
                                <p:cTn id="33" presetID="2" presetClass="entr" presetSubtype="8" accel="20000" decel="8000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0-#ppt_w/2"/>
                                          </p:val>
                                        </p:tav>
                                        <p:tav tm="100000">
                                          <p:val>
                                            <p:strVal val="#ppt_x"/>
                                          </p:val>
                                        </p:tav>
                                      </p:tavLst>
                                    </p:anim>
                                    <p:anim calcmode="lin" valueType="num">
                                      <p:cBhvr additive="base">
                                        <p:cTn id="36" dur="500" fill="hold"/>
                                        <p:tgtEl>
                                          <p:spTgt spid="53"/>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1" accel="20000" decel="8000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p:cTn id="57" dur="500" fill="hold"/>
                                        <p:tgtEl>
                                          <p:spTgt spid="71"/>
                                        </p:tgtEl>
                                        <p:attrNameLst>
                                          <p:attrName>ppt_w</p:attrName>
                                        </p:attrNameLst>
                                      </p:cBhvr>
                                      <p:tavLst>
                                        <p:tav tm="0">
                                          <p:val>
                                            <p:fltVal val="0"/>
                                          </p:val>
                                        </p:tav>
                                        <p:tav tm="100000">
                                          <p:val>
                                            <p:strVal val="#ppt_w"/>
                                          </p:val>
                                        </p:tav>
                                      </p:tavLst>
                                    </p:anim>
                                    <p:anim calcmode="lin" valueType="num">
                                      <p:cBhvr>
                                        <p:cTn id="58" dur="500" fill="hold"/>
                                        <p:tgtEl>
                                          <p:spTgt spid="71"/>
                                        </p:tgtEl>
                                        <p:attrNameLst>
                                          <p:attrName>ppt_h</p:attrName>
                                        </p:attrNameLst>
                                      </p:cBhvr>
                                      <p:tavLst>
                                        <p:tav tm="0">
                                          <p:val>
                                            <p:fltVal val="0"/>
                                          </p:val>
                                        </p:tav>
                                        <p:tav tm="100000">
                                          <p:val>
                                            <p:strVal val="#ppt_h"/>
                                          </p:val>
                                        </p:tav>
                                      </p:tavLst>
                                    </p:anim>
                                    <p:animEffect transition="in" filter="fade">
                                      <p:cBhvr>
                                        <p:cTn id="59" dur="500"/>
                                        <p:tgtEl>
                                          <p:spTgt spid="71"/>
                                        </p:tgtEl>
                                      </p:cBhvr>
                                    </p:animEffect>
                                  </p:childTnLst>
                                </p:cTn>
                              </p:par>
                              <p:par>
                                <p:cTn id="60" presetID="2" presetClass="entr" presetSubtype="8" accel="20000" decel="8000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500" fill="hold"/>
                                        <p:tgtEl>
                                          <p:spTgt spid="55"/>
                                        </p:tgtEl>
                                        <p:attrNameLst>
                                          <p:attrName>ppt_x</p:attrName>
                                        </p:attrNameLst>
                                      </p:cBhvr>
                                      <p:tavLst>
                                        <p:tav tm="0">
                                          <p:val>
                                            <p:strVal val="0-#ppt_w/2"/>
                                          </p:val>
                                        </p:tav>
                                        <p:tav tm="100000">
                                          <p:val>
                                            <p:strVal val="#ppt_x"/>
                                          </p:val>
                                        </p:tav>
                                      </p:tavLst>
                                    </p:anim>
                                    <p:anim calcmode="lin" valueType="num">
                                      <p:cBhvr additive="base">
                                        <p:cTn id="63" dur="500" fill="hold"/>
                                        <p:tgtEl>
                                          <p:spTgt spid="55"/>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 presetClass="entr" presetSubtype="2" accel="20000" decel="8000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1+#ppt_w/2"/>
                                          </p:val>
                                        </p:tav>
                                        <p:tav tm="100000">
                                          <p:val>
                                            <p:strVal val="#ppt_x"/>
                                          </p:val>
                                        </p:tav>
                                      </p:tavLst>
                                    </p:anim>
                                    <p:anim calcmode="lin" valueType="num">
                                      <p:cBhvr additive="base">
                                        <p:cTn id="68" dur="500" fill="hold"/>
                                        <p:tgtEl>
                                          <p:spTgt spid="47"/>
                                        </p:tgtEl>
                                        <p:attrNameLst>
                                          <p:attrName>ppt_y</p:attrName>
                                        </p:attrNameLst>
                                      </p:cBhvr>
                                      <p:tavLst>
                                        <p:tav tm="0">
                                          <p:val>
                                            <p:strVal val="#ppt_y"/>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 calcmode="lin" valueType="num">
                                      <p:cBhvr>
                                        <p:cTn id="78" dur="500" fill="hold"/>
                                        <p:tgtEl>
                                          <p:spTgt spid="48"/>
                                        </p:tgtEl>
                                        <p:attrNameLst>
                                          <p:attrName>ppt_w</p:attrName>
                                        </p:attrNameLst>
                                      </p:cBhvr>
                                      <p:tavLst>
                                        <p:tav tm="0">
                                          <p:val>
                                            <p:fltVal val="0"/>
                                          </p:val>
                                        </p:tav>
                                        <p:tav tm="100000">
                                          <p:val>
                                            <p:strVal val="#ppt_w"/>
                                          </p:val>
                                        </p:tav>
                                      </p:tavLst>
                                    </p:anim>
                                    <p:anim calcmode="lin" valueType="num">
                                      <p:cBhvr>
                                        <p:cTn id="79" dur="500" fill="hold"/>
                                        <p:tgtEl>
                                          <p:spTgt spid="48"/>
                                        </p:tgtEl>
                                        <p:attrNameLst>
                                          <p:attrName>ppt_h</p:attrName>
                                        </p:attrNameLst>
                                      </p:cBhvr>
                                      <p:tavLst>
                                        <p:tav tm="0">
                                          <p:val>
                                            <p:fltVal val="0"/>
                                          </p:val>
                                        </p:tav>
                                        <p:tav tm="100000">
                                          <p:val>
                                            <p:strVal val="#ppt_h"/>
                                          </p:val>
                                        </p:tav>
                                      </p:tavLst>
                                    </p:anim>
                                    <p:animEffect transition="in" filter="fade">
                                      <p:cBhvr>
                                        <p:cTn id="80" dur="500"/>
                                        <p:tgtEl>
                                          <p:spTgt spid="48"/>
                                        </p:tgtEl>
                                      </p:cBhvr>
                                    </p:animEffect>
                                  </p:childTnLst>
                                </p:cTn>
                              </p:par>
                            </p:childTnLst>
                          </p:cTn>
                        </p:par>
                        <p:par>
                          <p:cTn id="81" fill="hold">
                            <p:stCondLst>
                              <p:cond delay="6500"/>
                            </p:stCondLst>
                            <p:childTnLst>
                              <p:par>
                                <p:cTn id="82" presetID="53" presetClass="entr" presetSubtype="16" fill="hold" nodeType="afterEffect">
                                  <p:stCondLst>
                                    <p:cond delay="0"/>
                                  </p:stCondLst>
                                  <p:childTnLst>
                                    <p:set>
                                      <p:cBhvr>
                                        <p:cTn id="83" dur="1" fill="hold">
                                          <p:stCondLst>
                                            <p:cond delay="0"/>
                                          </p:stCondLst>
                                        </p:cTn>
                                        <p:tgtEl>
                                          <p:spTgt spid="61"/>
                                        </p:tgtEl>
                                        <p:attrNameLst>
                                          <p:attrName>style.visibility</p:attrName>
                                        </p:attrNameLst>
                                      </p:cBhvr>
                                      <p:to>
                                        <p:strVal val="visible"/>
                                      </p:to>
                                    </p:set>
                                    <p:anim calcmode="lin" valueType="num">
                                      <p:cBhvr>
                                        <p:cTn id="84" dur="500" fill="hold"/>
                                        <p:tgtEl>
                                          <p:spTgt spid="61"/>
                                        </p:tgtEl>
                                        <p:attrNameLst>
                                          <p:attrName>ppt_w</p:attrName>
                                        </p:attrNameLst>
                                      </p:cBhvr>
                                      <p:tavLst>
                                        <p:tav tm="0">
                                          <p:val>
                                            <p:fltVal val="0"/>
                                          </p:val>
                                        </p:tav>
                                        <p:tav tm="100000">
                                          <p:val>
                                            <p:strVal val="#ppt_w"/>
                                          </p:val>
                                        </p:tav>
                                      </p:tavLst>
                                    </p:anim>
                                    <p:anim calcmode="lin" valueType="num">
                                      <p:cBhvr>
                                        <p:cTn id="85" dur="500" fill="hold"/>
                                        <p:tgtEl>
                                          <p:spTgt spid="61"/>
                                        </p:tgtEl>
                                        <p:attrNameLst>
                                          <p:attrName>ppt_h</p:attrName>
                                        </p:attrNameLst>
                                      </p:cBhvr>
                                      <p:tavLst>
                                        <p:tav tm="0">
                                          <p:val>
                                            <p:fltVal val="0"/>
                                          </p:val>
                                        </p:tav>
                                        <p:tav tm="100000">
                                          <p:val>
                                            <p:strVal val="#ppt_h"/>
                                          </p:val>
                                        </p:tav>
                                      </p:tavLst>
                                    </p:anim>
                                    <p:animEffect transition="in" filter="fade">
                                      <p:cBhvr>
                                        <p:cTn id="86" dur="500"/>
                                        <p:tgtEl>
                                          <p:spTgt spid="61"/>
                                        </p:tgtEl>
                                      </p:cBhvr>
                                    </p:animEffect>
                                  </p:childTnLst>
                                </p:cTn>
                              </p:par>
                              <p:par>
                                <p:cTn id="87" presetID="2" presetClass="entr" presetSubtype="2" accel="20000" decel="8000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additive="base">
                                        <p:cTn id="89" dur="500" fill="hold"/>
                                        <p:tgtEl>
                                          <p:spTgt spid="54"/>
                                        </p:tgtEl>
                                        <p:attrNameLst>
                                          <p:attrName>ppt_x</p:attrName>
                                        </p:attrNameLst>
                                      </p:cBhvr>
                                      <p:tavLst>
                                        <p:tav tm="0">
                                          <p:val>
                                            <p:strVal val="1+#ppt_w/2"/>
                                          </p:val>
                                        </p:tav>
                                        <p:tav tm="100000">
                                          <p:val>
                                            <p:strVal val="#ppt_x"/>
                                          </p:val>
                                        </p:tav>
                                      </p:tavLst>
                                    </p:anim>
                                    <p:anim calcmode="lin" valueType="num">
                                      <p:cBhvr additive="base">
                                        <p:cTn id="90" dur="500" fill="hold"/>
                                        <p:tgtEl>
                                          <p:spTgt spid="54"/>
                                        </p:tgtEl>
                                        <p:attrNameLst>
                                          <p:attrName>ppt_y</p:attrName>
                                        </p:attrNameLst>
                                      </p:cBhvr>
                                      <p:tavLst>
                                        <p:tav tm="0">
                                          <p:val>
                                            <p:strVal val="#ppt_y"/>
                                          </p:val>
                                        </p:tav>
                                        <p:tav tm="100000">
                                          <p:val>
                                            <p:strVal val="#ppt_y"/>
                                          </p:val>
                                        </p:tav>
                                      </p:tavLst>
                                    </p:anim>
                                  </p:childTnLst>
                                </p:cTn>
                              </p:par>
                            </p:childTnLst>
                          </p:cTn>
                        </p:par>
                        <p:par>
                          <p:cTn id="91" fill="hold">
                            <p:stCondLst>
                              <p:cond delay="7000"/>
                            </p:stCondLst>
                            <p:childTnLst>
                              <p:par>
                                <p:cTn id="92" presetID="2" presetClass="entr" presetSubtype="4" accel="20000" decel="8000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ppt_x"/>
                                          </p:val>
                                        </p:tav>
                                        <p:tav tm="100000">
                                          <p:val>
                                            <p:strVal val="#ppt_x"/>
                                          </p:val>
                                        </p:tav>
                                      </p:tavLst>
                                    </p:anim>
                                    <p:anim calcmode="lin" valueType="num">
                                      <p:cBhvr additive="base">
                                        <p:cTn id="95" dur="500" fill="hold"/>
                                        <p:tgtEl>
                                          <p:spTgt spid="49"/>
                                        </p:tgtEl>
                                        <p:attrNameLst>
                                          <p:attrName>ppt_y</p:attrName>
                                        </p:attrNameLst>
                                      </p:cBhvr>
                                      <p:tavLst>
                                        <p:tav tm="0">
                                          <p:val>
                                            <p:strVal val="1+#ppt_h/2"/>
                                          </p:val>
                                        </p:tav>
                                        <p:tav tm="100000">
                                          <p:val>
                                            <p:strVal val="#ppt_y"/>
                                          </p:val>
                                        </p:tav>
                                      </p:tavLst>
                                    </p:anim>
                                  </p:childTnLst>
                                </p:cTn>
                              </p:par>
                            </p:childTnLst>
                          </p:cTn>
                        </p:par>
                        <p:par>
                          <p:cTn id="96" fill="hold">
                            <p:stCondLst>
                              <p:cond delay="7500"/>
                            </p:stCondLst>
                            <p:childTnLst>
                              <p:par>
                                <p:cTn id="97" presetID="53" presetClass="entr" presetSubtype="16" fill="hold" grpId="0" nodeType="after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500" fill="hold"/>
                                        <p:tgtEl>
                                          <p:spTgt spid="60"/>
                                        </p:tgtEl>
                                        <p:attrNameLst>
                                          <p:attrName>ppt_w</p:attrName>
                                        </p:attrNameLst>
                                      </p:cBhvr>
                                      <p:tavLst>
                                        <p:tav tm="0">
                                          <p:val>
                                            <p:fltVal val="0"/>
                                          </p:val>
                                        </p:tav>
                                        <p:tav tm="100000">
                                          <p:val>
                                            <p:strVal val="#ppt_w"/>
                                          </p:val>
                                        </p:tav>
                                      </p:tavLst>
                                    </p:anim>
                                    <p:anim calcmode="lin" valueType="num">
                                      <p:cBhvr>
                                        <p:cTn id="100" dur="500" fill="hold"/>
                                        <p:tgtEl>
                                          <p:spTgt spid="60"/>
                                        </p:tgtEl>
                                        <p:attrNameLst>
                                          <p:attrName>ppt_h</p:attrName>
                                        </p:attrNameLst>
                                      </p:cBhvr>
                                      <p:tavLst>
                                        <p:tav tm="0">
                                          <p:val>
                                            <p:fltVal val="0"/>
                                          </p:val>
                                        </p:tav>
                                        <p:tav tm="100000">
                                          <p:val>
                                            <p:strVal val="#ppt_h"/>
                                          </p:val>
                                        </p:tav>
                                      </p:tavLst>
                                    </p:anim>
                                    <p:animEffect transition="in" filter="fade">
                                      <p:cBhvr>
                                        <p:cTn id="101" dur="500"/>
                                        <p:tgtEl>
                                          <p:spTgt spid="60"/>
                                        </p:tgtEl>
                                      </p:cBhvr>
                                    </p:animEffect>
                                  </p:childTnLst>
                                </p:cTn>
                              </p:par>
                            </p:childTnLst>
                          </p:cTn>
                        </p:par>
                        <p:par>
                          <p:cTn id="102" fill="hold">
                            <p:stCondLst>
                              <p:cond delay="8000"/>
                            </p:stCondLst>
                            <p:childTnLst>
                              <p:par>
                                <p:cTn id="103" presetID="53" presetClass="entr" presetSubtype="16"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Effect transition="in" filter="fade">
                                      <p:cBhvr>
                                        <p:cTn id="107" dur="500"/>
                                        <p:tgtEl>
                                          <p:spTgt spid="50"/>
                                        </p:tgtEl>
                                      </p:cBhvr>
                                    </p:animEffect>
                                  </p:childTnLst>
                                </p:cTn>
                              </p:par>
                              <p:par>
                                <p:cTn id="108" presetID="2" presetClass="entr" presetSubtype="8" accel="20000" decel="80000"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additive="base">
                                        <p:cTn id="110" dur="500" fill="hold"/>
                                        <p:tgtEl>
                                          <p:spTgt spid="56"/>
                                        </p:tgtEl>
                                        <p:attrNameLst>
                                          <p:attrName>ppt_x</p:attrName>
                                        </p:attrNameLst>
                                      </p:cBhvr>
                                      <p:tavLst>
                                        <p:tav tm="0">
                                          <p:val>
                                            <p:strVal val="0-#ppt_w/2"/>
                                          </p:val>
                                        </p:tav>
                                        <p:tav tm="100000">
                                          <p:val>
                                            <p:strVal val="#ppt_x"/>
                                          </p:val>
                                        </p:tav>
                                      </p:tavLst>
                                    </p:anim>
                                    <p:anim calcmode="lin" valueType="num">
                                      <p:cBhvr additive="base">
                                        <p:cTn id="111" dur="500" fill="hold"/>
                                        <p:tgtEl>
                                          <p:spTgt spid="56"/>
                                        </p:tgtEl>
                                        <p:attrNameLst>
                                          <p:attrName>ppt_y</p:attrName>
                                        </p:attrNameLst>
                                      </p:cBhvr>
                                      <p:tavLst>
                                        <p:tav tm="0">
                                          <p:val>
                                            <p:strVal val="#ppt_y"/>
                                          </p:val>
                                        </p:tav>
                                        <p:tav tm="100000">
                                          <p:val>
                                            <p:strVal val="#ppt_y"/>
                                          </p:val>
                                        </p:tav>
                                      </p:tavLst>
                                    </p:anim>
                                  </p:childTnLst>
                                </p:cTn>
                              </p:par>
                            </p:childTnLst>
                          </p:cTn>
                        </p:par>
                        <p:par>
                          <p:cTn id="112" fill="hold">
                            <p:stCondLst>
                              <p:cond delay="8500"/>
                            </p:stCondLst>
                            <p:childTnLst>
                              <p:par>
                                <p:cTn id="113" presetID="53" presetClass="entr" presetSubtype="16"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 calcmode="lin" valueType="num">
                                      <p:cBhvr>
                                        <p:cTn id="115" dur="500" fill="hold"/>
                                        <p:tgtEl>
                                          <p:spTgt spid="68"/>
                                        </p:tgtEl>
                                        <p:attrNameLst>
                                          <p:attrName>ppt_w</p:attrName>
                                        </p:attrNameLst>
                                      </p:cBhvr>
                                      <p:tavLst>
                                        <p:tav tm="0">
                                          <p:val>
                                            <p:fltVal val="0"/>
                                          </p:val>
                                        </p:tav>
                                        <p:tav tm="100000">
                                          <p:val>
                                            <p:strVal val="#ppt_w"/>
                                          </p:val>
                                        </p:tav>
                                      </p:tavLst>
                                    </p:anim>
                                    <p:anim calcmode="lin" valueType="num">
                                      <p:cBhvr>
                                        <p:cTn id="116" dur="500" fill="hold"/>
                                        <p:tgtEl>
                                          <p:spTgt spid="68"/>
                                        </p:tgtEl>
                                        <p:attrNameLst>
                                          <p:attrName>ppt_h</p:attrName>
                                        </p:attrNameLst>
                                      </p:cBhvr>
                                      <p:tavLst>
                                        <p:tav tm="0">
                                          <p:val>
                                            <p:fltVal val="0"/>
                                          </p:val>
                                        </p:tav>
                                        <p:tav tm="100000">
                                          <p:val>
                                            <p:strVal val="#ppt_h"/>
                                          </p:val>
                                        </p:tav>
                                      </p:tavLst>
                                    </p:anim>
                                    <p:animEffect transition="in" filter="fade">
                                      <p:cBhvr>
                                        <p:cTn id="1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807679" y="379145"/>
            <a:ext cx="10951703" cy="613912"/>
            <a:chOff x="5143705" y="251326"/>
            <a:chExt cx="10951702" cy="613912"/>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存在问题</a:t>
              </a:r>
            </a:p>
          </p:txBody>
        </p:sp>
        <p:cxnSp>
          <p:nvCxnSpPr>
            <p:cNvPr id="5" name="直接连接符 4"/>
            <p:cNvCxnSpPr/>
            <p:nvPr/>
          </p:nvCxnSpPr>
          <p:spPr>
            <a:xfrm>
              <a:off x="5260259" y="865238"/>
              <a:ext cx="10835148" cy="0"/>
            </a:xfrm>
            <a:prstGeom prst="line">
              <a:avLst/>
            </a:prstGeom>
            <a:ln w="28575"/>
          </p:spPr>
          <p:style>
            <a:lnRef idx="1">
              <a:schemeClr val="accent6"/>
            </a:lnRef>
            <a:fillRef idx="0">
              <a:schemeClr val="accent6"/>
            </a:fillRef>
            <a:effectRef idx="0">
              <a:schemeClr val="accent6"/>
            </a:effectRef>
            <a:fontRef idx="minor">
              <a:schemeClr val="tx1"/>
            </a:fontRef>
          </p:style>
        </p:cxnSp>
      </p:grpSp>
      <p:grpSp>
        <p:nvGrpSpPr>
          <p:cNvPr id="90" name="Group 65"/>
          <p:cNvGrpSpPr/>
          <p:nvPr/>
        </p:nvGrpSpPr>
        <p:grpSpPr>
          <a:xfrm>
            <a:off x="532897" y="1976948"/>
            <a:ext cx="2674483" cy="2788873"/>
            <a:chOff x="1563688" y="1454150"/>
            <a:chExt cx="3414713" cy="3560763"/>
          </a:xfrm>
        </p:grpSpPr>
        <p:sp>
          <p:nvSpPr>
            <p:cNvPr id="91"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92" name="Group 59"/>
            <p:cNvGrpSpPr/>
            <p:nvPr/>
          </p:nvGrpSpPr>
          <p:grpSpPr>
            <a:xfrm>
              <a:off x="2590800" y="2495550"/>
              <a:ext cx="2387601" cy="1841500"/>
              <a:chOff x="2590800" y="2495550"/>
              <a:chExt cx="2387601" cy="1841500"/>
            </a:xfrm>
          </p:grpSpPr>
          <p:sp>
            <p:nvSpPr>
              <p:cNvPr id="93" name="Freeform 60"/>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B78EF9">
                  <a:lumMod val="75000"/>
                </a:srgb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94" name="Group 61"/>
              <p:cNvGrpSpPr/>
              <p:nvPr/>
            </p:nvGrpSpPr>
            <p:grpSpPr>
              <a:xfrm>
                <a:off x="2590800" y="2495550"/>
                <a:ext cx="2387600" cy="1841500"/>
                <a:chOff x="2590800" y="2495550"/>
                <a:chExt cx="2387600" cy="1841500"/>
              </a:xfrm>
            </p:grpSpPr>
            <p:sp>
              <p:nvSpPr>
                <p:cNvPr id="95" name="Freeform 62"/>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ysClr val="window" lastClr="FFFFFF">
                    <a:lumMod val="85000"/>
                  </a:sys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6"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grpSp>
      <p:grpSp>
        <p:nvGrpSpPr>
          <p:cNvPr id="97" name="Group 66"/>
          <p:cNvGrpSpPr/>
          <p:nvPr/>
        </p:nvGrpSpPr>
        <p:grpSpPr>
          <a:xfrm>
            <a:off x="3350139" y="1976948"/>
            <a:ext cx="2674483" cy="2788873"/>
            <a:chOff x="1563688" y="1454150"/>
            <a:chExt cx="3414713" cy="3560763"/>
          </a:xfrm>
        </p:grpSpPr>
        <p:sp>
          <p:nvSpPr>
            <p:cNvPr id="98"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99" name="Group 68"/>
            <p:cNvGrpSpPr/>
            <p:nvPr/>
          </p:nvGrpSpPr>
          <p:grpSpPr>
            <a:xfrm>
              <a:off x="2590800" y="2495550"/>
              <a:ext cx="2387601" cy="1841500"/>
              <a:chOff x="2590800" y="2495550"/>
              <a:chExt cx="2387601" cy="1841500"/>
            </a:xfrm>
          </p:grpSpPr>
          <p:sp>
            <p:nvSpPr>
              <p:cNvPr id="100" name="Freeform 69"/>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3BD8F4">
                  <a:lumMod val="75000"/>
                </a:srgb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01" name="Group 70"/>
              <p:cNvGrpSpPr/>
              <p:nvPr/>
            </p:nvGrpSpPr>
            <p:grpSpPr>
              <a:xfrm>
                <a:off x="2590800" y="2495550"/>
                <a:ext cx="2387600" cy="1841500"/>
                <a:chOff x="2590800" y="2495550"/>
                <a:chExt cx="2387600" cy="1841500"/>
              </a:xfrm>
            </p:grpSpPr>
            <p:sp>
              <p:nvSpPr>
                <p:cNvPr id="102" name="Freeform 71"/>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ysClr val="window" lastClr="FFFFFF">
                    <a:lumMod val="85000"/>
                  </a:sys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3"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grpSp>
      <p:grpSp>
        <p:nvGrpSpPr>
          <p:cNvPr id="104" name="Group 73"/>
          <p:cNvGrpSpPr/>
          <p:nvPr/>
        </p:nvGrpSpPr>
        <p:grpSpPr>
          <a:xfrm>
            <a:off x="6167380" y="1976948"/>
            <a:ext cx="2674483" cy="2788873"/>
            <a:chOff x="1563688" y="1454150"/>
            <a:chExt cx="3414713" cy="3560763"/>
          </a:xfrm>
        </p:grpSpPr>
        <p:sp>
          <p:nvSpPr>
            <p:cNvPr id="105"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06" name="Group 75"/>
            <p:cNvGrpSpPr/>
            <p:nvPr/>
          </p:nvGrpSpPr>
          <p:grpSpPr>
            <a:xfrm>
              <a:off x="2590800" y="2495550"/>
              <a:ext cx="2387601" cy="1841500"/>
              <a:chOff x="2590800" y="2495550"/>
              <a:chExt cx="2387601" cy="1841500"/>
            </a:xfrm>
          </p:grpSpPr>
          <p:sp>
            <p:nvSpPr>
              <p:cNvPr id="107" name="Freeform 76"/>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B78EF9">
                  <a:lumMod val="75000"/>
                </a:srgb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08" name="Group 77"/>
              <p:cNvGrpSpPr/>
              <p:nvPr/>
            </p:nvGrpSpPr>
            <p:grpSpPr>
              <a:xfrm>
                <a:off x="2590800" y="2495550"/>
                <a:ext cx="2387600" cy="1841500"/>
                <a:chOff x="2590800" y="2495550"/>
                <a:chExt cx="2387600" cy="1841500"/>
              </a:xfrm>
            </p:grpSpPr>
            <p:sp>
              <p:nvSpPr>
                <p:cNvPr id="109" name="Freeform 78"/>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ysClr val="window" lastClr="FFFFFF">
                    <a:lumMod val="85000"/>
                  </a:sys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0"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grpSp>
      <p:grpSp>
        <p:nvGrpSpPr>
          <p:cNvPr id="111" name="Group 80"/>
          <p:cNvGrpSpPr/>
          <p:nvPr/>
        </p:nvGrpSpPr>
        <p:grpSpPr>
          <a:xfrm>
            <a:off x="8984621" y="1976948"/>
            <a:ext cx="2674483" cy="2788873"/>
            <a:chOff x="1563688" y="1454150"/>
            <a:chExt cx="3414713" cy="3560763"/>
          </a:xfrm>
        </p:grpSpPr>
        <p:sp>
          <p:nvSpPr>
            <p:cNvPr id="112"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13" name="Group 82"/>
            <p:cNvGrpSpPr/>
            <p:nvPr/>
          </p:nvGrpSpPr>
          <p:grpSpPr>
            <a:xfrm>
              <a:off x="2590800" y="2495550"/>
              <a:ext cx="2387601" cy="1841500"/>
              <a:chOff x="2590800" y="2495550"/>
              <a:chExt cx="2387601" cy="1841500"/>
            </a:xfrm>
          </p:grpSpPr>
          <p:sp>
            <p:nvSpPr>
              <p:cNvPr id="114" name="Freeform 83"/>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3BD8F4">
                  <a:lumMod val="75000"/>
                </a:srgb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15" name="Group 84"/>
              <p:cNvGrpSpPr/>
              <p:nvPr/>
            </p:nvGrpSpPr>
            <p:grpSpPr>
              <a:xfrm>
                <a:off x="2590800" y="2495550"/>
                <a:ext cx="2387600" cy="1841500"/>
                <a:chOff x="2590800" y="2495550"/>
                <a:chExt cx="2387600" cy="1841500"/>
              </a:xfrm>
            </p:grpSpPr>
            <p:sp>
              <p:nvSpPr>
                <p:cNvPr id="116" name="Freeform 85"/>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ysClr val="window" lastClr="FFFFFF">
                    <a:lumMod val="85000"/>
                  </a:sys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7"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grpSp>
      <p:sp>
        <p:nvSpPr>
          <p:cNvPr id="118" name="Inhaltsplatzhalter 4"/>
          <p:cNvSpPr txBox="1"/>
          <p:nvPr/>
        </p:nvSpPr>
        <p:spPr>
          <a:xfrm>
            <a:off x="9484742" y="4917380"/>
            <a:ext cx="1942868"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3BD8F4"/>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a:t>
            </a:r>
          </a:p>
        </p:txBody>
      </p:sp>
      <p:sp>
        <p:nvSpPr>
          <p:cNvPr id="119" name="Inhaltsplatzhalter 4"/>
          <p:cNvSpPr txBox="1"/>
          <p:nvPr/>
        </p:nvSpPr>
        <p:spPr>
          <a:xfrm>
            <a:off x="3834662" y="4917380"/>
            <a:ext cx="1942868"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a:t>
            </a:r>
          </a:p>
        </p:txBody>
      </p:sp>
      <p:sp>
        <p:nvSpPr>
          <p:cNvPr id="120" name="Inhaltsplatzhalter 4"/>
          <p:cNvSpPr txBox="1"/>
          <p:nvPr/>
        </p:nvSpPr>
        <p:spPr>
          <a:xfrm>
            <a:off x="6659702" y="4917380"/>
            <a:ext cx="1942868"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3BD8F4"/>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a:t>
            </a:r>
          </a:p>
        </p:txBody>
      </p:sp>
      <p:sp>
        <p:nvSpPr>
          <p:cNvPr id="121" name="Inhaltsplatzhalter 4"/>
          <p:cNvSpPr txBox="1"/>
          <p:nvPr/>
        </p:nvSpPr>
        <p:spPr>
          <a:xfrm>
            <a:off x="1009622" y="4917380"/>
            <a:ext cx="1942868"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a:t>
            </a:r>
          </a:p>
        </p:txBody>
      </p:sp>
      <p:grpSp>
        <p:nvGrpSpPr>
          <p:cNvPr id="122" name="Group 36"/>
          <p:cNvGrpSpPr/>
          <p:nvPr/>
        </p:nvGrpSpPr>
        <p:grpSpPr>
          <a:xfrm>
            <a:off x="1945547" y="3036947"/>
            <a:ext cx="614363" cy="612775"/>
            <a:chOff x="673100" y="2660651"/>
            <a:chExt cx="614363" cy="612775"/>
          </a:xfrm>
          <a:solidFill>
            <a:sysClr val="window" lastClr="FFFFFF"/>
          </a:solidFill>
        </p:grpSpPr>
        <p:sp>
          <p:nvSpPr>
            <p:cNvPr id="123" name="Rectangle 31"/>
            <p:cNvSpPr>
              <a:spLocks noChangeArrowheads="1"/>
            </p:cNvSpPr>
            <p:nvPr/>
          </p:nvSpPr>
          <p:spPr bwMode="auto">
            <a:xfrm>
              <a:off x="803275" y="2830513"/>
              <a:ext cx="26988" cy="25400"/>
            </a:xfrm>
            <a:prstGeom prst="rect">
              <a:avLst/>
            </a:prstGeom>
            <a:grpFill/>
            <a:ln w="0">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4" name="Rectangle 32"/>
            <p:cNvSpPr>
              <a:spLocks noChangeArrowheads="1"/>
            </p:cNvSpPr>
            <p:nvPr/>
          </p:nvSpPr>
          <p:spPr bwMode="auto">
            <a:xfrm>
              <a:off x="895350" y="2830513"/>
              <a:ext cx="25400" cy="25400"/>
            </a:xfrm>
            <a:prstGeom prst="rect">
              <a:avLst/>
            </a:prstGeom>
            <a:grpFill/>
            <a:ln w="0">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5" name="Rectangle 33"/>
            <p:cNvSpPr>
              <a:spLocks noChangeArrowheads="1"/>
            </p:cNvSpPr>
            <p:nvPr/>
          </p:nvSpPr>
          <p:spPr bwMode="auto">
            <a:xfrm>
              <a:off x="987425" y="2830513"/>
              <a:ext cx="25400" cy="25400"/>
            </a:xfrm>
            <a:prstGeom prst="rect">
              <a:avLst/>
            </a:prstGeom>
            <a:grpFill/>
            <a:ln w="0">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6" name="Freeform 34"/>
            <p:cNvSpPr>
              <a:spLocks noEditPoints="1"/>
            </p:cNvSpPr>
            <p:nvPr/>
          </p:nvSpPr>
          <p:spPr bwMode="auto">
            <a:xfrm>
              <a:off x="673100" y="2660651"/>
              <a:ext cx="614363" cy="612775"/>
            </a:xfrm>
            <a:custGeom>
              <a:avLst/>
              <a:gdLst>
                <a:gd name="T0" fmla="*/ 2668 w 3484"/>
                <a:gd name="T1" fmla="*/ 1997 h 3476"/>
                <a:gd name="T2" fmla="*/ 2659 w 3484"/>
                <a:gd name="T3" fmla="*/ 2036 h 3476"/>
                <a:gd name="T4" fmla="*/ 2633 w 3484"/>
                <a:gd name="T5" fmla="*/ 2061 h 3476"/>
                <a:gd name="T6" fmla="*/ 2594 w 3484"/>
                <a:gd name="T7" fmla="*/ 2071 h 3476"/>
                <a:gd name="T8" fmla="*/ 1409 w 3484"/>
                <a:gd name="T9" fmla="*/ 2966 h 3476"/>
                <a:gd name="T10" fmla="*/ 2632 w 3484"/>
                <a:gd name="T11" fmla="*/ 2967 h 3476"/>
                <a:gd name="T12" fmla="*/ 2656 w 3484"/>
                <a:gd name="T13" fmla="*/ 2978 h 3476"/>
                <a:gd name="T14" fmla="*/ 2906 w 3484"/>
                <a:gd name="T15" fmla="*/ 3225 h 3476"/>
                <a:gd name="T16" fmla="*/ 2908 w 3484"/>
                <a:gd name="T17" fmla="*/ 3019 h 3476"/>
                <a:gd name="T18" fmla="*/ 2926 w 3484"/>
                <a:gd name="T19" fmla="*/ 2987 h 3476"/>
                <a:gd name="T20" fmla="*/ 2959 w 3484"/>
                <a:gd name="T21" fmla="*/ 2969 h 3476"/>
                <a:gd name="T22" fmla="*/ 3335 w 3484"/>
                <a:gd name="T23" fmla="*/ 2966 h 3476"/>
                <a:gd name="T24" fmla="*/ 2668 w 3484"/>
                <a:gd name="T25" fmla="*/ 1525 h 3476"/>
                <a:gd name="T26" fmla="*/ 148 w 3484"/>
                <a:gd name="T27" fmla="*/ 1924 h 3476"/>
                <a:gd name="T28" fmla="*/ 614 w 3484"/>
                <a:gd name="T29" fmla="*/ 1926 h 3476"/>
                <a:gd name="T30" fmla="*/ 647 w 3484"/>
                <a:gd name="T31" fmla="*/ 1944 h 3476"/>
                <a:gd name="T32" fmla="*/ 665 w 3484"/>
                <a:gd name="T33" fmla="*/ 1977 h 3476"/>
                <a:gd name="T34" fmla="*/ 667 w 3484"/>
                <a:gd name="T35" fmla="*/ 2264 h 3476"/>
                <a:gd name="T36" fmla="*/ 997 w 3484"/>
                <a:gd name="T37" fmla="*/ 1935 h 3476"/>
                <a:gd name="T38" fmla="*/ 1023 w 3484"/>
                <a:gd name="T39" fmla="*/ 1925 h 3476"/>
                <a:gd name="T40" fmla="*/ 2521 w 3484"/>
                <a:gd name="T41" fmla="*/ 1924 h 3476"/>
                <a:gd name="T42" fmla="*/ 148 w 3484"/>
                <a:gd name="T43" fmla="*/ 149 h 3476"/>
                <a:gd name="T44" fmla="*/ 2594 w 3484"/>
                <a:gd name="T45" fmla="*/ 0 h 3476"/>
                <a:gd name="T46" fmla="*/ 2633 w 3484"/>
                <a:gd name="T47" fmla="*/ 10 h 3476"/>
                <a:gd name="T48" fmla="*/ 2659 w 3484"/>
                <a:gd name="T49" fmla="*/ 35 h 3476"/>
                <a:gd name="T50" fmla="*/ 2668 w 3484"/>
                <a:gd name="T51" fmla="*/ 75 h 3476"/>
                <a:gd name="T52" fmla="*/ 3410 w 3484"/>
                <a:gd name="T53" fmla="*/ 1377 h 3476"/>
                <a:gd name="T54" fmla="*/ 3448 w 3484"/>
                <a:gd name="T55" fmla="*/ 1385 h 3476"/>
                <a:gd name="T56" fmla="*/ 3474 w 3484"/>
                <a:gd name="T57" fmla="*/ 1411 h 3476"/>
                <a:gd name="T58" fmla="*/ 3484 w 3484"/>
                <a:gd name="T59" fmla="*/ 1450 h 3476"/>
                <a:gd name="T60" fmla="*/ 3481 w 3484"/>
                <a:gd name="T61" fmla="*/ 3053 h 3476"/>
                <a:gd name="T62" fmla="*/ 3464 w 3484"/>
                <a:gd name="T63" fmla="*/ 3086 h 3476"/>
                <a:gd name="T64" fmla="*/ 3431 w 3484"/>
                <a:gd name="T65" fmla="*/ 3104 h 3476"/>
                <a:gd name="T66" fmla="*/ 3054 w 3484"/>
                <a:gd name="T67" fmla="*/ 3106 h 3476"/>
                <a:gd name="T68" fmla="*/ 3052 w 3484"/>
                <a:gd name="T69" fmla="*/ 3416 h 3476"/>
                <a:gd name="T70" fmla="*/ 3033 w 3484"/>
                <a:gd name="T71" fmla="*/ 3451 h 3476"/>
                <a:gd name="T72" fmla="*/ 3003 w 3484"/>
                <a:gd name="T73" fmla="*/ 3472 h 3476"/>
                <a:gd name="T74" fmla="*/ 2966 w 3484"/>
                <a:gd name="T75" fmla="*/ 3474 h 3476"/>
                <a:gd name="T76" fmla="*/ 2928 w 3484"/>
                <a:gd name="T77" fmla="*/ 3454 h 3476"/>
                <a:gd name="T78" fmla="*/ 1335 w 3484"/>
                <a:gd name="T79" fmla="*/ 3114 h 3476"/>
                <a:gd name="T80" fmla="*/ 1296 w 3484"/>
                <a:gd name="T81" fmla="*/ 3104 h 3476"/>
                <a:gd name="T82" fmla="*/ 1270 w 3484"/>
                <a:gd name="T83" fmla="*/ 3079 h 3476"/>
                <a:gd name="T84" fmla="*/ 1260 w 3484"/>
                <a:gd name="T85" fmla="*/ 3039 h 3476"/>
                <a:gd name="T86" fmla="*/ 1068 w 3484"/>
                <a:gd name="T87" fmla="*/ 2071 h 3476"/>
                <a:gd name="T88" fmla="*/ 634 w 3484"/>
                <a:gd name="T89" fmla="*/ 2501 h 3476"/>
                <a:gd name="T90" fmla="*/ 603 w 3484"/>
                <a:gd name="T91" fmla="*/ 2512 h 3476"/>
                <a:gd name="T92" fmla="*/ 564 w 3484"/>
                <a:gd name="T93" fmla="*/ 2507 h 3476"/>
                <a:gd name="T94" fmla="*/ 536 w 3484"/>
                <a:gd name="T95" fmla="*/ 2486 h 3476"/>
                <a:gd name="T96" fmla="*/ 521 w 3484"/>
                <a:gd name="T97" fmla="*/ 2457 h 3476"/>
                <a:gd name="T98" fmla="*/ 519 w 3484"/>
                <a:gd name="T99" fmla="*/ 2071 h 3476"/>
                <a:gd name="T100" fmla="*/ 53 w 3484"/>
                <a:gd name="T101" fmla="*/ 2069 h 3476"/>
                <a:gd name="T102" fmla="*/ 21 w 3484"/>
                <a:gd name="T103" fmla="*/ 2051 h 3476"/>
                <a:gd name="T104" fmla="*/ 3 w 3484"/>
                <a:gd name="T105" fmla="*/ 2018 h 3476"/>
                <a:gd name="T106" fmla="*/ 0 w 3484"/>
                <a:gd name="T107" fmla="*/ 75 h 3476"/>
                <a:gd name="T108" fmla="*/ 9 w 3484"/>
                <a:gd name="T109" fmla="*/ 35 h 3476"/>
                <a:gd name="T110" fmla="*/ 36 w 3484"/>
                <a:gd name="T111" fmla="*/ 10 h 3476"/>
                <a:gd name="T112" fmla="*/ 74 w 3484"/>
                <a:gd name="T113" fmla="*/ 0 h 3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4" h="3476">
                  <a:moveTo>
                    <a:pt x="2668" y="1525"/>
                  </a:moveTo>
                  <a:lnTo>
                    <a:pt x="2668" y="1997"/>
                  </a:lnTo>
                  <a:lnTo>
                    <a:pt x="2666" y="2018"/>
                  </a:lnTo>
                  <a:lnTo>
                    <a:pt x="2659" y="2036"/>
                  </a:lnTo>
                  <a:lnTo>
                    <a:pt x="2648" y="2051"/>
                  </a:lnTo>
                  <a:lnTo>
                    <a:pt x="2633" y="2061"/>
                  </a:lnTo>
                  <a:lnTo>
                    <a:pt x="2615" y="2069"/>
                  </a:lnTo>
                  <a:lnTo>
                    <a:pt x="2594" y="2071"/>
                  </a:lnTo>
                  <a:lnTo>
                    <a:pt x="1409" y="2071"/>
                  </a:lnTo>
                  <a:lnTo>
                    <a:pt x="1409" y="2966"/>
                  </a:lnTo>
                  <a:lnTo>
                    <a:pt x="2616" y="2966"/>
                  </a:lnTo>
                  <a:lnTo>
                    <a:pt x="2632" y="2967"/>
                  </a:lnTo>
                  <a:lnTo>
                    <a:pt x="2645" y="2972"/>
                  </a:lnTo>
                  <a:lnTo>
                    <a:pt x="2656" y="2978"/>
                  </a:lnTo>
                  <a:lnTo>
                    <a:pt x="2668" y="2989"/>
                  </a:lnTo>
                  <a:lnTo>
                    <a:pt x="2906" y="3225"/>
                  </a:lnTo>
                  <a:lnTo>
                    <a:pt x="2906" y="3039"/>
                  </a:lnTo>
                  <a:lnTo>
                    <a:pt x="2908" y="3019"/>
                  </a:lnTo>
                  <a:lnTo>
                    <a:pt x="2915" y="3001"/>
                  </a:lnTo>
                  <a:lnTo>
                    <a:pt x="2926" y="2987"/>
                  </a:lnTo>
                  <a:lnTo>
                    <a:pt x="2941" y="2976"/>
                  </a:lnTo>
                  <a:lnTo>
                    <a:pt x="2959" y="2969"/>
                  </a:lnTo>
                  <a:lnTo>
                    <a:pt x="2980" y="2966"/>
                  </a:lnTo>
                  <a:lnTo>
                    <a:pt x="3335" y="2966"/>
                  </a:lnTo>
                  <a:lnTo>
                    <a:pt x="3335" y="1525"/>
                  </a:lnTo>
                  <a:lnTo>
                    <a:pt x="2668" y="1525"/>
                  </a:lnTo>
                  <a:close/>
                  <a:moveTo>
                    <a:pt x="148" y="149"/>
                  </a:moveTo>
                  <a:lnTo>
                    <a:pt x="148" y="1924"/>
                  </a:lnTo>
                  <a:lnTo>
                    <a:pt x="593" y="1924"/>
                  </a:lnTo>
                  <a:lnTo>
                    <a:pt x="614" y="1926"/>
                  </a:lnTo>
                  <a:lnTo>
                    <a:pt x="632" y="1932"/>
                  </a:lnTo>
                  <a:lnTo>
                    <a:pt x="647" y="1944"/>
                  </a:lnTo>
                  <a:lnTo>
                    <a:pt x="658" y="1959"/>
                  </a:lnTo>
                  <a:lnTo>
                    <a:pt x="665" y="1977"/>
                  </a:lnTo>
                  <a:lnTo>
                    <a:pt x="667" y="1997"/>
                  </a:lnTo>
                  <a:lnTo>
                    <a:pt x="667" y="2264"/>
                  </a:lnTo>
                  <a:lnTo>
                    <a:pt x="987" y="1946"/>
                  </a:lnTo>
                  <a:lnTo>
                    <a:pt x="997" y="1935"/>
                  </a:lnTo>
                  <a:lnTo>
                    <a:pt x="1010" y="1929"/>
                  </a:lnTo>
                  <a:lnTo>
                    <a:pt x="1023" y="1925"/>
                  </a:lnTo>
                  <a:lnTo>
                    <a:pt x="1039" y="1924"/>
                  </a:lnTo>
                  <a:lnTo>
                    <a:pt x="2521" y="1924"/>
                  </a:lnTo>
                  <a:lnTo>
                    <a:pt x="2521" y="149"/>
                  </a:lnTo>
                  <a:lnTo>
                    <a:pt x="148" y="149"/>
                  </a:lnTo>
                  <a:close/>
                  <a:moveTo>
                    <a:pt x="74" y="0"/>
                  </a:moveTo>
                  <a:lnTo>
                    <a:pt x="2594" y="0"/>
                  </a:lnTo>
                  <a:lnTo>
                    <a:pt x="2615" y="3"/>
                  </a:lnTo>
                  <a:lnTo>
                    <a:pt x="2633" y="10"/>
                  </a:lnTo>
                  <a:lnTo>
                    <a:pt x="2648" y="21"/>
                  </a:lnTo>
                  <a:lnTo>
                    <a:pt x="2659" y="35"/>
                  </a:lnTo>
                  <a:lnTo>
                    <a:pt x="2666" y="53"/>
                  </a:lnTo>
                  <a:lnTo>
                    <a:pt x="2668" y="75"/>
                  </a:lnTo>
                  <a:lnTo>
                    <a:pt x="2668" y="1377"/>
                  </a:lnTo>
                  <a:lnTo>
                    <a:pt x="3410" y="1377"/>
                  </a:lnTo>
                  <a:lnTo>
                    <a:pt x="3431" y="1379"/>
                  </a:lnTo>
                  <a:lnTo>
                    <a:pt x="3448" y="1385"/>
                  </a:lnTo>
                  <a:lnTo>
                    <a:pt x="3463" y="1397"/>
                  </a:lnTo>
                  <a:lnTo>
                    <a:pt x="3474" y="1411"/>
                  </a:lnTo>
                  <a:lnTo>
                    <a:pt x="3481" y="1429"/>
                  </a:lnTo>
                  <a:lnTo>
                    <a:pt x="3484" y="1450"/>
                  </a:lnTo>
                  <a:lnTo>
                    <a:pt x="3484" y="3033"/>
                  </a:lnTo>
                  <a:lnTo>
                    <a:pt x="3481" y="3053"/>
                  </a:lnTo>
                  <a:lnTo>
                    <a:pt x="3474" y="3071"/>
                  </a:lnTo>
                  <a:lnTo>
                    <a:pt x="3464" y="3086"/>
                  </a:lnTo>
                  <a:lnTo>
                    <a:pt x="3449" y="3098"/>
                  </a:lnTo>
                  <a:lnTo>
                    <a:pt x="3431" y="3104"/>
                  </a:lnTo>
                  <a:lnTo>
                    <a:pt x="3410" y="3106"/>
                  </a:lnTo>
                  <a:lnTo>
                    <a:pt x="3054" y="3106"/>
                  </a:lnTo>
                  <a:lnTo>
                    <a:pt x="3054" y="3395"/>
                  </a:lnTo>
                  <a:lnTo>
                    <a:pt x="3052" y="3416"/>
                  </a:lnTo>
                  <a:lnTo>
                    <a:pt x="3045" y="3435"/>
                  </a:lnTo>
                  <a:lnTo>
                    <a:pt x="3033" y="3451"/>
                  </a:lnTo>
                  <a:lnTo>
                    <a:pt x="3019" y="3464"/>
                  </a:lnTo>
                  <a:lnTo>
                    <a:pt x="3003" y="3472"/>
                  </a:lnTo>
                  <a:lnTo>
                    <a:pt x="2985" y="3476"/>
                  </a:lnTo>
                  <a:lnTo>
                    <a:pt x="2966" y="3474"/>
                  </a:lnTo>
                  <a:lnTo>
                    <a:pt x="2947" y="3467"/>
                  </a:lnTo>
                  <a:lnTo>
                    <a:pt x="2928" y="3454"/>
                  </a:lnTo>
                  <a:lnTo>
                    <a:pt x="2588" y="3114"/>
                  </a:lnTo>
                  <a:lnTo>
                    <a:pt x="1335" y="3114"/>
                  </a:lnTo>
                  <a:lnTo>
                    <a:pt x="1313" y="3111"/>
                  </a:lnTo>
                  <a:lnTo>
                    <a:pt x="1296" y="3104"/>
                  </a:lnTo>
                  <a:lnTo>
                    <a:pt x="1282" y="3093"/>
                  </a:lnTo>
                  <a:lnTo>
                    <a:pt x="1270" y="3079"/>
                  </a:lnTo>
                  <a:lnTo>
                    <a:pt x="1263" y="3061"/>
                  </a:lnTo>
                  <a:lnTo>
                    <a:pt x="1260" y="3039"/>
                  </a:lnTo>
                  <a:lnTo>
                    <a:pt x="1260" y="2071"/>
                  </a:lnTo>
                  <a:lnTo>
                    <a:pt x="1068" y="2071"/>
                  </a:lnTo>
                  <a:lnTo>
                    <a:pt x="646" y="2492"/>
                  </a:lnTo>
                  <a:lnTo>
                    <a:pt x="634" y="2501"/>
                  </a:lnTo>
                  <a:lnTo>
                    <a:pt x="621" y="2508"/>
                  </a:lnTo>
                  <a:lnTo>
                    <a:pt x="603" y="2512"/>
                  </a:lnTo>
                  <a:lnTo>
                    <a:pt x="583" y="2513"/>
                  </a:lnTo>
                  <a:lnTo>
                    <a:pt x="564" y="2507"/>
                  </a:lnTo>
                  <a:lnTo>
                    <a:pt x="548" y="2497"/>
                  </a:lnTo>
                  <a:lnTo>
                    <a:pt x="536" y="2486"/>
                  </a:lnTo>
                  <a:lnTo>
                    <a:pt x="526" y="2473"/>
                  </a:lnTo>
                  <a:lnTo>
                    <a:pt x="521" y="2457"/>
                  </a:lnTo>
                  <a:lnTo>
                    <a:pt x="519" y="2440"/>
                  </a:lnTo>
                  <a:lnTo>
                    <a:pt x="519" y="2071"/>
                  </a:lnTo>
                  <a:lnTo>
                    <a:pt x="74" y="2071"/>
                  </a:lnTo>
                  <a:lnTo>
                    <a:pt x="53" y="2069"/>
                  </a:lnTo>
                  <a:lnTo>
                    <a:pt x="36" y="2061"/>
                  </a:lnTo>
                  <a:lnTo>
                    <a:pt x="21" y="2051"/>
                  </a:lnTo>
                  <a:lnTo>
                    <a:pt x="9" y="2036"/>
                  </a:lnTo>
                  <a:lnTo>
                    <a:pt x="3" y="2018"/>
                  </a:lnTo>
                  <a:lnTo>
                    <a:pt x="0" y="1997"/>
                  </a:lnTo>
                  <a:lnTo>
                    <a:pt x="0" y="75"/>
                  </a:lnTo>
                  <a:lnTo>
                    <a:pt x="3" y="53"/>
                  </a:lnTo>
                  <a:lnTo>
                    <a:pt x="9" y="35"/>
                  </a:lnTo>
                  <a:lnTo>
                    <a:pt x="21" y="22"/>
                  </a:lnTo>
                  <a:lnTo>
                    <a:pt x="36" y="10"/>
                  </a:lnTo>
                  <a:lnTo>
                    <a:pt x="53" y="4"/>
                  </a:lnTo>
                  <a:lnTo>
                    <a:pt x="7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27" name="Freeform 91"/>
          <p:cNvSpPr>
            <a:spLocks noEditPoints="1"/>
          </p:cNvSpPr>
          <p:nvPr/>
        </p:nvSpPr>
        <p:spPr bwMode="auto">
          <a:xfrm>
            <a:off x="7600462" y="3036947"/>
            <a:ext cx="612775" cy="612775"/>
          </a:xfrm>
          <a:custGeom>
            <a:avLst/>
            <a:gdLst>
              <a:gd name="T0" fmla="*/ 1133 w 3474"/>
              <a:gd name="T1" fmla="*/ 1077 h 3475"/>
              <a:gd name="T2" fmla="*/ 1072 w 3474"/>
              <a:gd name="T3" fmla="*/ 1158 h 3475"/>
              <a:gd name="T4" fmla="*/ 1124 w 3474"/>
              <a:gd name="T5" fmla="*/ 1172 h 3475"/>
              <a:gd name="T6" fmla="*/ 1180 w 3474"/>
              <a:gd name="T7" fmla="*/ 1194 h 3475"/>
              <a:gd name="T8" fmla="*/ 1199 w 3474"/>
              <a:gd name="T9" fmla="*/ 1253 h 3475"/>
              <a:gd name="T10" fmla="*/ 1167 w 3474"/>
              <a:gd name="T11" fmla="*/ 1309 h 3475"/>
              <a:gd name="T12" fmla="*/ 1228 w 3474"/>
              <a:gd name="T13" fmla="*/ 1326 h 3475"/>
              <a:gd name="T14" fmla="*/ 1315 w 3474"/>
              <a:gd name="T15" fmla="*/ 1268 h 3475"/>
              <a:gd name="T16" fmla="*/ 1334 w 3474"/>
              <a:gd name="T17" fmla="*/ 1166 h 3475"/>
              <a:gd name="T18" fmla="*/ 1287 w 3474"/>
              <a:gd name="T19" fmla="*/ 1085 h 3475"/>
              <a:gd name="T20" fmla="*/ 1210 w 3474"/>
              <a:gd name="T21" fmla="*/ 1057 h 3475"/>
              <a:gd name="T22" fmla="*/ 736 w 3474"/>
              <a:gd name="T23" fmla="*/ 1040 h 3475"/>
              <a:gd name="T24" fmla="*/ 924 w 3474"/>
              <a:gd name="T25" fmla="*/ 1147 h 3475"/>
              <a:gd name="T26" fmla="*/ 978 w 3474"/>
              <a:gd name="T27" fmla="*/ 1020 h 3475"/>
              <a:gd name="T28" fmla="*/ 1094 w 3474"/>
              <a:gd name="T29" fmla="*/ 934 h 3475"/>
              <a:gd name="T30" fmla="*/ 1236 w 3474"/>
              <a:gd name="T31" fmla="*/ 916 h 3475"/>
              <a:gd name="T32" fmla="*/ 1372 w 3474"/>
              <a:gd name="T33" fmla="*/ 968 h 3475"/>
              <a:gd name="T34" fmla="*/ 1464 w 3474"/>
              <a:gd name="T35" fmla="*/ 1085 h 3475"/>
              <a:gd name="T36" fmla="*/ 1482 w 3474"/>
              <a:gd name="T37" fmla="*/ 1227 h 3475"/>
              <a:gd name="T38" fmla="*/ 1427 w 3474"/>
              <a:gd name="T39" fmla="*/ 1363 h 3475"/>
              <a:gd name="T40" fmla="*/ 1310 w 3474"/>
              <a:gd name="T41" fmla="*/ 1452 h 3475"/>
              <a:gd name="T42" fmla="*/ 1165 w 3474"/>
              <a:gd name="T43" fmla="*/ 1471 h 3475"/>
              <a:gd name="T44" fmla="*/ 1031 w 3474"/>
              <a:gd name="T45" fmla="*/ 1415 h 3475"/>
              <a:gd name="T46" fmla="*/ 942 w 3474"/>
              <a:gd name="T47" fmla="*/ 1299 h 3475"/>
              <a:gd name="T48" fmla="*/ 719 w 3474"/>
              <a:gd name="T49" fmla="*/ 1199 h 3475"/>
              <a:gd name="T50" fmla="*/ 3298 w 3474"/>
              <a:gd name="T51" fmla="*/ 2319 h 3475"/>
              <a:gd name="T52" fmla="*/ 208 w 3474"/>
              <a:gd name="T53" fmla="*/ 148 h 3475"/>
              <a:gd name="T54" fmla="*/ 147 w 3474"/>
              <a:gd name="T55" fmla="*/ 208 h 3475"/>
              <a:gd name="T56" fmla="*/ 151 w 3474"/>
              <a:gd name="T57" fmla="*/ 322 h 3475"/>
              <a:gd name="T58" fmla="*/ 214 w 3474"/>
              <a:gd name="T59" fmla="*/ 473 h 3475"/>
              <a:gd name="T60" fmla="*/ 329 w 3474"/>
              <a:gd name="T61" fmla="*/ 647 h 3475"/>
              <a:gd name="T62" fmla="*/ 489 w 3474"/>
              <a:gd name="T63" fmla="*/ 830 h 3475"/>
              <a:gd name="T64" fmla="*/ 602 w 3474"/>
              <a:gd name="T65" fmla="*/ 609 h 3475"/>
              <a:gd name="T66" fmla="*/ 649 w 3474"/>
              <a:gd name="T67" fmla="*/ 577 h 3475"/>
              <a:gd name="T68" fmla="*/ 734 w 3474"/>
              <a:gd name="T69" fmla="*/ 408 h 3475"/>
              <a:gd name="T70" fmla="*/ 555 w 3474"/>
              <a:gd name="T71" fmla="*/ 269 h 3475"/>
              <a:gd name="T72" fmla="*/ 392 w 3474"/>
              <a:gd name="T73" fmla="*/ 177 h 3475"/>
              <a:gd name="T74" fmla="*/ 259 w 3474"/>
              <a:gd name="T75" fmla="*/ 142 h 3475"/>
              <a:gd name="T76" fmla="*/ 336 w 3474"/>
              <a:gd name="T77" fmla="*/ 15 h 3475"/>
              <a:gd name="T78" fmla="*/ 524 w 3474"/>
              <a:gd name="T79" fmla="*/ 87 h 3475"/>
              <a:gd name="T80" fmla="*/ 726 w 3474"/>
              <a:gd name="T81" fmla="*/ 213 h 3475"/>
              <a:gd name="T82" fmla="*/ 929 w 3474"/>
              <a:gd name="T83" fmla="*/ 389 h 3475"/>
              <a:gd name="T84" fmla="*/ 1592 w 3474"/>
              <a:gd name="T85" fmla="*/ 427 h 3475"/>
              <a:gd name="T86" fmla="*/ 1645 w 3474"/>
              <a:gd name="T87" fmla="*/ 452 h 3475"/>
              <a:gd name="T88" fmla="*/ 3474 w 3474"/>
              <a:gd name="T89" fmla="*/ 2318 h 3475"/>
              <a:gd name="T90" fmla="*/ 2375 w 3474"/>
              <a:gd name="T91" fmla="*/ 3452 h 3475"/>
              <a:gd name="T92" fmla="*/ 2323 w 3474"/>
              <a:gd name="T93" fmla="*/ 3475 h 3475"/>
              <a:gd name="T94" fmla="*/ 2272 w 3474"/>
              <a:gd name="T95" fmla="*/ 3452 h 3475"/>
              <a:gd name="T96" fmla="*/ 443 w 3474"/>
              <a:gd name="T97" fmla="*/ 1592 h 3475"/>
              <a:gd name="T98" fmla="*/ 430 w 3474"/>
              <a:gd name="T99" fmla="*/ 978 h 3475"/>
              <a:gd name="T100" fmla="*/ 249 w 3474"/>
              <a:gd name="T101" fmla="*/ 781 h 3475"/>
              <a:gd name="T102" fmla="*/ 111 w 3474"/>
              <a:gd name="T103" fmla="*/ 575 h 3475"/>
              <a:gd name="T104" fmla="*/ 26 w 3474"/>
              <a:gd name="T105" fmla="*/ 381 h 3475"/>
              <a:gd name="T106" fmla="*/ 0 w 3474"/>
              <a:gd name="T107" fmla="*/ 212 h 3475"/>
              <a:gd name="T108" fmla="*/ 39 w 3474"/>
              <a:gd name="T109" fmla="*/ 83 h 3475"/>
              <a:gd name="T110" fmla="*/ 142 w 3474"/>
              <a:gd name="T111" fmla="*/ 11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475">
                <a:moveTo>
                  <a:pt x="1210" y="1057"/>
                </a:moveTo>
                <a:lnTo>
                  <a:pt x="1184" y="1059"/>
                </a:lnTo>
                <a:lnTo>
                  <a:pt x="1159" y="1065"/>
                </a:lnTo>
                <a:lnTo>
                  <a:pt x="1133" y="1077"/>
                </a:lnTo>
                <a:lnTo>
                  <a:pt x="1107" y="1097"/>
                </a:lnTo>
                <a:lnTo>
                  <a:pt x="1091" y="1115"/>
                </a:lnTo>
                <a:lnTo>
                  <a:pt x="1080" y="1136"/>
                </a:lnTo>
                <a:lnTo>
                  <a:pt x="1072" y="1158"/>
                </a:lnTo>
                <a:lnTo>
                  <a:pt x="1068" y="1181"/>
                </a:lnTo>
                <a:lnTo>
                  <a:pt x="1088" y="1180"/>
                </a:lnTo>
                <a:lnTo>
                  <a:pt x="1106" y="1176"/>
                </a:lnTo>
                <a:lnTo>
                  <a:pt x="1124" y="1172"/>
                </a:lnTo>
                <a:lnTo>
                  <a:pt x="1141" y="1172"/>
                </a:lnTo>
                <a:lnTo>
                  <a:pt x="1157" y="1176"/>
                </a:lnTo>
                <a:lnTo>
                  <a:pt x="1170" y="1183"/>
                </a:lnTo>
                <a:lnTo>
                  <a:pt x="1180" y="1194"/>
                </a:lnTo>
                <a:lnTo>
                  <a:pt x="1190" y="1207"/>
                </a:lnTo>
                <a:lnTo>
                  <a:pt x="1195" y="1222"/>
                </a:lnTo>
                <a:lnTo>
                  <a:pt x="1199" y="1237"/>
                </a:lnTo>
                <a:lnTo>
                  <a:pt x="1199" y="1253"/>
                </a:lnTo>
                <a:lnTo>
                  <a:pt x="1196" y="1269"/>
                </a:lnTo>
                <a:lnTo>
                  <a:pt x="1191" y="1283"/>
                </a:lnTo>
                <a:lnTo>
                  <a:pt x="1181" y="1297"/>
                </a:lnTo>
                <a:lnTo>
                  <a:pt x="1167" y="1309"/>
                </a:lnTo>
                <a:lnTo>
                  <a:pt x="1151" y="1317"/>
                </a:lnTo>
                <a:lnTo>
                  <a:pt x="1175" y="1325"/>
                </a:lnTo>
                <a:lnTo>
                  <a:pt x="1201" y="1328"/>
                </a:lnTo>
                <a:lnTo>
                  <a:pt x="1228" y="1326"/>
                </a:lnTo>
                <a:lnTo>
                  <a:pt x="1253" y="1318"/>
                </a:lnTo>
                <a:lnTo>
                  <a:pt x="1277" y="1306"/>
                </a:lnTo>
                <a:lnTo>
                  <a:pt x="1298" y="1289"/>
                </a:lnTo>
                <a:lnTo>
                  <a:pt x="1315" y="1268"/>
                </a:lnTo>
                <a:lnTo>
                  <a:pt x="1328" y="1244"/>
                </a:lnTo>
                <a:lnTo>
                  <a:pt x="1334" y="1219"/>
                </a:lnTo>
                <a:lnTo>
                  <a:pt x="1337" y="1193"/>
                </a:lnTo>
                <a:lnTo>
                  <a:pt x="1334" y="1166"/>
                </a:lnTo>
                <a:lnTo>
                  <a:pt x="1328" y="1141"/>
                </a:lnTo>
                <a:lnTo>
                  <a:pt x="1315" y="1117"/>
                </a:lnTo>
                <a:lnTo>
                  <a:pt x="1298" y="1097"/>
                </a:lnTo>
                <a:lnTo>
                  <a:pt x="1287" y="1085"/>
                </a:lnTo>
                <a:lnTo>
                  <a:pt x="1271" y="1074"/>
                </a:lnTo>
                <a:lnTo>
                  <a:pt x="1253" y="1066"/>
                </a:lnTo>
                <a:lnTo>
                  <a:pt x="1232" y="1060"/>
                </a:lnTo>
                <a:lnTo>
                  <a:pt x="1210" y="1057"/>
                </a:lnTo>
                <a:close/>
                <a:moveTo>
                  <a:pt x="1572" y="585"/>
                </a:moveTo>
                <a:lnTo>
                  <a:pt x="730" y="718"/>
                </a:lnTo>
                <a:lnTo>
                  <a:pt x="686" y="1004"/>
                </a:lnTo>
                <a:lnTo>
                  <a:pt x="736" y="1040"/>
                </a:lnTo>
                <a:lnTo>
                  <a:pt x="785" y="1073"/>
                </a:lnTo>
                <a:lnTo>
                  <a:pt x="834" y="1102"/>
                </a:lnTo>
                <a:lnTo>
                  <a:pt x="879" y="1126"/>
                </a:lnTo>
                <a:lnTo>
                  <a:pt x="924" y="1147"/>
                </a:lnTo>
                <a:lnTo>
                  <a:pt x="931" y="1114"/>
                </a:lnTo>
                <a:lnTo>
                  <a:pt x="944" y="1081"/>
                </a:lnTo>
                <a:lnTo>
                  <a:pt x="959" y="1049"/>
                </a:lnTo>
                <a:lnTo>
                  <a:pt x="978" y="1020"/>
                </a:lnTo>
                <a:lnTo>
                  <a:pt x="1003" y="992"/>
                </a:lnTo>
                <a:lnTo>
                  <a:pt x="1030" y="968"/>
                </a:lnTo>
                <a:lnTo>
                  <a:pt x="1061" y="949"/>
                </a:lnTo>
                <a:lnTo>
                  <a:pt x="1094" y="934"/>
                </a:lnTo>
                <a:lnTo>
                  <a:pt x="1128" y="922"/>
                </a:lnTo>
                <a:lnTo>
                  <a:pt x="1163" y="916"/>
                </a:lnTo>
                <a:lnTo>
                  <a:pt x="1200" y="914"/>
                </a:lnTo>
                <a:lnTo>
                  <a:pt x="1236" y="916"/>
                </a:lnTo>
                <a:lnTo>
                  <a:pt x="1272" y="922"/>
                </a:lnTo>
                <a:lnTo>
                  <a:pt x="1308" y="934"/>
                </a:lnTo>
                <a:lnTo>
                  <a:pt x="1341" y="949"/>
                </a:lnTo>
                <a:lnTo>
                  <a:pt x="1372" y="968"/>
                </a:lnTo>
                <a:lnTo>
                  <a:pt x="1402" y="992"/>
                </a:lnTo>
                <a:lnTo>
                  <a:pt x="1427" y="1021"/>
                </a:lnTo>
                <a:lnTo>
                  <a:pt x="1448" y="1052"/>
                </a:lnTo>
                <a:lnTo>
                  <a:pt x="1464" y="1085"/>
                </a:lnTo>
                <a:lnTo>
                  <a:pt x="1476" y="1120"/>
                </a:lnTo>
                <a:lnTo>
                  <a:pt x="1482" y="1156"/>
                </a:lnTo>
                <a:lnTo>
                  <a:pt x="1485" y="1192"/>
                </a:lnTo>
                <a:lnTo>
                  <a:pt x="1482" y="1227"/>
                </a:lnTo>
                <a:lnTo>
                  <a:pt x="1476" y="1263"/>
                </a:lnTo>
                <a:lnTo>
                  <a:pt x="1464" y="1298"/>
                </a:lnTo>
                <a:lnTo>
                  <a:pt x="1448" y="1331"/>
                </a:lnTo>
                <a:lnTo>
                  <a:pt x="1427" y="1363"/>
                </a:lnTo>
                <a:lnTo>
                  <a:pt x="1402" y="1392"/>
                </a:lnTo>
                <a:lnTo>
                  <a:pt x="1374" y="1415"/>
                </a:lnTo>
                <a:lnTo>
                  <a:pt x="1344" y="1435"/>
                </a:lnTo>
                <a:lnTo>
                  <a:pt x="1310" y="1452"/>
                </a:lnTo>
                <a:lnTo>
                  <a:pt x="1275" y="1464"/>
                </a:lnTo>
                <a:lnTo>
                  <a:pt x="1239" y="1471"/>
                </a:lnTo>
                <a:lnTo>
                  <a:pt x="1202" y="1473"/>
                </a:lnTo>
                <a:lnTo>
                  <a:pt x="1165" y="1471"/>
                </a:lnTo>
                <a:lnTo>
                  <a:pt x="1129" y="1464"/>
                </a:lnTo>
                <a:lnTo>
                  <a:pt x="1095" y="1452"/>
                </a:lnTo>
                <a:lnTo>
                  <a:pt x="1062" y="1435"/>
                </a:lnTo>
                <a:lnTo>
                  <a:pt x="1031" y="1415"/>
                </a:lnTo>
                <a:lnTo>
                  <a:pt x="1003" y="1392"/>
                </a:lnTo>
                <a:lnTo>
                  <a:pt x="978" y="1363"/>
                </a:lnTo>
                <a:lnTo>
                  <a:pt x="957" y="1332"/>
                </a:lnTo>
                <a:lnTo>
                  <a:pt x="942" y="1299"/>
                </a:lnTo>
                <a:lnTo>
                  <a:pt x="889" y="1281"/>
                </a:lnTo>
                <a:lnTo>
                  <a:pt x="833" y="1258"/>
                </a:lnTo>
                <a:lnTo>
                  <a:pt x="777" y="1231"/>
                </a:lnTo>
                <a:lnTo>
                  <a:pt x="719" y="1199"/>
                </a:lnTo>
                <a:lnTo>
                  <a:pt x="661" y="1162"/>
                </a:lnTo>
                <a:lnTo>
                  <a:pt x="597" y="1563"/>
                </a:lnTo>
                <a:lnTo>
                  <a:pt x="2323" y="3296"/>
                </a:lnTo>
                <a:lnTo>
                  <a:pt x="3298" y="2319"/>
                </a:lnTo>
                <a:lnTo>
                  <a:pt x="1572" y="585"/>
                </a:lnTo>
                <a:close/>
                <a:moveTo>
                  <a:pt x="259" y="142"/>
                </a:moveTo>
                <a:lnTo>
                  <a:pt x="231" y="144"/>
                </a:lnTo>
                <a:lnTo>
                  <a:pt x="208" y="148"/>
                </a:lnTo>
                <a:lnTo>
                  <a:pt x="187" y="157"/>
                </a:lnTo>
                <a:lnTo>
                  <a:pt x="169" y="170"/>
                </a:lnTo>
                <a:lnTo>
                  <a:pt x="156" y="188"/>
                </a:lnTo>
                <a:lnTo>
                  <a:pt x="147" y="208"/>
                </a:lnTo>
                <a:lnTo>
                  <a:pt x="142" y="232"/>
                </a:lnTo>
                <a:lnTo>
                  <a:pt x="141" y="260"/>
                </a:lnTo>
                <a:lnTo>
                  <a:pt x="145" y="289"/>
                </a:lnTo>
                <a:lnTo>
                  <a:pt x="151" y="322"/>
                </a:lnTo>
                <a:lnTo>
                  <a:pt x="161" y="357"/>
                </a:lnTo>
                <a:lnTo>
                  <a:pt x="176" y="394"/>
                </a:lnTo>
                <a:lnTo>
                  <a:pt x="193" y="433"/>
                </a:lnTo>
                <a:lnTo>
                  <a:pt x="214" y="473"/>
                </a:lnTo>
                <a:lnTo>
                  <a:pt x="239" y="515"/>
                </a:lnTo>
                <a:lnTo>
                  <a:pt x="266" y="558"/>
                </a:lnTo>
                <a:lnTo>
                  <a:pt x="296" y="603"/>
                </a:lnTo>
                <a:lnTo>
                  <a:pt x="329" y="647"/>
                </a:lnTo>
                <a:lnTo>
                  <a:pt x="365" y="692"/>
                </a:lnTo>
                <a:lnTo>
                  <a:pt x="403" y="739"/>
                </a:lnTo>
                <a:lnTo>
                  <a:pt x="444" y="784"/>
                </a:lnTo>
                <a:lnTo>
                  <a:pt x="489" y="830"/>
                </a:lnTo>
                <a:lnTo>
                  <a:pt x="550" y="889"/>
                </a:lnTo>
                <a:lnTo>
                  <a:pt x="590" y="637"/>
                </a:lnTo>
                <a:lnTo>
                  <a:pt x="594" y="623"/>
                </a:lnTo>
                <a:lnTo>
                  <a:pt x="602" y="609"/>
                </a:lnTo>
                <a:lnTo>
                  <a:pt x="611" y="596"/>
                </a:lnTo>
                <a:lnTo>
                  <a:pt x="622" y="587"/>
                </a:lnTo>
                <a:lnTo>
                  <a:pt x="634" y="581"/>
                </a:lnTo>
                <a:lnTo>
                  <a:pt x="649" y="577"/>
                </a:lnTo>
                <a:lnTo>
                  <a:pt x="870" y="543"/>
                </a:lnTo>
                <a:lnTo>
                  <a:pt x="824" y="494"/>
                </a:lnTo>
                <a:lnTo>
                  <a:pt x="779" y="450"/>
                </a:lnTo>
                <a:lnTo>
                  <a:pt x="734" y="408"/>
                </a:lnTo>
                <a:lnTo>
                  <a:pt x="688" y="369"/>
                </a:lnTo>
                <a:lnTo>
                  <a:pt x="644" y="334"/>
                </a:lnTo>
                <a:lnTo>
                  <a:pt x="600" y="300"/>
                </a:lnTo>
                <a:lnTo>
                  <a:pt x="555" y="269"/>
                </a:lnTo>
                <a:lnTo>
                  <a:pt x="513" y="242"/>
                </a:lnTo>
                <a:lnTo>
                  <a:pt x="471" y="216"/>
                </a:lnTo>
                <a:lnTo>
                  <a:pt x="431" y="195"/>
                </a:lnTo>
                <a:lnTo>
                  <a:pt x="392" y="177"/>
                </a:lnTo>
                <a:lnTo>
                  <a:pt x="356" y="164"/>
                </a:lnTo>
                <a:lnTo>
                  <a:pt x="321" y="153"/>
                </a:lnTo>
                <a:lnTo>
                  <a:pt x="288" y="146"/>
                </a:lnTo>
                <a:lnTo>
                  <a:pt x="259" y="142"/>
                </a:lnTo>
                <a:close/>
                <a:moveTo>
                  <a:pt x="212" y="0"/>
                </a:moveTo>
                <a:lnTo>
                  <a:pt x="251" y="1"/>
                </a:lnTo>
                <a:lnTo>
                  <a:pt x="292" y="6"/>
                </a:lnTo>
                <a:lnTo>
                  <a:pt x="336" y="15"/>
                </a:lnTo>
                <a:lnTo>
                  <a:pt x="380" y="27"/>
                </a:lnTo>
                <a:lnTo>
                  <a:pt x="426" y="43"/>
                </a:lnTo>
                <a:lnTo>
                  <a:pt x="474" y="63"/>
                </a:lnTo>
                <a:lnTo>
                  <a:pt x="524" y="87"/>
                </a:lnTo>
                <a:lnTo>
                  <a:pt x="573" y="113"/>
                </a:lnTo>
                <a:lnTo>
                  <a:pt x="624" y="144"/>
                </a:lnTo>
                <a:lnTo>
                  <a:pt x="674" y="176"/>
                </a:lnTo>
                <a:lnTo>
                  <a:pt x="726" y="213"/>
                </a:lnTo>
                <a:lnTo>
                  <a:pt x="777" y="253"/>
                </a:lnTo>
                <a:lnTo>
                  <a:pt x="829" y="296"/>
                </a:lnTo>
                <a:lnTo>
                  <a:pt x="879" y="341"/>
                </a:lnTo>
                <a:lnTo>
                  <a:pt x="929" y="389"/>
                </a:lnTo>
                <a:lnTo>
                  <a:pt x="987" y="452"/>
                </a:lnTo>
                <a:lnTo>
                  <a:pt x="1042" y="515"/>
                </a:lnTo>
                <a:lnTo>
                  <a:pt x="1578" y="430"/>
                </a:lnTo>
                <a:lnTo>
                  <a:pt x="1592" y="427"/>
                </a:lnTo>
                <a:lnTo>
                  <a:pt x="1606" y="430"/>
                </a:lnTo>
                <a:lnTo>
                  <a:pt x="1618" y="435"/>
                </a:lnTo>
                <a:lnTo>
                  <a:pt x="1632" y="443"/>
                </a:lnTo>
                <a:lnTo>
                  <a:pt x="1645" y="452"/>
                </a:lnTo>
                <a:lnTo>
                  <a:pt x="3453" y="2267"/>
                </a:lnTo>
                <a:lnTo>
                  <a:pt x="3464" y="2282"/>
                </a:lnTo>
                <a:lnTo>
                  <a:pt x="3472" y="2300"/>
                </a:lnTo>
                <a:lnTo>
                  <a:pt x="3474" y="2318"/>
                </a:lnTo>
                <a:lnTo>
                  <a:pt x="3472" y="2337"/>
                </a:lnTo>
                <a:lnTo>
                  <a:pt x="3464" y="2355"/>
                </a:lnTo>
                <a:lnTo>
                  <a:pt x="3453" y="2371"/>
                </a:lnTo>
                <a:lnTo>
                  <a:pt x="2375" y="3452"/>
                </a:lnTo>
                <a:lnTo>
                  <a:pt x="2365" y="3462"/>
                </a:lnTo>
                <a:lnTo>
                  <a:pt x="2352" y="3468"/>
                </a:lnTo>
                <a:lnTo>
                  <a:pt x="2339" y="3472"/>
                </a:lnTo>
                <a:lnTo>
                  <a:pt x="2323" y="3475"/>
                </a:lnTo>
                <a:lnTo>
                  <a:pt x="2309" y="3472"/>
                </a:lnTo>
                <a:lnTo>
                  <a:pt x="2295" y="3468"/>
                </a:lnTo>
                <a:lnTo>
                  <a:pt x="2283" y="3462"/>
                </a:lnTo>
                <a:lnTo>
                  <a:pt x="2272" y="3452"/>
                </a:lnTo>
                <a:lnTo>
                  <a:pt x="464" y="1637"/>
                </a:lnTo>
                <a:lnTo>
                  <a:pt x="455" y="1624"/>
                </a:lnTo>
                <a:lnTo>
                  <a:pt x="448" y="1610"/>
                </a:lnTo>
                <a:lnTo>
                  <a:pt x="443" y="1592"/>
                </a:lnTo>
                <a:lnTo>
                  <a:pt x="442" y="1571"/>
                </a:lnTo>
                <a:lnTo>
                  <a:pt x="524" y="1061"/>
                </a:lnTo>
                <a:lnTo>
                  <a:pt x="476" y="1021"/>
                </a:lnTo>
                <a:lnTo>
                  <a:pt x="430" y="978"/>
                </a:lnTo>
                <a:lnTo>
                  <a:pt x="384" y="934"/>
                </a:lnTo>
                <a:lnTo>
                  <a:pt x="336" y="883"/>
                </a:lnTo>
                <a:lnTo>
                  <a:pt x="291" y="833"/>
                </a:lnTo>
                <a:lnTo>
                  <a:pt x="249" y="781"/>
                </a:lnTo>
                <a:lnTo>
                  <a:pt x="209" y="729"/>
                </a:lnTo>
                <a:lnTo>
                  <a:pt x="173" y="678"/>
                </a:lnTo>
                <a:lnTo>
                  <a:pt x="140" y="626"/>
                </a:lnTo>
                <a:lnTo>
                  <a:pt x="111" y="575"/>
                </a:lnTo>
                <a:lnTo>
                  <a:pt x="84" y="526"/>
                </a:lnTo>
                <a:lnTo>
                  <a:pt x="61" y="476"/>
                </a:lnTo>
                <a:lnTo>
                  <a:pt x="42" y="427"/>
                </a:lnTo>
                <a:lnTo>
                  <a:pt x="26" y="381"/>
                </a:lnTo>
                <a:lnTo>
                  <a:pt x="14" y="336"/>
                </a:lnTo>
                <a:lnTo>
                  <a:pt x="5" y="292"/>
                </a:lnTo>
                <a:lnTo>
                  <a:pt x="1" y="251"/>
                </a:lnTo>
                <a:lnTo>
                  <a:pt x="0" y="212"/>
                </a:lnTo>
                <a:lnTo>
                  <a:pt x="4" y="175"/>
                </a:lnTo>
                <a:lnTo>
                  <a:pt x="12" y="141"/>
                </a:lnTo>
                <a:lnTo>
                  <a:pt x="23" y="111"/>
                </a:lnTo>
                <a:lnTo>
                  <a:pt x="39" y="83"/>
                </a:lnTo>
                <a:lnTo>
                  <a:pt x="59" y="59"/>
                </a:lnTo>
                <a:lnTo>
                  <a:pt x="83" y="38"/>
                </a:lnTo>
                <a:lnTo>
                  <a:pt x="112" y="22"/>
                </a:lnTo>
                <a:lnTo>
                  <a:pt x="142" y="11"/>
                </a:lnTo>
                <a:lnTo>
                  <a:pt x="176" y="3"/>
                </a:lnTo>
                <a:lnTo>
                  <a:pt x="212"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28" name="Group 45"/>
          <p:cNvGrpSpPr/>
          <p:nvPr/>
        </p:nvGrpSpPr>
        <p:grpSpPr>
          <a:xfrm>
            <a:off x="4782427" y="3043297"/>
            <a:ext cx="614363" cy="600075"/>
            <a:chOff x="5305425" y="1893888"/>
            <a:chExt cx="614363" cy="600075"/>
          </a:xfrm>
          <a:solidFill>
            <a:sysClr val="window" lastClr="FFFFFF"/>
          </a:solidFill>
        </p:grpSpPr>
        <p:sp>
          <p:nvSpPr>
            <p:cNvPr id="129" name="Freeform 153"/>
            <p:cNvSpPr>
              <a:spLocks noEditPoints="1"/>
            </p:cNvSpPr>
            <p:nvPr/>
          </p:nvSpPr>
          <p:spPr bwMode="auto">
            <a:xfrm>
              <a:off x="5484813" y="1992313"/>
              <a:ext cx="434975" cy="228600"/>
            </a:xfrm>
            <a:custGeom>
              <a:avLst/>
              <a:gdLst>
                <a:gd name="T0" fmla="*/ 403 w 2470"/>
                <a:gd name="T1" fmla="*/ 911 h 1295"/>
                <a:gd name="T2" fmla="*/ 471 w 2470"/>
                <a:gd name="T3" fmla="*/ 1140 h 1295"/>
                <a:gd name="T4" fmla="*/ 2013 w 2470"/>
                <a:gd name="T5" fmla="*/ 1140 h 1295"/>
                <a:gd name="T6" fmla="*/ 2080 w 2470"/>
                <a:gd name="T7" fmla="*/ 911 h 1295"/>
                <a:gd name="T8" fmla="*/ 403 w 2470"/>
                <a:gd name="T9" fmla="*/ 911 h 1295"/>
                <a:gd name="T10" fmla="*/ 291 w 2470"/>
                <a:gd name="T11" fmla="*/ 533 h 1295"/>
                <a:gd name="T12" fmla="*/ 356 w 2470"/>
                <a:gd name="T13" fmla="*/ 762 h 1295"/>
                <a:gd name="T14" fmla="*/ 2117 w 2470"/>
                <a:gd name="T15" fmla="*/ 762 h 1295"/>
                <a:gd name="T16" fmla="*/ 2184 w 2470"/>
                <a:gd name="T17" fmla="*/ 533 h 1295"/>
                <a:gd name="T18" fmla="*/ 291 w 2470"/>
                <a:gd name="T19" fmla="*/ 533 h 1295"/>
                <a:gd name="T20" fmla="*/ 181 w 2470"/>
                <a:gd name="T21" fmla="*/ 149 h 1295"/>
                <a:gd name="T22" fmla="*/ 247 w 2470"/>
                <a:gd name="T23" fmla="*/ 378 h 1295"/>
                <a:gd name="T24" fmla="*/ 2228 w 2470"/>
                <a:gd name="T25" fmla="*/ 378 h 1295"/>
                <a:gd name="T26" fmla="*/ 2296 w 2470"/>
                <a:gd name="T27" fmla="*/ 149 h 1295"/>
                <a:gd name="T28" fmla="*/ 181 w 2470"/>
                <a:gd name="T29" fmla="*/ 149 h 1295"/>
                <a:gd name="T30" fmla="*/ 77 w 2470"/>
                <a:gd name="T31" fmla="*/ 0 h 1295"/>
                <a:gd name="T32" fmla="*/ 2391 w 2470"/>
                <a:gd name="T33" fmla="*/ 0 h 1295"/>
                <a:gd name="T34" fmla="*/ 2412 w 2470"/>
                <a:gd name="T35" fmla="*/ 2 h 1295"/>
                <a:gd name="T36" fmla="*/ 2429 w 2470"/>
                <a:gd name="T37" fmla="*/ 9 h 1295"/>
                <a:gd name="T38" fmla="*/ 2443 w 2470"/>
                <a:gd name="T39" fmla="*/ 17 h 1295"/>
                <a:gd name="T40" fmla="*/ 2454 w 2470"/>
                <a:gd name="T41" fmla="*/ 29 h 1295"/>
                <a:gd name="T42" fmla="*/ 2462 w 2470"/>
                <a:gd name="T43" fmla="*/ 41 h 1295"/>
                <a:gd name="T44" fmla="*/ 2467 w 2470"/>
                <a:gd name="T45" fmla="*/ 55 h 1295"/>
                <a:gd name="T46" fmla="*/ 2470 w 2470"/>
                <a:gd name="T47" fmla="*/ 70 h 1295"/>
                <a:gd name="T48" fmla="*/ 2468 w 2470"/>
                <a:gd name="T49" fmla="*/ 84 h 1295"/>
                <a:gd name="T50" fmla="*/ 2465 w 2470"/>
                <a:gd name="T51" fmla="*/ 97 h 1295"/>
                <a:gd name="T52" fmla="*/ 2139 w 2470"/>
                <a:gd name="T53" fmla="*/ 1243 h 1295"/>
                <a:gd name="T54" fmla="*/ 2132 w 2470"/>
                <a:gd name="T55" fmla="*/ 1260 h 1295"/>
                <a:gd name="T56" fmla="*/ 2120 w 2470"/>
                <a:gd name="T57" fmla="*/ 1274 h 1295"/>
                <a:gd name="T58" fmla="*/ 2106 w 2470"/>
                <a:gd name="T59" fmla="*/ 1286 h 1295"/>
                <a:gd name="T60" fmla="*/ 2086 w 2470"/>
                <a:gd name="T61" fmla="*/ 1292 h 1295"/>
                <a:gd name="T62" fmla="*/ 2065 w 2470"/>
                <a:gd name="T63" fmla="*/ 1295 h 1295"/>
                <a:gd name="T64" fmla="*/ 411 w 2470"/>
                <a:gd name="T65" fmla="*/ 1295 h 1295"/>
                <a:gd name="T66" fmla="*/ 390 w 2470"/>
                <a:gd name="T67" fmla="*/ 1292 h 1295"/>
                <a:gd name="T68" fmla="*/ 371 w 2470"/>
                <a:gd name="T69" fmla="*/ 1286 h 1295"/>
                <a:gd name="T70" fmla="*/ 355 w 2470"/>
                <a:gd name="T71" fmla="*/ 1274 h 1295"/>
                <a:gd name="T72" fmla="*/ 344 w 2470"/>
                <a:gd name="T73" fmla="*/ 1260 h 1295"/>
                <a:gd name="T74" fmla="*/ 337 w 2470"/>
                <a:gd name="T75" fmla="*/ 1243 h 1295"/>
                <a:gd name="T76" fmla="*/ 3 w 2470"/>
                <a:gd name="T77" fmla="*/ 97 h 1295"/>
                <a:gd name="T78" fmla="*/ 0 w 2470"/>
                <a:gd name="T79" fmla="*/ 73 h 1295"/>
                <a:gd name="T80" fmla="*/ 2 w 2470"/>
                <a:gd name="T81" fmla="*/ 53 h 1295"/>
                <a:gd name="T82" fmla="*/ 9 w 2470"/>
                <a:gd name="T83" fmla="*/ 35 h 1295"/>
                <a:gd name="T84" fmla="*/ 20 w 2470"/>
                <a:gd name="T85" fmla="*/ 20 h 1295"/>
                <a:gd name="T86" fmla="*/ 36 w 2470"/>
                <a:gd name="T87" fmla="*/ 10 h 1295"/>
                <a:gd name="T88" fmla="*/ 55 w 2470"/>
                <a:gd name="T89" fmla="*/ 2 h 1295"/>
                <a:gd name="T90" fmla="*/ 77 w 2470"/>
                <a:gd name="T91"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0" h="1295">
                  <a:moveTo>
                    <a:pt x="403" y="911"/>
                  </a:moveTo>
                  <a:lnTo>
                    <a:pt x="471" y="1140"/>
                  </a:lnTo>
                  <a:lnTo>
                    <a:pt x="2013" y="1140"/>
                  </a:lnTo>
                  <a:lnTo>
                    <a:pt x="2080" y="911"/>
                  </a:lnTo>
                  <a:lnTo>
                    <a:pt x="403" y="911"/>
                  </a:lnTo>
                  <a:close/>
                  <a:moveTo>
                    <a:pt x="291" y="533"/>
                  </a:moveTo>
                  <a:lnTo>
                    <a:pt x="356" y="762"/>
                  </a:lnTo>
                  <a:lnTo>
                    <a:pt x="2117" y="762"/>
                  </a:lnTo>
                  <a:lnTo>
                    <a:pt x="2184" y="533"/>
                  </a:lnTo>
                  <a:lnTo>
                    <a:pt x="291" y="533"/>
                  </a:lnTo>
                  <a:close/>
                  <a:moveTo>
                    <a:pt x="181" y="149"/>
                  </a:moveTo>
                  <a:lnTo>
                    <a:pt x="247" y="378"/>
                  </a:lnTo>
                  <a:lnTo>
                    <a:pt x="2228" y="378"/>
                  </a:lnTo>
                  <a:lnTo>
                    <a:pt x="2296" y="149"/>
                  </a:lnTo>
                  <a:lnTo>
                    <a:pt x="181" y="149"/>
                  </a:lnTo>
                  <a:close/>
                  <a:moveTo>
                    <a:pt x="77" y="0"/>
                  </a:moveTo>
                  <a:lnTo>
                    <a:pt x="2391" y="0"/>
                  </a:lnTo>
                  <a:lnTo>
                    <a:pt x="2412" y="2"/>
                  </a:lnTo>
                  <a:lnTo>
                    <a:pt x="2429" y="9"/>
                  </a:lnTo>
                  <a:lnTo>
                    <a:pt x="2443" y="17"/>
                  </a:lnTo>
                  <a:lnTo>
                    <a:pt x="2454" y="29"/>
                  </a:lnTo>
                  <a:lnTo>
                    <a:pt x="2462" y="41"/>
                  </a:lnTo>
                  <a:lnTo>
                    <a:pt x="2467" y="55"/>
                  </a:lnTo>
                  <a:lnTo>
                    <a:pt x="2470" y="70"/>
                  </a:lnTo>
                  <a:lnTo>
                    <a:pt x="2468" y="84"/>
                  </a:lnTo>
                  <a:lnTo>
                    <a:pt x="2465" y="97"/>
                  </a:lnTo>
                  <a:lnTo>
                    <a:pt x="2139" y="1243"/>
                  </a:lnTo>
                  <a:lnTo>
                    <a:pt x="2132" y="1260"/>
                  </a:lnTo>
                  <a:lnTo>
                    <a:pt x="2120" y="1274"/>
                  </a:lnTo>
                  <a:lnTo>
                    <a:pt x="2106" y="1286"/>
                  </a:lnTo>
                  <a:lnTo>
                    <a:pt x="2086" y="1292"/>
                  </a:lnTo>
                  <a:lnTo>
                    <a:pt x="2065" y="1295"/>
                  </a:lnTo>
                  <a:lnTo>
                    <a:pt x="411" y="1295"/>
                  </a:lnTo>
                  <a:lnTo>
                    <a:pt x="390" y="1292"/>
                  </a:lnTo>
                  <a:lnTo>
                    <a:pt x="371" y="1286"/>
                  </a:lnTo>
                  <a:lnTo>
                    <a:pt x="355" y="1274"/>
                  </a:lnTo>
                  <a:lnTo>
                    <a:pt x="344" y="1260"/>
                  </a:lnTo>
                  <a:lnTo>
                    <a:pt x="337" y="1243"/>
                  </a:lnTo>
                  <a:lnTo>
                    <a:pt x="3" y="97"/>
                  </a:lnTo>
                  <a:lnTo>
                    <a:pt x="0" y="73"/>
                  </a:lnTo>
                  <a:lnTo>
                    <a:pt x="2" y="53"/>
                  </a:lnTo>
                  <a:lnTo>
                    <a:pt x="9" y="35"/>
                  </a:lnTo>
                  <a:lnTo>
                    <a:pt x="20" y="20"/>
                  </a:lnTo>
                  <a:lnTo>
                    <a:pt x="36" y="10"/>
                  </a:lnTo>
                  <a:lnTo>
                    <a:pt x="55" y="2"/>
                  </a:lnTo>
                  <a:lnTo>
                    <a:pt x="7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0" name="Freeform 154"/>
            <p:cNvSpPr/>
            <p:nvPr/>
          </p:nvSpPr>
          <p:spPr bwMode="auto">
            <a:xfrm>
              <a:off x="5305425" y="1893888"/>
              <a:ext cx="544513" cy="393700"/>
            </a:xfrm>
            <a:custGeom>
              <a:avLst/>
              <a:gdLst>
                <a:gd name="T0" fmla="*/ 0 w 3086"/>
                <a:gd name="T1" fmla="*/ 0 h 2234"/>
                <a:gd name="T2" fmla="*/ 610 w 3086"/>
                <a:gd name="T3" fmla="*/ 0 h 2234"/>
                <a:gd name="T4" fmla="*/ 628 w 3086"/>
                <a:gd name="T5" fmla="*/ 2 h 2234"/>
                <a:gd name="T6" fmla="*/ 643 w 3086"/>
                <a:gd name="T7" fmla="*/ 7 h 2234"/>
                <a:gd name="T8" fmla="*/ 657 w 3086"/>
                <a:gd name="T9" fmla="*/ 16 h 2234"/>
                <a:gd name="T10" fmla="*/ 669 w 3086"/>
                <a:gd name="T11" fmla="*/ 27 h 2234"/>
                <a:gd name="T12" fmla="*/ 677 w 3086"/>
                <a:gd name="T13" fmla="*/ 42 h 2234"/>
                <a:gd name="T14" fmla="*/ 684 w 3086"/>
                <a:gd name="T15" fmla="*/ 59 h 2234"/>
                <a:gd name="T16" fmla="*/ 1187 w 3086"/>
                <a:gd name="T17" fmla="*/ 2079 h 2234"/>
                <a:gd name="T18" fmla="*/ 3086 w 3086"/>
                <a:gd name="T19" fmla="*/ 2079 h 2234"/>
                <a:gd name="T20" fmla="*/ 3086 w 3086"/>
                <a:gd name="T21" fmla="*/ 2234 h 2234"/>
                <a:gd name="T22" fmla="*/ 1127 w 3086"/>
                <a:gd name="T23" fmla="*/ 2234 h 2234"/>
                <a:gd name="T24" fmla="*/ 1110 w 3086"/>
                <a:gd name="T25" fmla="*/ 2232 h 2234"/>
                <a:gd name="T26" fmla="*/ 1093 w 3086"/>
                <a:gd name="T27" fmla="*/ 2227 h 2234"/>
                <a:gd name="T28" fmla="*/ 1079 w 3086"/>
                <a:gd name="T29" fmla="*/ 2218 h 2234"/>
                <a:gd name="T30" fmla="*/ 1068 w 3086"/>
                <a:gd name="T31" fmla="*/ 2207 h 2234"/>
                <a:gd name="T32" fmla="*/ 1059 w 3086"/>
                <a:gd name="T33" fmla="*/ 2192 h 2234"/>
                <a:gd name="T34" fmla="*/ 1054 w 3086"/>
                <a:gd name="T35" fmla="*/ 2175 h 2234"/>
                <a:gd name="T36" fmla="*/ 549 w 3086"/>
                <a:gd name="T37" fmla="*/ 149 h 2234"/>
                <a:gd name="T38" fmla="*/ 0 w 3086"/>
                <a:gd name="T39" fmla="*/ 149 h 2234"/>
                <a:gd name="T40" fmla="*/ 0 w 3086"/>
                <a:gd name="T41" fmla="*/ 0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86" h="2234">
                  <a:moveTo>
                    <a:pt x="0" y="0"/>
                  </a:moveTo>
                  <a:lnTo>
                    <a:pt x="610" y="0"/>
                  </a:lnTo>
                  <a:lnTo>
                    <a:pt x="628" y="2"/>
                  </a:lnTo>
                  <a:lnTo>
                    <a:pt x="643" y="7"/>
                  </a:lnTo>
                  <a:lnTo>
                    <a:pt x="657" y="16"/>
                  </a:lnTo>
                  <a:lnTo>
                    <a:pt x="669" y="27"/>
                  </a:lnTo>
                  <a:lnTo>
                    <a:pt x="677" y="42"/>
                  </a:lnTo>
                  <a:lnTo>
                    <a:pt x="684" y="59"/>
                  </a:lnTo>
                  <a:lnTo>
                    <a:pt x="1187" y="2079"/>
                  </a:lnTo>
                  <a:lnTo>
                    <a:pt x="3086" y="2079"/>
                  </a:lnTo>
                  <a:lnTo>
                    <a:pt x="3086" y="2234"/>
                  </a:lnTo>
                  <a:lnTo>
                    <a:pt x="1127" y="2234"/>
                  </a:lnTo>
                  <a:lnTo>
                    <a:pt x="1110" y="2232"/>
                  </a:lnTo>
                  <a:lnTo>
                    <a:pt x="1093" y="2227"/>
                  </a:lnTo>
                  <a:lnTo>
                    <a:pt x="1079" y="2218"/>
                  </a:lnTo>
                  <a:lnTo>
                    <a:pt x="1068" y="2207"/>
                  </a:lnTo>
                  <a:lnTo>
                    <a:pt x="1059" y="2192"/>
                  </a:lnTo>
                  <a:lnTo>
                    <a:pt x="1054" y="2175"/>
                  </a:lnTo>
                  <a:lnTo>
                    <a:pt x="549" y="149"/>
                  </a:lnTo>
                  <a:lnTo>
                    <a:pt x="0" y="149"/>
                  </a:lnTo>
                  <a:lnTo>
                    <a:pt x="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1" name="Rectangle 155"/>
            <p:cNvSpPr>
              <a:spLocks noChangeArrowheads="1"/>
            </p:cNvSpPr>
            <p:nvPr/>
          </p:nvSpPr>
          <p:spPr bwMode="auto">
            <a:xfrm>
              <a:off x="5503863" y="2328863"/>
              <a:ext cx="304800" cy="25400"/>
            </a:xfrm>
            <a:prstGeom prst="rect">
              <a:avLst/>
            </a:prstGeom>
            <a:grpFill/>
            <a:ln w="0">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2" name="Freeform 156"/>
            <p:cNvSpPr>
              <a:spLocks noEditPoints="1"/>
            </p:cNvSpPr>
            <p:nvPr/>
          </p:nvSpPr>
          <p:spPr bwMode="auto">
            <a:xfrm>
              <a:off x="5741988" y="2389188"/>
              <a:ext cx="103188" cy="104775"/>
            </a:xfrm>
            <a:custGeom>
              <a:avLst/>
              <a:gdLst>
                <a:gd name="T0" fmla="*/ 267 w 592"/>
                <a:gd name="T1" fmla="*/ 158 h 591"/>
                <a:gd name="T2" fmla="*/ 216 w 592"/>
                <a:gd name="T3" fmla="*/ 180 h 591"/>
                <a:gd name="T4" fmla="*/ 179 w 592"/>
                <a:gd name="T5" fmla="*/ 219 h 591"/>
                <a:gd name="T6" fmla="*/ 159 w 592"/>
                <a:gd name="T7" fmla="*/ 269 h 591"/>
                <a:gd name="T8" fmla="*/ 159 w 592"/>
                <a:gd name="T9" fmla="*/ 322 h 591"/>
                <a:gd name="T10" fmla="*/ 181 w 592"/>
                <a:gd name="T11" fmla="*/ 372 h 591"/>
                <a:gd name="T12" fmla="*/ 219 w 592"/>
                <a:gd name="T13" fmla="*/ 411 h 591"/>
                <a:gd name="T14" fmla="*/ 269 w 592"/>
                <a:gd name="T15" fmla="*/ 433 h 591"/>
                <a:gd name="T16" fmla="*/ 324 w 592"/>
                <a:gd name="T17" fmla="*/ 433 h 591"/>
                <a:gd name="T18" fmla="*/ 373 w 592"/>
                <a:gd name="T19" fmla="*/ 411 h 591"/>
                <a:gd name="T20" fmla="*/ 413 w 592"/>
                <a:gd name="T21" fmla="*/ 372 h 591"/>
                <a:gd name="T22" fmla="*/ 435 w 592"/>
                <a:gd name="T23" fmla="*/ 322 h 591"/>
                <a:gd name="T24" fmla="*/ 435 w 592"/>
                <a:gd name="T25" fmla="*/ 269 h 591"/>
                <a:gd name="T26" fmla="*/ 414 w 592"/>
                <a:gd name="T27" fmla="*/ 219 h 591"/>
                <a:gd name="T28" fmla="*/ 377 w 592"/>
                <a:gd name="T29" fmla="*/ 180 h 591"/>
                <a:gd name="T30" fmla="*/ 326 w 592"/>
                <a:gd name="T31" fmla="*/ 158 h 591"/>
                <a:gd name="T32" fmla="*/ 296 w 592"/>
                <a:gd name="T33" fmla="*/ 0 h 591"/>
                <a:gd name="T34" fmla="*/ 382 w 592"/>
                <a:gd name="T35" fmla="*/ 12 h 591"/>
                <a:gd name="T36" fmla="*/ 458 w 592"/>
                <a:gd name="T37" fmla="*/ 47 h 591"/>
                <a:gd name="T38" fmla="*/ 520 w 592"/>
                <a:gd name="T39" fmla="*/ 101 h 591"/>
                <a:gd name="T40" fmla="*/ 565 w 592"/>
                <a:gd name="T41" fmla="*/ 171 h 591"/>
                <a:gd name="T42" fmla="*/ 589 w 592"/>
                <a:gd name="T43" fmla="*/ 252 h 591"/>
                <a:gd name="T44" fmla="*/ 589 w 592"/>
                <a:gd name="T45" fmla="*/ 338 h 591"/>
                <a:gd name="T46" fmla="*/ 565 w 592"/>
                <a:gd name="T47" fmla="*/ 420 h 591"/>
                <a:gd name="T48" fmla="*/ 519 w 592"/>
                <a:gd name="T49" fmla="*/ 488 h 591"/>
                <a:gd name="T50" fmla="*/ 457 w 592"/>
                <a:gd name="T51" fmla="*/ 543 h 591"/>
                <a:gd name="T52" fmla="*/ 382 w 592"/>
                <a:gd name="T53" fmla="*/ 578 h 591"/>
                <a:gd name="T54" fmla="*/ 296 w 592"/>
                <a:gd name="T55" fmla="*/ 591 h 591"/>
                <a:gd name="T56" fmla="*/ 211 w 592"/>
                <a:gd name="T57" fmla="*/ 578 h 591"/>
                <a:gd name="T58" fmla="*/ 135 w 592"/>
                <a:gd name="T59" fmla="*/ 543 h 591"/>
                <a:gd name="T60" fmla="*/ 73 w 592"/>
                <a:gd name="T61" fmla="*/ 489 h 591"/>
                <a:gd name="T62" fmla="*/ 27 w 592"/>
                <a:gd name="T63" fmla="*/ 420 h 591"/>
                <a:gd name="T64" fmla="*/ 3 w 592"/>
                <a:gd name="T65" fmla="*/ 338 h 591"/>
                <a:gd name="T66" fmla="*/ 3 w 592"/>
                <a:gd name="T67" fmla="*/ 252 h 591"/>
                <a:gd name="T68" fmla="*/ 27 w 592"/>
                <a:gd name="T69" fmla="*/ 171 h 591"/>
                <a:gd name="T70" fmla="*/ 73 w 592"/>
                <a:gd name="T71" fmla="*/ 101 h 591"/>
                <a:gd name="T72" fmla="*/ 135 w 592"/>
                <a:gd name="T73" fmla="*/ 47 h 591"/>
                <a:gd name="T74" fmla="*/ 210 w 592"/>
                <a:gd name="T75" fmla="*/ 12 h 591"/>
                <a:gd name="T76" fmla="*/ 296 w 592"/>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 h="591">
                  <a:moveTo>
                    <a:pt x="296" y="156"/>
                  </a:moveTo>
                  <a:lnTo>
                    <a:pt x="267" y="158"/>
                  </a:lnTo>
                  <a:lnTo>
                    <a:pt x="240" y="167"/>
                  </a:lnTo>
                  <a:lnTo>
                    <a:pt x="216" y="180"/>
                  </a:lnTo>
                  <a:lnTo>
                    <a:pt x="196" y="198"/>
                  </a:lnTo>
                  <a:lnTo>
                    <a:pt x="179" y="219"/>
                  </a:lnTo>
                  <a:lnTo>
                    <a:pt x="166" y="242"/>
                  </a:lnTo>
                  <a:lnTo>
                    <a:pt x="159" y="269"/>
                  </a:lnTo>
                  <a:lnTo>
                    <a:pt x="155" y="296"/>
                  </a:lnTo>
                  <a:lnTo>
                    <a:pt x="159" y="322"/>
                  </a:lnTo>
                  <a:lnTo>
                    <a:pt x="167" y="349"/>
                  </a:lnTo>
                  <a:lnTo>
                    <a:pt x="181" y="372"/>
                  </a:lnTo>
                  <a:lnTo>
                    <a:pt x="198" y="393"/>
                  </a:lnTo>
                  <a:lnTo>
                    <a:pt x="219" y="411"/>
                  </a:lnTo>
                  <a:lnTo>
                    <a:pt x="243" y="425"/>
                  </a:lnTo>
                  <a:lnTo>
                    <a:pt x="269" y="433"/>
                  </a:lnTo>
                  <a:lnTo>
                    <a:pt x="296" y="436"/>
                  </a:lnTo>
                  <a:lnTo>
                    <a:pt x="324" y="433"/>
                  </a:lnTo>
                  <a:lnTo>
                    <a:pt x="350" y="425"/>
                  </a:lnTo>
                  <a:lnTo>
                    <a:pt x="373" y="411"/>
                  </a:lnTo>
                  <a:lnTo>
                    <a:pt x="395" y="393"/>
                  </a:lnTo>
                  <a:lnTo>
                    <a:pt x="413" y="372"/>
                  </a:lnTo>
                  <a:lnTo>
                    <a:pt x="426" y="349"/>
                  </a:lnTo>
                  <a:lnTo>
                    <a:pt x="435" y="322"/>
                  </a:lnTo>
                  <a:lnTo>
                    <a:pt x="437" y="296"/>
                  </a:lnTo>
                  <a:lnTo>
                    <a:pt x="435" y="269"/>
                  </a:lnTo>
                  <a:lnTo>
                    <a:pt x="426" y="242"/>
                  </a:lnTo>
                  <a:lnTo>
                    <a:pt x="414" y="219"/>
                  </a:lnTo>
                  <a:lnTo>
                    <a:pt x="398" y="198"/>
                  </a:lnTo>
                  <a:lnTo>
                    <a:pt x="377" y="180"/>
                  </a:lnTo>
                  <a:lnTo>
                    <a:pt x="353" y="167"/>
                  </a:lnTo>
                  <a:lnTo>
                    <a:pt x="326" y="158"/>
                  </a:lnTo>
                  <a:lnTo>
                    <a:pt x="296" y="156"/>
                  </a:lnTo>
                  <a:close/>
                  <a:moveTo>
                    <a:pt x="296" y="0"/>
                  </a:moveTo>
                  <a:lnTo>
                    <a:pt x="341" y="3"/>
                  </a:lnTo>
                  <a:lnTo>
                    <a:pt x="382" y="12"/>
                  </a:lnTo>
                  <a:lnTo>
                    <a:pt x="421" y="27"/>
                  </a:lnTo>
                  <a:lnTo>
                    <a:pt x="458" y="47"/>
                  </a:lnTo>
                  <a:lnTo>
                    <a:pt x="491" y="72"/>
                  </a:lnTo>
                  <a:lnTo>
                    <a:pt x="520" y="101"/>
                  </a:lnTo>
                  <a:lnTo>
                    <a:pt x="545" y="135"/>
                  </a:lnTo>
                  <a:lnTo>
                    <a:pt x="565" y="171"/>
                  </a:lnTo>
                  <a:lnTo>
                    <a:pt x="581" y="210"/>
                  </a:lnTo>
                  <a:lnTo>
                    <a:pt x="589" y="252"/>
                  </a:lnTo>
                  <a:lnTo>
                    <a:pt x="592" y="295"/>
                  </a:lnTo>
                  <a:lnTo>
                    <a:pt x="589" y="338"/>
                  </a:lnTo>
                  <a:lnTo>
                    <a:pt x="580" y="379"/>
                  </a:lnTo>
                  <a:lnTo>
                    <a:pt x="565" y="420"/>
                  </a:lnTo>
                  <a:lnTo>
                    <a:pt x="545" y="455"/>
                  </a:lnTo>
                  <a:lnTo>
                    <a:pt x="519" y="488"/>
                  </a:lnTo>
                  <a:lnTo>
                    <a:pt x="491" y="518"/>
                  </a:lnTo>
                  <a:lnTo>
                    <a:pt x="457" y="543"/>
                  </a:lnTo>
                  <a:lnTo>
                    <a:pt x="421" y="563"/>
                  </a:lnTo>
                  <a:lnTo>
                    <a:pt x="382" y="578"/>
                  </a:lnTo>
                  <a:lnTo>
                    <a:pt x="340" y="587"/>
                  </a:lnTo>
                  <a:lnTo>
                    <a:pt x="296" y="591"/>
                  </a:lnTo>
                  <a:lnTo>
                    <a:pt x="253" y="587"/>
                  </a:lnTo>
                  <a:lnTo>
                    <a:pt x="211" y="578"/>
                  </a:lnTo>
                  <a:lnTo>
                    <a:pt x="171" y="563"/>
                  </a:lnTo>
                  <a:lnTo>
                    <a:pt x="135" y="543"/>
                  </a:lnTo>
                  <a:lnTo>
                    <a:pt x="102" y="518"/>
                  </a:lnTo>
                  <a:lnTo>
                    <a:pt x="73" y="489"/>
                  </a:lnTo>
                  <a:lnTo>
                    <a:pt x="47" y="455"/>
                  </a:lnTo>
                  <a:lnTo>
                    <a:pt x="27" y="420"/>
                  </a:lnTo>
                  <a:lnTo>
                    <a:pt x="13" y="381"/>
                  </a:lnTo>
                  <a:lnTo>
                    <a:pt x="3" y="338"/>
                  </a:lnTo>
                  <a:lnTo>
                    <a:pt x="0" y="295"/>
                  </a:lnTo>
                  <a:lnTo>
                    <a:pt x="3" y="252"/>
                  </a:lnTo>
                  <a:lnTo>
                    <a:pt x="13" y="210"/>
                  </a:lnTo>
                  <a:lnTo>
                    <a:pt x="27" y="171"/>
                  </a:lnTo>
                  <a:lnTo>
                    <a:pt x="47" y="135"/>
                  </a:lnTo>
                  <a:lnTo>
                    <a:pt x="73" y="101"/>
                  </a:lnTo>
                  <a:lnTo>
                    <a:pt x="101" y="72"/>
                  </a:lnTo>
                  <a:lnTo>
                    <a:pt x="135" y="47"/>
                  </a:lnTo>
                  <a:lnTo>
                    <a:pt x="171" y="27"/>
                  </a:lnTo>
                  <a:lnTo>
                    <a:pt x="210" y="12"/>
                  </a:lnTo>
                  <a:lnTo>
                    <a:pt x="253" y="3"/>
                  </a:lnTo>
                  <a:lnTo>
                    <a:pt x="29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3" name="Freeform 157"/>
            <p:cNvSpPr>
              <a:spLocks noEditPoints="1"/>
            </p:cNvSpPr>
            <p:nvPr/>
          </p:nvSpPr>
          <p:spPr bwMode="auto">
            <a:xfrm>
              <a:off x="5487988" y="2389188"/>
              <a:ext cx="104775" cy="104775"/>
            </a:xfrm>
            <a:custGeom>
              <a:avLst/>
              <a:gdLst>
                <a:gd name="T0" fmla="*/ 267 w 593"/>
                <a:gd name="T1" fmla="*/ 158 h 591"/>
                <a:gd name="T2" fmla="*/ 216 w 593"/>
                <a:gd name="T3" fmla="*/ 180 h 591"/>
                <a:gd name="T4" fmla="*/ 179 w 593"/>
                <a:gd name="T5" fmla="*/ 219 h 591"/>
                <a:gd name="T6" fmla="*/ 158 w 593"/>
                <a:gd name="T7" fmla="*/ 269 h 591"/>
                <a:gd name="T8" fmla="*/ 158 w 593"/>
                <a:gd name="T9" fmla="*/ 322 h 591"/>
                <a:gd name="T10" fmla="*/ 181 w 593"/>
                <a:gd name="T11" fmla="*/ 372 h 591"/>
                <a:gd name="T12" fmla="*/ 220 w 593"/>
                <a:gd name="T13" fmla="*/ 411 h 591"/>
                <a:gd name="T14" fmla="*/ 270 w 593"/>
                <a:gd name="T15" fmla="*/ 433 h 591"/>
                <a:gd name="T16" fmla="*/ 324 w 593"/>
                <a:gd name="T17" fmla="*/ 433 h 591"/>
                <a:gd name="T18" fmla="*/ 373 w 593"/>
                <a:gd name="T19" fmla="*/ 411 h 591"/>
                <a:gd name="T20" fmla="*/ 412 w 593"/>
                <a:gd name="T21" fmla="*/ 372 h 591"/>
                <a:gd name="T22" fmla="*/ 435 w 593"/>
                <a:gd name="T23" fmla="*/ 322 h 591"/>
                <a:gd name="T24" fmla="*/ 435 w 593"/>
                <a:gd name="T25" fmla="*/ 269 h 591"/>
                <a:gd name="T26" fmla="*/ 412 w 593"/>
                <a:gd name="T27" fmla="*/ 219 h 591"/>
                <a:gd name="T28" fmla="*/ 373 w 593"/>
                <a:gd name="T29" fmla="*/ 180 h 591"/>
                <a:gd name="T30" fmla="*/ 324 w 593"/>
                <a:gd name="T31" fmla="*/ 158 h 591"/>
                <a:gd name="T32" fmla="*/ 297 w 593"/>
                <a:gd name="T33" fmla="*/ 0 h 591"/>
                <a:gd name="T34" fmla="*/ 382 w 593"/>
                <a:gd name="T35" fmla="*/ 12 h 591"/>
                <a:gd name="T36" fmla="*/ 458 w 593"/>
                <a:gd name="T37" fmla="*/ 47 h 591"/>
                <a:gd name="T38" fmla="*/ 520 w 593"/>
                <a:gd name="T39" fmla="*/ 101 h 591"/>
                <a:gd name="T40" fmla="*/ 565 w 593"/>
                <a:gd name="T41" fmla="*/ 171 h 591"/>
                <a:gd name="T42" fmla="*/ 590 w 593"/>
                <a:gd name="T43" fmla="*/ 252 h 591"/>
                <a:gd name="T44" fmla="*/ 590 w 593"/>
                <a:gd name="T45" fmla="*/ 338 h 591"/>
                <a:gd name="T46" fmla="*/ 565 w 593"/>
                <a:gd name="T47" fmla="*/ 420 h 591"/>
                <a:gd name="T48" fmla="*/ 520 w 593"/>
                <a:gd name="T49" fmla="*/ 488 h 591"/>
                <a:gd name="T50" fmla="*/ 458 w 593"/>
                <a:gd name="T51" fmla="*/ 543 h 591"/>
                <a:gd name="T52" fmla="*/ 382 w 593"/>
                <a:gd name="T53" fmla="*/ 578 h 591"/>
                <a:gd name="T54" fmla="*/ 297 w 593"/>
                <a:gd name="T55" fmla="*/ 591 h 591"/>
                <a:gd name="T56" fmla="*/ 211 w 593"/>
                <a:gd name="T57" fmla="*/ 578 h 591"/>
                <a:gd name="T58" fmla="*/ 135 w 593"/>
                <a:gd name="T59" fmla="*/ 543 h 591"/>
                <a:gd name="T60" fmla="*/ 73 w 593"/>
                <a:gd name="T61" fmla="*/ 489 h 591"/>
                <a:gd name="T62" fmla="*/ 28 w 593"/>
                <a:gd name="T63" fmla="*/ 420 h 591"/>
                <a:gd name="T64" fmla="*/ 3 w 593"/>
                <a:gd name="T65" fmla="*/ 338 h 591"/>
                <a:gd name="T66" fmla="*/ 3 w 593"/>
                <a:gd name="T67" fmla="*/ 252 h 591"/>
                <a:gd name="T68" fmla="*/ 27 w 593"/>
                <a:gd name="T69" fmla="*/ 171 h 591"/>
                <a:gd name="T70" fmla="*/ 73 w 593"/>
                <a:gd name="T71" fmla="*/ 101 h 591"/>
                <a:gd name="T72" fmla="*/ 135 w 593"/>
                <a:gd name="T73" fmla="*/ 47 h 591"/>
                <a:gd name="T74" fmla="*/ 211 w 593"/>
                <a:gd name="T75" fmla="*/ 12 h 591"/>
                <a:gd name="T76" fmla="*/ 297 w 593"/>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3" h="591">
                  <a:moveTo>
                    <a:pt x="297" y="156"/>
                  </a:moveTo>
                  <a:lnTo>
                    <a:pt x="267" y="158"/>
                  </a:lnTo>
                  <a:lnTo>
                    <a:pt x="240" y="167"/>
                  </a:lnTo>
                  <a:lnTo>
                    <a:pt x="216" y="180"/>
                  </a:lnTo>
                  <a:lnTo>
                    <a:pt x="195" y="198"/>
                  </a:lnTo>
                  <a:lnTo>
                    <a:pt x="179" y="219"/>
                  </a:lnTo>
                  <a:lnTo>
                    <a:pt x="166" y="242"/>
                  </a:lnTo>
                  <a:lnTo>
                    <a:pt x="158" y="269"/>
                  </a:lnTo>
                  <a:lnTo>
                    <a:pt x="156" y="296"/>
                  </a:lnTo>
                  <a:lnTo>
                    <a:pt x="158" y="322"/>
                  </a:lnTo>
                  <a:lnTo>
                    <a:pt x="167" y="349"/>
                  </a:lnTo>
                  <a:lnTo>
                    <a:pt x="181" y="372"/>
                  </a:lnTo>
                  <a:lnTo>
                    <a:pt x="199" y="393"/>
                  </a:lnTo>
                  <a:lnTo>
                    <a:pt x="220" y="411"/>
                  </a:lnTo>
                  <a:lnTo>
                    <a:pt x="243" y="425"/>
                  </a:lnTo>
                  <a:lnTo>
                    <a:pt x="270" y="433"/>
                  </a:lnTo>
                  <a:lnTo>
                    <a:pt x="297" y="436"/>
                  </a:lnTo>
                  <a:lnTo>
                    <a:pt x="324" y="433"/>
                  </a:lnTo>
                  <a:lnTo>
                    <a:pt x="350" y="425"/>
                  </a:lnTo>
                  <a:lnTo>
                    <a:pt x="373" y="411"/>
                  </a:lnTo>
                  <a:lnTo>
                    <a:pt x="394" y="393"/>
                  </a:lnTo>
                  <a:lnTo>
                    <a:pt x="412" y="372"/>
                  </a:lnTo>
                  <a:lnTo>
                    <a:pt x="426" y="349"/>
                  </a:lnTo>
                  <a:lnTo>
                    <a:pt x="435" y="322"/>
                  </a:lnTo>
                  <a:lnTo>
                    <a:pt x="438" y="296"/>
                  </a:lnTo>
                  <a:lnTo>
                    <a:pt x="435" y="269"/>
                  </a:lnTo>
                  <a:lnTo>
                    <a:pt x="426" y="242"/>
                  </a:lnTo>
                  <a:lnTo>
                    <a:pt x="412" y="219"/>
                  </a:lnTo>
                  <a:lnTo>
                    <a:pt x="394" y="198"/>
                  </a:lnTo>
                  <a:lnTo>
                    <a:pt x="373" y="180"/>
                  </a:lnTo>
                  <a:lnTo>
                    <a:pt x="350" y="167"/>
                  </a:lnTo>
                  <a:lnTo>
                    <a:pt x="324" y="158"/>
                  </a:lnTo>
                  <a:lnTo>
                    <a:pt x="297" y="156"/>
                  </a:lnTo>
                  <a:close/>
                  <a:moveTo>
                    <a:pt x="297" y="0"/>
                  </a:moveTo>
                  <a:lnTo>
                    <a:pt x="340" y="3"/>
                  </a:lnTo>
                  <a:lnTo>
                    <a:pt x="382" y="12"/>
                  </a:lnTo>
                  <a:lnTo>
                    <a:pt x="421" y="27"/>
                  </a:lnTo>
                  <a:lnTo>
                    <a:pt x="458" y="47"/>
                  </a:lnTo>
                  <a:lnTo>
                    <a:pt x="491" y="72"/>
                  </a:lnTo>
                  <a:lnTo>
                    <a:pt x="520" y="101"/>
                  </a:lnTo>
                  <a:lnTo>
                    <a:pt x="545" y="135"/>
                  </a:lnTo>
                  <a:lnTo>
                    <a:pt x="565" y="171"/>
                  </a:lnTo>
                  <a:lnTo>
                    <a:pt x="581" y="210"/>
                  </a:lnTo>
                  <a:lnTo>
                    <a:pt x="590" y="252"/>
                  </a:lnTo>
                  <a:lnTo>
                    <a:pt x="593" y="295"/>
                  </a:lnTo>
                  <a:lnTo>
                    <a:pt x="590" y="338"/>
                  </a:lnTo>
                  <a:lnTo>
                    <a:pt x="581" y="379"/>
                  </a:lnTo>
                  <a:lnTo>
                    <a:pt x="565" y="420"/>
                  </a:lnTo>
                  <a:lnTo>
                    <a:pt x="545" y="455"/>
                  </a:lnTo>
                  <a:lnTo>
                    <a:pt x="520" y="488"/>
                  </a:lnTo>
                  <a:lnTo>
                    <a:pt x="491" y="518"/>
                  </a:lnTo>
                  <a:lnTo>
                    <a:pt x="458" y="543"/>
                  </a:lnTo>
                  <a:lnTo>
                    <a:pt x="421" y="563"/>
                  </a:lnTo>
                  <a:lnTo>
                    <a:pt x="382" y="578"/>
                  </a:lnTo>
                  <a:lnTo>
                    <a:pt x="340" y="587"/>
                  </a:lnTo>
                  <a:lnTo>
                    <a:pt x="297" y="591"/>
                  </a:lnTo>
                  <a:lnTo>
                    <a:pt x="253" y="587"/>
                  </a:lnTo>
                  <a:lnTo>
                    <a:pt x="211" y="578"/>
                  </a:lnTo>
                  <a:lnTo>
                    <a:pt x="172" y="563"/>
                  </a:lnTo>
                  <a:lnTo>
                    <a:pt x="135" y="543"/>
                  </a:lnTo>
                  <a:lnTo>
                    <a:pt x="102" y="518"/>
                  </a:lnTo>
                  <a:lnTo>
                    <a:pt x="73" y="489"/>
                  </a:lnTo>
                  <a:lnTo>
                    <a:pt x="48" y="455"/>
                  </a:lnTo>
                  <a:lnTo>
                    <a:pt x="28" y="420"/>
                  </a:lnTo>
                  <a:lnTo>
                    <a:pt x="12" y="381"/>
                  </a:lnTo>
                  <a:lnTo>
                    <a:pt x="3" y="338"/>
                  </a:lnTo>
                  <a:lnTo>
                    <a:pt x="0" y="295"/>
                  </a:lnTo>
                  <a:lnTo>
                    <a:pt x="3" y="252"/>
                  </a:lnTo>
                  <a:lnTo>
                    <a:pt x="12" y="210"/>
                  </a:lnTo>
                  <a:lnTo>
                    <a:pt x="27" y="171"/>
                  </a:lnTo>
                  <a:lnTo>
                    <a:pt x="48" y="135"/>
                  </a:lnTo>
                  <a:lnTo>
                    <a:pt x="73" y="101"/>
                  </a:lnTo>
                  <a:lnTo>
                    <a:pt x="102" y="72"/>
                  </a:lnTo>
                  <a:lnTo>
                    <a:pt x="135" y="47"/>
                  </a:lnTo>
                  <a:lnTo>
                    <a:pt x="172" y="27"/>
                  </a:lnTo>
                  <a:lnTo>
                    <a:pt x="211" y="12"/>
                  </a:lnTo>
                  <a:lnTo>
                    <a:pt x="253" y="3"/>
                  </a:lnTo>
                  <a:lnTo>
                    <a:pt x="29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34" name="Group 52"/>
          <p:cNvGrpSpPr/>
          <p:nvPr/>
        </p:nvGrpSpPr>
        <p:grpSpPr>
          <a:xfrm>
            <a:off x="10456175" y="3084539"/>
            <a:ext cx="516112" cy="517586"/>
            <a:chOff x="7216775" y="2687638"/>
            <a:chExt cx="555625" cy="557212"/>
          </a:xfrm>
          <a:solidFill>
            <a:sysClr val="window" lastClr="FFFFFF"/>
          </a:solidFill>
        </p:grpSpPr>
        <p:sp>
          <p:nvSpPr>
            <p:cNvPr id="135" name="Freeform 123"/>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6" name="Freeform 124"/>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37" name="Inhaltsplatzhalter 4"/>
          <p:cNvSpPr txBox="1"/>
          <p:nvPr/>
        </p:nvSpPr>
        <p:spPr>
          <a:xfrm>
            <a:off x="1295253" y="2197720"/>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B78EF9"/>
                </a:solidFill>
                <a:latin typeface="等线 Light" panose="02010600030101010101" charset="-122"/>
              </a:rPr>
              <a:t>40%</a:t>
            </a:r>
            <a:endParaRPr lang="en-US" sz="2800" dirty="0">
              <a:solidFill>
                <a:srgbClr val="B78EF9"/>
              </a:solidFill>
              <a:latin typeface="等线" panose="02010600030101010101" charset="-122"/>
            </a:endParaRPr>
          </a:p>
        </p:txBody>
      </p:sp>
      <p:sp>
        <p:nvSpPr>
          <p:cNvPr id="138" name="Inhaltsplatzhalter 4"/>
          <p:cNvSpPr txBox="1"/>
          <p:nvPr/>
        </p:nvSpPr>
        <p:spPr>
          <a:xfrm>
            <a:off x="4114101" y="2197720"/>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3BD8F4"/>
                </a:solidFill>
                <a:latin typeface="等线 Light" panose="02010600030101010101" charset="-122"/>
              </a:rPr>
              <a:t>50%</a:t>
            </a:r>
            <a:endParaRPr lang="en-US" sz="2800" dirty="0">
              <a:solidFill>
                <a:srgbClr val="3BD8F4"/>
              </a:solidFill>
              <a:latin typeface="等线" panose="02010600030101010101" charset="-122"/>
            </a:endParaRPr>
          </a:p>
        </p:txBody>
      </p:sp>
      <p:sp>
        <p:nvSpPr>
          <p:cNvPr id="139" name="Inhaltsplatzhalter 4"/>
          <p:cNvSpPr txBox="1"/>
          <p:nvPr/>
        </p:nvSpPr>
        <p:spPr>
          <a:xfrm>
            <a:off x="6932948" y="2197720"/>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B78EF9"/>
                </a:solidFill>
                <a:latin typeface="等线 Light" panose="02010600030101010101" charset="-122"/>
              </a:rPr>
              <a:t>70%</a:t>
            </a:r>
            <a:endParaRPr lang="en-US" sz="2800" dirty="0">
              <a:solidFill>
                <a:srgbClr val="B78EF9"/>
              </a:solidFill>
              <a:latin typeface="等线" panose="02010600030101010101" charset="-122"/>
            </a:endParaRPr>
          </a:p>
        </p:txBody>
      </p:sp>
      <p:sp>
        <p:nvSpPr>
          <p:cNvPr id="140" name="Inhaltsplatzhalter 4"/>
          <p:cNvSpPr txBox="1"/>
          <p:nvPr/>
        </p:nvSpPr>
        <p:spPr>
          <a:xfrm>
            <a:off x="9751796" y="2197720"/>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3BD8F4"/>
                </a:solidFill>
                <a:latin typeface="等线 Light" panose="02010600030101010101" charset="-122"/>
              </a:rPr>
              <a:t>50%</a:t>
            </a:r>
            <a:endParaRPr lang="en-US" sz="2800" dirty="0">
              <a:solidFill>
                <a:srgbClr val="3BD8F4"/>
              </a:solidFill>
              <a:latin typeface="等线" panose="0201060003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fractur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accel="20000" decel="76000" fill="hold" nodeType="after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additive="base">
                                        <p:cTn id="13" dur="500" fill="hold"/>
                                        <p:tgtEl>
                                          <p:spTgt spid="90"/>
                                        </p:tgtEl>
                                        <p:attrNameLst>
                                          <p:attrName>ppt_x</p:attrName>
                                        </p:attrNameLst>
                                      </p:cBhvr>
                                      <p:tavLst>
                                        <p:tav tm="0">
                                          <p:val>
                                            <p:strVal val="#ppt_x"/>
                                          </p:val>
                                        </p:tav>
                                        <p:tav tm="100000">
                                          <p:val>
                                            <p:strVal val="#ppt_x"/>
                                          </p:val>
                                        </p:tav>
                                      </p:tavLst>
                                    </p:anim>
                                    <p:anim calcmode="lin" valueType="num">
                                      <p:cBhvr additive="base">
                                        <p:cTn id="14" dur="500" fill="hold"/>
                                        <p:tgtEl>
                                          <p:spTgt spid="90"/>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500" fill="hold"/>
                                        <p:tgtEl>
                                          <p:spTgt spid="122"/>
                                        </p:tgtEl>
                                        <p:attrNameLst>
                                          <p:attrName>ppt_w</p:attrName>
                                        </p:attrNameLst>
                                      </p:cBhvr>
                                      <p:tavLst>
                                        <p:tav tm="0">
                                          <p:val>
                                            <p:fltVal val="0"/>
                                          </p:val>
                                        </p:tav>
                                        <p:tav tm="100000">
                                          <p:val>
                                            <p:strVal val="#ppt_w"/>
                                          </p:val>
                                        </p:tav>
                                      </p:tavLst>
                                    </p:anim>
                                    <p:anim calcmode="lin" valueType="num">
                                      <p:cBhvr>
                                        <p:cTn id="19" dur="500" fill="hold"/>
                                        <p:tgtEl>
                                          <p:spTgt spid="122"/>
                                        </p:tgtEl>
                                        <p:attrNameLst>
                                          <p:attrName>ppt_h</p:attrName>
                                        </p:attrNameLst>
                                      </p:cBhvr>
                                      <p:tavLst>
                                        <p:tav tm="0">
                                          <p:val>
                                            <p:fltVal val="0"/>
                                          </p:val>
                                        </p:tav>
                                        <p:tav tm="100000">
                                          <p:val>
                                            <p:strVal val="#ppt_h"/>
                                          </p:val>
                                        </p:tav>
                                      </p:tavLst>
                                    </p:anim>
                                    <p:animEffect transition="in" filter="fade">
                                      <p:cBhvr>
                                        <p:cTn id="20" dur="500"/>
                                        <p:tgtEl>
                                          <p:spTgt spid="12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37"/>
                                        </p:tgtEl>
                                        <p:attrNameLst>
                                          <p:attrName>style.visibility</p:attrName>
                                        </p:attrNameLst>
                                      </p:cBhvr>
                                      <p:to>
                                        <p:strVal val="visible"/>
                                      </p:to>
                                    </p:set>
                                    <p:anim calcmode="lin" valueType="num">
                                      <p:cBhvr>
                                        <p:cTn id="24" dur="500" fill="hold"/>
                                        <p:tgtEl>
                                          <p:spTgt spid="137"/>
                                        </p:tgtEl>
                                        <p:attrNameLst>
                                          <p:attrName>ppt_w</p:attrName>
                                        </p:attrNameLst>
                                      </p:cBhvr>
                                      <p:tavLst>
                                        <p:tav tm="0">
                                          <p:val>
                                            <p:fltVal val="0"/>
                                          </p:val>
                                        </p:tav>
                                        <p:tav tm="100000">
                                          <p:val>
                                            <p:strVal val="#ppt_w"/>
                                          </p:val>
                                        </p:tav>
                                      </p:tavLst>
                                    </p:anim>
                                    <p:anim calcmode="lin" valueType="num">
                                      <p:cBhvr>
                                        <p:cTn id="25" dur="500" fill="hold"/>
                                        <p:tgtEl>
                                          <p:spTgt spid="137"/>
                                        </p:tgtEl>
                                        <p:attrNameLst>
                                          <p:attrName>ppt_h</p:attrName>
                                        </p:attrNameLst>
                                      </p:cBhvr>
                                      <p:tavLst>
                                        <p:tav tm="0">
                                          <p:val>
                                            <p:fltVal val="0"/>
                                          </p:val>
                                        </p:tav>
                                        <p:tav tm="100000">
                                          <p:val>
                                            <p:strVal val="#ppt_h"/>
                                          </p:val>
                                        </p:tav>
                                      </p:tavLst>
                                    </p:anim>
                                    <p:animEffect transition="in" filter="fade">
                                      <p:cBhvr>
                                        <p:cTn id="26" dur="500"/>
                                        <p:tgtEl>
                                          <p:spTgt spid="137"/>
                                        </p:tgtEl>
                                      </p:cBhvr>
                                    </p:animEffect>
                                  </p:childTnLst>
                                </p:cTn>
                              </p:par>
                              <p:par>
                                <p:cTn id="27" presetID="2" presetClass="entr" presetSubtype="4" accel="20000" decel="76000" fill="hold" grpId="0" nodeType="withEffect">
                                  <p:stCondLst>
                                    <p:cond delay="0"/>
                                  </p:stCondLst>
                                  <p:childTnLst>
                                    <p:set>
                                      <p:cBhvr>
                                        <p:cTn id="28" dur="1" fill="hold">
                                          <p:stCondLst>
                                            <p:cond delay="0"/>
                                          </p:stCondLst>
                                        </p:cTn>
                                        <p:tgtEl>
                                          <p:spTgt spid="121"/>
                                        </p:tgtEl>
                                        <p:attrNameLst>
                                          <p:attrName>style.visibility</p:attrName>
                                        </p:attrNameLst>
                                      </p:cBhvr>
                                      <p:to>
                                        <p:strVal val="visible"/>
                                      </p:to>
                                    </p:set>
                                    <p:anim calcmode="lin" valueType="num">
                                      <p:cBhvr additive="base">
                                        <p:cTn id="29" dur="500" fill="hold"/>
                                        <p:tgtEl>
                                          <p:spTgt spid="121"/>
                                        </p:tgtEl>
                                        <p:attrNameLst>
                                          <p:attrName>ppt_x</p:attrName>
                                        </p:attrNameLst>
                                      </p:cBhvr>
                                      <p:tavLst>
                                        <p:tav tm="0">
                                          <p:val>
                                            <p:strVal val="#ppt_x"/>
                                          </p:val>
                                        </p:tav>
                                        <p:tav tm="100000">
                                          <p:val>
                                            <p:strVal val="#ppt_x"/>
                                          </p:val>
                                        </p:tav>
                                      </p:tavLst>
                                    </p:anim>
                                    <p:anim calcmode="lin" valueType="num">
                                      <p:cBhvr additive="base">
                                        <p:cTn id="30" dur="500" fill="hold"/>
                                        <p:tgtEl>
                                          <p:spTgt spid="121"/>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accel="20000" decel="76000"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 calcmode="lin" valueType="num">
                                      <p:cBhvr additive="base">
                                        <p:cTn id="34" dur="500" fill="hold"/>
                                        <p:tgtEl>
                                          <p:spTgt spid="97"/>
                                        </p:tgtEl>
                                        <p:attrNameLst>
                                          <p:attrName>ppt_x</p:attrName>
                                        </p:attrNameLst>
                                      </p:cBhvr>
                                      <p:tavLst>
                                        <p:tav tm="0">
                                          <p:val>
                                            <p:strVal val="#ppt_x"/>
                                          </p:val>
                                        </p:tav>
                                        <p:tav tm="100000">
                                          <p:val>
                                            <p:strVal val="#ppt_x"/>
                                          </p:val>
                                        </p:tav>
                                      </p:tavLst>
                                    </p:anim>
                                    <p:anim calcmode="lin" valueType="num">
                                      <p:cBhvr additive="base">
                                        <p:cTn id="35" dur="500" fill="hold"/>
                                        <p:tgtEl>
                                          <p:spTgt spid="97"/>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28"/>
                                        </p:tgtEl>
                                        <p:attrNameLst>
                                          <p:attrName>style.visibility</p:attrName>
                                        </p:attrNameLst>
                                      </p:cBhvr>
                                      <p:to>
                                        <p:strVal val="visible"/>
                                      </p:to>
                                    </p:set>
                                    <p:anim calcmode="lin" valueType="num">
                                      <p:cBhvr>
                                        <p:cTn id="39" dur="500" fill="hold"/>
                                        <p:tgtEl>
                                          <p:spTgt spid="128"/>
                                        </p:tgtEl>
                                        <p:attrNameLst>
                                          <p:attrName>ppt_w</p:attrName>
                                        </p:attrNameLst>
                                      </p:cBhvr>
                                      <p:tavLst>
                                        <p:tav tm="0">
                                          <p:val>
                                            <p:fltVal val="0"/>
                                          </p:val>
                                        </p:tav>
                                        <p:tav tm="100000">
                                          <p:val>
                                            <p:strVal val="#ppt_w"/>
                                          </p:val>
                                        </p:tav>
                                      </p:tavLst>
                                    </p:anim>
                                    <p:anim calcmode="lin" valueType="num">
                                      <p:cBhvr>
                                        <p:cTn id="40" dur="500" fill="hold"/>
                                        <p:tgtEl>
                                          <p:spTgt spid="128"/>
                                        </p:tgtEl>
                                        <p:attrNameLst>
                                          <p:attrName>ppt_h</p:attrName>
                                        </p:attrNameLst>
                                      </p:cBhvr>
                                      <p:tavLst>
                                        <p:tav tm="0">
                                          <p:val>
                                            <p:fltVal val="0"/>
                                          </p:val>
                                        </p:tav>
                                        <p:tav tm="100000">
                                          <p:val>
                                            <p:strVal val="#ppt_h"/>
                                          </p:val>
                                        </p:tav>
                                      </p:tavLst>
                                    </p:anim>
                                    <p:animEffect transition="in" filter="fade">
                                      <p:cBhvr>
                                        <p:cTn id="41" dur="500"/>
                                        <p:tgtEl>
                                          <p:spTgt spid="128"/>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38"/>
                                        </p:tgtEl>
                                        <p:attrNameLst>
                                          <p:attrName>style.visibility</p:attrName>
                                        </p:attrNameLst>
                                      </p:cBhvr>
                                      <p:to>
                                        <p:strVal val="visible"/>
                                      </p:to>
                                    </p:set>
                                    <p:anim calcmode="lin" valueType="num">
                                      <p:cBhvr>
                                        <p:cTn id="45" dur="500" fill="hold"/>
                                        <p:tgtEl>
                                          <p:spTgt spid="138"/>
                                        </p:tgtEl>
                                        <p:attrNameLst>
                                          <p:attrName>ppt_w</p:attrName>
                                        </p:attrNameLst>
                                      </p:cBhvr>
                                      <p:tavLst>
                                        <p:tav tm="0">
                                          <p:val>
                                            <p:fltVal val="0"/>
                                          </p:val>
                                        </p:tav>
                                        <p:tav tm="100000">
                                          <p:val>
                                            <p:strVal val="#ppt_w"/>
                                          </p:val>
                                        </p:tav>
                                      </p:tavLst>
                                    </p:anim>
                                    <p:anim calcmode="lin" valueType="num">
                                      <p:cBhvr>
                                        <p:cTn id="46" dur="500" fill="hold"/>
                                        <p:tgtEl>
                                          <p:spTgt spid="138"/>
                                        </p:tgtEl>
                                        <p:attrNameLst>
                                          <p:attrName>ppt_h</p:attrName>
                                        </p:attrNameLst>
                                      </p:cBhvr>
                                      <p:tavLst>
                                        <p:tav tm="0">
                                          <p:val>
                                            <p:fltVal val="0"/>
                                          </p:val>
                                        </p:tav>
                                        <p:tav tm="100000">
                                          <p:val>
                                            <p:strVal val="#ppt_h"/>
                                          </p:val>
                                        </p:tav>
                                      </p:tavLst>
                                    </p:anim>
                                    <p:animEffect transition="in" filter="fade">
                                      <p:cBhvr>
                                        <p:cTn id="47" dur="500"/>
                                        <p:tgtEl>
                                          <p:spTgt spid="138"/>
                                        </p:tgtEl>
                                      </p:cBhvr>
                                    </p:animEffect>
                                  </p:childTnLst>
                                </p:cTn>
                              </p:par>
                              <p:par>
                                <p:cTn id="48" presetID="2" presetClass="entr" presetSubtype="4" accel="20000" decel="76000" fill="hold" grpId="0" nodeType="withEffect">
                                  <p:stCondLst>
                                    <p:cond delay="0"/>
                                  </p:stCondLst>
                                  <p:childTnLst>
                                    <p:set>
                                      <p:cBhvr>
                                        <p:cTn id="49" dur="1" fill="hold">
                                          <p:stCondLst>
                                            <p:cond delay="0"/>
                                          </p:stCondLst>
                                        </p:cTn>
                                        <p:tgtEl>
                                          <p:spTgt spid="119"/>
                                        </p:tgtEl>
                                        <p:attrNameLst>
                                          <p:attrName>style.visibility</p:attrName>
                                        </p:attrNameLst>
                                      </p:cBhvr>
                                      <p:to>
                                        <p:strVal val="visible"/>
                                      </p:to>
                                    </p:set>
                                    <p:anim calcmode="lin" valueType="num">
                                      <p:cBhvr additive="base">
                                        <p:cTn id="50" dur="500" fill="hold"/>
                                        <p:tgtEl>
                                          <p:spTgt spid="119"/>
                                        </p:tgtEl>
                                        <p:attrNameLst>
                                          <p:attrName>ppt_x</p:attrName>
                                        </p:attrNameLst>
                                      </p:cBhvr>
                                      <p:tavLst>
                                        <p:tav tm="0">
                                          <p:val>
                                            <p:strVal val="#ppt_x"/>
                                          </p:val>
                                        </p:tav>
                                        <p:tav tm="100000">
                                          <p:val>
                                            <p:strVal val="#ppt_x"/>
                                          </p:val>
                                        </p:tav>
                                      </p:tavLst>
                                    </p:anim>
                                    <p:anim calcmode="lin" valueType="num">
                                      <p:cBhvr additive="base">
                                        <p:cTn id="51" dur="500" fill="hold"/>
                                        <p:tgtEl>
                                          <p:spTgt spid="119"/>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4" accel="20000" decel="76000" fill="hold" nodeType="afterEffect">
                                  <p:stCondLst>
                                    <p:cond delay="0"/>
                                  </p:stCondLst>
                                  <p:childTnLst>
                                    <p:set>
                                      <p:cBhvr>
                                        <p:cTn id="54" dur="1" fill="hold">
                                          <p:stCondLst>
                                            <p:cond delay="0"/>
                                          </p:stCondLst>
                                        </p:cTn>
                                        <p:tgtEl>
                                          <p:spTgt spid="104"/>
                                        </p:tgtEl>
                                        <p:attrNameLst>
                                          <p:attrName>style.visibility</p:attrName>
                                        </p:attrNameLst>
                                      </p:cBhvr>
                                      <p:to>
                                        <p:strVal val="visible"/>
                                      </p:to>
                                    </p:set>
                                    <p:anim calcmode="lin" valueType="num">
                                      <p:cBhvr additive="base">
                                        <p:cTn id="55" dur="500" fill="hold"/>
                                        <p:tgtEl>
                                          <p:spTgt spid="104"/>
                                        </p:tgtEl>
                                        <p:attrNameLst>
                                          <p:attrName>ppt_x</p:attrName>
                                        </p:attrNameLst>
                                      </p:cBhvr>
                                      <p:tavLst>
                                        <p:tav tm="0">
                                          <p:val>
                                            <p:strVal val="#ppt_x"/>
                                          </p:val>
                                        </p:tav>
                                        <p:tav tm="100000">
                                          <p:val>
                                            <p:strVal val="#ppt_x"/>
                                          </p:val>
                                        </p:tav>
                                      </p:tavLst>
                                    </p:anim>
                                    <p:anim calcmode="lin" valueType="num">
                                      <p:cBhvr additive="base">
                                        <p:cTn id="56" dur="500" fill="hold"/>
                                        <p:tgtEl>
                                          <p:spTgt spid="104"/>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139"/>
                                        </p:tgtEl>
                                        <p:attrNameLst>
                                          <p:attrName>style.visibility</p:attrName>
                                        </p:attrNameLst>
                                      </p:cBhvr>
                                      <p:to>
                                        <p:strVal val="visible"/>
                                      </p:to>
                                    </p:set>
                                    <p:anim calcmode="lin" valueType="num">
                                      <p:cBhvr>
                                        <p:cTn id="66" dur="500" fill="hold"/>
                                        <p:tgtEl>
                                          <p:spTgt spid="139"/>
                                        </p:tgtEl>
                                        <p:attrNameLst>
                                          <p:attrName>ppt_w</p:attrName>
                                        </p:attrNameLst>
                                      </p:cBhvr>
                                      <p:tavLst>
                                        <p:tav tm="0">
                                          <p:val>
                                            <p:fltVal val="0"/>
                                          </p:val>
                                        </p:tav>
                                        <p:tav tm="100000">
                                          <p:val>
                                            <p:strVal val="#ppt_w"/>
                                          </p:val>
                                        </p:tav>
                                      </p:tavLst>
                                    </p:anim>
                                    <p:anim calcmode="lin" valueType="num">
                                      <p:cBhvr>
                                        <p:cTn id="67" dur="500" fill="hold"/>
                                        <p:tgtEl>
                                          <p:spTgt spid="139"/>
                                        </p:tgtEl>
                                        <p:attrNameLst>
                                          <p:attrName>ppt_h</p:attrName>
                                        </p:attrNameLst>
                                      </p:cBhvr>
                                      <p:tavLst>
                                        <p:tav tm="0">
                                          <p:val>
                                            <p:fltVal val="0"/>
                                          </p:val>
                                        </p:tav>
                                        <p:tav tm="100000">
                                          <p:val>
                                            <p:strVal val="#ppt_h"/>
                                          </p:val>
                                        </p:tav>
                                      </p:tavLst>
                                    </p:anim>
                                    <p:animEffect transition="in" filter="fade">
                                      <p:cBhvr>
                                        <p:cTn id="68" dur="500"/>
                                        <p:tgtEl>
                                          <p:spTgt spid="139"/>
                                        </p:tgtEl>
                                      </p:cBhvr>
                                    </p:animEffect>
                                  </p:childTnLst>
                                </p:cTn>
                              </p:par>
                              <p:par>
                                <p:cTn id="69" presetID="2" presetClass="entr" presetSubtype="4" accel="20000" decel="76000" fill="hold" grpId="0" nodeType="with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additive="base">
                                        <p:cTn id="71" dur="500" fill="hold"/>
                                        <p:tgtEl>
                                          <p:spTgt spid="120"/>
                                        </p:tgtEl>
                                        <p:attrNameLst>
                                          <p:attrName>ppt_x</p:attrName>
                                        </p:attrNameLst>
                                      </p:cBhvr>
                                      <p:tavLst>
                                        <p:tav tm="0">
                                          <p:val>
                                            <p:strVal val="#ppt_x"/>
                                          </p:val>
                                        </p:tav>
                                        <p:tav tm="100000">
                                          <p:val>
                                            <p:strVal val="#ppt_x"/>
                                          </p:val>
                                        </p:tav>
                                      </p:tavLst>
                                    </p:anim>
                                    <p:anim calcmode="lin" valueType="num">
                                      <p:cBhvr additive="base">
                                        <p:cTn id="72" dur="500" fill="hold"/>
                                        <p:tgtEl>
                                          <p:spTgt spid="120"/>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2" presetClass="entr" presetSubtype="4" accel="20000" decel="76000" fill="hold" nodeType="afterEffect">
                                  <p:stCondLst>
                                    <p:cond delay="0"/>
                                  </p:stCondLst>
                                  <p:childTnLst>
                                    <p:set>
                                      <p:cBhvr>
                                        <p:cTn id="75" dur="1" fill="hold">
                                          <p:stCondLst>
                                            <p:cond delay="0"/>
                                          </p:stCondLst>
                                        </p:cTn>
                                        <p:tgtEl>
                                          <p:spTgt spid="111"/>
                                        </p:tgtEl>
                                        <p:attrNameLst>
                                          <p:attrName>style.visibility</p:attrName>
                                        </p:attrNameLst>
                                      </p:cBhvr>
                                      <p:to>
                                        <p:strVal val="visible"/>
                                      </p:to>
                                    </p:set>
                                    <p:anim calcmode="lin" valueType="num">
                                      <p:cBhvr additive="base">
                                        <p:cTn id="76" dur="500" fill="hold"/>
                                        <p:tgtEl>
                                          <p:spTgt spid="111"/>
                                        </p:tgtEl>
                                        <p:attrNameLst>
                                          <p:attrName>ppt_x</p:attrName>
                                        </p:attrNameLst>
                                      </p:cBhvr>
                                      <p:tavLst>
                                        <p:tav tm="0">
                                          <p:val>
                                            <p:strVal val="#ppt_x"/>
                                          </p:val>
                                        </p:tav>
                                        <p:tav tm="100000">
                                          <p:val>
                                            <p:strVal val="#ppt_x"/>
                                          </p:val>
                                        </p:tav>
                                      </p:tavLst>
                                    </p:anim>
                                    <p:anim calcmode="lin" valueType="num">
                                      <p:cBhvr additive="base">
                                        <p:cTn id="77" dur="500" fill="hold"/>
                                        <p:tgtEl>
                                          <p:spTgt spid="111"/>
                                        </p:tgtEl>
                                        <p:attrNameLst>
                                          <p:attrName>ppt_y</p:attrName>
                                        </p:attrNameLst>
                                      </p:cBhvr>
                                      <p:tavLst>
                                        <p:tav tm="0">
                                          <p:val>
                                            <p:strVal val="1+#ppt_h/2"/>
                                          </p:val>
                                        </p:tav>
                                        <p:tav tm="100000">
                                          <p:val>
                                            <p:strVal val="#ppt_y"/>
                                          </p:val>
                                        </p:tav>
                                      </p:tavLst>
                                    </p:anim>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p:cTn id="81" dur="500" fill="hold"/>
                                        <p:tgtEl>
                                          <p:spTgt spid="134"/>
                                        </p:tgtEl>
                                        <p:attrNameLst>
                                          <p:attrName>ppt_w</p:attrName>
                                        </p:attrNameLst>
                                      </p:cBhvr>
                                      <p:tavLst>
                                        <p:tav tm="0">
                                          <p:val>
                                            <p:fltVal val="0"/>
                                          </p:val>
                                        </p:tav>
                                        <p:tav tm="100000">
                                          <p:val>
                                            <p:strVal val="#ppt_w"/>
                                          </p:val>
                                        </p:tav>
                                      </p:tavLst>
                                    </p:anim>
                                    <p:anim calcmode="lin" valueType="num">
                                      <p:cBhvr>
                                        <p:cTn id="82" dur="500" fill="hold"/>
                                        <p:tgtEl>
                                          <p:spTgt spid="134"/>
                                        </p:tgtEl>
                                        <p:attrNameLst>
                                          <p:attrName>ppt_h</p:attrName>
                                        </p:attrNameLst>
                                      </p:cBhvr>
                                      <p:tavLst>
                                        <p:tav tm="0">
                                          <p:val>
                                            <p:fltVal val="0"/>
                                          </p:val>
                                        </p:tav>
                                        <p:tav tm="100000">
                                          <p:val>
                                            <p:strVal val="#ppt_h"/>
                                          </p:val>
                                        </p:tav>
                                      </p:tavLst>
                                    </p:anim>
                                    <p:animEffect transition="in" filter="fade">
                                      <p:cBhvr>
                                        <p:cTn id="83" dur="500"/>
                                        <p:tgtEl>
                                          <p:spTgt spid="134"/>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 calcmode="lin" valueType="num">
                                      <p:cBhvr>
                                        <p:cTn id="87" dur="500" fill="hold"/>
                                        <p:tgtEl>
                                          <p:spTgt spid="140"/>
                                        </p:tgtEl>
                                        <p:attrNameLst>
                                          <p:attrName>ppt_w</p:attrName>
                                        </p:attrNameLst>
                                      </p:cBhvr>
                                      <p:tavLst>
                                        <p:tav tm="0">
                                          <p:val>
                                            <p:fltVal val="0"/>
                                          </p:val>
                                        </p:tav>
                                        <p:tav tm="100000">
                                          <p:val>
                                            <p:strVal val="#ppt_w"/>
                                          </p:val>
                                        </p:tav>
                                      </p:tavLst>
                                    </p:anim>
                                    <p:anim calcmode="lin" valueType="num">
                                      <p:cBhvr>
                                        <p:cTn id="88" dur="500" fill="hold"/>
                                        <p:tgtEl>
                                          <p:spTgt spid="140"/>
                                        </p:tgtEl>
                                        <p:attrNameLst>
                                          <p:attrName>ppt_h</p:attrName>
                                        </p:attrNameLst>
                                      </p:cBhvr>
                                      <p:tavLst>
                                        <p:tav tm="0">
                                          <p:val>
                                            <p:fltVal val="0"/>
                                          </p:val>
                                        </p:tav>
                                        <p:tav tm="100000">
                                          <p:val>
                                            <p:strVal val="#ppt_h"/>
                                          </p:val>
                                        </p:tav>
                                      </p:tavLst>
                                    </p:anim>
                                    <p:animEffect transition="in" filter="fade">
                                      <p:cBhvr>
                                        <p:cTn id="89" dur="500"/>
                                        <p:tgtEl>
                                          <p:spTgt spid="140"/>
                                        </p:tgtEl>
                                      </p:cBhvr>
                                    </p:animEffect>
                                  </p:childTnLst>
                                </p:cTn>
                              </p:par>
                              <p:par>
                                <p:cTn id="90" presetID="2" presetClass="entr" presetSubtype="4" accel="20000" decel="76000" fill="hold" grpId="0" nodeType="withEffect">
                                  <p:stCondLst>
                                    <p:cond delay="0"/>
                                  </p:stCondLst>
                                  <p:childTnLst>
                                    <p:set>
                                      <p:cBhvr>
                                        <p:cTn id="91" dur="1" fill="hold">
                                          <p:stCondLst>
                                            <p:cond delay="0"/>
                                          </p:stCondLst>
                                        </p:cTn>
                                        <p:tgtEl>
                                          <p:spTgt spid="118"/>
                                        </p:tgtEl>
                                        <p:attrNameLst>
                                          <p:attrName>style.visibility</p:attrName>
                                        </p:attrNameLst>
                                      </p:cBhvr>
                                      <p:to>
                                        <p:strVal val="visible"/>
                                      </p:to>
                                    </p:set>
                                    <p:anim calcmode="lin" valueType="num">
                                      <p:cBhvr additive="base">
                                        <p:cTn id="92" dur="500" fill="hold"/>
                                        <p:tgtEl>
                                          <p:spTgt spid="118"/>
                                        </p:tgtEl>
                                        <p:attrNameLst>
                                          <p:attrName>ppt_x</p:attrName>
                                        </p:attrNameLst>
                                      </p:cBhvr>
                                      <p:tavLst>
                                        <p:tav tm="0">
                                          <p:val>
                                            <p:strVal val="#ppt_x"/>
                                          </p:val>
                                        </p:tav>
                                        <p:tav tm="100000">
                                          <p:val>
                                            <p:strVal val="#ppt_x"/>
                                          </p:val>
                                        </p:tav>
                                      </p:tavLst>
                                    </p:anim>
                                    <p:anim calcmode="lin" valueType="num">
                                      <p:cBhvr additive="base">
                                        <p:cTn id="93"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p:bldP spid="121" grpId="0"/>
      <p:bldP spid="127" grpId="0" animBg="1"/>
      <p:bldP spid="137" grpId="0"/>
      <p:bldP spid="138" grpId="0"/>
      <p:bldP spid="139" grpId="0"/>
      <p:bldP spid="1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8878528" y="344131"/>
            <a:ext cx="3323304" cy="4542503"/>
          </a:xfrm>
          <a:prstGeom prst="rect">
            <a:avLst/>
          </a:prstGeom>
        </p:spPr>
      </p:pic>
      <p:pic>
        <p:nvPicPr>
          <p:cNvPr id="15" name="图片 14"/>
          <p:cNvPicPr>
            <a:picLocks noChangeAspect="1"/>
          </p:cNvPicPr>
          <p:nvPr/>
        </p:nvPicPr>
        <p:blipFill>
          <a:blip r:embed="rId4"/>
          <a:stretch>
            <a:fillRect/>
          </a:stretch>
        </p:blipFill>
        <p:spPr>
          <a:xfrm rot="5400000">
            <a:off x="2664861" y="-2669141"/>
            <a:ext cx="6862281" cy="12192001"/>
          </a:xfrm>
          <a:prstGeom prst="rect">
            <a:avLst/>
          </a:prstGeom>
        </p:spPr>
      </p:pic>
      <p:pic>
        <p:nvPicPr>
          <p:cNvPr id="16" name="图片 15"/>
          <p:cNvPicPr>
            <a:picLocks noChangeAspect="1"/>
          </p:cNvPicPr>
          <p:nvPr/>
        </p:nvPicPr>
        <p:blipFill rotWithShape="1">
          <a:blip r:embed="rId5" cstate="screen"/>
          <a:srcRect/>
          <a:stretch>
            <a:fillRect/>
          </a:stretch>
        </p:blipFill>
        <p:spPr>
          <a:xfrm>
            <a:off x="5997677" y="4778478"/>
            <a:ext cx="6194323" cy="2079523"/>
          </a:xfrm>
          <a:prstGeom prst="rect">
            <a:avLst/>
          </a:prstGeom>
        </p:spPr>
      </p:pic>
      <p:pic>
        <p:nvPicPr>
          <p:cNvPr id="17" name="图片 16"/>
          <p:cNvPicPr>
            <a:picLocks noChangeAspect="1"/>
          </p:cNvPicPr>
          <p:nvPr/>
        </p:nvPicPr>
        <p:blipFill rotWithShape="1">
          <a:blip r:embed="rId6" cstate="screen"/>
          <a:srcRect l="14558" t="11153" r="15257" b="10143"/>
          <a:stretch>
            <a:fillRect/>
          </a:stretch>
        </p:blipFill>
        <p:spPr>
          <a:xfrm rot="5400000">
            <a:off x="2711137" y="1498601"/>
            <a:ext cx="2820028" cy="3162300"/>
          </a:xfrm>
          <a:prstGeom prst="rect">
            <a:avLst/>
          </a:prstGeom>
        </p:spPr>
      </p:pic>
      <p:pic>
        <p:nvPicPr>
          <p:cNvPr id="18" name="图片 17"/>
          <p:cNvPicPr>
            <a:picLocks noChangeAspect="1"/>
          </p:cNvPicPr>
          <p:nvPr/>
        </p:nvPicPr>
        <p:blipFill rotWithShape="1">
          <a:blip r:embed="rId7" cstate="screen"/>
          <a:srcRect/>
          <a:stretch>
            <a:fillRect/>
          </a:stretch>
        </p:blipFill>
        <p:spPr>
          <a:xfrm rot="5400000">
            <a:off x="2997201" y="1819385"/>
            <a:ext cx="2247900" cy="2520732"/>
          </a:xfrm>
          <a:prstGeom prst="rect">
            <a:avLst/>
          </a:prstGeom>
        </p:spPr>
      </p:pic>
      <p:sp>
        <p:nvSpPr>
          <p:cNvPr id="19" name="文本框 18"/>
          <p:cNvSpPr txBox="1"/>
          <p:nvPr/>
        </p:nvSpPr>
        <p:spPr>
          <a:xfrm>
            <a:off x="3180225" y="2664253"/>
            <a:ext cx="1881852" cy="830997"/>
          </a:xfrm>
          <a:prstGeom prst="rect">
            <a:avLst/>
          </a:prstGeom>
          <a:noFill/>
        </p:spPr>
        <p:txBody>
          <a:bodyPr wrap="square" rtlCol="0">
            <a:spAutoFit/>
          </a:bodyPr>
          <a:lstStyle/>
          <a:p>
            <a:pPr algn="l"/>
            <a:r>
              <a:rPr lang="en-US" altLang="zh-CN" sz="4800" b="1" dirty="0">
                <a:solidFill>
                  <a:srgbClr val="E46C0A"/>
                </a:solidFill>
                <a:latin typeface="微软雅黑" panose="020B0503020204020204" pitchFamily="34" charset="-122"/>
                <a:ea typeface="微软雅黑" panose="020B0503020204020204" pitchFamily="34" charset="-122"/>
              </a:rPr>
              <a:t>Part4</a:t>
            </a:r>
            <a:endParaRPr lang="zh-CN" altLang="en-US" sz="4800" b="1" dirty="0">
              <a:solidFill>
                <a:srgbClr val="E46C0A"/>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823566" y="2807714"/>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明年计划</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eelOff"/>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out)">
                                      <p:cBhvr>
                                        <p:cTn id="18" dur="1000"/>
                                        <p:tgtEl>
                                          <p:spTgt spid="17"/>
                                        </p:tgtEl>
                                      </p:cBhvr>
                                    </p:animEffect>
                                  </p:childTnLst>
                                </p:cTn>
                              </p:par>
                              <p:par>
                                <p:cTn id="19" presetID="21" presetClass="entr" presetSubtype="1" fill="hold" nodeType="withEffect">
                                  <p:stCondLst>
                                    <p:cond delay="75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1000"/>
                                        <p:tgtEl>
                                          <p:spTgt spid="18"/>
                                        </p:tgtEl>
                                      </p:cBhvr>
                                    </p:animEffect>
                                  </p:childTnLst>
                                </p:cTn>
                              </p:par>
                              <p:par>
                                <p:cTn id="22" presetID="8" presetClass="emph" presetSubtype="0" fill="hold" nodeType="withEffect">
                                  <p:stCondLst>
                                    <p:cond delay="750"/>
                                  </p:stCondLst>
                                  <p:childTnLst>
                                    <p:animRot by="-21600000">
                                      <p:cBhvr>
                                        <p:cTn id="23" dur="1000" fill="hold"/>
                                        <p:tgtEl>
                                          <p:spTgt spid="18"/>
                                        </p:tgtEl>
                                        <p:attrNameLst>
                                          <p:attrName>r</p:attrName>
                                        </p:attrNameLst>
                                      </p:cBhvr>
                                    </p:animRo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750"/>
                                        <p:tgtEl>
                                          <p:spTgt spid="19"/>
                                        </p:tgtEl>
                                      </p:cBhvr>
                                    </p:animEffect>
                                  </p:childTnLst>
                                </p:cTn>
                              </p:par>
                            </p:childTnLst>
                          </p:cTn>
                        </p:par>
                        <p:par>
                          <p:cTn id="28" fill="hold">
                            <p:stCondLst>
                              <p:cond delay="3000"/>
                            </p:stCondLst>
                            <p:childTnLst>
                              <p:par>
                                <p:cTn id="29" presetID="42"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rot="5400000">
            <a:off x="2667000" y="-2667000"/>
            <a:ext cx="6858000" cy="12192000"/>
          </a:xfrm>
          <a:prstGeom prst="rect">
            <a:avLst/>
          </a:prstGeom>
        </p:spPr>
      </p:pic>
      <p:sp>
        <p:nvSpPr>
          <p:cNvPr id="7" name="文本框 6"/>
          <p:cNvSpPr txBox="1"/>
          <p:nvPr/>
        </p:nvSpPr>
        <p:spPr>
          <a:xfrm>
            <a:off x="981767" y="4893550"/>
            <a:ext cx="9965633" cy="2066050"/>
          </a:xfrm>
          <a:custGeom>
            <a:avLst/>
            <a:gdLst/>
            <a:ahLst/>
            <a:cxnLst/>
            <a:rect l="l" t="t" r="r" b="b"/>
            <a:pathLst>
              <a:path w="11585674" h="1410147">
                <a:moveTo>
                  <a:pt x="2185393" y="319050"/>
                </a:moveTo>
                <a:cubicBezTo>
                  <a:pt x="2100437" y="319050"/>
                  <a:pt x="2032223" y="349126"/>
                  <a:pt x="1980754" y="409278"/>
                </a:cubicBezTo>
                <a:cubicBezTo>
                  <a:pt x="1929285" y="469429"/>
                  <a:pt x="1903549" y="568958"/>
                  <a:pt x="1903549" y="707864"/>
                </a:cubicBezTo>
                <a:cubicBezTo>
                  <a:pt x="1903549" y="845530"/>
                  <a:pt x="1929129" y="944439"/>
                  <a:pt x="1980289" y="1004590"/>
                </a:cubicBezTo>
                <a:cubicBezTo>
                  <a:pt x="2031449" y="1064741"/>
                  <a:pt x="2101057" y="1094817"/>
                  <a:pt x="2189114" y="1094817"/>
                </a:cubicBezTo>
                <a:cubicBezTo>
                  <a:pt x="2279651" y="1094817"/>
                  <a:pt x="2349724" y="1065361"/>
                  <a:pt x="2399333" y="1006450"/>
                </a:cubicBezTo>
                <a:cubicBezTo>
                  <a:pt x="2448943" y="947539"/>
                  <a:pt x="2473747" y="841809"/>
                  <a:pt x="2473747" y="689260"/>
                </a:cubicBezTo>
                <a:cubicBezTo>
                  <a:pt x="2473747" y="560896"/>
                  <a:pt x="2447857" y="467103"/>
                  <a:pt x="2396078" y="407882"/>
                </a:cubicBezTo>
                <a:cubicBezTo>
                  <a:pt x="2344298" y="348661"/>
                  <a:pt x="2274069" y="319050"/>
                  <a:pt x="2185393" y="319050"/>
                </a:cubicBezTo>
                <a:close/>
                <a:moveTo>
                  <a:pt x="8954616" y="23255"/>
                </a:moveTo>
                <a:lnTo>
                  <a:pt x="10235468" y="23255"/>
                </a:lnTo>
                <a:lnTo>
                  <a:pt x="10235468" y="359978"/>
                </a:lnTo>
                <a:lnTo>
                  <a:pt x="9805727" y="359978"/>
                </a:lnTo>
                <a:lnTo>
                  <a:pt x="9805727" y="1386892"/>
                </a:lnTo>
                <a:lnTo>
                  <a:pt x="9384357" y="1386892"/>
                </a:lnTo>
                <a:lnTo>
                  <a:pt x="9384357" y="359978"/>
                </a:lnTo>
                <a:lnTo>
                  <a:pt x="8954616" y="359978"/>
                </a:lnTo>
                <a:close/>
                <a:moveTo>
                  <a:pt x="7462540" y="23255"/>
                </a:moveTo>
                <a:lnTo>
                  <a:pt x="7856004" y="23255"/>
                </a:lnTo>
                <a:lnTo>
                  <a:pt x="8369461" y="777685"/>
                </a:lnTo>
                <a:lnTo>
                  <a:pt x="8369461" y="23255"/>
                </a:lnTo>
                <a:lnTo>
                  <a:pt x="8766646" y="23255"/>
                </a:lnTo>
                <a:lnTo>
                  <a:pt x="8766646" y="1386892"/>
                </a:lnTo>
                <a:lnTo>
                  <a:pt x="8369461" y="1386892"/>
                </a:lnTo>
                <a:lnTo>
                  <a:pt x="7858795" y="638159"/>
                </a:lnTo>
                <a:lnTo>
                  <a:pt x="7858795" y="1386892"/>
                </a:lnTo>
                <a:lnTo>
                  <a:pt x="7462540" y="1386892"/>
                </a:lnTo>
                <a:close/>
                <a:moveTo>
                  <a:pt x="6087219" y="23255"/>
                </a:moveTo>
                <a:lnTo>
                  <a:pt x="7216453" y="23255"/>
                </a:lnTo>
                <a:lnTo>
                  <a:pt x="7216453" y="314400"/>
                </a:lnTo>
                <a:lnTo>
                  <a:pt x="6509519" y="314400"/>
                </a:lnTo>
                <a:lnTo>
                  <a:pt x="6509519" y="531131"/>
                </a:lnTo>
                <a:lnTo>
                  <a:pt x="7165293" y="531131"/>
                </a:lnTo>
                <a:lnTo>
                  <a:pt x="7165293" y="809253"/>
                </a:lnTo>
                <a:lnTo>
                  <a:pt x="6509519" y="809253"/>
                </a:lnTo>
                <a:lnTo>
                  <a:pt x="6509519" y="1078074"/>
                </a:lnTo>
                <a:lnTo>
                  <a:pt x="7236916" y="1078074"/>
                </a:lnTo>
                <a:lnTo>
                  <a:pt x="7236916" y="1386892"/>
                </a:lnTo>
                <a:lnTo>
                  <a:pt x="6087219" y="1386892"/>
                </a:lnTo>
                <a:close/>
                <a:moveTo>
                  <a:pt x="4620742" y="23255"/>
                </a:moveTo>
                <a:lnTo>
                  <a:pt x="5901594" y="23255"/>
                </a:lnTo>
                <a:lnTo>
                  <a:pt x="5901594" y="359978"/>
                </a:lnTo>
                <a:lnTo>
                  <a:pt x="5471852" y="359978"/>
                </a:lnTo>
                <a:lnTo>
                  <a:pt x="5471852" y="1386892"/>
                </a:lnTo>
                <a:lnTo>
                  <a:pt x="5050482" y="1386892"/>
                </a:lnTo>
                <a:lnTo>
                  <a:pt x="5050482" y="359978"/>
                </a:lnTo>
                <a:lnTo>
                  <a:pt x="4620742" y="359978"/>
                </a:lnTo>
                <a:close/>
                <a:moveTo>
                  <a:pt x="3128666" y="23255"/>
                </a:moveTo>
                <a:lnTo>
                  <a:pt x="3522130" y="23255"/>
                </a:lnTo>
                <a:lnTo>
                  <a:pt x="4035587" y="777685"/>
                </a:lnTo>
                <a:lnTo>
                  <a:pt x="4035587" y="23255"/>
                </a:lnTo>
                <a:lnTo>
                  <a:pt x="4432772" y="23255"/>
                </a:lnTo>
                <a:lnTo>
                  <a:pt x="4432772" y="1386892"/>
                </a:lnTo>
                <a:lnTo>
                  <a:pt x="4035587" y="1386892"/>
                </a:lnTo>
                <a:lnTo>
                  <a:pt x="3524920" y="638159"/>
                </a:lnTo>
                <a:lnTo>
                  <a:pt x="3524920" y="1386892"/>
                </a:lnTo>
                <a:lnTo>
                  <a:pt x="3128666" y="1386892"/>
                </a:lnTo>
                <a:close/>
                <a:moveTo>
                  <a:pt x="10979199" y="0"/>
                </a:moveTo>
                <a:cubicBezTo>
                  <a:pt x="11153453" y="0"/>
                  <a:pt x="11286312" y="32401"/>
                  <a:pt x="11377780" y="97203"/>
                </a:cubicBezTo>
                <a:cubicBezTo>
                  <a:pt x="11469247" y="162006"/>
                  <a:pt x="11523663" y="265100"/>
                  <a:pt x="11541026" y="406487"/>
                </a:cubicBezTo>
                <a:lnTo>
                  <a:pt x="11143841" y="429741"/>
                </a:lnTo>
                <a:cubicBezTo>
                  <a:pt x="11133298" y="368350"/>
                  <a:pt x="11111130" y="323701"/>
                  <a:pt x="11077333" y="295796"/>
                </a:cubicBezTo>
                <a:cubicBezTo>
                  <a:pt x="11043536" y="267891"/>
                  <a:pt x="10996873" y="253938"/>
                  <a:pt x="10937342" y="253938"/>
                </a:cubicBezTo>
                <a:cubicBezTo>
                  <a:pt x="10888353" y="253938"/>
                  <a:pt x="10851455" y="264325"/>
                  <a:pt x="10826651" y="285099"/>
                </a:cubicBezTo>
                <a:cubicBezTo>
                  <a:pt x="10801846" y="305873"/>
                  <a:pt x="10789444" y="331143"/>
                  <a:pt x="10789444" y="360908"/>
                </a:cubicBezTo>
                <a:cubicBezTo>
                  <a:pt x="10789444" y="382612"/>
                  <a:pt x="10799676" y="402146"/>
                  <a:pt x="10820139" y="419509"/>
                </a:cubicBezTo>
                <a:cubicBezTo>
                  <a:pt x="10839984" y="437493"/>
                  <a:pt x="10887112" y="454236"/>
                  <a:pt x="10961526" y="469739"/>
                </a:cubicBezTo>
                <a:cubicBezTo>
                  <a:pt x="11145701" y="509426"/>
                  <a:pt x="11277631" y="549579"/>
                  <a:pt x="11357316" y="590197"/>
                </a:cubicBezTo>
                <a:cubicBezTo>
                  <a:pt x="11437001" y="630814"/>
                  <a:pt x="11494982" y="681199"/>
                  <a:pt x="11531259" y="741350"/>
                </a:cubicBezTo>
                <a:cubicBezTo>
                  <a:pt x="11567536" y="801502"/>
                  <a:pt x="11585674" y="868784"/>
                  <a:pt x="11585674" y="943198"/>
                </a:cubicBezTo>
                <a:cubicBezTo>
                  <a:pt x="11585674" y="1030635"/>
                  <a:pt x="11561489" y="1111250"/>
                  <a:pt x="11513120" y="1185044"/>
                </a:cubicBezTo>
                <a:cubicBezTo>
                  <a:pt x="11464751" y="1258838"/>
                  <a:pt x="11397159" y="1314804"/>
                  <a:pt x="11310342" y="1352941"/>
                </a:cubicBezTo>
                <a:cubicBezTo>
                  <a:pt x="11223525" y="1391078"/>
                  <a:pt x="11114075" y="1410147"/>
                  <a:pt x="10981990" y="1410147"/>
                </a:cubicBezTo>
                <a:cubicBezTo>
                  <a:pt x="10750066" y="1410147"/>
                  <a:pt x="10589456" y="1365498"/>
                  <a:pt x="10500159" y="1276201"/>
                </a:cubicBezTo>
                <a:cubicBezTo>
                  <a:pt x="10410862" y="1186904"/>
                  <a:pt x="10360322" y="1073423"/>
                  <a:pt x="10348540" y="935757"/>
                </a:cubicBezTo>
                <a:lnTo>
                  <a:pt x="10749446" y="910642"/>
                </a:lnTo>
                <a:cubicBezTo>
                  <a:pt x="10758128" y="975755"/>
                  <a:pt x="10775801" y="1025364"/>
                  <a:pt x="10802466" y="1059470"/>
                </a:cubicBezTo>
                <a:cubicBezTo>
                  <a:pt x="10845874" y="1114661"/>
                  <a:pt x="10907886" y="1142256"/>
                  <a:pt x="10988501" y="1142256"/>
                </a:cubicBezTo>
                <a:cubicBezTo>
                  <a:pt x="11048652" y="1142256"/>
                  <a:pt x="11095006" y="1128148"/>
                  <a:pt x="11127562" y="1099933"/>
                </a:cubicBezTo>
                <a:cubicBezTo>
                  <a:pt x="11160119" y="1071718"/>
                  <a:pt x="11176397" y="1039006"/>
                  <a:pt x="11176397" y="1001799"/>
                </a:cubicBezTo>
                <a:cubicBezTo>
                  <a:pt x="11176397" y="966453"/>
                  <a:pt x="11160894" y="934827"/>
                  <a:pt x="11129888" y="906922"/>
                </a:cubicBezTo>
                <a:cubicBezTo>
                  <a:pt x="11098882" y="879016"/>
                  <a:pt x="11026949" y="852661"/>
                  <a:pt x="10914087" y="827857"/>
                </a:cubicBezTo>
                <a:cubicBezTo>
                  <a:pt x="10729293" y="786309"/>
                  <a:pt x="10597517" y="731118"/>
                  <a:pt x="10518762" y="662285"/>
                </a:cubicBezTo>
                <a:cubicBezTo>
                  <a:pt x="10439387" y="593452"/>
                  <a:pt x="10399700" y="505706"/>
                  <a:pt x="10399700" y="399046"/>
                </a:cubicBezTo>
                <a:cubicBezTo>
                  <a:pt x="10399700" y="328972"/>
                  <a:pt x="10420009" y="262775"/>
                  <a:pt x="10460626" y="200453"/>
                </a:cubicBezTo>
                <a:cubicBezTo>
                  <a:pt x="10501244" y="138131"/>
                  <a:pt x="10562326" y="89142"/>
                  <a:pt x="10643871" y="53485"/>
                </a:cubicBezTo>
                <a:cubicBezTo>
                  <a:pt x="10725416" y="17828"/>
                  <a:pt x="10837193" y="0"/>
                  <a:pt x="10979199" y="0"/>
                </a:cubicBezTo>
                <a:close/>
                <a:moveTo>
                  <a:pt x="2186323" y="0"/>
                </a:moveTo>
                <a:cubicBezTo>
                  <a:pt x="2413286" y="0"/>
                  <a:pt x="2588159" y="60927"/>
                  <a:pt x="2710942" y="182780"/>
                </a:cubicBezTo>
                <a:cubicBezTo>
                  <a:pt x="2833725" y="304633"/>
                  <a:pt x="2895117" y="475320"/>
                  <a:pt x="2895117" y="694841"/>
                </a:cubicBezTo>
                <a:cubicBezTo>
                  <a:pt x="2895117" y="854212"/>
                  <a:pt x="2868297" y="984901"/>
                  <a:pt x="2814657" y="1086911"/>
                </a:cubicBezTo>
                <a:cubicBezTo>
                  <a:pt x="2761017" y="1188920"/>
                  <a:pt x="2683502" y="1268295"/>
                  <a:pt x="2582113" y="1325036"/>
                </a:cubicBezTo>
                <a:cubicBezTo>
                  <a:pt x="2480724" y="1381776"/>
                  <a:pt x="2354375" y="1410147"/>
                  <a:pt x="2203066" y="1410147"/>
                </a:cubicBezTo>
                <a:cubicBezTo>
                  <a:pt x="2049277" y="1410147"/>
                  <a:pt x="1921998" y="1385652"/>
                  <a:pt x="1821229" y="1336663"/>
                </a:cubicBezTo>
                <a:cubicBezTo>
                  <a:pt x="1720460" y="1287673"/>
                  <a:pt x="1638760" y="1210159"/>
                  <a:pt x="1576127" y="1104119"/>
                </a:cubicBezTo>
                <a:cubicBezTo>
                  <a:pt x="1513496" y="998079"/>
                  <a:pt x="1482180" y="865374"/>
                  <a:pt x="1482180" y="706004"/>
                </a:cubicBezTo>
                <a:cubicBezTo>
                  <a:pt x="1482180" y="483382"/>
                  <a:pt x="1544192" y="310059"/>
                  <a:pt x="1668215" y="186035"/>
                </a:cubicBezTo>
                <a:cubicBezTo>
                  <a:pt x="1792238" y="62012"/>
                  <a:pt x="1964941" y="0"/>
                  <a:pt x="2186323" y="0"/>
                </a:cubicBezTo>
                <a:close/>
                <a:moveTo>
                  <a:pt x="689261" y="0"/>
                </a:moveTo>
                <a:cubicBezTo>
                  <a:pt x="861033" y="0"/>
                  <a:pt x="996064" y="34727"/>
                  <a:pt x="1094352" y="104180"/>
                </a:cubicBezTo>
                <a:cubicBezTo>
                  <a:pt x="1192641" y="173633"/>
                  <a:pt x="1265660" y="280293"/>
                  <a:pt x="1313409" y="424160"/>
                </a:cubicBezTo>
                <a:lnTo>
                  <a:pt x="941338" y="506946"/>
                </a:lnTo>
                <a:cubicBezTo>
                  <a:pt x="928316" y="465398"/>
                  <a:pt x="914673" y="435012"/>
                  <a:pt x="900411" y="415789"/>
                </a:cubicBezTo>
                <a:cubicBezTo>
                  <a:pt x="876846" y="383543"/>
                  <a:pt x="848011" y="358738"/>
                  <a:pt x="813904" y="341375"/>
                </a:cubicBezTo>
                <a:cubicBezTo>
                  <a:pt x="779798" y="324011"/>
                  <a:pt x="741661" y="315330"/>
                  <a:pt x="699493" y="315330"/>
                </a:cubicBezTo>
                <a:cubicBezTo>
                  <a:pt x="603995" y="315330"/>
                  <a:pt x="530821" y="353733"/>
                  <a:pt x="479971" y="430541"/>
                </a:cubicBezTo>
                <a:cubicBezTo>
                  <a:pt x="441524" y="487524"/>
                  <a:pt x="422300" y="577019"/>
                  <a:pt x="422300" y="699027"/>
                </a:cubicBezTo>
                <a:cubicBezTo>
                  <a:pt x="422300" y="850161"/>
                  <a:pt x="445245" y="953755"/>
                  <a:pt x="491133" y="1009808"/>
                </a:cubicBezTo>
                <a:cubicBezTo>
                  <a:pt x="537022" y="1065860"/>
                  <a:pt x="601514" y="1093887"/>
                  <a:pt x="684610" y="1093887"/>
                </a:cubicBezTo>
                <a:cubicBezTo>
                  <a:pt x="765225" y="1093887"/>
                  <a:pt x="826152" y="1071252"/>
                  <a:pt x="867389" y="1025984"/>
                </a:cubicBezTo>
                <a:cubicBezTo>
                  <a:pt x="908627" y="980715"/>
                  <a:pt x="938548" y="914983"/>
                  <a:pt x="957151" y="828787"/>
                </a:cubicBezTo>
                <a:lnTo>
                  <a:pt x="1326431" y="940408"/>
                </a:lnTo>
                <a:cubicBezTo>
                  <a:pt x="1301627" y="1043967"/>
                  <a:pt x="1262559" y="1130474"/>
                  <a:pt x="1209229" y="1199927"/>
                </a:cubicBezTo>
                <a:cubicBezTo>
                  <a:pt x="1155899" y="1269380"/>
                  <a:pt x="1089701" y="1321780"/>
                  <a:pt x="1010636" y="1357127"/>
                </a:cubicBezTo>
                <a:cubicBezTo>
                  <a:pt x="931571" y="1392473"/>
                  <a:pt x="830958" y="1410147"/>
                  <a:pt x="708794" y="1410147"/>
                </a:cubicBezTo>
                <a:cubicBezTo>
                  <a:pt x="560586" y="1410147"/>
                  <a:pt x="439509" y="1388612"/>
                  <a:pt x="345561" y="1345543"/>
                </a:cubicBezTo>
                <a:cubicBezTo>
                  <a:pt x="251613" y="1302474"/>
                  <a:pt x="170533" y="1226716"/>
                  <a:pt x="102320" y="1118268"/>
                </a:cubicBezTo>
                <a:cubicBezTo>
                  <a:pt x="34107" y="1009820"/>
                  <a:pt x="0" y="871003"/>
                  <a:pt x="0" y="701818"/>
                </a:cubicBezTo>
                <a:cubicBezTo>
                  <a:pt x="0" y="476250"/>
                  <a:pt x="59997" y="302889"/>
                  <a:pt x="179990" y="181733"/>
                </a:cubicBezTo>
                <a:cubicBezTo>
                  <a:pt x="299982" y="60578"/>
                  <a:pt x="469739" y="0"/>
                  <a:pt x="689261" y="0"/>
                </a:cubicBezTo>
                <a:close/>
              </a:path>
            </a:pathLst>
          </a:custGeom>
          <a:solidFill>
            <a:srgbClr val="EBA8F6">
              <a:alpha val="22000"/>
            </a:srgb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5000" dirty="0">
              <a:solidFill>
                <a:prstClr val="black"/>
              </a:solidFill>
              <a:latin typeface="Arial Black" panose="020B0A04020102020204" pitchFamily="34" charset="0"/>
            </a:endParaRPr>
          </a:p>
        </p:txBody>
      </p:sp>
      <p:sp>
        <p:nvSpPr>
          <p:cNvPr id="34" name="文本框 33"/>
          <p:cNvSpPr txBox="1"/>
          <p:nvPr/>
        </p:nvSpPr>
        <p:spPr>
          <a:xfrm>
            <a:off x="2540001" y="825500"/>
            <a:ext cx="1663700" cy="923330"/>
          </a:xfrm>
          <a:prstGeom prst="rect">
            <a:avLst/>
          </a:prstGeom>
          <a:noFill/>
        </p:spPr>
        <p:txBody>
          <a:bodyPr wrap="square" rtlCol="0">
            <a:spAutoFit/>
          </a:bodyPr>
          <a:lstStyle/>
          <a:p>
            <a:r>
              <a:rPr lang="zh-CN" altLang="en-US" sz="5400" dirty="0">
                <a:gradFill flip="none" rotWithShape="1">
                  <a:gsLst>
                    <a:gs pos="48000">
                      <a:srgbClr val="85ACF3"/>
                    </a:gs>
                    <a:gs pos="0">
                      <a:srgbClr val="EBA8F6"/>
                    </a:gs>
                    <a:gs pos="100000">
                      <a:srgbClr val="2DC8FF"/>
                    </a:gs>
                  </a:gsLst>
                  <a:lin ang="10800000" scaled="1"/>
                  <a:tileRect/>
                </a:gradFill>
                <a:effectLst>
                  <a:outerShdw blurRad="50800" dist="38100" dir="5400000" sx="101000" sy="101000" algn="t" rotWithShape="0">
                    <a:prstClr val="white">
                      <a:lumMod val="50000"/>
                      <a:alpha val="64000"/>
                    </a:prstClr>
                  </a:outerShdw>
                </a:effectLst>
                <a:latin typeface="微软雅黑" panose="020B0503020204020204" pitchFamily="34" charset="-122"/>
                <a:ea typeface="微软雅黑" panose="020B0503020204020204" pitchFamily="34" charset="-122"/>
              </a:rPr>
              <a:t>目录</a:t>
            </a:r>
          </a:p>
        </p:txBody>
      </p:sp>
      <p:sp>
        <p:nvSpPr>
          <p:cNvPr id="35" name="矩形: 圆角 34"/>
          <p:cNvSpPr/>
          <p:nvPr/>
        </p:nvSpPr>
        <p:spPr>
          <a:xfrm>
            <a:off x="2714625" y="1752600"/>
            <a:ext cx="1270000" cy="87312"/>
          </a:xfrm>
          <a:prstGeom prst="roundRect">
            <a:avLst>
              <a:gd name="adj" fmla="val 50000"/>
            </a:avLst>
          </a:prstGeom>
          <a:gradFill flip="none" rotWithShape="1">
            <a:gsLst>
              <a:gs pos="48000">
                <a:srgbClr val="85ACF3"/>
              </a:gs>
              <a:gs pos="0">
                <a:srgbClr val="EBA8F6"/>
              </a:gs>
              <a:gs pos="100000">
                <a:srgbClr val="2DC8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5" name="组合 54"/>
          <p:cNvGrpSpPr/>
          <p:nvPr/>
        </p:nvGrpSpPr>
        <p:grpSpPr>
          <a:xfrm>
            <a:off x="8080660" y="868189"/>
            <a:ext cx="1800200" cy="5121188"/>
            <a:chOff x="8080660" y="651564"/>
            <a:chExt cx="1800200" cy="5121188"/>
          </a:xfrm>
        </p:grpSpPr>
        <p:sp>
          <p:nvSpPr>
            <p:cNvPr id="56" name="Rectangle 17"/>
            <p:cNvSpPr/>
            <p:nvPr/>
          </p:nvSpPr>
          <p:spPr bwMode="auto">
            <a:xfrm>
              <a:off x="8944756" y="651564"/>
              <a:ext cx="72008" cy="3053928"/>
            </a:xfrm>
            <a:prstGeom prst="rect">
              <a:avLst/>
            </a:prstGeom>
            <a:solidFill>
              <a:srgbClr val="FFFFFF">
                <a:lumMod val="85000"/>
              </a:srgbClr>
            </a:solidFill>
            <a:ln w="19050">
              <a:noFill/>
              <a:round/>
            </a:ln>
          </p:spPr>
          <p:txBody>
            <a:bodyPr anchor="ctr"/>
            <a:lstStyle/>
            <a:p>
              <a:pPr algn="ctr" defTabSz="914400">
                <a:defRPr/>
              </a:pPr>
              <a:endParaRPr kern="0">
                <a:solidFill>
                  <a:srgbClr val="3F3F3F"/>
                </a:solidFill>
                <a:latin typeface="Arial" panose="020B0604020202020204"/>
                <a:ea typeface="微软雅黑" panose="020B0503020204020204" pitchFamily="34" charset="-122"/>
              </a:endParaRPr>
            </a:p>
          </p:txBody>
        </p:sp>
        <p:sp>
          <p:nvSpPr>
            <p:cNvPr id="57" name="Freeform: Shape 15"/>
            <p:cNvSpPr/>
            <p:nvPr/>
          </p:nvSpPr>
          <p:spPr bwMode="auto">
            <a:xfrm>
              <a:off x="8080660" y="2589368"/>
              <a:ext cx="1800200" cy="1116124"/>
            </a:xfrm>
            <a:custGeom>
              <a:avLst/>
              <a:gdLst>
                <a:gd name="connsiteX0" fmla="*/ 900100 w 1800200"/>
                <a:gd name="connsiteY0" fmla="*/ 0 h 1116124"/>
                <a:gd name="connsiteX1" fmla="*/ 1800200 w 1800200"/>
                <a:gd name="connsiteY1" fmla="*/ 900100 h 1116124"/>
                <a:gd name="connsiteX2" fmla="*/ 1781913 w 1800200"/>
                <a:gd name="connsiteY2" fmla="*/ 1081502 h 1116124"/>
                <a:gd name="connsiteX3" fmla="*/ 1773011 w 1800200"/>
                <a:gd name="connsiteY3" fmla="*/ 1116124 h 1116124"/>
                <a:gd name="connsiteX4" fmla="*/ 27190 w 1800200"/>
                <a:gd name="connsiteY4" fmla="*/ 1116124 h 1116124"/>
                <a:gd name="connsiteX5" fmla="*/ 18287 w 1800200"/>
                <a:gd name="connsiteY5" fmla="*/ 1081502 h 1116124"/>
                <a:gd name="connsiteX6" fmla="*/ 0 w 1800200"/>
                <a:gd name="connsiteY6" fmla="*/ 900100 h 1116124"/>
                <a:gd name="connsiteX7" fmla="*/ 900100 w 1800200"/>
                <a:gd name="connsiteY7" fmla="*/ 0 h 11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1116124">
                  <a:moveTo>
                    <a:pt x="900100" y="0"/>
                  </a:moveTo>
                  <a:cubicBezTo>
                    <a:pt x="1397212" y="0"/>
                    <a:pt x="1800200" y="402988"/>
                    <a:pt x="1800200" y="900100"/>
                  </a:cubicBezTo>
                  <a:cubicBezTo>
                    <a:pt x="1800200" y="962239"/>
                    <a:pt x="1793903" y="1022907"/>
                    <a:pt x="1781913" y="1081502"/>
                  </a:cubicBezTo>
                  <a:lnTo>
                    <a:pt x="1773011" y="1116124"/>
                  </a:lnTo>
                  <a:lnTo>
                    <a:pt x="27190" y="1116124"/>
                  </a:lnTo>
                  <a:lnTo>
                    <a:pt x="18287" y="1081502"/>
                  </a:lnTo>
                  <a:cubicBezTo>
                    <a:pt x="6297" y="1022907"/>
                    <a:pt x="0" y="962239"/>
                    <a:pt x="0" y="900100"/>
                  </a:cubicBezTo>
                  <a:cubicBezTo>
                    <a:pt x="0" y="402988"/>
                    <a:pt x="402988" y="0"/>
                    <a:pt x="900100" y="0"/>
                  </a:cubicBezTo>
                  <a:close/>
                </a:path>
              </a:pathLst>
            </a:custGeom>
            <a:solidFill>
              <a:srgbClr val="778495">
                <a:lumMod val="20000"/>
                <a:lumOff val="80000"/>
              </a:srgbClr>
            </a:solidFill>
            <a:ln w="19050">
              <a:noFill/>
              <a:round/>
            </a:ln>
          </p:spPr>
          <p:txBody>
            <a:bodyPr anchor="ctr"/>
            <a:lstStyle/>
            <a:p>
              <a:pPr algn="ctr" defTabSz="914400">
                <a:defRPr/>
              </a:pPr>
              <a:endParaRPr kern="0">
                <a:solidFill>
                  <a:srgbClr val="3F3F3F"/>
                </a:solidFill>
                <a:latin typeface="Arial" panose="020B0604020202020204"/>
                <a:ea typeface="微软雅黑" panose="020B0503020204020204" pitchFamily="34" charset="-122"/>
              </a:endParaRPr>
            </a:p>
          </p:txBody>
        </p:sp>
        <p:sp>
          <p:nvSpPr>
            <p:cNvPr id="58" name="Rectangle 18"/>
            <p:cNvSpPr/>
            <p:nvPr/>
          </p:nvSpPr>
          <p:spPr>
            <a:xfrm>
              <a:off x="8252258" y="3827524"/>
              <a:ext cx="1384995" cy="1945228"/>
            </a:xfrm>
            <a:prstGeom prst="rect">
              <a:avLst/>
            </a:prstGeom>
          </p:spPr>
          <p:txBody>
            <a:bodyPr vert="eaVert" wrap="square">
              <a:normAutofit/>
            </a:bodyPr>
            <a:lstStyle/>
            <a:p>
              <a:pPr defTabSz="914400">
                <a:defRPr/>
              </a:pPr>
              <a:r>
                <a:rPr lang="en-US" altLang="zh-CN" sz="2400" b="1" kern="0" spc="300">
                  <a:solidFill>
                    <a:srgbClr val="778495"/>
                  </a:solidFill>
                  <a:latin typeface="Arial" panose="020B0604020202020204"/>
                  <a:ea typeface="微软雅黑" panose="020B0503020204020204" pitchFamily="34" charset="-122"/>
                </a:rPr>
                <a:t>CONTENT</a:t>
              </a:r>
              <a:br>
                <a:rPr lang="en-US" altLang="zh-CN" sz="2400" b="1" kern="0" spc="300">
                  <a:solidFill>
                    <a:srgbClr val="778495"/>
                  </a:solidFill>
                  <a:latin typeface="Arial" panose="020B0604020202020204"/>
                  <a:ea typeface="微软雅黑" panose="020B0503020204020204" pitchFamily="34" charset="-122"/>
                </a:rPr>
              </a:br>
              <a:r>
                <a:rPr lang="zh-CN" altLang="en-US" sz="2400" b="1" kern="0" spc="300">
                  <a:solidFill>
                    <a:srgbClr val="778495"/>
                  </a:solidFill>
                  <a:latin typeface="Arial" panose="020B0604020202020204"/>
                  <a:ea typeface="微软雅黑" panose="020B0503020204020204" pitchFamily="34" charset="-122"/>
                </a:rPr>
                <a:t>目录 </a:t>
              </a:r>
            </a:p>
          </p:txBody>
        </p:sp>
      </p:grpSp>
      <p:grpSp>
        <p:nvGrpSpPr>
          <p:cNvPr id="59" name="组合 58"/>
          <p:cNvGrpSpPr/>
          <p:nvPr/>
        </p:nvGrpSpPr>
        <p:grpSpPr>
          <a:xfrm>
            <a:off x="2048131" y="5409654"/>
            <a:ext cx="5585115" cy="787129"/>
            <a:chOff x="2626840" y="4073792"/>
            <a:chExt cx="4430099" cy="624349"/>
          </a:xfrm>
        </p:grpSpPr>
        <p:sp>
          <p:nvSpPr>
            <p:cNvPr id="60" name="Oval 19"/>
            <p:cNvSpPr/>
            <p:nvPr/>
          </p:nvSpPr>
          <p:spPr>
            <a:xfrm>
              <a:off x="2626840" y="4073792"/>
              <a:ext cx="624349" cy="624349"/>
            </a:xfrm>
            <a:prstGeom prst="ellipse">
              <a:avLst/>
            </a:prstGeom>
            <a:solidFill>
              <a:srgbClr val="EBA8F6"/>
            </a:solidFill>
            <a:ln w="12700" cap="flat" cmpd="sng" algn="ctr">
              <a:noFill/>
              <a:prstDash val="solid"/>
              <a:miter lim="800000"/>
            </a:ln>
            <a:effectLst/>
          </p:spPr>
          <p:txBody>
            <a:bodyPr wrap="none" lIns="0" tIns="0" rIns="0" bIns="0" anchor="ctr">
              <a:normAutofit/>
            </a:bodyPr>
            <a:lstStyle/>
            <a:p>
              <a:pPr algn="ctr" defTabSz="914400">
                <a:defRPr/>
              </a:pPr>
              <a:r>
                <a:rPr lang="en-US" altLang="zh-CN" sz="2400" kern="0" dirty="0">
                  <a:solidFill>
                    <a:srgbClr val="FFFFFF"/>
                  </a:solidFill>
                  <a:latin typeface="Impact" panose="020B0806030902050204" pitchFamily="34" charset="0"/>
                  <a:ea typeface="微软雅黑" panose="020B0503020204020204" pitchFamily="34" charset="-122"/>
                </a:rPr>
                <a:t>04</a:t>
              </a:r>
            </a:p>
          </p:txBody>
        </p:sp>
        <p:grpSp>
          <p:nvGrpSpPr>
            <p:cNvPr id="61" name="Group 20"/>
            <p:cNvGrpSpPr/>
            <p:nvPr/>
          </p:nvGrpSpPr>
          <p:grpSpPr>
            <a:xfrm>
              <a:off x="3094365" y="4104350"/>
              <a:ext cx="3962574" cy="563232"/>
              <a:chOff x="6444107" y="1469392"/>
              <a:chExt cx="4232109" cy="563232"/>
            </a:xfrm>
          </p:grpSpPr>
          <p:sp>
            <p:nvSpPr>
              <p:cNvPr id="62" name="TextBox 61"/>
              <p:cNvSpPr txBox="1"/>
              <p:nvPr/>
            </p:nvSpPr>
            <p:spPr>
              <a:xfrm>
                <a:off x="6444107" y="1469392"/>
                <a:ext cx="4232109" cy="242864"/>
              </a:xfrm>
              <a:prstGeom prst="rect">
                <a:avLst/>
              </a:prstGeom>
              <a:noFill/>
            </p:spPr>
            <p:txBody>
              <a:bodyPr wrap="none" lIns="360000" tIns="0" rIns="0" bIns="0" anchor="b" anchorCtr="0">
                <a:normAutofit fontScale="92500" lnSpcReduction="10000"/>
              </a:bodyPr>
              <a:lstStyle/>
              <a:p>
                <a:pPr defTabSz="914400">
                  <a:defRPr/>
                </a:pPr>
                <a:r>
                  <a:rPr lang="zh-CN" altLang="en-US" sz="2400" kern="0" dirty="0">
                    <a:solidFill>
                      <a:srgbClr val="EBA8F6"/>
                    </a:solidFill>
                    <a:latin typeface="Arial" panose="020B0604020202020204"/>
                    <a:ea typeface="微软雅黑" panose="020B0503020204020204" pitchFamily="34" charset="-122"/>
                  </a:rPr>
                  <a:t>标题文本添加</a:t>
                </a:r>
              </a:p>
            </p:txBody>
          </p:sp>
          <p:sp>
            <p:nvSpPr>
              <p:cNvPr id="63" name="TextBox 62"/>
              <p:cNvSpPr txBox="1"/>
              <p:nvPr/>
            </p:nvSpPr>
            <p:spPr>
              <a:xfrm>
                <a:off x="6444107" y="1712256"/>
                <a:ext cx="4232109" cy="320368"/>
              </a:xfrm>
              <a:prstGeom prst="rect">
                <a:avLst/>
              </a:prstGeom>
            </p:spPr>
            <p:txBody>
              <a:bodyPr vert="horz" wrap="square" lIns="360000" tIns="0" rIns="0" bIns="0" anchor="ctr" anchorCtr="0">
                <a:normAutofit/>
              </a:bodyPr>
              <a:lstStyle/>
              <a:p>
                <a:pPr defTabSz="914400">
                  <a:lnSpc>
                    <a:spcPct val="120000"/>
                  </a:lnSpc>
                  <a:defRPr/>
                </a:pPr>
                <a:r>
                  <a:rPr lang="zh-CN" altLang="en-US" sz="1200" kern="0" dirty="0">
                    <a:solidFill>
                      <a:srgbClr val="F0F0F0">
                        <a:lumMod val="50000"/>
                      </a:srgbClr>
                    </a:solidFill>
                    <a:latin typeface="Arial" panose="020B0604020202020204"/>
                    <a:ea typeface="微软雅黑" panose="020B0503020204020204" pitchFamily="34" charset="-122"/>
                  </a:rPr>
                  <a:t>此部分内容作为文字排版占位显示 （建议使用主题字体）</a:t>
                </a:r>
              </a:p>
            </p:txBody>
          </p:sp>
        </p:grpSp>
      </p:grpSp>
      <p:grpSp>
        <p:nvGrpSpPr>
          <p:cNvPr id="64" name="组合 63"/>
          <p:cNvGrpSpPr/>
          <p:nvPr/>
        </p:nvGrpSpPr>
        <p:grpSpPr>
          <a:xfrm>
            <a:off x="2048131" y="4302016"/>
            <a:ext cx="5585115" cy="787129"/>
            <a:chOff x="2626840" y="3195216"/>
            <a:chExt cx="4430099" cy="624349"/>
          </a:xfrm>
        </p:grpSpPr>
        <p:sp>
          <p:nvSpPr>
            <p:cNvPr id="65" name="Oval 21"/>
            <p:cNvSpPr/>
            <p:nvPr/>
          </p:nvSpPr>
          <p:spPr>
            <a:xfrm>
              <a:off x="2626840" y="3195216"/>
              <a:ext cx="624349" cy="624349"/>
            </a:xfrm>
            <a:prstGeom prst="ellipse">
              <a:avLst/>
            </a:prstGeom>
            <a:solidFill>
              <a:srgbClr val="85ACF3"/>
            </a:solidFill>
            <a:ln w="12700" cap="flat" cmpd="sng" algn="ctr">
              <a:noFill/>
              <a:prstDash val="solid"/>
              <a:miter lim="800000"/>
            </a:ln>
            <a:effectLst/>
          </p:spPr>
          <p:txBody>
            <a:bodyPr wrap="none" lIns="0" tIns="0" rIns="0" bIns="0" anchor="ctr">
              <a:normAutofit/>
            </a:bodyPr>
            <a:lstStyle/>
            <a:p>
              <a:pPr algn="ctr" defTabSz="914400">
                <a:defRPr/>
              </a:pPr>
              <a:r>
                <a:rPr lang="en-US" altLang="zh-CN" sz="2400" kern="0">
                  <a:solidFill>
                    <a:srgbClr val="FFFFFF"/>
                  </a:solidFill>
                  <a:latin typeface="Impact" panose="020B0806030902050204" pitchFamily="34" charset="0"/>
                  <a:ea typeface="微软雅黑" panose="020B0503020204020204" pitchFamily="34" charset="-122"/>
                </a:rPr>
                <a:t>03</a:t>
              </a:r>
            </a:p>
          </p:txBody>
        </p:sp>
        <p:grpSp>
          <p:nvGrpSpPr>
            <p:cNvPr id="66" name="Group 22"/>
            <p:cNvGrpSpPr/>
            <p:nvPr/>
          </p:nvGrpSpPr>
          <p:grpSpPr>
            <a:xfrm>
              <a:off x="3094365" y="3225774"/>
              <a:ext cx="3962574" cy="563232"/>
              <a:chOff x="6444107" y="1469392"/>
              <a:chExt cx="4232109" cy="563232"/>
            </a:xfrm>
          </p:grpSpPr>
          <p:sp>
            <p:nvSpPr>
              <p:cNvPr id="67" name="TextBox 31"/>
              <p:cNvSpPr txBox="1"/>
              <p:nvPr/>
            </p:nvSpPr>
            <p:spPr>
              <a:xfrm>
                <a:off x="6444107" y="1469392"/>
                <a:ext cx="4232109" cy="242864"/>
              </a:xfrm>
              <a:prstGeom prst="rect">
                <a:avLst/>
              </a:prstGeom>
              <a:noFill/>
            </p:spPr>
            <p:txBody>
              <a:bodyPr wrap="none" lIns="360000" tIns="0" rIns="0" bIns="0" anchor="b" anchorCtr="0">
                <a:normAutofit fontScale="92500" lnSpcReduction="10000"/>
              </a:bodyPr>
              <a:lstStyle/>
              <a:p>
                <a:pPr defTabSz="914400">
                  <a:defRPr/>
                </a:pPr>
                <a:r>
                  <a:rPr lang="zh-CN" altLang="en-US" sz="2400" kern="0" dirty="0">
                    <a:solidFill>
                      <a:srgbClr val="85ACF3"/>
                    </a:solidFill>
                    <a:latin typeface="Arial" panose="020B0604020202020204"/>
                    <a:ea typeface="微软雅黑" panose="020B0503020204020204" pitchFamily="34" charset="-122"/>
                  </a:rPr>
                  <a:t>标题文本添加</a:t>
                </a:r>
              </a:p>
            </p:txBody>
          </p:sp>
          <p:sp>
            <p:nvSpPr>
              <p:cNvPr id="68" name="TextBox 32"/>
              <p:cNvSpPr txBox="1"/>
              <p:nvPr/>
            </p:nvSpPr>
            <p:spPr>
              <a:xfrm>
                <a:off x="6444107" y="1712256"/>
                <a:ext cx="4232109" cy="320368"/>
              </a:xfrm>
              <a:prstGeom prst="rect">
                <a:avLst/>
              </a:prstGeom>
            </p:spPr>
            <p:txBody>
              <a:bodyPr vert="horz" wrap="square" lIns="360000" tIns="0" rIns="0" bIns="0" anchor="ctr" anchorCtr="0">
                <a:normAutofit/>
              </a:bodyPr>
              <a:lstStyle/>
              <a:p>
                <a:pPr defTabSz="914400">
                  <a:lnSpc>
                    <a:spcPct val="120000"/>
                  </a:lnSpc>
                  <a:defRPr/>
                </a:pPr>
                <a:r>
                  <a:rPr lang="zh-CN" altLang="en-US" sz="1200" kern="0">
                    <a:solidFill>
                      <a:srgbClr val="F0F0F0">
                        <a:lumMod val="50000"/>
                      </a:srgbClr>
                    </a:solidFill>
                    <a:latin typeface="Arial" panose="020B0604020202020204"/>
                    <a:ea typeface="微软雅黑" panose="020B0503020204020204" pitchFamily="34" charset="-122"/>
                  </a:rPr>
                  <a:t>此部分内容作为文字排版占位显示 （建议使用主题字体）</a:t>
                </a:r>
              </a:p>
            </p:txBody>
          </p:sp>
        </p:grpSp>
      </p:grpSp>
      <p:grpSp>
        <p:nvGrpSpPr>
          <p:cNvPr id="69" name="组合 68"/>
          <p:cNvGrpSpPr/>
          <p:nvPr/>
        </p:nvGrpSpPr>
        <p:grpSpPr>
          <a:xfrm>
            <a:off x="2048131" y="3194375"/>
            <a:ext cx="5585115" cy="787129"/>
            <a:chOff x="2626840" y="2316640"/>
            <a:chExt cx="4430099" cy="624349"/>
          </a:xfrm>
        </p:grpSpPr>
        <p:sp>
          <p:nvSpPr>
            <p:cNvPr id="70" name="Oval 23"/>
            <p:cNvSpPr/>
            <p:nvPr/>
          </p:nvSpPr>
          <p:spPr>
            <a:xfrm>
              <a:off x="2626840" y="2316640"/>
              <a:ext cx="624349" cy="624349"/>
            </a:xfrm>
            <a:prstGeom prst="ellipse">
              <a:avLst/>
            </a:prstGeom>
            <a:solidFill>
              <a:srgbClr val="EBA8F6"/>
            </a:solidFill>
            <a:ln w="12700" cap="flat" cmpd="sng" algn="ctr">
              <a:noFill/>
              <a:prstDash val="solid"/>
              <a:miter lim="800000"/>
            </a:ln>
            <a:effectLst/>
          </p:spPr>
          <p:txBody>
            <a:bodyPr wrap="none" lIns="0" tIns="0" rIns="0" bIns="0" anchor="ctr">
              <a:normAutofit/>
            </a:bodyPr>
            <a:lstStyle/>
            <a:p>
              <a:pPr algn="ctr" defTabSz="914400">
                <a:defRPr/>
              </a:pPr>
              <a:r>
                <a:rPr lang="en-US" altLang="zh-CN" sz="2400" kern="0" dirty="0">
                  <a:solidFill>
                    <a:srgbClr val="FFFFFF"/>
                  </a:solidFill>
                  <a:latin typeface="Impact" panose="020B0806030902050204" pitchFamily="34" charset="0"/>
                  <a:ea typeface="微软雅黑" panose="020B0503020204020204" pitchFamily="34" charset="-122"/>
                </a:rPr>
                <a:t>02</a:t>
              </a:r>
            </a:p>
          </p:txBody>
        </p:sp>
        <p:grpSp>
          <p:nvGrpSpPr>
            <p:cNvPr id="71" name="Group 24"/>
            <p:cNvGrpSpPr/>
            <p:nvPr/>
          </p:nvGrpSpPr>
          <p:grpSpPr>
            <a:xfrm>
              <a:off x="3094365" y="2347198"/>
              <a:ext cx="3962574" cy="563232"/>
              <a:chOff x="6444107" y="1469392"/>
              <a:chExt cx="4232109" cy="563232"/>
            </a:xfrm>
          </p:grpSpPr>
          <p:sp>
            <p:nvSpPr>
              <p:cNvPr id="72" name="TextBox 29"/>
              <p:cNvSpPr txBox="1"/>
              <p:nvPr/>
            </p:nvSpPr>
            <p:spPr>
              <a:xfrm>
                <a:off x="6444107" y="1469392"/>
                <a:ext cx="4232109" cy="242864"/>
              </a:xfrm>
              <a:prstGeom prst="rect">
                <a:avLst/>
              </a:prstGeom>
              <a:noFill/>
            </p:spPr>
            <p:txBody>
              <a:bodyPr wrap="none" lIns="360000" tIns="0" rIns="0" bIns="0" anchor="b" anchorCtr="0">
                <a:normAutofit fontScale="92500" lnSpcReduction="10000"/>
              </a:bodyPr>
              <a:lstStyle/>
              <a:p>
                <a:pPr defTabSz="914400">
                  <a:defRPr/>
                </a:pPr>
                <a:r>
                  <a:rPr lang="zh-CN" altLang="en-US" sz="2400" kern="0" dirty="0">
                    <a:solidFill>
                      <a:srgbClr val="EBA8F6"/>
                    </a:solidFill>
                    <a:latin typeface="Arial" panose="020B0604020202020204"/>
                    <a:ea typeface="微软雅黑" panose="020B0503020204020204" pitchFamily="34" charset="-122"/>
                  </a:rPr>
                  <a:t>标题文本添加</a:t>
                </a:r>
              </a:p>
            </p:txBody>
          </p:sp>
          <p:sp>
            <p:nvSpPr>
              <p:cNvPr id="73" name="TextBox 30"/>
              <p:cNvSpPr txBox="1"/>
              <p:nvPr/>
            </p:nvSpPr>
            <p:spPr>
              <a:xfrm>
                <a:off x="6444107" y="1712256"/>
                <a:ext cx="4232109" cy="320368"/>
              </a:xfrm>
              <a:prstGeom prst="rect">
                <a:avLst/>
              </a:prstGeom>
            </p:spPr>
            <p:txBody>
              <a:bodyPr vert="horz" wrap="square" lIns="360000" tIns="0" rIns="0" bIns="0" anchor="ctr" anchorCtr="0">
                <a:normAutofit/>
              </a:bodyPr>
              <a:lstStyle/>
              <a:p>
                <a:pPr defTabSz="914400">
                  <a:lnSpc>
                    <a:spcPct val="120000"/>
                  </a:lnSpc>
                  <a:defRPr/>
                </a:pPr>
                <a:r>
                  <a:rPr lang="zh-CN" altLang="en-US" sz="1200" kern="0">
                    <a:solidFill>
                      <a:srgbClr val="F0F0F0">
                        <a:lumMod val="50000"/>
                      </a:srgbClr>
                    </a:solidFill>
                    <a:latin typeface="Arial" panose="020B0604020202020204"/>
                    <a:ea typeface="微软雅黑" panose="020B0503020204020204" pitchFamily="34" charset="-122"/>
                  </a:rPr>
                  <a:t>此部分内容作为文字排版占位显示 （建议使用主题字体）</a:t>
                </a:r>
              </a:p>
            </p:txBody>
          </p:sp>
        </p:grpSp>
      </p:grpSp>
      <p:grpSp>
        <p:nvGrpSpPr>
          <p:cNvPr id="74" name="组合 73"/>
          <p:cNvGrpSpPr/>
          <p:nvPr/>
        </p:nvGrpSpPr>
        <p:grpSpPr>
          <a:xfrm>
            <a:off x="2048135" y="2086739"/>
            <a:ext cx="5585111" cy="787129"/>
            <a:chOff x="2626842" y="1438064"/>
            <a:chExt cx="4430097" cy="624349"/>
          </a:xfrm>
        </p:grpSpPr>
        <p:sp>
          <p:nvSpPr>
            <p:cNvPr id="75" name="Oval 25"/>
            <p:cNvSpPr/>
            <p:nvPr/>
          </p:nvSpPr>
          <p:spPr>
            <a:xfrm>
              <a:off x="2626842" y="1438064"/>
              <a:ext cx="624349" cy="624349"/>
            </a:xfrm>
            <a:prstGeom prst="ellipse">
              <a:avLst/>
            </a:prstGeom>
            <a:solidFill>
              <a:srgbClr val="85ACF3"/>
            </a:solidFill>
            <a:ln w="12700" cap="flat" cmpd="sng" algn="ctr">
              <a:noFill/>
              <a:prstDash val="solid"/>
              <a:miter lim="800000"/>
            </a:ln>
            <a:effectLst/>
          </p:spPr>
          <p:txBody>
            <a:bodyPr wrap="none" lIns="0" tIns="0" rIns="0" bIns="0" anchor="ctr">
              <a:normAutofit/>
            </a:bodyPr>
            <a:lstStyle/>
            <a:p>
              <a:pPr algn="ctr" defTabSz="914400">
                <a:defRPr/>
              </a:pPr>
              <a:r>
                <a:rPr lang="en-US" altLang="zh-CN" sz="2400" kern="0" dirty="0">
                  <a:solidFill>
                    <a:srgbClr val="FFFFFF"/>
                  </a:solidFill>
                  <a:latin typeface="Impact" panose="020B0806030902050204" pitchFamily="34" charset="0"/>
                  <a:ea typeface="微软雅黑" panose="020B0503020204020204" pitchFamily="34" charset="-122"/>
                </a:rPr>
                <a:t>01</a:t>
              </a:r>
            </a:p>
          </p:txBody>
        </p:sp>
        <p:grpSp>
          <p:nvGrpSpPr>
            <p:cNvPr id="76" name="Group 26"/>
            <p:cNvGrpSpPr/>
            <p:nvPr/>
          </p:nvGrpSpPr>
          <p:grpSpPr>
            <a:xfrm>
              <a:off x="3094365" y="1468622"/>
              <a:ext cx="3962574" cy="563232"/>
              <a:chOff x="6444107" y="1469392"/>
              <a:chExt cx="4232109" cy="563232"/>
            </a:xfrm>
          </p:grpSpPr>
          <p:sp>
            <p:nvSpPr>
              <p:cNvPr id="77" name="TextBox 27"/>
              <p:cNvSpPr txBox="1"/>
              <p:nvPr/>
            </p:nvSpPr>
            <p:spPr>
              <a:xfrm>
                <a:off x="6444107" y="1469392"/>
                <a:ext cx="4232109" cy="242864"/>
              </a:xfrm>
              <a:prstGeom prst="rect">
                <a:avLst/>
              </a:prstGeom>
              <a:noFill/>
            </p:spPr>
            <p:txBody>
              <a:bodyPr wrap="none" lIns="360000" tIns="0" rIns="0" bIns="0" anchor="b" anchorCtr="0">
                <a:normAutofit fontScale="92500" lnSpcReduction="10000"/>
              </a:bodyPr>
              <a:lstStyle/>
              <a:p>
                <a:pPr defTabSz="914400">
                  <a:defRPr/>
                </a:pPr>
                <a:r>
                  <a:rPr lang="zh-CN" altLang="en-US" sz="2400" kern="0" dirty="0">
                    <a:solidFill>
                      <a:srgbClr val="85ACF3"/>
                    </a:solidFill>
                    <a:latin typeface="Arial" panose="020B0604020202020204"/>
                    <a:ea typeface="微软雅黑" panose="020B0503020204020204" pitchFamily="34" charset="-122"/>
                  </a:rPr>
                  <a:t>标题文本添加</a:t>
                </a:r>
              </a:p>
            </p:txBody>
          </p:sp>
          <p:sp>
            <p:nvSpPr>
              <p:cNvPr id="78" name="TextBox 28"/>
              <p:cNvSpPr txBox="1"/>
              <p:nvPr/>
            </p:nvSpPr>
            <p:spPr>
              <a:xfrm>
                <a:off x="6444107" y="1712256"/>
                <a:ext cx="4232109" cy="320368"/>
              </a:xfrm>
              <a:prstGeom prst="rect">
                <a:avLst/>
              </a:prstGeom>
            </p:spPr>
            <p:txBody>
              <a:bodyPr vert="horz" wrap="square" lIns="360000" tIns="0" rIns="0" bIns="0" anchor="ctr" anchorCtr="0">
                <a:normAutofit/>
              </a:bodyPr>
              <a:lstStyle/>
              <a:p>
                <a:pPr defTabSz="914400">
                  <a:lnSpc>
                    <a:spcPct val="120000"/>
                  </a:lnSpc>
                  <a:defRPr/>
                </a:pPr>
                <a:r>
                  <a:rPr lang="zh-CN" altLang="en-US" sz="1200" kern="0" dirty="0">
                    <a:solidFill>
                      <a:srgbClr val="F0F0F0">
                        <a:lumMod val="50000"/>
                      </a:srgbClr>
                    </a:solidFill>
                    <a:latin typeface="Arial" panose="020B0604020202020204"/>
                    <a:ea typeface="微软雅黑" panose="020B0503020204020204" pitchFamily="34" charset="-122"/>
                  </a:rPr>
                  <a:t>此部分内容作为文字排版占位显示 （建议使用主题字体）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9000">
        <p14:switch dir="r"/>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750"/>
                                        <p:tgtEl>
                                          <p:spTgt spid="3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750"/>
                                        <p:tgtEl>
                                          <p:spTgt spid="35"/>
                                        </p:tgtEl>
                                      </p:cBhvr>
                                    </p:animEffect>
                                    <p:anim calcmode="lin" valueType="num">
                                      <p:cBhvr>
                                        <p:cTn id="12" dur="750" fill="hold"/>
                                        <p:tgtEl>
                                          <p:spTgt spid="35"/>
                                        </p:tgtEl>
                                        <p:attrNameLst>
                                          <p:attrName>ppt_x</p:attrName>
                                        </p:attrNameLst>
                                      </p:cBhvr>
                                      <p:tavLst>
                                        <p:tav tm="0">
                                          <p:val>
                                            <p:strVal val="#ppt_x"/>
                                          </p:val>
                                        </p:tav>
                                        <p:tav tm="100000">
                                          <p:val>
                                            <p:strVal val="#ppt_x"/>
                                          </p:val>
                                        </p:tav>
                                      </p:tavLst>
                                    </p:anim>
                                    <p:anim calcmode="lin" valueType="num">
                                      <p:cBhvr>
                                        <p:cTn id="13" dur="75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738854" y="379146"/>
            <a:ext cx="10892708" cy="633577"/>
            <a:chOff x="5143705" y="251326"/>
            <a:chExt cx="10892708"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明年计划</a:t>
              </a:r>
            </a:p>
          </p:txBody>
        </p:sp>
        <p:cxnSp>
          <p:nvCxnSpPr>
            <p:cNvPr id="5" name="直接连接符 4"/>
            <p:cNvCxnSpPr/>
            <p:nvPr/>
          </p:nvCxnSpPr>
          <p:spPr>
            <a:xfrm>
              <a:off x="5260258" y="884903"/>
              <a:ext cx="10776155" cy="0"/>
            </a:xfrm>
            <a:prstGeom prst="line">
              <a:avLst/>
            </a:prstGeom>
            <a:ln w="28575"/>
          </p:spPr>
          <p:style>
            <a:lnRef idx="1">
              <a:schemeClr val="accent6"/>
            </a:lnRef>
            <a:fillRef idx="0">
              <a:schemeClr val="accent6"/>
            </a:fillRef>
            <a:effectRef idx="0">
              <a:schemeClr val="accent6"/>
            </a:effectRef>
            <a:fontRef idx="minor">
              <a:schemeClr val="tx1"/>
            </a:fontRef>
          </p:style>
        </p:cxnSp>
      </p:grpSp>
      <p:graphicFrame>
        <p:nvGraphicFramePr>
          <p:cNvPr id="6" name="图表 5"/>
          <p:cNvGraphicFramePr/>
          <p:nvPr/>
        </p:nvGraphicFramePr>
        <p:xfrm>
          <a:off x="422846" y="2945210"/>
          <a:ext cx="11172139" cy="3799104"/>
        </p:xfrm>
        <a:graphic>
          <a:graphicData uri="http://schemas.openxmlformats.org/drawingml/2006/chart">
            <c:chart xmlns:c="http://schemas.openxmlformats.org/drawingml/2006/chart" xmlns:r="http://schemas.openxmlformats.org/officeDocument/2006/relationships" r:id="rId4"/>
          </a:graphicData>
        </a:graphic>
      </p:graphicFrame>
      <p:sp>
        <p:nvSpPr>
          <p:cNvPr id="7" name="文本框 6"/>
          <p:cNvSpPr txBox="1"/>
          <p:nvPr/>
        </p:nvSpPr>
        <p:spPr>
          <a:xfrm>
            <a:off x="410147" y="2484221"/>
            <a:ext cx="41056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 请输入标题</a:t>
            </a:r>
          </a:p>
        </p:txBody>
      </p:sp>
      <p:sp>
        <p:nvSpPr>
          <p:cNvPr id="9" name="文本框 8"/>
          <p:cNvSpPr txBox="1"/>
          <p:nvPr/>
        </p:nvSpPr>
        <p:spPr>
          <a:xfrm>
            <a:off x="758457" y="974950"/>
            <a:ext cx="10961599" cy="892552"/>
          </a:xfrm>
          <a:prstGeom prst="rect">
            <a:avLst/>
          </a:prstGeom>
          <a:noFill/>
        </p:spPr>
        <p:txBody>
          <a:bodyPr wrap="square" rtlCol="0">
            <a:spAutoFit/>
          </a:bodyPr>
          <a:lstStyle/>
          <a:p>
            <a:pPr>
              <a:lnSpc>
                <a:spcPct val="1300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请在此输入替换内容请在此输入替换内容请在此输入替换内容请在此输入替换内容请在此输入替换内容请在此输入替换内容</a:t>
            </a:r>
          </a:p>
        </p:txBody>
      </p:sp>
    </p:spTree>
  </p:cSld>
  <p:clrMapOvr>
    <a:masterClrMapping/>
  </p:clrMapOvr>
  <mc:AlternateContent xmlns:mc="http://schemas.openxmlformats.org/markup-compatibility/2006" xmlns:p14="http://schemas.microsoft.com/office/powerpoint/2010/main">
    <mc:Choice Requires="p14">
      <p:transition spd="slow" p14:dur="2500" advClick="0" advTm="4000">
        <p:checker/>
      </p:transition>
    </mc:Choice>
    <mc:Fallback xmlns="">
      <p:transition spd="slow" advClick="0" advTm="4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5143706"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明年计划</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grpSp>
        <p:nvGrpSpPr>
          <p:cNvPr id="96" name="Group 20"/>
          <p:cNvGrpSpPr/>
          <p:nvPr/>
        </p:nvGrpSpPr>
        <p:grpSpPr>
          <a:xfrm>
            <a:off x="4373719" y="2099061"/>
            <a:ext cx="1395111" cy="217454"/>
            <a:chOff x="5986618" y="2314692"/>
            <a:chExt cx="1395111" cy="217454"/>
          </a:xfrm>
        </p:grpSpPr>
        <p:sp>
          <p:nvSpPr>
            <p:cNvPr id="97" name="Freeform 5"/>
            <p:cNvSpPr>
              <a:spLocks noEditPoints="1"/>
            </p:cNvSpPr>
            <p:nvPr/>
          </p:nvSpPr>
          <p:spPr bwMode="auto">
            <a:xfrm>
              <a:off x="5986618" y="2409010"/>
              <a:ext cx="1189447" cy="27510"/>
            </a:xfrm>
            <a:prstGeom prst="rect">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8" name="Freeform 6"/>
            <p:cNvSpPr/>
            <p:nvPr/>
          </p:nvSpPr>
          <p:spPr bwMode="auto">
            <a:xfrm>
              <a:off x="7176064" y="2314692"/>
              <a:ext cx="205665" cy="217454"/>
            </a:xfrm>
            <a:custGeom>
              <a:avLst/>
              <a:gdLst>
                <a:gd name="T0" fmla="*/ 7 w 15"/>
                <a:gd name="T1" fmla="*/ 0 h 16"/>
                <a:gd name="T2" fmla="*/ 0 w 15"/>
                <a:gd name="T3" fmla="*/ 7 h 16"/>
                <a:gd name="T4" fmla="*/ 0 w 15"/>
                <a:gd name="T5" fmla="*/ 8 h 16"/>
                <a:gd name="T6" fmla="*/ 0 w 15"/>
                <a:gd name="T7" fmla="*/ 9 h 16"/>
                <a:gd name="T8" fmla="*/ 7 w 15"/>
                <a:gd name="T9" fmla="*/ 16 h 16"/>
                <a:gd name="T10" fmla="*/ 15 w 15"/>
                <a:gd name="T11" fmla="*/ 8 h 16"/>
                <a:gd name="T12" fmla="*/ 7 w 1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7" y="0"/>
                  </a:moveTo>
                  <a:cubicBezTo>
                    <a:pt x="3" y="0"/>
                    <a:pt x="0" y="3"/>
                    <a:pt x="0" y="7"/>
                  </a:cubicBezTo>
                  <a:cubicBezTo>
                    <a:pt x="0" y="7"/>
                    <a:pt x="0" y="8"/>
                    <a:pt x="0" y="8"/>
                  </a:cubicBezTo>
                  <a:cubicBezTo>
                    <a:pt x="0" y="8"/>
                    <a:pt x="0" y="9"/>
                    <a:pt x="0" y="9"/>
                  </a:cubicBezTo>
                  <a:cubicBezTo>
                    <a:pt x="0" y="13"/>
                    <a:pt x="3" y="16"/>
                    <a:pt x="7" y="16"/>
                  </a:cubicBezTo>
                  <a:cubicBezTo>
                    <a:pt x="11" y="16"/>
                    <a:pt x="15" y="12"/>
                    <a:pt x="15" y="8"/>
                  </a:cubicBezTo>
                  <a:cubicBezTo>
                    <a:pt x="15" y="4"/>
                    <a:pt x="11" y="0"/>
                    <a:pt x="7" y="0"/>
                  </a:cubicBezTo>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99" name="Group 21"/>
          <p:cNvGrpSpPr/>
          <p:nvPr/>
        </p:nvGrpSpPr>
        <p:grpSpPr>
          <a:xfrm>
            <a:off x="4373719" y="3226940"/>
            <a:ext cx="1395111" cy="204354"/>
            <a:chOff x="5986618" y="3442571"/>
            <a:chExt cx="1395111" cy="204354"/>
          </a:xfrm>
        </p:grpSpPr>
        <p:sp>
          <p:nvSpPr>
            <p:cNvPr id="100" name="Freeform 7"/>
            <p:cNvSpPr>
              <a:spLocks noEditPoints="1"/>
            </p:cNvSpPr>
            <p:nvPr/>
          </p:nvSpPr>
          <p:spPr bwMode="auto">
            <a:xfrm>
              <a:off x="5986618" y="3523789"/>
              <a:ext cx="1189447" cy="27510"/>
            </a:xfrm>
            <a:prstGeom prst="rect">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1" name="Freeform 8"/>
            <p:cNvSpPr/>
            <p:nvPr/>
          </p:nvSpPr>
          <p:spPr bwMode="auto">
            <a:xfrm>
              <a:off x="7176064" y="3442571"/>
              <a:ext cx="205665" cy="204354"/>
            </a:xfrm>
            <a:custGeom>
              <a:avLst/>
              <a:gdLst>
                <a:gd name="T0" fmla="*/ 7 w 15"/>
                <a:gd name="T1" fmla="*/ 0 h 15"/>
                <a:gd name="T2" fmla="*/ 0 w 15"/>
                <a:gd name="T3" fmla="*/ 6 h 15"/>
                <a:gd name="T4" fmla="*/ 0 w 15"/>
                <a:gd name="T5" fmla="*/ 7 h 15"/>
                <a:gd name="T6" fmla="*/ 0 w 15"/>
                <a:gd name="T7" fmla="*/ 8 h 15"/>
                <a:gd name="T8" fmla="*/ 7 w 15"/>
                <a:gd name="T9" fmla="*/ 15 h 15"/>
                <a:gd name="T10" fmla="*/ 15 w 15"/>
                <a:gd name="T11" fmla="*/ 7 h 15"/>
                <a:gd name="T12" fmla="*/ 7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7" y="0"/>
                  </a:moveTo>
                  <a:cubicBezTo>
                    <a:pt x="3" y="0"/>
                    <a:pt x="0" y="2"/>
                    <a:pt x="0" y="6"/>
                  </a:cubicBezTo>
                  <a:cubicBezTo>
                    <a:pt x="0" y="7"/>
                    <a:pt x="0" y="7"/>
                    <a:pt x="0" y="7"/>
                  </a:cubicBezTo>
                  <a:cubicBezTo>
                    <a:pt x="0" y="8"/>
                    <a:pt x="0" y="8"/>
                    <a:pt x="0" y="8"/>
                  </a:cubicBezTo>
                  <a:cubicBezTo>
                    <a:pt x="0" y="12"/>
                    <a:pt x="3" y="15"/>
                    <a:pt x="7" y="15"/>
                  </a:cubicBezTo>
                  <a:cubicBezTo>
                    <a:pt x="11" y="15"/>
                    <a:pt x="15" y="11"/>
                    <a:pt x="15" y="7"/>
                  </a:cubicBezTo>
                  <a:cubicBezTo>
                    <a:pt x="15" y="3"/>
                    <a:pt x="11" y="0"/>
                    <a:pt x="7" y="0"/>
                  </a:cubicBezTo>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02" name="Group 22"/>
          <p:cNvGrpSpPr/>
          <p:nvPr/>
        </p:nvGrpSpPr>
        <p:grpSpPr>
          <a:xfrm>
            <a:off x="4373719" y="4341719"/>
            <a:ext cx="1395111" cy="204354"/>
            <a:chOff x="5986618" y="4557350"/>
            <a:chExt cx="1395111" cy="204354"/>
          </a:xfrm>
        </p:grpSpPr>
        <p:sp>
          <p:nvSpPr>
            <p:cNvPr id="103" name="Freeform 9"/>
            <p:cNvSpPr>
              <a:spLocks noEditPoints="1"/>
            </p:cNvSpPr>
            <p:nvPr/>
          </p:nvSpPr>
          <p:spPr bwMode="auto">
            <a:xfrm>
              <a:off x="5986618" y="4638568"/>
              <a:ext cx="1189447" cy="27510"/>
            </a:xfrm>
            <a:prstGeom prst="rect">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4" name="Freeform 10"/>
            <p:cNvSpPr/>
            <p:nvPr/>
          </p:nvSpPr>
          <p:spPr bwMode="auto">
            <a:xfrm>
              <a:off x="7176064" y="4557350"/>
              <a:ext cx="205665" cy="204354"/>
            </a:xfrm>
            <a:custGeom>
              <a:avLst/>
              <a:gdLst>
                <a:gd name="T0" fmla="*/ 7 w 15"/>
                <a:gd name="T1" fmla="*/ 0 h 15"/>
                <a:gd name="T2" fmla="*/ 0 w 15"/>
                <a:gd name="T3" fmla="*/ 6 h 15"/>
                <a:gd name="T4" fmla="*/ 0 w 15"/>
                <a:gd name="T5" fmla="*/ 7 h 15"/>
                <a:gd name="T6" fmla="*/ 0 w 15"/>
                <a:gd name="T7" fmla="*/ 8 h 15"/>
                <a:gd name="T8" fmla="*/ 7 w 15"/>
                <a:gd name="T9" fmla="*/ 15 h 15"/>
                <a:gd name="T10" fmla="*/ 15 w 15"/>
                <a:gd name="T11" fmla="*/ 7 h 15"/>
                <a:gd name="T12" fmla="*/ 7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7" y="0"/>
                  </a:moveTo>
                  <a:cubicBezTo>
                    <a:pt x="3" y="0"/>
                    <a:pt x="0" y="2"/>
                    <a:pt x="0" y="6"/>
                  </a:cubicBezTo>
                  <a:cubicBezTo>
                    <a:pt x="0" y="7"/>
                    <a:pt x="0" y="7"/>
                    <a:pt x="0" y="7"/>
                  </a:cubicBezTo>
                  <a:cubicBezTo>
                    <a:pt x="0" y="8"/>
                    <a:pt x="0" y="8"/>
                    <a:pt x="0" y="8"/>
                  </a:cubicBezTo>
                  <a:cubicBezTo>
                    <a:pt x="0" y="12"/>
                    <a:pt x="3" y="15"/>
                    <a:pt x="7" y="15"/>
                  </a:cubicBezTo>
                  <a:cubicBezTo>
                    <a:pt x="11" y="15"/>
                    <a:pt x="15" y="11"/>
                    <a:pt x="15" y="7"/>
                  </a:cubicBezTo>
                  <a:cubicBezTo>
                    <a:pt x="15" y="3"/>
                    <a:pt x="11" y="0"/>
                    <a:pt x="7" y="0"/>
                  </a:cubicBezTo>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05" name="Group 23"/>
          <p:cNvGrpSpPr/>
          <p:nvPr/>
        </p:nvGrpSpPr>
        <p:grpSpPr>
          <a:xfrm>
            <a:off x="4373717" y="5497108"/>
            <a:ext cx="1395112" cy="217454"/>
            <a:chOff x="5986618" y="5712739"/>
            <a:chExt cx="1395112" cy="217454"/>
          </a:xfrm>
        </p:grpSpPr>
        <p:sp>
          <p:nvSpPr>
            <p:cNvPr id="106" name="Freeform 11"/>
            <p:cNvSpPr>
              <a:spLocks noEditPoints="1"/>
            </p:cNvSpPr>
            <p:nvPr/>
          </p:nvSpPr>
          <p:spPr bwMode="auto">
            <a:xfrm>
              <a:off x="5986618" y="5808365"/>
              <a:ext cx="1189447" cy="26199"/>
            </a:xfrm>
            <a:prstGeom prst="rect">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7" name="Freeform 12"/>
            <p:cNvSpPr/>
            <p:nvPr/>
          </p:nvSpPr>
          <p:spPr bwMode="auto">
            <a:xfrm>
              <a:off x="7176065" y="5712739"/>
              <a:ext cx="205665" cy="217454"/>
            </a:xfrm>
            <a:custGeom>
              <a:avLst/>
              <a:gdLst>
                <a:gd name="T0" fmla="*/ 7 w 15"/>
                <a:gd name="T1" fmla="*/ 0 h 16"/>
                <a:gd name="T2" fmla="*/ 0 w 15"/>
                <a:gd name="T3" fmla="*/ 7 h 16"/>
                <a:gd name="T4" fmla="*/ 0 w 15"/>
                <a:gd name="T5" fmla="*/ 8 h 16"/>
                <a:gd name="T6" fmla="*/ 0 w 15"/>
                <a:gd name="T7" fmla="*/ 9 h 16"/>
                <a:gd name="T8" fmla="*/ 7 w 15"/>
                <a:gd name="T9" fmla="*/ 16 h 16"/>
                <a:gd name="T10" fmla="*/ 15 w 15"/>
                <a:gd name="T11" fmla="*/ 8 h 16"/>
                <a:gd name="T12" fmla="*/ 7 w 1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7" y="0"/>
                  </a:moveTo>
                  <a:cubicBezTo>
                    <a:pt x="3" y="0"/>
                    <a:pt x="0" y="3"/>
                    <a:pt x="0" y="7"/>
                  </a:cubicBezTo>
                  <a:cubicBezTo>
                    <a:pt x="0" y="7"/>
                    <a:pt x="0" y="8"/>
                    <a:pt x="0" y="8"/>
                  </a:cubicBezTo>
                  <a:cubicBezTo>
                    <a:pt x="0" y="8"/>
                    <a:pt x="0" y="9"/>
                    <a:pt x="0" y="9"/>
                  </a:cubicBezTo>
                  <a:cubicBezTo>
                    <a:pt x="0" y="13"/>
                    <a:pt x="3" y="16"/>
                    <a:pt x="7" y="16"/>
                  </a:cubicBezTo>
                  <a:cubicBezTo>
                    <a:pt x="11" y="16"/>
                    <a:pt x="15" y="12"/>
                    <a:pt x="15" y="8"/>
                  </a:cubicBezTo>
                  <a:cubicBezTo>
                    <a:pt x="15" y="4"/>
                    <a:pt x="11" y="0"/>
                    <a:pt x="7" y="0"/>
                  </a:cubicBezTo>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08" name="Freeform 13"/>
          <p:cNvSpPr/>
          <p:nvPr/>
        </p:nvSpPr>
        <p:spPr bwMode="auto">
          <a:xfrm>
            <a:off x="3197371" y="3770577"/>
            <a:ext cx="643192" cy="1277215"/>
          </a:xfrm>
          <a:custGeom>
            <a:avLst/>
            <a:gdLst>
              <a:gd name="T0" fmla="*/ 47 w 47"/>
              <a:gd name="T1" fmla="*/ 84 h 94"/>
              <a:gd name="T2" fmla="*/ 10 w 47"/>
              <a:gd name="T3" fmla="*/ 47 h 94"/>
              <a:gd name="T4" fmla="*/ 47 w 47"/>
              <a:gd name="T5" fmla="*/ 11 h 94"/>
              <a:gd name="T6" fmla="*/ 47 w 47"/>
              <a:gd name="T7" fmla="*/ 0 h 94"/>
              <a:gd name="T8" fmla="*/ 0 w 47"/>
              <a:gd name="T9" fmla="*/ 47 h 94"/>
              <a:gd name="T10" fmla="*/ 47 w 47"/>
              <a:gd name="T11" fmla="*/ 94 h 94"/>
              <a:gd name="T12" fmla="*/ 47 w 47"/>
              <a:gd name="T13" fmla="*/ 84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84"/>
                </a:moveTo>
                <a:cubicBezTo>
                  <a:pt x="27" y="84"/>
                  <a:pt x="10" y="67"/>
                  <a:pt x="10" y="47"/>
                </a:cubicBezTo>
                <a:cubicBezTo>
                  <a:pt x="10" y="27"/>
                  <a:pt x="27" y="11"/>
                  <a:pt x="47" y="11"/>
                </a:cubicBezTo>
                <a:cubicBezTo>
                  <a:pt x="47" y="0"/>
                  <a:pt x="47" y="0"/>
                  <a:pt x="47" y="0"/>
                </a:cubicBezTo>
                <a:cubicBezTo>
                  <a:pt x="21" y="1"/>
                  <a:pt x="0" y="22"/>
                  <a:pt x="0" y="47"/>
                </a:cubicBezTo>
                <a:cubicBezTo>
                  <a:pt x="0" y="73"/>
                  <a:pt x="21" y="94"/>
                  <a:pt x="47" y="94"/>
                </a:cubicBezTo>
                <a:lnTo>
                  <a:pt x="47" y="84"/>
                </a:lnTo>
                <a:close/>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9" name="Freeform 14"/>
          <p:cNvSpPr/>
          <p:nvPr/>
        </p:nvSpPr>
        <p:spPr bwMode="auto">
          <a:xfrm>
            <a:off x="3197371" y="1500408"/>
            <a:ext cx="643192" cy="1278524"/>
          </a:xfrm>
          <a:custGeom>
            <a:avLst/>
            <a:gdLst>
              <a:gd name="T0" fmla="*/ 47 w 47"/>
              <a:gd name="T1" fmla="*/ 84 h 94"/>
              <a:gd name="T2" fmla="*/ 10 w 47"/>
              <a:gd name="T3" fmla="*/ 47 h 94"/>
              <a:gd name="T4" fmla="*/ 47 w 47"/>
              <a:gd name="T5" fmla="*/ 11 h 94"/>
              <a:gd name="T6" fmla="*/ 47 w 47"/>
              <a:gd name="T7" fmla="*/ 0 h 94"/>
              <a:gd name="T8" fmla="*/ 0 w 47"/>
              <a:gd name="T9" fmla="*/ 47 h 94"/>
              <a:gd name="T10" fmla="*/ 47 w 47"/>
              <a:gd name="T11" fmla="*/ 94 h 94"/>
              <a:gd name="T12" fmla="*/ 47 w 47"/>
              <a:gd name="T13" fmla="*/ 84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84"/>
                </a:moveTo>
                <a:cubicBezTo>
                  <a:pt x="27" y="84"/>
                  <a:pt x="10" y="67"/>
                  <a:pt x="10" y="47"/>
                </a:cubicBezTo>
                <a:cubicBezTo>
                  <a:pt x="10" y="27"/>
                  <a:pt x="27" y="11"/>
                  <a:pt x="47" y="11"/>
                </a:cubicBezTo>
                <a:cubicBezTo>
                  <a:pt x="47" y="0"/>
                  <a:pt x="47" y="0"/>
                  <a:pt x="47" y="0"/>
                </a:cubicBezTo>
                <a:cubicBezTo>
                  <a:pt x="21" y="1"/>
                  <a:pt x="0" y="22"/>
                  <a:pt x="0" y="47"/>
                </a:cubicBezTo>
                <a:cubicBezTo>
                  <a:pt x="0" y="73"/>
                  <a:pt x="21" y="94"/>
                  <a:pt x="47" y="94"/>
                </a:cubicBezTo>
                <a:lnTo>
                  <a:pt x="47" y="84"/>
                </a:lnTo>
                <a:close/>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0" name="Freeform 15"/>
          <p:cNvSpPr/>
          <p:nvPr/>
        </p:nvSpPr>
        <p:spPr bwMode="auto">
          <a:xfrm>
            <a:off x="3840563" y="2642699"/>
            <a:ext cx="628783" cy="1277215"/>
          </a:xfrm>
          <a:custGeom>
            <a:avLst/>
            <a:gdLst>
              <a:gd name="T0" fmla="*/ 0 w 46"/>
              <a:gd name="T1" fmla="*/ 10 h 94"/>
              <a:gd name="T2" fmla="*/ 36 w 46"/>
              <a:gd name="T3" fmla="*/ 47 h 94"/>
              <a:gd name="T4" fmla="*/ 0 w 46"/>
              <a:gd name="T5" fmla="*/ 83 h 94"/>
              <a:gd name="T6" fmla="*/ 0 w 46"/>
              <a:gd name="T7" fmla="*/ 94 h 94"/>
              <a:gd name="T8" fmla="*/ 46 w 46"/>
              <a:gd name="T9" fmla="*/ 47 h 94"/>
              <a:gd name="T10" fmla="*/ 0 w 46"/>
              <a:gd name="T11" fmla="*/ 0 h 94"/>
              <a:gd name="T12" fmla="*/ 0 w 46"/>
              <a:gd name="T13" fmla="*/ 10 h 94"/>
            </a:gdLst>
            <a:ahLst/>
            <a:cxnLst>
              <a:cxn ang="0">
                <a:pos x="T0" y="T1"/>
              </a:cxn>
              <a:cxn ang="0">
                <a:pos x="T2" y="T3"/>
              </a:cxn>
              <a:cxn ang="0">
                <a:pos x="T4" y="T5"/>
              </a:cxn>
              <a:cxn ang="0">
                <a:pos x="T6" y="T7"/>
              </a:cxn>
              <a:cxn ang="0">
                <a:pos x="T8" y="T9"/>
              </a:cxn>
              <a:cxn ang="0">
                <a:pos x="T10" y="T11"/>
              </a:cxn>
              <a:cxn ang="0">
                <a:pos x="T12" y="T13"/>
              </a:cxn>
            </a:cxnLst>
            <a:rect l="0" t="0" r="r" b="b"/>
            <a:pathLst>
              <a:path w="46" h="94">
                <a:moveTo>
                  <a:pt x="0" y="10"/>
                </a:moveTo>
                <a:cubicBezTo>
                  <a:pt x="20" y="11"/>
                  <a:pt x="36" y="27"/>
                  <a:pt x="36" y="47"/>
                </a:cubicBezTo>
                <a:cubicBezTo>
                  <a:pt x="36" y="67"/>
                  <a:pt x="20" y="83"/>
                  <a:pt x="0" y="83"/>
                </a:cubicBezTo>
                <a:cubicBezTo>
                  <a:pt x="0" y="94"/>
                  <a:pt x="0" y="94"/>
                  <a:pt x="0" y="94"/>
                </a:cubicBezTo>
                <a:cubicBezTo>
                  <a:pt x="25" y="94"/>
                  <a:pt x="46" y="73"/>
                  <a:pt x="46" y="47"/>
                </a:cubicBezTo>
                <a:cubicBezTo>
                  <a:pt x="46" y="21"/>
                  <a:pt x="25" y="0"/>
                  <a:pt x="0" y="0"/>
                </a:cubicBezTo>
                <a:lnTo>
                  <a:pt x="0" y="10"/>
                </a:lnTo>
                <a:close/>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1" name="Freeform 16"/>
          <p:cNvSpPr/>
          <p:nvPr/>
        </p:nvSpPr>
        <p:spPr bwMode="auto">
          <a:xfrm>
            <a:off x="3197371" y="2642698"/>
            <a:ext cx="643192" cy="1277215"/>
          </a:xfrm>
          <a:custGeom>
            <a:avLst/>
            <a:gdLst>
              <a:gd name="T0" fmla="*/ 47 w 47"/>
              <a:gd name="T1" fmla="*/ 83 h 94"/>
              <a:gd name="T2" fmla="*/ 10 w 47"/>
              <a:gd name="T3" fmla="*/ 47 h 94"/>
              <a:gd name="T4" fmla="*/ 47 w 47"/>
              <a:gd name="T5" fmla="*/ 10 h 94"/>
              <a:gd name="T6" fmla="*/ 47 w 47"/>
              <a:gd name="T7" fmla="*/ 0 h 94"/>
              <a:gd name="T8" fmla="*/ 0 w 47"/>
              <a:gd name="T9" fmla="*/ 47 h 94"/>
              <a:gd name="T10" fmla="*/ 47 w 47"/>
              <a:gd name="T11" fmla="*/ 94 h 94"/>
              <a:gd name="T12" fmla="*/ 47 w 47"/>
              <a:gd name="T13" fmla="*/ 83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83"/>
                </a:moveTo>
                <a:cubicBezTo>
                  <a:pt x="27" y="83"/>
                  <a:pt x="10" y="67"/>
                  <a:pt x="10" y="47"/>
                </a:cubicBezTo>
                <a:cubicBezTo>
                  <a:pt x="10" y="27"/>
                  <a:pt x="27" y="11"/>
                  <a:pt x="47" y="10"/>
                </a:cubicBezTo>
                <a:cubicBezTo>
                  <a:pt x="47" y="0"/>
                  <a:pt x="47" y="0"/>
                  <a:pt x="47" y="0"/>
                </a:cubicBezTo>
                <a:cubicBezTo>
                  <a:pt x="21" y="0"/>
                  <a:pt x="0" y="21"/>
                  <a:pt x="0" y="47"/>
                </a:cubicBezTo>
                <a:cubicBezTo>
                  <a:pt x="0" y="73"/>
                  <a:pt x="21" y="94"/>
                  <a:pt x="47" y="94"/>
                </a:cubicBezTo>
                <a:lnTo>
                  <a:pt x="47" y="83"/>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2" name="Freeform 17"/>
          <p:cNvSpPr/>
          <p:nvPr/>
        </p:nvSpPr>
        <p:spPr bwMode="auto">
          <a:xfrm>
            <a:off x="3840562" y="1500408"/>
            <a:ext cx="628783" cy="1278524"/>
          </a:xfrm>
          <a:custGeom>
            <a:avLst/>
            <a:gdLst>
              <a:gd name="T0" fmla="*/ 0 w 46"/>
              <a:gd name="T1" fmla="*/ 11 h 94"/>
              <a:gd name="T2" fmla="*/ 36 w 46"/>
              <a:gd name="T3" fmla="*/ 47 h 94"/>
              <a:gd name="T4" fmla="*/ 0 w 46"/>
              <a:gd name="T5" fmla="*/ 84 h 94"/>
              <a:gd name="T6" fmla="*/ 0 w 46"/>
              <a:gd name="T7" fmla="*/ 94 h 94"/>
              <a:gd name="T8" fmla="*/ 46 w 46"/>
              <a:gd name="T9" fmla="*/ 47 h 94"/>
              <a:gd name="T10" fmla="*/ 0 w 46"/>
              <a:gd name="T11" fmla="*/ 0 h 94"/>
              <a:gd name="T12" fmla="*/ 0 w 46"/>
              <a:gd name="T13" fmla="*/ 11 h 94"/>
            </a:gdLst>
            <a:ahLst/>
            <a:cxnLst>
              <a:cxn ang="0">
                <a:pos x="T0" y="T1"/>
              </a:cxn>
              <a:cxn ang="0">
                <a:pos x="T2" y="T3"/>
              </a:cxn>
              <a:cxn ang="0">
                <a:pos x="T4" y="T5"/>
              </a:cxn>
              <a:cxn ang="0">
                <a:pos x="T6" y="T7"/>
              </a:cxn>
              <a:cxn ang="0">
                <a:pos x="T8" y="T9"/>
              </a:cxn>
              <a:cxn ang="0">
                <a:pos x="T10" y="T11"/>
              </a:cxn>
              <a:cxn ang="0">
                <a:pos x="T12" y="T13"/>
              </a:cxn>
            </a:cxnLst>
            <a:rect l="0" t="0" r="r" b="b"/>
            <a:pathLst>
              <a:path w="46" h="94">
                <a:moveTo>
                  <a:pt x="0" y="11"/>
                </a:moveTo>
                <a:cubicBezTo>
                  <a:pt x="20" y="11"/>
                  <a:pt x="36" y="27"/>
                  <a:pt x="36" y="47"/>
                </a:cubicBezTo>
                <a:cubicBezTo>
                  <a:pt x="36" y="67"/>
                  <a:pt x="20" y="84"/>
                  <a:pt x="0" y="84"/>
                </a:cubicBezTo>
                <a:cubicBezTo>
                  <a:pt x="0" y="94"/>
                  <a:pt x="0" y="94"/>
                  <a:pt x="0" y="94"/>
                </a:cubicBezTo>
                <a:cubicBezTo>
                  <a:pt x="25" y="94"/>
                  <a:pt x="46" y="73"/>
                  <a:pt x="46" y="47"/>
                </a:cubicBezTo>
                <a:cubicBezTo>
                  <a:pt x="46" y="22"/>
                  <a:pt x="25" y="1"/>
                  <a:pt x="0" y="0"/>
                </a:cubicBezTo>
                <a:lnTo>
                  <a:pt x="0" y="11"/>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3" name="Freeform 18"/>
          <p:cNvSpPr/>
          <p:nvPr/>
        </p:nvSpPr>
        <p:spPr bwMode="auto">
          <a:xfrm>
            <a:off x="3840563" y="4912866"/>
            <a:ext cx="628783" cy="1277215"/>
          </a:xfrm>
          <a:custGeom>
            <a:avLst/>
            <a:gdLst>
              <a:gd name="T0" fmla="*/ 0 w 46"/>
              <a:gd name="T1" fmla="*/ 11 h 94"/>
              <a:gd name="T2" fmla="*/ 36 w 46"/>
              <a:gd name="T3" fmla="*/ 47 h 94"/>
              <a:gd name="T4" fmla="*/ 0 w 46"/>
              <a:gd name="T5" fmla="*/ 84 h 94"/>
              <a:gd name="T6" fmla="*/ 0 w 46"/>
              <a:gd name="T7" fmla="*/ 94 h 94"/>
              <a:gd name="T8" fmla="*/ 46 w 46"/>
              <a:gd name="T9" fmla="*/ 47 h 94"/>
              <a:gd name="T10" fmla="*/ 0 w 46"/>
              <a:gd name="T11" fmla="*/ 0 h 94"/>
              <a:gd name="T12" fmla="*/ 0 w 46"/>
              <a:gd name="T13" fmla="*/ 11 h 94"/>
            </a:gdLst>
            <a:ahLst/>
            <a:cxnLst>
              <a:cxn ang="0">
                <a:pos x="T0" y="T1"/>
              </a:cxn>
              <a:cxn ang="0">
                <a:pos x="T2" y="T3"/>
              </a:cxn>
              <a:cxn ang="0">
                <a:pos x="T4" y="T5"/>
              </a:cxn>
              <a:cxn ang="0">
                <a:pos x="T6" y="T7"/>
              </a:cxn>
              <a:cxn ang="0">
                <a:pos x="T8" y="T9"/>
              </a:cxn>
              <a:cxn ang="0">
                <a:pos x="T10" y="T11"/>
              </a:cxn>
              <a:cxn ang="0">
                <a:pos x="T12" y="T13"/>
              </a:cxn>
            </a:cxnLst>
            <a:rect l="0" t="0" r="r" b="b"/>
            <a:pathLst>
              <a:path w="46" h="94">
                <a:moveTo>
                  <a:pt x="0" y="11"/>
                </a:moveTo>
                <a:cubicBezTo>
                  <a:pt x="20" y="11"/>
                  <a:pt x="36" y="27"/>
                  <a:pt x="36" y="47"/>
                </a:cubicBezTo>
                <a:cubicBezTo>
                  <a:pt x="36" y="67"/>
                  <a:pt x="20" y="83"/>
                  <a:pt x="0" y="84"/>
                </a:cubicBezTo>
                <a:cubicBezTo>
                  <a:pt x="0" y="94"/>
                  <a:pt x="0" y="94"/>
                  <a:pt x="0" y="94"/>
                </a:cubicBezTo>
                <a:cubicBezTo>
                  <a:pt x="25" y="94"/>
                  <a:pt x="46" y="73"/>
                  <a:pt x="46" y="47"/>
                </a:cubicBezTo>
                <a:cubicBezTo>
                  <a:pt x="46" y="21"/>
                  <a:pt x="25" y="0"/>
                  <a:pt x="0" y="0"/>
                </a:cubicBezTo>
                <a:lnTo>
                  <a:pt x="0" y="11"/>
                </a:lnTo>
                <a:close/>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4" name="Freeform 19"/>
          <p:cNvSpPr/>
          <p:nvPr/>
        </p:nvSpPr>
        <p:spPr bwMode="auto">
          <a:xfrm>
            <a:off x="3197371" y="4912865"/>
            <a:ext cx="643192" cy="1277215"/>
          </a:xfrm>
          <a:custGeom>
            <a:avLst/>
            <a:gdLst>
              <a:gd name="T0" fmla="*/ 47 w 47"/>
              <a:gd name="T1" fmla="*/ 84 h 94"/>
              <a:gd name="T2" fmla="*/ 10 w 47"/>
              <a:gd name="T3" fmla="*/ 47 h 94"/>
              <a:gd name="T4" fmla="*/ 47 w 47"/>
              <a:gd name="T5" fmla="*/ 11 h 94"/>
              <a:gd name="T6" fmla="*/ 47 w 47"/>
              <a:gd name="T7" fmla="*/ 0 h 94"/>
              <a:gd name="T8" fmla="*/ 0 w 47"/>
              <a:gd name="T9" fmla="*/ 47 h 94"/>
              <a:gd name="T10" fmla="*/ 47 w 47"/>
              <a:gd name="T11" fmla="*/ 94 h 94"/>
              <a:gd name="T12" fmla="*/ 47 w 47"/>
              <a:gd name="T13" fmla="*/ 84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84"/>
                </a:moveTo>
                <a:cubicBezTo>
                  <a:pt x="27" y="83"/>
                  <a:pt x="10" y="67"/>
                  <a:pt x="10" y="47"/>
                </a:cubicBezTo>
                <a:cubicBezTo>
                  <a:pt x="10" y="27"/>
                  <a:pt x="27" y="11"/>
                  <a:pt x="47" y="11"/>
                </a:cubicBezTo>
                <a:cubicBezTo>
                  <a:pt x="47" y="0"/>
                  <a:pt x="47" y="0"/>
                  <a:pt x="47" y="0"/>
                </a:cubicBezTo>
                <a:cubicBezTo>
                  <a:pt x="21" y="0"/>
                  <a:pt x="0" y="21"/>
                  <a:pt x="0" y="47"/>
                </a:cubicBezTo>
                <a:cubicBezTo>
                  <a:pt x="0" y="73"/>
                  <a:pt x="21" y="94"/>
                  <a:pt x="47" y="94"/>
                </a:cubicBezTo>
                <a:lnTo>
                  <a:pt x="47" y="84"/>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5" name="Freeform 20"/>
          <p:cNvSpPr/>
          <p:nvPr/>
        </p:nvSpPr>
        <p:spPr bwMode="auto">
          <a:xfrm>
            <a:off x="3840563" y="3770578"/>
            <a:ext cx="628783" cy="1277215"/>
          </a:xfrm>
          <a:custGeom>
            <a:avLst/>
            <a:gdLst>
              <a:gd name="T0" fmla="*/ 0 w 46"/>
              <a:gd name="T1" fmla="*/ 11 h 94"/>
              <a:gd name="T2" fmla="*/ 36 w 46"/>
              <a:gd name="T3" fmla="*/ 47 h 94"/>
              <a:gd name="T4" fmla="*/ 0 w 46"/>
              <a:gd name="T5" fmla="*/ 84 h 94"/>
              <a:gd name="T6" fmla="*/ 0 w 46"/>
              <a:gd name="T7" fmla="*/ 94 h 94"/>
              <a:gd name="T8" fmla="*/ 46 w 46"/>
              <a:gd name="T9" fmla="*/ 47 h 94"/>
              <a:gd name="T10" fmla="*/ 0 w 46"/>
              <a:gd name="T11" fmla="*/ 0 h 94"/>
              <a:gd name="T12" fmla="*/ 0 w 46"/>
              <a:gd name="T13" fmla="*/ 11 h 94"/>
            </a:gdLst>
            <a:ahLst/>
            <a:cxnLst>
              <a:cxn ang="0">
                <a:pos x="T0" y="T1"/>
              </a:cxn>
              <a:cxn ang="0">
                <a:pos x="T2" y="T3"/>
              </a:cxn>
              <a:cxn ang="0">
                <a:pos x="T4" y="T5"/>
              </a:cxn>
              <a:cxn ang="0">
                <a:pos x="T6" y="T7"/>
              </a:cxn>
              <a:cxn ang="0">
                <a:pos x="T8" y="T9"/>
              </a:cxn>
              <a:cxn ang="0">
                <a:pos x="T10" y="T11"/>
              </a:cxn>
              <a:cxn ang="0">
                <a:pos x="T12" y="T13"/>
              </a:cxn>
            </a:cxnLst>
            <a:rect l="0" t="0" r="r" b="b"/>
            <a:pathLst>
              <a:path w="46" h="94">
                <a:moveTo>
                  <a:pt x="0" y="11"/>
                </a:moveTo>
                <a:cubicBezTo>
                  <a:pt x="20" y="11"/>
                  <a:pt x="36" y="27"/>
                  <a:pt x="36" y="47"/>
                </a:cubicBezTo>
                <a:cubicBezTo>
                  <a:pt x="36" y="67"/>
                  <a:pt x="20" y="84"/>
                  <a:pt x="0" y="84"/>
                </a:cubicBezTo>
                <a:cubicBezTo>
                  <a:pt x="0" y="94"/>
                  <a:pt x="0" y="94"/>
                  <a:pt x="0" y="94"/>
                </a:cubicBezTo>
                <a:cubicBezTo>
                  <a:pt x="25" y="94"/>
                  <a:pt x="46" y="73"/>
                  <a:pt x="46" y="47"/>
                </a:cubicBezTo>
                <a:cubicBezTo>
                  <a:pt x="46" y="22"/>
                  <a:pt x="25" y="1"/>
                  <a:pt x="0" y="0"/>
                </a:cubicBezTo>
                <a:lnTo>
                  <a:pt x="0" y="11"/>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16" name="Group 73"/>
          <p:cNvGrpSpPr/>
          <p:nvPr/>
        </p:nvGrpSpPr>
        <p:grpSpPr>
          <a:xfrm rot="5400000">
            <a:off x="3787987" y="1650670"/>
            <a:ext cx="1345687" cy="1144911"/>
            <a:chOff x="3298145" y="2806700"/>
            <a:chExt cx="1578547" cy="1343029"/>
          </a:xfrm>
        </p:grpSpPr>
        <p:sp>
          <p:nvSpPr>
            <p:cNvPr id="117" name="Arc 69"/>
            <p:cNvSpPr/>
            <p:nvPr/>
          </p:nvSpPr>
          <p:spPr>
            <a:xfrm>
              <a:off x="3408020" y="2806700"/>
              <a:ext cx="1343029" cy="1343029"/>
            </a:xfrm>
            <a:prstGeom prst="arc">
              <a:avLst>
                <a:gd name="adj1" fmla="val 10827129"/>
                <a:gd name="adj2" fmla="val 0"/>
              </a:avLst>
            </a:prstGeom>
            <a:noFill/>
            <a:ln w="19050" cap="flat" cmpd="sng" algn="ctr">
              <a:solidFill>
                <a:sysClr val="windowText" lastClr="000000">
                  <a:lumMod val="10000"/>
                  <a:lumOff val="9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a typeface="+mn-ea"/>
                <a:cs typeface="+mn-cs"/>
              </a:endParaRPr>
            </a:p>
          </p:txBody>
        </p:sp>
        <p:grpSp>
          <p:nvGrpSpPr>
            <p:cNvPr id="118" name="Group 72"/>
            <p:cNvGrpSpPr/>
            <p:nvPr/>
          </p:nvGrpSpPr>
          <p:grpSpPr>
            <a:xfrm>
              <a:off x="3298145" y="3417492"/>
              <a:ext cx="1578547" cy="123032"/>
              <a:chOff x="3298145" y="3417492"/>
              <a:chExt cx="1578547" cy="123032"/>
            </a:xfrm>
          </p:grpSpPr>
          <p:sp>
            <p:nvSpPr>
              <p:cNvPr id="119" name="Isosceles Triangle 70"/>
              <p:cNvSpPr/>
              <p:nvPr/>
            </p:nvSpPr>
            <p:spPr>
              <a:xfrm rot="10800000">
                <a:off x="3298145" y="3417492"/>
                <a:ext cx="260124" cy="123032"/>
              </a:xfrm>
              <a:prstGeom prst="triangle">
                <a:avLst/>
              </a:prstGeom>
              <a:solidFill>
                <a:sysClr val="windowText" lastClr="000000">
                  <a:lumMod val="10000"/>
                  <a:lumOff val="9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120" name="Isosceles Triangle 71"/>
              <p:cNvSpPr/>
              <p:nvPr/>
            </p:nvSpPr>
            <p:spPr>
              <a:xfrm rot="10800000">
                <a:off x="4616568" y="3417492"/>
                <a:ext cx="260124" cy="123032"/>
              </a:xfrm>
              <a:prstGeom prst="triangle">
                <a:avLst/>
              </a:prstGeom>
              <a:solidFill>
                <a:sysClr val="windowText" lastClr="000000">
                  <a:lumMod val="10000"/>
                  <a:lumOff val="9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grpSp>
        <p:nvGrpSpPr>
          <p:cNvPr id="121" name="Group 74"/>
          <p:cNvGrpSpPr/>
          <p:nvPr/>
        </p:nvGrpSpPr>
        <p:grpSpPr>
          <a:xfrm rot="5400000">
            <a:off x="3787987" y="2782383"/>
            <a:ext cx="1345687" cy="1144911"/>
            <a:chOff x="3298145" y="2806700"/>
            <a:chExt cx="1578547" cy="1343029"/>
          </a:xfrm>
        </p:grpSpPr>
        <p:sp>
          <p:nvSpPr>
            <p:cNvPr id="122" name="Arc 75"/>
            <p:cNvSpPr/>
            <p:nvPr/>
          </p:nvSpPr>
          <p:spPr>
            <a:xfrm>
              <a:off x="3408020" y="2806700"/>
              <a:ext cx="1343029" cy="1343029"/>
            </a:xfrm>
            <a:prstGeom prst="arc">
              <a:avLst>
                <a:gd name="adj1" fmla="val 10827129"/>
                <a:gd name="adj2" fmla="val 0"/>
              </a:avLst>
            </a:prstGeom>
            <a:noFill/>
            <a:ln w="19050" cap="flat" cmpd="sng" algn="ctr">
              <a:solidFill>
                <a:sysClr val="windowText" lastClr="000000">
                  <a:lumMod val="10000"/>
                  <a:lumOff val="9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a typeface="+mn-ea"/>
                <a:cs typeface="+mn-cs"/>
              </a:endParaRPr>
            </a:p>
          </p:txBody>
        </p:sp>
        <p:grpSp>
          <p:nvGrpSpPr>
            <p:cNvPr id="123" name="Group 76"/>
            <p:cNvGrpSpPr/>
            <p:nvPr/>
          </p:nvGrpSpPr>
          <p:grpSpPr>
            <a:xfrm>
              <a:off x="3298145" y="3417492"/>
              <a:ext cx="1578547" cy="123032"/>
              <a:chOff x="3298145" y="3417492"/>
              <a:chExt cx="1578547" cy="123032"/>
            </a:xfrm>
          </p:grpSpPr>
          <p:sp>
            <p:nvSpPr>
              <p:cNvPr id="124" name="Isosceles Triangle 77"/>
              <p:cNvSpPr/>
              <p:nvPr/>
            </p:nvSpPr>
            <p:spPr>
              <a:xfrm rot="10800000">
                <a:off x="3298145" y="3417492"/>
                <a:ext cx="260124" cy="123032"/>
              </a:xfrm>
              <a:prstGeom prst="triangle">
                <a:avLst/>
              </a:prstGeom>
              <a:solidFill>
                <a:sysClr val="windowText" lastClr="000000">
                  <a:lumMod val="10000"/>
                  <a:lumOff val="9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125" name="Isosceles Triangle 78"/>
              <p:cNvSpPr/>
              <p:nvPr/>
            </p:nvSpPr>
            <p:spPr>
              <a:xfrm rot="10800000">
                <a:off x="4616568" y="3417492"/>
                <a:ext cx="260124" cy="123032"/>
              </a:xfrm>
              <a:prstGeom prst="triangle">
                <a:avLst/>
              </a:prstGeom>
              <a:solidFill>
                <a:sysClr val="windowText" lastClr="000000">
                  <a:lumMod val="10000"/>
                  <a:lumOff val="9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grpSp>
        <p:nvGrpSpPr>
          <p:cNvPr id="126" name="Group 79"/>
          <p:cNvGrpSpPr/>
          <p:nvPr/>
        </p:nvGrpSpPr>
        <p:grpSpPr>
          <a:xfrm rot="5400000">
            <a:off x="3787987" y="3914096"/>
            <a:ext cx="1345687" cy="1144911"/>
            <a:chOff x="3298145" y="2806700"/>
            <a:chExt cx="1578547" cy="1343029"/>
          </a:xfrm>
        </p:grpSpPr>
        <p:sp>
          <p:nvSpPr>
            <p:cNvPr id="127" name="Arc 80"/>
            <p:cNvSpPr/>
            <p:nvPr/>
          </p:nvSpPr>
          <p:spPr>
            <a:xfrm>
              <a:off x="3408020" y="2806700"/>
              <a:ext cx="1343029" cy="1343029"/>
            </a:xfrm>
            <a:prstGeom prst="arc">
              <a:avLst>
                <a:gd name="adj1" fmla="val 10827129"/>
                <a:gd name="adj2" fmla="val 0"/>
              </a:avLst>
            </a:prstGeom>
            <a:noFill/>
            <a:ln w="19050" cap="flat" cmpd="sng" algn="ctr">
              <a:solidFill>
                <a:sysClr val="windowText" lastClr="000000">
                  <a:lumMod val="10000"/>
                  <a:lumOff val="9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a typeface="+mn-ea"/>
                <a:cs typeface="+mn-cs"/>
              </a:endParaRPr>
            </a:p>
          </p:txBody>
        </p:sp>
        <p:grpSp>
          <p:nvGrpSpPr>
            <p:cNvPr id="128" name="Group 81"/>
            <p:cNvGrpSpPr/>
            <p:nvPr/>
          </p:nvGrpSpPr>
          <p:grpSpPr>
            <a:xfrm>
              <a:off x="3298145" y="3417492"/>
              <a:ext cx="1578547" cy="123032"/>
              <a:chOff x="3298145" y="3417492"/>
              <a:chExt cx="1578547" cy="123032"/>
            </a:xfrm>
          </p:grpSpPr>
          <p:sp>
            <p:nvSpPr>
              <p:cNvPr id="129" name="Isosceles Triangle 82"/>
              <p:cNvSpPr/>
              <p:nvPr/>
            </p:nvSpPr>
            <p:spPr>
              <a:xfrm rot="10800000">
                <a:off x="3298145" y="3417492"/>
                <a:ext cx="260124" cy="123032"/>
              </a:xfrm>
              <a:prstGeom prst="triangle">
                <a:avLst/>
              </a:prstGeom>
              <a:solidFill>
                <a:sysClr val="windowText" lastClr="000000">
                  <a:lumMod val="10000"/>
                  <a:lumOff val="9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130" name="Isosceles Triangle 83"/>
              <p:cNvSpPr/>
              <p:nvPr/>
            </p:nvSpPr>
            <p:spPr>
              <a:xfrm rot="10800000">
                <a:off x="4616568" y="3417492"/>
                <a:ext cx="260124" cy="123032"/>
              </a:xfrm>
              <a:prstGeom prst="triangle">
                <a:avLst/>
              </a:prstGeom>
              <a:solidFill>
                <a:sysClr val="windowText" lastClr="000000">
                  <a:lumMod val="10000"/>
                  <a:lumOff val="9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grpSp>
        <p:nvGrpSpPr>
          <p:cNvPr id="131" name="Group 84"/>
          <p:cNvGrpSpPr/>
          <p:nvPr/>
        </p:nvGrpSpPr>
        <p:grpSpPr>
          <a:xfrm rot="5400000">
            <a:off x="3787987" y="5051890"/>
            <a:ext cx="1345687" cy="1144911"/>
            <a:chOff x="3298145" y="2806700"/>
            <a:chExt cx="1578547" cy="1343029"/>
          </a:xfrm>
        </p:grpSpPr>
        <p:sp>
          <p:nvSpPr>
            <p:cNvPr id="132" name="Arc 85"/>
            <p:cNvSpPr/>
            <p:nvPr/>
          </p:nvSpPr>
          <p:spPr>
            <a:xfrm>
              <a:off x="3408020" y="2806700"/>
              <a:ext cx="1343029" cy="1343029"/>
            </a:xfrm>
            <a:prstGeom prst="arc">
              <a:avLst>
                <a:gd name="adj1" fmla="val 10827129"/>
                <a:gd name="adj2" fmla="val 0"/>
              </a:avLst>
            </a:prstGeom>
            <a:noFill/>
            <a:ln w="19050" cap="flat" cmpd="sng" algn="ctr">
              <a:solidFill>
                <a:sysClr val="windowText" lastClr="000000">
                  <a:lumMod val="10000"/>
                  <a:lumOff val="9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a typeface="+mn-ea"/>
                <a:cs typeface="+mn-cs"/>
              </a:endParaRPr>
            </a:p>
          </p:txBody>
        </p:sp>
        <p:grpSp>
          <p:nvGrpSpPr>
            <p:cNvPr id="133" name="Group 86"/>
            <p:cNvGrpSpPr/>
            <p:nvPr/>
          </p:nvGrpSpPr>
          <p:grpSpPr>
            <a:xfrm>
              <a:off x="3298145" y="3417492"/>
              <a:ext cx="1578547" cy="123032"/>
              <a:chOff x="3298145" y="3417492"/>
              <a:chExt cx="1578547" cy="123032"/>
            </a:xfrm>
          </p:grpSpPr>
          <p:sp>
            <p:nvSpPr>
              <p:cNvPr id="134" name="Isosceles Triangle 87"/>
              <p:cNvSpPr/>
              <p:nvPr/>
            </p:nvSpPr>
            <p:spPr>
              <a:xfrm rot="10800000">
                <a:off x="3298145" y="3417492"/>
                <a:ext cx="260124" cy="123032"/>
              </a:xfrm>
              <a:prstGeom prst="triangle">
                <a:avLst/>
              </a:prstGeom>
              <a:solidFill>
                <a:sysClr val="windowText" lastClr="000000">
                  <a:lumMod val="10000"/>
                  <a:lumOff val="9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135" name="Isosceles Triangle 88"/>
              <p:cNvSpPr/>
              <p:nvPr/>
            </p:nvSpPr>
            <p:spPr>
              <a:xfrm rot="10800000">
                <a:off x="4616568" y="3417492"/>
                <a:ext cx="260124" cy="123032"/>
              </a:xfrm>
              <a:prstGeom prst="triangle">
                <a:avLst/>
              </a:prstGeom>
              <a:solidFill>
                <a:sysClr val="windowText" lastClr="000000">
                  <a:lumMod val="10000"/>
                  <a:lumOff val="9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grpSp>
        <p:nvGrpSpPr>
          <p:cNvPr id="136" name="Group 44"/>
          <p:cNvGrpSpPr/>
          <p:nvPr/>
        </p:nvGrpSpPr>
        <p:grpSpPr>
          <a:xfrm>
            <a:off x="3593545" y="5278448"/>
            <a:ext cx="502839" cy="584202"/>
            <a:chOff x="2593975" y="4225925"/>
            <a:chExt cx="490538" cy="569912"/>
          </a:xfrm>
          <a:solidFill>
            <a:srgbClr val="3BD8F4"/>
          </a:solidFill>
        </p:grpSpPr>
        <p:sp>
          <p:nvSpPr>
            <p:cNvPr id="137" name="Freeform 18"/>
            <p:cNvSpPr/>
            <p:nvPr/>
          </p:nvSpPr>
          <p:spPr bwMode="auto">
            <a:xfrm>
              <a:off x="2773363" y="4384675"/>
              <a:ext cx="131763" cy="252412"/>
            </a:xfrm>
            <a:custGeom>
              <a:avLst/>
              <a:gdLst>
                <a:gd name="T0" fmla="*/ 445 w 827"/>
                <a:gd name="T1" fmla="*/ 0 h 1593"/>
                <a:gd name="T2" fmla="*/ 498 w 827"/>
                <a:gd name="T3" fmla="*/ 8 h 1593"/>
                <a:gd name="T4" fmla="*/ 515 w 827"/>
                <a:gd name="T5" fmla="*/ 47 h 1593"/>
                <a:gd name="T6" fmla="*/ 516 w 827"/>
                <a:gd name="T7" fmla="*/ 123 h 1593"/>
                <a:gd name="T8" fmla="*/ 525 w 827"/>
                <a:gd name="T9" fmla="*/ 163 h 1593"/>
                <a:gd name="T10" fmla="*/ 563 w 827"/>
                <a:gd name="T11" fmla="*/ 178 h 1593"/>
                <a:gd name="T12" fmla="*/ 691 w 827"/>
                <a:gd name="T13" fmla="*/ 207 h 1593"/>
                <a:gd name="T14" fmla="*/ 767 w 827"/>
                <a:gd name="T15" fmla="*/ 246 h 1593"/>
                <a:gd name="T16" fmla="*/ 771 w 827"/>
                <a:gd name="T17" fmla="*/ 287 h 1593"/>
                <a:gd name="T18" fmla="*/ 726 w 827"/>
                <a:gd name="T19" fmla="*/ 434 h 1593"/>
                <a:gd name="T20" fmla="*/ 700 w 827"/>
                <a:gd name="T21" fmla="*/ 455 h 1593"/>
                <a:gd name="T22" fmla="*/ 621 w 827"/>
                <a:gd name="T23" fmla="*/ 425 h 1593"/>
                <a:gd name="T24" fmla="*/ 473 w 827"/>
                <a:gd name="T25" fmla="*/ 396 h 1593"/>
                <a:gd name="T26" fmla="*/ 377 w 827"/>
                <a:gd name="T27" fmla="*/ 402 h 1593"/>
                <a:gd name="T28" fmla="*/ 315 w 827"/>
                <a:gd name="T29" fmla="*/ 437 h 1593"/>
                <a:gd name="T30" fmla="*/ 291 w 827"/>
                <a:gd name="T31" fmla="*/ 496 h 1593"/>
                <a:gd name="T32" fmla="*/ 314 w 827"/>
                <a:gd name="T33" fmla="*/ 557 h 1593"/>
                <a:gd name="T34" fmla="*/ 402 w 827"/>
                <a:gd name="T35" fmla="*/ 618 h 1593"/>
                <a:gd name="T36" fmla="*/ 572 w 827"/>
                <a:gd name="T37" fmla="*/ 691 h 1593"/>
                <a:gd name="T38" fmla="*/ 712 w 827"/>
                <a:gd name="T39" fmla="*/ 778 h 1593"/>
                <a:gd name="T40" fmla="*/ 791 w 827"/>
                <a:gd name="T41" fmla="*/ 886 h 1593"/>
                <a:gd name="T42" fmla="*/ 826 w 827"/>
                <a:gd name="T43" fmla="*/ 1009 h 1593"/>
                <a:gd name="T44" fmla="*/ 812 w 827"/>
                <a:gd name="T45" fmla="*/ 1137 h 1593"/>
                <a:gd name="T46" fmla="*/ 747 w 827"/>
                <a:gd name="T47" fmla="*/ 1256 h 1593"/>
                <a:gd name="T48" fmla="*/ 640 w 827"/>
                <a:gd name="T49" fmla="*/ 1345 h 1593"/>
                <a:gd name="T50" fmla="*/ 535 w 827"/>
                <a:gd name="T51" fmla="*/ 1387 h 1593"/>
                <a:gd name="T52" fmla="*/ 506 w 827"/>
                <a:gd name="T53" fmla="*/ 1423 h 1593"/>
                <a:gd name="T54" fmla="*/ 505 w 827"/>
                <a:gd name="T55" fmla="*/ 1545 h 1593"/>
                <a:gd name="T56" fmla="*/ 489 w 827"/>
                <a:gd name="T57" fmla="*/ 1585 h 1593"/>
                <a:gd name="T58" fmla="*/ 404 w 827"/>
                <a:gd name="T59" fmla="*/ 1593 h 1593"/>
                <a:gd name="T60" fmla="*/ 318 w 827"/>
                <a:gd name="T61" fmla="*/ 1584 h 1593"/>
                <a:gd name="T62" fmla="*/ 300 w 827"/>
                <a:gd name="T63" fmla="*/ 1542 h 1593"/>
                <a:gd name="T64" fmla="*/ 299 w 827"/>
                <a:gd name="T65" fmla="*/ 1446 h 1593"/>
                <a:gd name="T66" fmla="*/ 288 w 827"/>
                <a:gd name="T67" fmla="*/ 1413 h 1593"/>
                <a:gd name="T68" fmla="*/ 244 w 827"/>
                <a:gd name="T69" fmla="*/ 1401 h 1593"/>
                <a:gd name="T70" fmla="*/ 94 w 827"/>
                <a:gd name="T71" fmla="*/ 1365 h 1593"/>
                <a:gd name="T72" fmla="*/ 14 w 827"/>
                <a:gd name="T73" fmla="*/ 1325 h 1593"/>
                <a:gd name="T74" fmla="*/ 0 w 827"/>
                <a:gd name="T75" fmla="*/ 1293 h 1593"/>
                <a:gd name="T76" fmla="*/ 23 w 827"/>
                <a:gd name="T77" fmla="*/ 1198 h 1593"/>
                <a:gd name="T78" fmla="*/ 51 w 827"/>
                <a:gd name="T79" fmla="*/ 1113 h 1593"/>
                <a:gd name="T80" fmla="*/ 78 w 827"/>
                <a:gd name="T81" fmla="*/ 1102 h 1593"/>
                <a:gd name="T82" fmla="*/ 159 w 827"/>
                <a:gd name="T83" fmla="*/ 1137 h 1593"/>
                <a:gd name="T84" fmla="*/ 325 w 827"/>
                <a:gd name="T85" fmla="*/ 1180 h 1593"/>
                <a:gd name="T86" fmla="*/ 435 w 827"/>
                <a:gd name="T87" fmla="*/ 1173 h 1593"/>
                <a:gd name="T88" fmla="*/ 512 w 827"/>
                <a:gd name="T89" fmla="*/ 1132 h 1593"/>
                <a:gd name="T90" fmla="*/ 542 w 827"/>
                <a:gd name="T91" fmla="*/ 1070 h 1593"/>
                <a:gd name="T92" fmla="*/ 529 w 827"/>
                <a:gd name="T93" fmla="*/ 1004 h 1593"/>
                <a:gd name="T94" fmla="*/ 471 w 827"/>
                <a:gd name="T95" fmla="*/ 946 h 1593"/>
                <a:gd name="T96" fmla="*/ 369 w 827"/>
                <a:gd name="T97" fmla="*/ 898 h 1593"/>
                <a:gd name="T98" fmla="*/ 233 w 827"/>
                <a:gd name="T99" fmla="*/ 840 h 1593"/>
                <a:gd name="T100" fmla="*/ 126 w 827"/>
                <a:gd name="T101" fmla="*/ 772 h 1593"/>
                <a:gd name="T102" fmla="*/ 54 w 827"/>
                <a:gd name="T103" fmla="*/ 691 h 1593"/>
                <a:gd name="T104" fmla="*/ 15 w 827"/>
                <a:gd name="T105" fmla="*/ 591 h 1593"/>
                <a:gd name="T106" fmla="*/ 15 w 827"/>
                <a:gd name="T107" fmla="*/ 467 h 1593"/>
                <a:gd name="T108" fmla="*/ 58 w 827"/>
                <a:gd name="T109" fmla="*/ 351 h 1593"/>
                <a:gd name="T110" fmla="*/ 139 w 827"/>
                <a:gd name="T111" fmla="*/ 263 h 1593"/>
                <a:gd name="T112" fmla="*/ 254 w 827"/>
                <a:gd name="T113" fmla="*/ 203 h 1593"/>
                <a:gd name="T114" fmla="*/ 300 w 827"/>
                <a:gd name="T115" fmla="*/ 183 h 1593"/>
                <a:gd name="T116" fmla="*/ 314 w 827"/>
                <a:gd name="T117" fmla="*/ 156 h 1593"/>
                <a:gd name="T118" fmla="*/ 315 w 827"/>
                <a:gd name="T119" fmla="*/ 87 h 1593"/>
                <a:gd name="T120" fmla="*/ 320 w 827"/>
                <a:gd name="T121" fmla="*/ 21 h 1593"/>
                <a:gd name="T122" fmla="*/ 352 w 827"/>
                <a:gd name="T123" fmla="*/ 1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593">
                  <a:moveTo>
                    <a:pt x="371" y="0"/>
                  </a:moveTo>
                  <a:lnTo>
                    <a:pt x="415" y="0"/>
                  </a:lnTo>
                  <a:lnTo>
                    <a:pt x="445" y="0"/>
                  </a:lnTo>
                  <a:lnTo>
                    <a:pt x="468" y="1"/>
                  </a:lnTo>
                  <a:lnTo>
                    <a:pt x="485" y="3"/>
                  </a:lnTo>
                  <a:lnTo>
                    <a:pt x="498" y="8"/>
                  </a:lnTo>
                  <a:lnTo>
                    <a:pt x="506" y="17"/>
                  </a:lnTo>
                  <a:lnTo>
                    <a:pt x="512" y="29"/>
                  </a:lnTo>
                  <a:lnTo>
                    <a:pt x="515" y="47"/>
                  </a:lnTo>
                  <a:lnTo>
                    <a:pt x="516" y="70"/>
                  </a:lnTo>
                  <a:lnTo>
                    <a:pt x="516" y="99"/>
                  </a:lnTo>
                  <a:lnTo>
                    <a:pt x="516" y="123"/>
                  </a:lnTo>
                  <a:lnTo>
                    <a:pt x="517" y="141"/>
                  </a:lnTo>
                  <a:lnTo>
                    <a:pt x="519" y="154"/>
                  </a:lnTo>
                  <a:lnTo>
                    <a:pt x="525" y="163"/>
                  </a:lnTo>
                  <a:lnTo>
                    <a:pt x="533" y="169"/>
                  </a:lnTo>
                  <a:lnTo>
                    <a:pt x="545" y="173"/>
                  </a:lnTo>
                  <a:lnTo>
                    <a:pt x="563" y="178"/>
                  </a:lnTo>
                  <a:lnTo>
                    <a:pt x="586" y="181"/>
                  </a:lnTo>
                  <a:lnTo>
                    <a:pt x="640" y="192"/>
                  </a:lnTo>
                  <a:lnTo>
                    <a:pt x="691" y="207"/>
                  </a:lnTo>
                  <a:lnTo>
                    <a:pt x="742" y="228"/>
                  </a:lnTo>
                  <a:lnTo>
                    <a:pt x="756" y="236"/>
                  </a:lnTo>
                  <a:lnTo>
                    <a:pt x="767" y="246"/>
                  </a:lnTo>
                  <a:lnTo>
                    <a:pt x="772" y="258"/>
                  </a:lnTo>
                  <a:lnTo>
                    <a:pt x="775" y="271"/>
                  </a:lnTo>
                  <a:lnTo>
                    <a:pt x="771" y="287"/>
                  </a:lnTo>
                  <a:lnTo>
                    <a:pt x="753" y="352"/>
                  </a:lnTo>
                  <a:lnTo>
                    <a:pt x="733" y="416"/>
                  </a:lnTo>
                  <a:lnTo>
                    <a:pt x="726" y="434"/>
                  </a:lnTo>
                  <a:lnTo>
                    <a:pt x="720" y="446"/>
                  </a:lnTo>
                  <a:lnTo>
                    <a:pt x="711" y="452"/>
                  </a:lnTo>
                  <a:lnTo>
                    <a:pt x="700" y="455"/>
                  </a:lnTo>
                  <a:lnTo>
                    <a:pt x="686" y="451"/>
                  </a:lnTo>
                  <a:lnTo>
                    <a:pt x="668" y="445"/>
                  </a:lnTo>
                  <a:lnTo>
                    <a:pt x="621" y="425"/>
                  </a:lnTo>
                  <a:lnTo>
                    <a:pt x="573" y="410"/>
                  </a:lnTo>
                  <a:lnTo>
                    <a:pt x="524" y="400"/>
                  </a:lnTo>
                  <a:lnTo>
                    <a:pt x="473" y="396"/>
                  </a:lnTo>
                  <a:lnTo>
                    <a:pt x="422" y="396"/>
                  </a:lnTo>
                  <a:lnTo>
                    <a:pt x="399" y="398"/>
                  </a:lnTo>
                  <a:lnTo>
                    <a:pt x="377" y="402"/>
                  </a:lnTo>
                  <a:lnTo>
                    <a:pt x="356" y="409"/>
                  </a:lnTo>
                  <a:lnTo>
                    <a:pt x="333" y="422"/>
                  </a:lnTo>
                  <a:lnTo>
                    <a:pt x="315" y="437"/>
                  </a:lnTo>
                  <a:lnTo>
                    <a:pt x="302" y="456"/>
                  </a:lnTo>
                  <a:lnTo>
                    <a:pt x="295" y="475"/>
                  </a:lnTo>
                  <a:lnTo>
                    <a:pt x="291" y="496"/>
                  </a:lnTo>
                  <a:lnTo>
                    <a:pt x="293" y="517"/>
                  </a:lnTo>
                  <a:lnTo>
                    <a:pt x="301" y="538"/>
                  </a:lnTo>
                  <a:lnTo>
                    <a:pt x="314" y="557"/>
                  </a:lnTo>
                  <a:lnTo>
                    <a:pt x="333" y="575"/>
                  </a:lnTo>
                  <a:lnTo>
                    <a:pt x="366" y="598"/>
                  </a:lnTo>
                  <a:lnTo>
                    <a:pt x="402" y="618"/>
                  </a:lnTo>
                  <a:lnTo>
                    <a:pt x="440" y="635"/>
                  </a:lnTo>
                  <a:lnTo>
                    <a:pt x="506" y="662"/>
                  </a:lnTo>
                  <a:lnTo>
                    <a:pt x="572" y="691"/>
                  </a:lnTo>
                  <a:lnTo>
                    <a:pt x="635" y="724"/>
                  </a:lnTo>
                  <a:lnTo>
                    <a:pt x="676" y="749"/>
                  </a:lnTo>
                  <a:lnTo>
                    <a:pt x="712" y="778"/>
                  </a:lnTo>
                  <a:lnTo>
                    <a:pt x="743" y="811"/>
                  </a:lnTo>
                  <a:lnTo>
                    <a:pt x="770" y="847"/>
                  </a:lnTo>
                  <a:lnTo>
                    <a:pt x="791" y="886"/>
                  </a:lnTo>
                  <a:lnTo>
                    <a:pt x="808" y="925"/>
                  </a:lnTo>
                  <a:lnTo>
                    <a:pt x="819" y="967"/>
                  </a:lnTo>
                  <a:lnTo>
                    <a:pt x="826" y="1009"/>
                  </a:lnTo>
                  <a:lnTo>
                    <a:pt x="827" y="1052"/>
                  </a:lnTo>
                  <a:lnTo>
                    <a:pt x="822" y="1095"/>
                  </a:lnTo>
                  <a:lnTo>
                    <a:pt x="812" y="1137"/>
                  </a:lnTo>
                  <a:lnTo>
                    <a:pt x="796" y="1179"/>
                  </a:lnTo>
                  <a:lnTo>
                    <a:pt x="775" y="1218"/>
                  </a:lnTo>
                  <a:lnTo>
                    <a:pt x="747" y="1256"/>
                  </a:lnTo>
                  <a:lnTo>
                    <a:pt x="715" y="1290"/>
                  </a:lnTo>
                  <a:lnTo>
                    <a:pt x="679" y="1320"/>
                  </a:lnTo>
                  <a:lnTo>
                    <a:pt x="640" y="1345"/>
                  </a:lnTo>
                  <a:lnTo>
                    <a:pt x="598" y="1366"/>
                  </a:lnTo>
                  <a:lnTo>
                    <a:pt x="553" y="1380"/>
                  </a:lnTo>
                  <a:lnTo>
                    <a:pt x="535" y="1387"/>
                  </a:lnTo>
                  <a:lnTo>
                    <a:pt x="521" y="1396"/>
                  </a:lnTo>
                  <a:lnTo>
                    <a:pt x="512" y="1407"/>
                  </a:lnTo>
                  <a:lnTo>
                    <a:pt x="506" y="1423"/>
                  </a:lnTo>
                  <a:lnTo>
                    <a:pt x="505" y="1442"/>
                  </a:lnTo>
                  <a:lnTo>
                    <a:pt x="506" y="1493"/>
                  </a:lnTo>
                  <a:lnTo>
                    <a:pt x="505" y="1545"/>
                  </a:lnTo>
                  <a:lnTo>
                    <a:pt x="504" y="1562"/>
                  </a:lnTo>
                  <a:lnTo>
                    <a:pt x="497" y="1575"/>
                  </a:lnTo>
                  <a:lnTo>
                    <a:pt x="489" y="1585"/>
                  </a:lnTo>
                  <a:lnTo>
                    <a:pt x="475" y="1590"/>
                  </a:lnTo>
                  <a:lnTo>
                    <a:pt x="459" y="1593"/>
                  </a:lnTo>
                  <a:lnTo>
                    <a:pt x="404" y="1593"/>
                  </a:lnTo>
                  <a:lnTo>
                    <a:pt x="348" y="1593"/>
                  </a:lnTo>
                  <a:lnTo>
                    <a:pt x="331" y="1590"/>
                  </a:lnTo>
                  <a:lnTo>
                    <a:pt x="318" y="1584"/>
                  </a:lnTo>
                  <a:lnTo>
                    <a:pt x="308" y="1574"/>
                  </a:lnTo>
                  <a:lnTo>
                    <a:pt x="302" y="1559"/>
                  </a:lnTo>
                  <a:lnTo>
                    <a:pt x="300" y="1542"/>
                  </a:lnTo>
                  <a:lnTo>
                    <a:pt x="300" y="1505"/>
                  </a:lnTo>
                  <a:lnTo>
                    <a:pt x="299" y="1466"/>
                  </a:lnTo>
                  <a:lnTo>
                    <a:pt x="299" y="1446"/>
                  </a:lnTo>
                  <a:lnTo>
                    <a:pt x="298" y="1431"/>
                  </a:lnTo>
                  <a:lnTo>
                    <a:pt x="293" y="1421"/>
                  </a:lnTo>
                  <a:lnTo>
                    <a:pt x="288" y="1413"/>
                  </a:lnTo>
                  <a:lnTo>
                    <a:pt x="278" y="1407"/>
                  </a:lnTo>
                  <a:lnTo>
                    <a:pt x="264" y="1404"/>
                  </a:lnTo>
                  <a:lnTo>
                    <a:pt x="244" y="1401"/>
                  </a:lnTo>
                  <a:lnTo>
                    <a:pt x="193" y="1392"/>
                  </a:lnTo>
                  <a:lnTo>
                    <a:pt x="142" y="1380"/>
                  </a:lnTo>
                  <a:lnTo>
                    <a:pt x="94" y="1365"/>
                  </a:lnTo>
                  <a:lnTo>
                    <a:pt x="46" y="1345"/>
                  </a:lnTo>
                  <a:lnTo>
                    <a:pt x="28" y="1335"/>
                  </a:lnTo>
                  <a:lnTo>
                    <a:pt x="14" y="1325"/>
                  </a:lnTo>
                  <a:lnTo>
                    <a:pt x="5" y="1317"/>
                  </a:lnTo>
                  <a:lnTo>
                    <a:pt x="1" y="1306"/>
                  </a:lnTo>
                  <a:lnTo>
                    <a:pt x="0" y="1293"/>
                  </a:lnTo>
                  <a:lnTo>
                    <a:pt x="2" y="1277"/>
                  </a:lnTo>
                  <a:lnTo>
                    <a:pt x="6" y="1256"/>
                  </a:lnTo>
                  <a:lnTo>
                    <a:pt x="23" y="1198"/>
                  </a:lnTo>
                  <a:lnTo>
                    <a:pt x="39" y="1142"/>
                  </a:lnTo>
                  <a:lnTo>
                    <a:pt x="45" y="1125"/>
                  </a:lnTo>
                  <a:lnTo>
                    <a:pt x="51" y="1113"/>
                  </a:lnTo>
                  <a:lnTo>
                    <a:pt x="58" y="1105"/>
                  </a:lnTo>
                  <a:lnTo>
                    <a:pt x="67" y="1102"/>
                  </a:lnTo>
                  <a:lnTo>
                    <a:pt x="78" y="1102"/>
                  </a:lnTo>
                  <a:lnTo>
                    <a:pt x="90" y="1107"/>
                  </a:lnTo>
                  <a:lnTo>
                    <a:pt x="106" y="1113"/>
                  </a:lnTo>
                  <a:lnTo>
                    <a:pt x="159" y="1137"/>
                  </a:lnTo>
                  <a:lnTo>
                    <a:pt x="212" y="1157"/>
                  </a:lnTo>
                  <a:lnTo>
                    <a:pt x="268" y="1170"/>
                  </a:lnTo>
                  <a:lnTo>
                    <a:pt x="325" y="1180"/>
                  </a:lnTo>
                  <a:lnTo>
                    <a:pt x="363" y="1182"/>
                  </a:lnTo>
                  <a:lnTo>
                    <a:pt x="399" y="1180"/>
                  </a:lnTo>
                  <a:lnTo>
                    <a:pt x="435" y="1173"/>
                  </a:lnTo>
                  <a:lnTo>
                    <a:pt x="469" y="1161"/>
                  </a:lnTo>
                  <a:lnTo>
                    <a:pt x="493" y="1148"/>
                  </a:lnTo>
                  <a:lnTo>
                    <a:pt x="512" y="1132"/>
                  </a:lnTo>
                  <a:lnTo>
                    <a:pt x="527" y="1113"/>
                  </a:lnTo>
                  <a:lnTo>
                    <a:pt x="537" y="1092"/>
                  </a:lnTo>
                  <a:lnTo>
                    <a:pt x="542" y="1070"/>
                  </a:lnTo>
                  <a:lnTo>
                    <a:pt x="542" y="1049"/>
                  </a:lnTo>
                  <a:lnTo>
                    <a:pt x="539" y="1026"/>
                  </a:lnTo>
                  <a:lnTo>
                    <a:pt x="529" y="1004"/>
                  </a:lnTo>
                  <a:lnTo>
                    <a:pt x="516" y="983"/>
                  </a:lnTo>
                  <a:lnTo>
                    <a:pt x="496" y="964"/>
                  </a:lnTo>
                  <a:lnTo>
                    <a:pt x="471" y="946"/>
                  </a:lnTo>
                  <a:lnTo>
                    <a:pt x="444" y="929"/>
                  </a:lnTo>
                  <a:lnTo>
                    <a:pt x="414" y="916"/>
                  </a:lnTo>
                  <a:lnTo>
                    <a:pt x="369" y="898"/>
                  </a:lnTo>
                  <a:lnTo>
                    <a:pt x="323" y="879"/>
                  </a:lnTo>
                  <a:lnTo>
                    <a:pt x="278" y="860"/>
                  </a:lnTo>
                  <a:lnTo>
                    <a:pt x="233" y="840"/>
                  </a:lnTo>
                  <a:lnTo>
                    <a:pt x="189" y="816"/>
                  </a:lnTo>
                  <a:lnTo>
                    <a:pt x="157" y="795"/>
                  </a:lnTo>
                  <a:lnTo>
                    <a:pt x="126" y="772"/>
                  </a:lnTo>
                  <a:lnTo>
                    <a:pt x="98" y="747"/>
                  </a:lnTo>
                  <a:lnTo>
                    <a:pt x="74" y="720"/>
                  </a:lnTo>
                  <a:lnTo>
                    <a:pt x="54" y="691"/>
                  </a:lnTo>
                  <a:lnTo>
                    <a:pt x="37" y="660"/>
                  </a:lnTo>
                  <a:lnTo>
                    <a:pt x="24" y="627"/>
                  </a:lnTo>
                  <a:lnTo>
                    <a:pt x="15" y="591"/>
                  </a:lnTo>
                  <a:lnTo>
                    <a:pt x="10" y="553"/>
                  </a:lnTo>
                  <a:lnTo>
                    <a:pt x="10" y="513"/>
                  </a:lnTo>
                  <a:lnTo>
                    <a:pt x="15" y="467"/>
                  </a:lnTo>
                  <a:lnTo>
                    <a:pt x="25" y="425"/>
                  </a:lnTo>
                  <a:lnTo>
                    <a:pt x="39" y="386"/>
                  </a:lnTo>
                  <a:lnTo>
                    <a:pt x="58" y="351"/>
                  </a:lnTo>
                  <a:lnTo>
                    <a:pt x="81" y="318"/>
                  </a:lnTo>
                  <a:lnTo>
                    <a:pt x="108" y="289"/>
                  </a:lnTo>
                  <a:lnTo>
                    <a:pt x="139" y="263"/>
                  </a:lnTo>
                  <a:lnTo>
                    <a:pt x="174" y="240"/>
                  </a:lnTo>
                  <a:lnTo>
                    <a:pt x="212" y="220"/>
                  </a:lnTo>
                  <a:lnTo>
                    <a:pt x="254" y="203"/>
                  </a:lnTo>
                  <a:lnTo>
                    <a:pt x="274" y="195"/>
                  </a:lnTo>
                  <a:lnTo>
                    <a:pt x="289" y="190"/>
                  </a:lnTo>
                  <a:lnTo>
                    <a:pt x="300" y="183"/>
                  </a:lnTo>
                  <a:lnTo>
                    <a:pt x="308" y="177"/>
                  </a:lnTo>
                  <a:lnTo>
                    <a:pt x="312" y="168"/>
                  </a:lnTo>
                  <a:lnTo>
                    <a:pt x="314" y="156"/>
                  </a:lnTo>
                  <a:lnTo>
                    <a:pt x="315" y="141"/>
                  </a:lnTo>
                  <a:lnTo>
                    <a:pt x="315" y="120"/>
                  </a:lnTo>
                  <a:lnTo>
                    <a:pt x="315" y="87"/>
                  </a:lnTo>
                  <a:lnTo>
                    <a:pt x="315" y="56"/>
                  </a:lnTo>
                  <a:lnTo>
                    <a:pt x="316" y="36"/>
                  </a:lnTo>
                  <a:lnTo>
                    <a:pt x="320" y="21"/>
                  </a:lnTo>
                  <a:lnTo>
                    <a:pt x="326" y="10"/>
                  </a:lnTo>
                  <a:lnTo>
                    <a:pt x="336" y="5"/>
                  </a:lnTo>
                  <a:lnTo>
                    <a:pt x="352" y="1"/>
                  </a:lnTo>
                  <a:lnTo>
                    <a:pt x="37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8" name="Freeform 19"/>
            <p:cNvSpPr>
              <a:spLocks noEditPoints="1"/>
            </p:cNvSpPr>
            <p:nvPr/>
          </p:nvSpPr>
          <p:spPr bwMode="auto">
            <a:xfrm>
              <a:off x="2593975" y="4225925"/>
              <a:ext cx="490538" cy="569912"/>
            </a:xfrm>
            <a:custGeom>
              <a:avLst/>
              <a:gdLst>
                <a:gd name="T0" fmla="*/ 1277 w 3088"/>
                <a:gd name="T1" fmla="*/ 663 h 3592"/>
                <a:gd name="T2" fmla="*/ 955 w 3088"/>
                <a:gd name="T3" fmla="*/ 791 h 3592"/>
                <a:gd name="T4" fmla="*/ 689 w 3088"/>
                <a:gd name="T5" fmla="*/ 1004 h 3592"/>
                <a:gd name="T6" fmla="*/ 496 w 3088"/>
                <a:gd name="T7" fmla="*/ 1284 h 3592"/>
                <a:gd name="T8" fmla="*/ 391 w 3088"/>
                <a:gd name="T9" fmla="*/ 1617 h 3592"/>
                <a:gd name="T10" fmla="*/ 391 w 3088"/>
                <a:gd name="T11" fmla="*/ 1976 h 3592"/>
                <a:gd name="T12" fmla="*/ 496 w 3088"/>
                <a:gd name="T13" fmla="*/ 2308 h 3592"/>
                <a:gd name="T14" fmla="*/ 689 w 3088"/>
                <a:gd name="T15" fmla="*/ 2589 h 3592"/>
                <a:gd name="T16" fmla="*/ 955 w 3088"/>
                <a:gd name="T17" fmla="*/ 2801 h 3592"/>
                <a:gd name="T18" fmla="*/ 1277 w 3088"/>
                <a:gd name="T19" fmla="*/ 2929 h 3592"/>
                <a:gd name="T20" fmla="*/ 1630 w 3088"/>
                <a:gd name="T21" fmla="*/ 2958 h 3592"/>
                <a:gd name="T22" fmla="*/ 1959 w 3088"/>
                <a:gd name="T23" fmla="*/ 2884 h 3592"/>
                <a:gd name="T24" fmla="*/ 2246 w 3088"/>
                <a:gd name="T25" fmla="*/ 2726 h 3592"/>
                <a:gd name="T26" fmla="*/ 2475 w 3088"/>
                <a:gd name="T27" fmla="*/ 2497 h 3592"/>
                <a:gd name="T28" fmla="*/ 2634 w 3088"/>
                <a:gd name="T29" fmla="*/ 2211 h 3592"/>
                <a:gd name="T30" fmla="*/ 2706 w 3088"/>
                <a:gd name="T31" fmla="*/ 1883 h 3592"/>
                <a:gd name="T32" fmla="*/ 2679 w 3088"/>
                <a:gd name="T33" fmla="*/ 1529 h 3592"/>
                <a:gd name="T34" fmla="*/ 2551 w 3088"/>
                <a:gd name="T35" fmla="*/ 1208 h 3592"/>
                <a:gd name="T36" fmla="*/ 2337 w 3088"/>
                <a:gd name="T37" fmla="*/ 944 h 3592"/>
                <a:gd name="T38" fmla="*/ 2057 w 3088"/>
                <a:gd name="T39" fmla="*/ 750 h 3592"/>
                <a:gd name="T40" fmla="*/ 1725 w 3088"/>
                <a:gd name="T41" fmla="*/ 646 h 3592"/>
                <a:gd name="T42" fmla="*/ 1557 w 3088"/>
                <a:gd name="T43" fmla="*/ 1 h 3592"/>
                <a:gd name="T44" fmla="*/ 1621 w 3088"/>
                <a:gd name="T45" fmla="*/ 39 h 3592"/>
                <a:gd name="T46" fmla="*/ 2010 w 3088"/>
                <a:gd name="T47" fmla="*/ 278 h 3592"/>
                <a:gd name="T48" fmla="*/ 2427 w 3088"/>
                <a:gd name="T49" fmla="*/ 456 h 3592"/>
                <a:gd name="T50" fmla="*/ 2828 w 3088"/>
                <a:gd name="T51" fmla="*/ 546 h 3592"/>
                <a:gd name="T52" fmla="*/ 3051 w 3088"/>
                <a:gd name="T53" fmla="*/ 577 h 3592"/>
                <a:gd name="T54" fmla="*/ 3087 w 3088"/>
                <a:gd name="T55" fmla="*/ 630 h 3592"/>
                <a:gd name="T56" fmla="*/ 3086 w 3088"/>
                <a:gd name="T57" fmla="*/ 1810 h 3592"/>
                <a:gd name="T58" fmla="*/ 3046 w 3088"/>
                <a:gd name="T59" fmla="*/ 2262 h 3592"/>
                <a:gd name="T60" fmla="*/ 2938 w 3088"/>
                <a:gd name="T61" fmla="*/ 2537 h 3592"/>
                <a:gd name="T62" fmla="*/ 2757 w 3088"/>
                <a:gd name="T63" fmla="*/ 2805 h 3592"/>
                <a:gd name="T64" fmla="*/ 2484 w 3088"/>
                <a:gd name="T65" fmla="*/ 3078 h 3592"/>
                <a:gd name="T66" fmla="*/ 2171 w 3088"/>
                <a:gd name="T67" fmla="*/ 3300 h 3592"/>
                <a:gd name="T68" fmla="*/ 1796 w 3088"/>
                <a:gd name="T69" fmla="*/ 3494 h 3592"/>
                <a:gd name="T70" fmla="*/ 1549 w 3088"/>
                <a:gd name="T71" fmla="*/ 3592 h 3592"/>
                <a:gd name="T72" fmla="*/ 1296 w 3088"/>
                <a:gd name="T73" fmla="*/ 3499 h 3592"/>
                <a:gd name="T74" fmla="*/ 891 w 3088"/>
                <a:gd name="T75" fmla="*/ 3284 h 3592"/>
                <a:gd name="T76" fmla="*/ 525 w 3088"/>
                <a:gd name="T77" fmla="*/ 3005 h 3592"/>
                <a:gd name="T78" fmla="*/ 282 w 3088"/>
                <a:gd name="T79" fmla="*/ 2741 h 3592"/>
                <a:gd name="T80" fmla="*/ 118 w 3088"/>
                <a:gd name="T81" fmla="*/ 2469 h 3592"/>
                <a:gd name="T82" fmla="*/ 25 w 3088"/>
                <a:gd name="T83" fmla="*/ 2161 h 3592"/>
                <a:gd name="T84" fmla="*/ 0 w 3088"/>
                <a:gd name="T85" fmla="*/ 1506 h 3592"/>
                <a:gd name="T86" fmla="*/ 3 w 3088"/>
                <a:gd name="T87" fmla="*/ 621 h 3592"/>
                <a:gd name="T88" fmla="*/ 44 w 3088"/>
                <a:gd name="T89" fmla="*/ 575 h 3592"/>
                <a:gd name="T90" fmla="*/ 324 w 3088"/>
                <a:gd name="T91" fmla="*/ 541 h 3592"/>
                <a:gd name="T92" fmla="*/ 764 w 3088"/>
                <a:gd name="T93" fmla="*/ 420 h 3592"/>
                <a:gd name="T94" fmla="*/ 1176 w 3088"/>
                <a:gd name="T95" fmla="*/ 224 h 3592"/>
                <a:gd name="T96" fmla="*/ 1489 w 3088"/>
                <a:gd name="T97" fmla="*/ 24 h 3592"/>
                <a:gd name="T98" fmla="*/ 1545 w 3088"/>
                <a:gd name="T99" fmla="*/ 0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8" h="3592">
                  <a:moveTo>
                    <a:pt x="1544" y="632"/>
                  </a:moveTo>
                  <a:lnTo>
                    <a:pt x="1453" y="635"/>
                  </a:lnTo>
                  <a:lnTo>
                    <a:pt x="1363" y="646"/>
                  </a:lnTo>
                  <a:lnTo>
                    <a:pt x="1277" y="663"/>
                  </a:lnTo>
                  <a:lnTo>
                    <a:pt x="1192" y="686"/>
                  </a:lnTo>
                  <a:lnTo>
                    <a:pt x="1110" y="715"/>
                  </a:lnTo>
                  <a:lnTo>
                    <a:pt x="1031" y="750"/>
                  </a:lnTo>
                  <a:lnTo>
                    <a:pt x="955" y="791"/>
                  </a:lnTo>
                  <a:lnTo>
                    <a:pt x="883" y="837"/>
                  </a:lnTo>
                  <a:lnTo>
                    <a:pt x="814" y="888"/>
                  </a:lnTo>
                  <a:lnTo>
                    <a:pt x="749" y="944"/>
                  </a:lnTo>
                  <a:lnTo>
                    <a:pt x="689" y="1004"/>
                  </a:lnTo>
                  <a:lnTo>
                    <a:pt x="634" y="1068"/>
                  </a:lnTo>
                  <a:lnTo>
                    <a:pt x="583" y="1136"/>
                  </a:lnTo>
                  <a:lnTo>
                    <a:pt x="537" y="1208"/>
                  </a:lnTo>
                  <a:lnTo>
                    <a:pt x="496" y="1284"/>
                  </a:lnTo>
                  <a:lnTo>
                    <a:pt x="461" y="1363"/>
                  </a:lnTo>
                  <a:lnTo>
                    <a:pt x="432" y="1445"/>
                  </a:lnTo>
                  <a:lnTo>
                    <a:pt x="409" y="1529"/>
                  </a:lnTo>
                  <a:lnTo>
                    <a:pt x="391" y="1617"/>
                  </a:lnTo>
                  <a:lnTo>
                    <a:pt x="381" y="1705"/>
                  </a:lnTo>
                  <a:lnTo>
                    <a:pt x="378" y="1796"/>
                  </a:lnTo>
                  <a:lnTo>
                    <a:pt x="381" y="1887"/>
                  </a:lnTo>
                  <a:lnTo>
                    <a:pt x="391" y="1976"/>
                  </a:lnTo>
                  <a:lnTo>
                    <a:pt x="409" y="2063"/>
                  </a:lnTo>
                  <a:lnTo>
                    <a:pt x="432" y="2148"/>
                  </a:lnTo>
                  <a:lnTo>
                    <a:pt x="461" y="2229"/>
                  </a:lnTo>
                  <a:lnTo>
                    <a:pt x="496" y="2308"/>
                  </a:lnTo>
                  <a:lnTo>
                    <a:pt x="537" y="2383"/>
                  </a:lnTo>
                  <a:lnTo>
                    <a:pt x="583" y="2456"/>
                  </a:lnTo>
                  <a:lnTo>
                    <a:pt x="634" y="2524"/>
                  </a:lnTo>
                  <a:lnTo>
                    <a:pt x="689" y="2589"/>
                  </a:lnTo>
                  <a:lnTo>
                    <a:pt x="749" y="2649"/>
                  </a:lnTo>
                  <a:lnTo>
                    <a:pt x="814" y="2705"/>
                  </a:lnTo>
                  <a:lnTo>
                    <a:pt x="883" y="2755"/>
                  </a:lnTo>
                  <a:lnTo>
                    <a:pt x="955" y="2801"/>
                  </a:lnTo>
                  <a:lnTo>
                    <a:pt x="1031" y="2842"/>
                  </a:lnTo>
                  <a:lnTo>
                    <a:pt x="1110" y="2877"/>
                  </a:lnTo>
                  <a:lnTo>
                    <a:pt x="1192" y="2906"/>
                  </a:lnTo>
                  <a:lnTo>
                    <a:pt x="1277" y="2929"/>
                  </a:lnTo>
                  <a:lnTo>
                    <a:pt x="1363" y="2947"/>
                  </a:lnTo>
                  <a:lnTo>
                    <a:pt x="1453" y="2957"/>
                  </a:lnTo>
                  <a:lnTo>
                    <a:pt x="1544" y="2961"/>
                  </a:lnTo>
                  <a:lnTo>
                    <a:pt x="1630" y="2958"/>
                  </a:lnTo>
                  <a:lnTo>
                    <a:pt x="1716" y="2948"/>
                  </a:lnTo>
                  <a:lnTo>
                    <a:pt x="1799" y="2933"/>
                  </a:lnTo>
                  <a:lnTo>
                    <a:pt x="1881" y="2911"/>
                  </a:lnTo>
                  <a:lnTo>
                    <a:pt x="1959" y="2884"/>
                  </a:lnTo>
                  <a:lnTo>
                    <a:pt x="2036" y="2853"/>
                  </a:lnTo>
                  <a:lnTo>
                    <a:pt x="2109" y="2815"/>
                  </a:lnTo>
                  <a:lnTo>
                    <a:pt x="2179" y="2773"/>
                  </a:lnTo>
                  <a:lnTo>
                    <a:pt x="2246" y="2726"/>
                  </a:lnTo>
                  <a:lnTo>
                    <a:pt x="2309" y="2674"/>
                  </a:lnTo>
                  <a:lnTo>
                    <a:pt x="2369" y="2620"/>
                  </a:lnTo>
                  <a:lnTo>
                    <a:pt x="2424" y="2559"/>
                  </a:lnTo>
                  <a:lnTo>
                    <a:pt x="2475" y="2497"/>
                  </a:lnTo>
                  <a:lnTo>
                    <a:pt x="2522" y="2430"/>
                  </a:lnTo>
                  <a:lnTo>
                    <a:pt x="2564" y="2360"/>
                  </a:lnTo>
                  <a:lnTo>
                    <a:pt x="2601" y="2287"/>
                  </a:lnTo>
                  <a:lnTo>
                    <a:pt x="2634" y="2211"/>
                  </a:lnTo>
                  <a:lnTo>
                    <a:pt x="2660" y="2133"/>
                  </a:lnTo>
                  <a:lnTo>
                    <a:pt x="2682" y="2052"/>
                  </a:lnTo>
                  <a:lnTo>
                    <a:pt x="2698" y="1969"/>
                  </a:lnTo>
                  <a:lnTo>
                    <a:pt x="2706" y="1883"/>
                  </a:lnTo>
                  <a:lnTo>
                    <a:pt x="2710" y="1796"/>
                  </a:lnTo>
                  <a:lnTo>
                    <a:pt x="2706" y="1705"/>
                  </a:lnTo>
                  <a:lnTo>
                    <a:pt x="2697" y="1617"/>
                  </a:lnTo>
                  <a:lnTo>
                    <a:pt x="2679" y="1529"/>
                  </a:lnTo>
                  <a:lnTo>
                    <a:pt x="2656" y="1445"/>
                  </a:lnTo>
                  <a:lnTo>
                    <a:pt x="2627" y="1363"/>
                  </a:lnTo>
                  <a:lnTo>
                    <a:pt x="2591" y="1284"/>
                  </a:lnTo>
                  <a:lnTo>
                    <a:pt x="2551" y="1208"/>
                  </a:lnTo>
                  <a:lnTo>
                    <a:pt x="2505" y="1136"/>
                  </a:lnTo>
                  <a:lnTo>
                    <a:pt x="2453" y="1068"/>
                  </a:lnTo>
                  <a:lnTo>
                    <a:pt x="2397" y="1004"/>
                  </a:lnTo>
                  <a:lnTo>
                    <a:pt x="2337" y="944"/>
                  </a:lnTo>
                  <a:lnTo>
                    <a:pt x="2274" y="888"/>
                  </a:lnTo>
                  <a:lnTo>
                    <a:pt x="2205" y="837"/>
                  </a:lnTo>
                  <a:lnTo>
                    <a:pt x="2132" y="791"/>
                  </a:lnTo>
                  <a:lnTo>
                    <a:pt x="2057" y="750"/>
                  </a:lnTo>
                  <a:lnTo>
                    <a:pt x="1978" y="715"/>
                  </a:lnTo>
                  <a:lnTo>
                    <a:pt x="1896" y="686"/>
                  </a:lnTo>
                  <a:lnTo>
                    <a:pt x="1811" y="663"/>
                  </a:lnTo>
                  <a:lnTo>
                    <a:pt x="1725" y="646"/>
                  </a:lnTo>
                  <a:lnTo>
                    <a:pt x="1635" y="635"/>
                  </a:lnTo>
                  <a:lnTo>
                    <a:pt x="1544" y="632"/>
                  </a:lnTo>
                  <a:close/>
                  <a:moveTo>
                    <a:pt x="1545" y="0"/>
                  </a:moveTo>
                  <a:lnTo>
                    <a:pt x="1557" y="1"/>
                  </a:lnTo>
                  <a:lnTo>
                    <a:pt x="1569" y="6"/>
                  </a:lnTo>
                  <a:lnTo>
                    <a:pt x="1583" y="14"/>
                  </a:lnTo>
                  <a:lnTo>
                    <a:pt x="1600" y="25"/>
                  </a:lnTo>
                  <a:lnTo>
                    <a:pt x="1621" y="39"/>
                  </a:lnTo>
                  <a:lnTo>
                    <a:pt x="1716" y="104"/>
                  </a:lnTo>
                  <a:lnTo>
                    <a:pt x="1812" y="165"/>
                  </a:lnTo>
                  <a:lnTo>
                    <a:pt x="1910" y="223"/>
                  </a:lnTo>
                  <a:lnTo>
                    <a:pt x="2010" y="278"/>
                  </a:lnTo>
                  <a:lnTo>
                    <a:pt x="2112" y="329"/>
                  </a:lnTo>
                  <a:lnTo>
                    <a:pt x="2215" y="375"/>
                  </a:lnTo>
                  <a:lnTo>
                    <a:pt x="2320" y="418"/>
                  </a:lnTo>
                  <a:lnTo>
                    <a:pt x="2427" y="456"/>
                  </a:lnTo>
                  <a:lnTo>
                    <a:pt x="2537" y="489"/>
                  </a:lnTo>
                  <a:lnTo>
                    <a:pt x="2648" y="516"/>
                  </a:lnTo>
                  <a:lnTo>
                    <a:pt x="2738" y="532"/>
                  </a:lnTo>
                  <a:lnTo>
                    <a:pt x="2828" y="546"/>
                  </a:lnTo>
                  <a:lnTo>
                    <a:pt x="2919" y="556"/>
                  </a:lnTo>
                  <a:lnTo>
                    <a:pt x="3010" y="567"/>
                  </a:lnTo>
                  <a:lnTo>
                    <a:pt x="3032" y="572"/>
                  </a:lnTo>
                  <a:lnTo>
                    <a:pt x="3051" y="577"/>
                  </a:lnTo>
                  <a:lnTo>
                    <a:pt x="3065" y="586"/>
                  </a:lnTo>
                  <a:lnTo>
                    <a:pt x="3075" y="597"/>
                  </a:lnTo>
                  <a:lnTo>
                    <a:pt x="3082" y="611"/>
                  </a:lnTo>
                  <a:lnTo>
                    <a:pt x="3087" y="630"/>
                  </a:lnTo>
                  <a:lnTo>
                    <a:pt x="3088" y="653"/>
                  </a:lnTo>
                  <a:lnTo>
                    <a:pt x="3088" y="1352"/>
                  </a:lnTo>
                  <a:lnTo>
                    <a:pt x="3088" y="1580"/>
                  </a:lnTo>
                  <a:lnTo>
                    <a:pt x="3086" y="1810"/>
                  </a:lnTo>
                  <a:lnTo>
                    <a:pt x="3080" y="2039"/>
                  </a:lnTo>
                  <a:lnTo>
                    <a:pt x="3074" y="2115"/>
                  </a:lnTo>
                  <a:lnTo>
                    <a:pt x="3063" y="2190"/>
                  </a:lnTo>
                  <a:lnTo>
                    <a:pt x="3046" y="2262"/>
                  </a:lnTo>
                  <a:lnTo>
                    <a:pt x="3025" y="2333"/>
                  </a:lnTo>
                  <a:lnTo>
                    <a:pt x="3000" y="2402"/>
                  </a:lnTo>
                  <a:lnTo>
                    <a:pt x="2972" y="2470"/>
                  </a:lnTo>
                  <a:lnTo>
                    <a:pt x="2938" y="2537"/>
                  </a:lnTo>
                  <a:lnTo>
                    <a:pt x="2900" y="2601"/>
                  </a:lnTo>
                  <a:lnTo>
                    <a:pt x="2860" y="2664"/>
                  </a:lnTo>
                  <a:lnTo>
                    <a:pt x="2817" y="2727"/>
                  </a:lnTo>
                  <a:lnTo>
                    <a:pt x="2757" y="2805"/>
                  </a:lnTo>
                  <a:lnTo>
                    <a:pt x="2693" y="2878"/>
                  </a:lnTo>
                  <a:lnTo>
                    <a:pt x="2627" y="2948"/>
                  </a:lnTo>
                  <a:lnTo>
                    <a:pt x="2556" y="3015"/>
                  </a:lnTo>
                  <a:lnTo>
                    <a:pt x="2484" y="3078"/>
                  </a:lnTo>
                  <a:lnTo>
                    <a:pt x="2410" y="3138"/>
                  </a:lnTo>
                  <a:lnTo>
                    <a:pt x="2332" y="3195"/>
                  </a:lnTo>
                  <a:lnTo>
                    <a:pt x="2252" y="3249"/>
                  </a:lnTo>
                  <a:lnTo>
                    <a:pt x="2171" y="3300"/>
                  </a:lnTo>
                  <a:lnTo>
                    <a:pt x="2086" y="3349"/>
                  </a:lnTo>
                  <a:lnTo>
                    <a:pt x="2001" y="3396"/>
                  </a:lnTo>
                  <a:lnTo>
                    <a:pt x="1900" y="3447"/>
                  </a:lnTo>
                  <a:lnTo>
                    <a:pt x="1796" y="3494"/>
                  </a:lnTo>
                  <a:lnTo>
                    <a:pt x="1692" y="3540"/>
                  </a:lnTo>
                  <a:lnTo>
                    <a:pt x="1588" y="3583"/>
                  </a:lnTo>
                  <a:lnTo>
                    <a:pt x="1570" y="3590"/>
                  </a:lnTo>
                  <a:lnTo>
                    <a:pt x="1549" y="3592"/>
                  </a:lnTo>
                  <a:lnTo>
                    <a:pt x="1530" y="3592"/>
                  </a:lnTo>
                  <a:lnTo>
                    <a:pt x="1511" y="3588"/>
                  </a:lnTo>
                  <a:lnTo>
                    <a:pt x="1404" y="3545"/>
                  </a:lnTo>
                  <a:lnTo>
                    <a:pt x="1296" y="3499"/>
                  </a:lnTo>
                  <a:lnTo>
                    <a:pt x="1192" y="3451"/>
                  </a:lnTo>
                  <a:lnTo>
                    <a:pt x="1089" y="3399"/>
                  </a:lnTo>
                  <a:lnTo>
                    <a:pt x="989" y="3343"/>
                  </a:lnTo>
                  <a:lnTo>
                    <a:pt x="891" y="3284"/>
                  </a:lnTo>
                  <a:lnTo>
                    <a:pt x="796" y="3220"/>
                  </a:lnTo>
                  <a:lnTo>
                    <a:pt x="702" y="3152"/>
                  </a:lnTo>
                  <a:lnTo>
                    <a:pt x="613" y="3081"/>
                  </a:lnTo>
                  <a:lnTo>
                    <a:pt x="525" y="3005"/>
                  </a:lnTo>
                  <a:lnTo>
                    <a:pt x="440" y="2924"/>
                  </a:lnTo>
                  <a:lnTo>
                    <a:pt x="385" y="2865"/>
                  </a:lnTo>
                  <a:lnTo>
                    <a:pt x="331" y="2803"/>
                  </a:lnTo>
                  <a:lnTo>
                    <a:pt x="282" y="2741"/>
                  </a:lnTo>
                  <a:lnTo>
                    <a:pt x="234" y="2677"/>
                  </a:lnTo>
                  <a:lnTo>
                    <a:pt x="192" y="2610"/>
                  </a:lnTo>
                  <a:lnTo>
                    <a:pt x="153" y="2540"/>
                  </a:lnTo>
                  <a:lnTo>
                    <a:pt x="118" y="2469"/>
                  </a:lnTo>
                  <a:lnTo>
                    <a:pt x="88" y="2394"/>
                  </a:lnTo>
                  <a:lnTo>
                    <a:pt x="62" y="2318"/>
                  </a:lnTo>
                  <a:lnTo>
                    <a:pt x="42" y="2239"/>
                  </a:lnTo>
                  <a:lnTo>
                    <a:pt x="25" y="2161"/>
                  </a:lnTo>
                  <a:lnTo>
                    <a:pt x="13" y="2084"/>
                  </a:lnTo>
                  <a:lnTo>
                    <a:pt x="5" y="2004"/>
                  </a:lnTo>
                  <a:lnTo>
                    <a:pt x="3" y="1925"/>
                  </a:lnTo>
                  <a:lnTo>
                    <a:pt x="0" y="1506"/>
                  </a:lnTo>
                  <a:lnTo>
                    <a:pt x="0" y="1087"/>
                  </a:lnTo>
                  <a:lnTo>
                    <a:pt x="1" y="668"/>
                  </a:lnTo>
                  <a:lnTo>
                    <a:pt x="1" y="642"/>
                  </a:lnTo>
                  <a:lnTo>
                    <a:pt x="3" y="621"/>
                  </a:lnTo>
                  <a:lnTo>
                    <a:pt x="9" y="604"/>
                  </a:lnTo>
                  <a:lnTo>
                    <a:pt x="16" y="591"/>
                  </a:lnTo>
                  <a:lnTo>
                    <a:pt x="28" y="582"/>
                  </a:lnTo>
                  <a:lnTo>
                    <a:pt x="44" y="575"/>
                  </a:lnTo>
                  <a:lnTo>
                    <a:pt x="65" y="571"/>
                  </a:lnTo>
                  <a:lnTo>
                    <a:pt x="91" y="569"/>
                  </a:lnTo>
                  <a:lnTo>
                    <a:pt x="209" y="558"/>
                  </a:lnTo>
                  <a:lnTo>
                    <a:pt x="324" y="541"/>
                  </a:lnTo>
                  <a:lnTo>
                    <a:pt x="437" y="518"/>
                  </a:lnTo>
                  <a:lnTo>
                    <a:pt x="548" y="491"/>
                  </a:lnTo>
                  <a:lnTo>
                    <a:pt x="657" y="458"/>
                  </a:lnTo>
                  <a:lnTo>
                    <a:pt x="764" y="420"/>
                  </a:lnTo>
                  <a:lnTo>
                    <a:pt x="869" y="377"/>
                  </a:lnTo>
                  <a:lnTo>
                    <a:pt x="973" y="330"/>
                  </a:lnTo>
                  <a:lnTo>
                    <a:pt x="1075" y="279"/>
                  </a:lnTo>
                  <a:lnTo>
                    <a:pt x="1176" y="224"/>
                  </a:lnTo>
                  <a:lnTo>
                    <a:pt x="1274" y="165"/>
                  </a:lnTo>
                  <a:lnTo>
                    <a:pt x="1372" y="102"/>
                  </a:lnTo>
                  <a:lnTo>
                    <a:pt x="1468" y="38"/>
                  </a:lnTo>
                  <a:lnTo>
                    <a:pt x="1489" y="24"/>
                  </a:lnTo>
                  <a:lnTo>
                    <a:pt x="1507" y="13"/>
                  </a:lnTo>
                  <a:lnTo>
                    <a:pt x="1521" y="5"/>
                  </a:lnTo>
                  <a:lnTo>
                    <a:pt x="1534" y="1"/>
                  </a:lnTo>
                  <a:lnTo>
                    <a:pt x="154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39" name="Freeform 47"/>
          <p:cNvSpPr/>
          <p:nvPr/>
        </p:nvSpPr>
        <p:spPr bwMode="auto">
          <a:xfrm>
            <a:off x="3515570" y="4143610"/>
            <a:ext cx="593967" cy="554910"/>
          </a:xfrm>
          <a:custGeom>
            <a:avLst/>
            <a:gdLst>
              <a:gd name="connsiteX0" fmla="*/ 104775 w 579438"/>
              <a:gd name="connsiteY0" fmla="*/ 158750 h 541337"/>
              <a:gd name="connsiteX1" fmla="*/ 99193 w 579438"/>
              <a:gd name="connsiteY1" fmla="*/ 170591 h 541337"/>
              <a:gd name="connsiteX2" fmla="*/ 94569 w 579438"/>
              <a:gd name="connsiteY2" fmla="*/ 183072 h 541337"/>
              <a:gd name="connsiteX3" fmla="*/ 90741 w 579438"/>
              <a:gd name="connsiteY3" fmla="*/ 195872 h 541337"/>
              <a:gd name="connsiteX4" fmla="*/ 87552 w 579438"/>
              <a:gd name="connsiteY4" fmla="*/ 208833 h 541337"/>
              <a:gd name="connsiteX5" fmla="*/ 85478 w 579438"/>
              <a:gd name="connsiteY5" fmla="*/ 222434 h 541337"/>
              <a:gd name="connsiteX6" fmla="*/ 84043 w 579438"/>
              <a:gd name="connsiteY6" fmla="*/ 235875 h 541337"/>
              <a:gd name="connsiteX7" fmla="*/ 83724 w 579438"/>
              <a:gd name="connsiteY7" fmla="*/ 249955 h 541337"/>
              <a:gd name="connsiteX8" fmla="*/ 83724 w 579438"/>
              <a:gd name="connsiteY8" fmla="*/ 252196 h 541337"/>
              <a:gd name="connsiteX9" fmla="*/ 42420 w 579438"/>
              <a:gd name="connsiteY9" fmla="*/ 293638 h 541337"/>
              <a:gd name="connsiteX10" fmla="*/ 39071 w 579438"/>
              <a:gd name="connsiteY10" fmla="*/ 296518 h 541337"/>
              <a:gd name="connsiteX11" fmla="*/ 35244 w 579438"/>
              <a:gd name="connsiteY11" fmla="*/ 298438 h 541337"/>
              <a:gd name="connsiteX12" fmla="*/ 31257 w 579438"/>
              <a:gd name="connsiteY12" fmla="*/ 299718 h 541337"/>
              <a:gd name="connsiteX13" fmla="*/ 27111 w 579438"/>
              <a:gd name="connsiteY13" fmla="*/ 300038 h 541337"/>
              <a:gd name="connsiteX14" fmla="*/ 22964 w 579438"/>
              <a:gd name="connsiteY14" fmla="*/ 299718 h 541337"/>
              <a:gd name="connsiteX15" fmla="*/ 18977 w 579438"/>
              <a:gd name="connsiteY15" fmla="*/ 298438 h 541337"/>
              <a:gd name="connsiteX16" fmla="*/ 15150 w 579438"/>
              <a:gd name="connsiteY16" fmla="*/ 296518 h 541337"/>
              <a:gd name="connsiteX17" fmla="*/ 11642 w 579438"/>
              <a:gd name="connsiteY17" fmla="*/ 293638 h 541337"/>
              <a:gd name="connsiteX18" fmla="*/ 6379 w 579438"/>
              <a:gd name="connsiteY18" fmla="*/ 288358 h 541337"/>
              <a:gd name="connsiteX19" fmla="*/ 3508 w 579438"/>
              <a:gd name="connsiteY19" fmla="*/ 284837 h 541337"/>
              <a:gd name="connsiteX20" fmla="*/ 1595 w 579438"/>
              <a:gd name="connsiteY20" fmla="*/ 280997 h 541337"/>
              <a:gd name="connsiteX21" fmla="*/ 319 w 579438"/>
              <a:gd name="connsiteY21" fmla="*/ 276997 h 541337"/>
              <a:gd name="connsiteX22" fmla="*/ 0 w 579438"/>
              <a:gd name="connsiteY22" fmla="*/ 272837 h 541337"/>
              <a:gd name="connsiteX23" fmla="*/ 319 w 579438"/>
              <a:gd name="connsiteY23" fmla="*/ 268836 h 541337"/>
              <a:gd name="connsiteX24" fmla="*/ 1595 w 579438"/>
              <a:gd name="connsiteY24" fmla="*/ 264676 h 541337"/>
              <a:gd name="connsiteX25" fmla="*/ 3508 w 579438"/>
              <a:gd name="connsiteY25" fmla="*/ 260996 h 541337"/>
              <a:gd name="connsiteX26" fmla="*/ 6379 w 579438"/>
              <a:gd name="connsiteY26" fmla="*/ 257316 h 541337"/>
              <a:gd name="connsiteX27" fmla="*/ 288526 w 579438"/>
              <a:gd name="connsiteY27" fmla="*/ 71437 h 541337"/>
              <a:gd name="connsiteX28" fmla="*/ 301526 w 579438"/>
              <a:gd name="connsiteY28" fmla="*/ 71755 h 541337"/>
              <a:gd name="connsiteX29" fmla="*/ 314367 w 579438"/>
              <a:gd name="connsiteY29" fmla="*/ 73185 h 541337"/>
              <a:gd name="connsiteX30" fmla="*/ 326733 w 579438"/>
              <a:gd name="connsiteY30" fmla="*/ 75568 h 541337"/>
              <a:gd name="connsiteX31" fmla="*/ 338940 w 579438"/>
              <a:gd name="connsiteY31" fmla="*/ 78745 h 541337"/>
              <a:gd name="connsiteX32" fmla="*/ 350672 w 579438"/>
              <a:gd name="connsiteY32" fmla="*/ 82716 h 541337"/>
              <a:gd name="connsiteX33" fmla="*/ 362086 w 579438"/>
              <a:gd name="connsiteY33" fmla="*/ 87482 h 541337"/>
              <a:gd name="connsiteX34" fmla="*/ 373184 w 579438"/>
              <a:gd name="connsiteY34" fmla="*/ 93201 h 541337"/>
              <a:gd name="connsiteX35" fmla="*/ 383806 w 579438"/>
              <a:gd name="connsiteY35" fmla="*/ 99396 h 541337"/>
              <a:gd name="connsiteX36" fmla="*/ 393793 w 579438"/>
              <a:gd name="connsiteY36" fmla="*/ 106227 h 541337"/>
              <a:gd name="connsiteX37" fmla="*/ 355745 w 579438"/>
              <a:gd name="connsiteY37" fmla="*/ 144353 h 541337"/>
              <a:gd name="connsiteX38" fmla="*/ 347343 w 579438"/>
              <a:gd name="connsiteY38" fmla="*/ 139428 h 541337"/>
              <a:gd name="connsiteX39" fmla="*/ 338465 w 579438"/>
              <a:gd name="connsiteY39" fmla="*/ 134980 h 541337"/>
              <a:gd name="connsiteX40" fmla="*/ 329111 w 579438"/>
              <a:gd name="connsiteY40" fmla="*/ 131326 h 541337"/>
              <a:gd name="connsiteX41" fmla="*/ 319282 w 579438"/>
              <a:gd name="connsiteY41" fmla="*/ 128308 h 541337"/>
              <a:gd name="connsiteX42" fmla="*/ 309294 w 579438"/>
              <a:gd name="connsiteY42" fmla="*/ 126243 h 541337"/>
              <a:gd name="connsiteX43" fmla="*/ 298989 w 579438"/>
              <a:gd name="connsiteY43" fmla="*/ 124972 h 541337"/>
              <a:gd name="connsiteX44" fmla="*/ 288526 w 579438"/>
              <a:gd name="connsiteY44" fmla="*/ 124337 h 541337"/>
              <a:gd name="connsiteX45" fmla="*/ 277111 w 579438"/>
              <a:gd name="connsiteY45" fmla="*/ 124972 h 541337"/>
              <a:gd name="connsiteX46" fmla="*/ 266014 w 579438"/>
              <a:gd name="connsiteY46" fmla="*/ 126561 h 541337"/>
              <a:gd name="connsiteX47" fmla="*/ 255392 w 579438"/>
              <a:gd name="connsiteY47" fmla="*/ 128944 h 541337"/>
              <a:gd name="connsiteX48" fmla="*/ 245087 w 579438"/>
              <a:gd name="connsiteY48" fmla="*/ 132280 h 541337"/>
              <a:gd name="connsiteX49" fmla="*/ 235100 w 579438"/>
              <a:gd name="connsiteY49" fmla="*/ 136410 h 541337"/>
              <a:gd name="connsiteX50" fmla="*/ 225587 w 579438"/>
              <a:gd name="connsiteY50" fmla="*/ 141493 h 541337"/>
              <a:gd name="connsiteX51" fmla="*/ 216551 w 579438"/>
              <a:gd name="connsiteY51" fmla="*/ 147371 h 541337"/>
              <a:gd name="connsiteX52" fmla="*/ 208307 w 579438"/>
              <a:gd name="connsiteY52" fmla="*/ 153884 h 541337"/>
              <a:gd name="connsiteX53" fmla="*/ 200380 w 579438"/>
              <a:gd name="connsiteY53" fmla="*/ 161033 h 541337"/>
              <a:gd name="connsiteX54" fmla="*/ 193246 w 579438"/>
              <a:gd name="connsiteY54" fmla="*/ 168817 h 541337"/>
              <a:gd name="connsiteX55" fmla="*/ 186746 w 579438"/>
              <a:gd name="connsiteY55" fmla="*/ 177395 h 541337"/>
              <a:gd name="connsiteX56" fmla="*/ 180881 w 579438"/>
              <a:gd name="connsiteY56" fmla="*/ 186291 h 541337"/>
              <a:gd name="connsiteX57" fmla="*/ 175966 w 579438"/>
              <a:gd name="connsiteY57" fmla="*/ 195823 h 541337"/>
              <a:gd name="connsiteX58" fmla="*/ 171686 w 579438"/>
              <a:gd name="connsiteY58" fmla="*/ 205672 h 541337"/>
              <a:gd name="connsiteX59" fmla="*/ 168356 w 579438"/>
              <a:gd name="connsiteY59" fmla="*/ 216156 h 541337"/>
              <a:gd name="connsiteX60" fmla="*/ 165978 w 579438"/>
              <a:gd name="connsiteY60" fmla="*/ 226959 h 541337"/>
              <a:gd name="connsiteX61" fmla="*/ 164393 w 579438"/>
              <a:gd name="connsiteY61" fmla="*/ 238079 h 541337"/>
              <a:gd name="connsiteX62" fmla="*/ 163917 w 579438"/>
              <a:gd name="connsiteY62" fmla="*/ 249357 h 541337"/>
              <a:gd name="connsiteX63" fmla="*/ 164393 w 579438"/>
              <a:gd name="connsiteY63" fmla="*/ 260795 h 541337"/>
              <a:gd name="connsiteX64" fmla="*/ 165978 w 579438"/>
              <a:gd name="connsiteY64" fmla="*/ 271915 h 541337"/>
              <a:gd name="connsiteX65" fmla="*/ 168356 w 579438"/>
              <a:gd name="connsiteY65" fmla="*/ 282559 h 541337"/>
              <a:gd name="connsiteX66" fmla="*/ 171686 w 579438"/>
              <a:gd name="connsiteY66" fmla="*/ 292884 h 541337"/>
              <a:gd name="connsiteX67" fmla="*/ 175966 w 579438"/>
              <a:gd name="connsiteY67" fmla="*/ 302892 h 541337"/>
              <a:gd name="connsiteX68" fmla="*/ 180881 w 579438"/>
              <a:gd name="connsiteY68" fmla="*/ 312424 h 541337"/>
              <a:gd name="connsiteX69" fmla="*/ 186746 w 579438"/>
              <a:gd name="connsiteY69" fmla="*/ 321479 h 541337"/>
              <a:gd name="connsiteX70" fmla="*/ 193246 w 579438"/>
              <a:gd name="connsiteY70" fmla="*/ 329739 h 541337"/>
              <a:gd name="connsiteX71" fmla="*/ 200380 w 579438"/>
              <a:gd name="connsiteY71" fmla="*/ 337682 h 541337"/>
              <a:gd name="connsiteX72" fmla="*/ 208149 w 579438"/>
              <a:gd name="connsiteY72" fmla="*/ 344990 h 541337"/>
              <a:gd name="connsiteX73" fmla="*/ 216551 w 579438"/>
              <a:gd name="connsiteY73" fmla="*/ 351503 h 541337"/>
              <a:gd name="connsiteX74" fmla="*/ 225587 w 579438"/>
              <a:gd name="connsiteY74" fmla="*/ 357380 h 541337"/>
              <a:gd name="connsiteX75" fmla="*/ 235100 w 579438"/>
              <a:gd name="connsiteY75" fmla="*/ 362305 h 541337"/>
              <a:gd name="connsiteX76" fmla="*/ 244929 w 579438"/>
              <a:gd name="connsiteY76" fmla="*/ 366435 h 541337"/>
              <a:gd name="connsiteX77" fmla="*/ 255234 w 579438"/>
              <a:gd name="connsiteY77" fmla="*/ 369771 h 541337"/>
              <a:gd name="connsiteX78" fmla="*/ 266014 w 579438"/>
              <a:gd name="connsiteY78" fmla="*/ 372313 h 541337"/>
              <a:gd name="connsiteX79" fmla="*/ 277111 w 579438"/>
              <a:gd name="connsiteY79" fmla="*/ 373902 h 541337"/>
              <a:gd name="connsiteX80" fmla="*/ 288526 w 579438"/>
              <a:gd name="connsiteY80" fmla="*/ 374219 h 541337"/>
              <a:gd name="connsiteX81" fmla="*/ 299782 w 579438"/>
              <a:gd name="connsiteY81" fmla="*/ 373902 h 541337"/>
              <a:gd name="connsiteX82" fmla="*/ 310879 w 579438"/>
              <a:gd name="connsiteY82" fmla="*/ 372313 h 541337"/>
              <a:gd name="connsiteX83" fmla="*/ 321501 w 579438"/>
              <a:gd name="connsiteY83" fmla="*/ 369771 h 541337"/>
              <a:gd name="connsiteX84" fmla="*/ 331965 w 579438"/>
              <a:gd name="connsiteY84" fmla="*/ 366435 h 541337"/>
              <a:gd name="connsiteX85" fmla="*/ 341794 w 579438"/>
              <a:gd name="connsiteY85" fmla="*/ 362305 h 541337"/>
              <a:gd name="connsiteX86" fmla="*/ 351306 w 579438"/>
              <a:gd name="connsiteY86" fmla="*/ 357380 h 541337"/>
              <a:gd name="connsiteX87" fmla="*/ 360184 w 579438"/>
              <a:gd name="connsiteY87" fmla="*/ 351503 h 541337"/>
              <a:gd name="connsiteX88" fmla="*/ 368586 w 579438"/>
              <a:gd name="connsiteY88" fmla="*/ 344990 h 541337"/>
              <a:gd name="connsiteX89" fmla="*/ 376354 w 579438"/>
              <a:gd name="connsiteY89" fmla="*/ 337682 h 541337"/>
              <a:gd name="connsiteX90" fmla="*/ 383647 w 579438"/>
              <a:gd name="connsiteY90" fmla="*/ 329898 h 541337"/>
              <a:gd name="connsiteX91" fmla="*/ 390147 w 579438"/>
              <a:gd name="connsiteY91" fmla="*/ 321479 h 541337"/>
              <a:gd name="connsiteX92" fmla="*/ 395854 w 579438"/>
              <a:gd name="connsiteY92" fmla="*/ 312424 h 541337"/>
              <a:gd name="connsiteX93" fmla="*/ 400769 w 579438"/>
              <a:gd name="connsiteY93" fmla="*/ 302892 h 541337"/>
              <a:gd name="connsiteX94" fmla="*/ 405049 w 579438"/>
              <a:gd name="connsiteY94" fmla="*/ 293043 h 541337"/>
              <a:gd name="connsiteX95" fmla="*/ 408379 w 579438"/>
              <a:gd name="connsiteY95" fmla="*/ 282717 h 541337"/>
              <a:gd name="connsiteX96" fmla="*/ 410915 w 579438"/>
              <a:gd name="connsiteY96" fmla="*/ 271915 h 541337"/>
              <a:gd name="connsiteX97" fmla="*/ 412501 w 579438"/>
              <a:gd name="connsiteY97" fmla="*/ 260795 h 541337"/>
              <a:gd name="connsiteX98" fmla="*/ 412976 w 579438"/>
              <a:gd name="connsiteY98" fmla="*/ 249357 h 541337"/>
              <a:gd name="connsiteX99" fmla="*/ 412818 w 579438"/>
              <a:gd name="connsiteY99" fmla="*/ 243321 h 541337"/>
              <a:gd name="connsiteX100" fmla="*/ 412183 w 579438"/>
              <a:gd name="connsiteY100" fmla="*/ 237443 h 541337"/>
              <a:gd name="connsiteX101" fmla="*/ 456573 w 579438"/>
              <a:gd name="connsiteY101" fmla="*/ 192963 h 541337"/>
              <a:gd name="connsiteX102" fmla="*/ 459744 w 579438"/>
              <a:gd name="connsiteY102" fmla="*/ 203765 h 541337"/>
              <a:gd name="connsiteX103" fmla="*/ 462439 w 579438"/>
              <a:gd name="connsiteY103" fmla="*/ 214727 h 541337"/>
              <a:gd name="connsiteX104" fmla="*/ 464183 w 579438"/>
              <a:gd name="connsiteY104" fmla="*/ 226164 h 541337"/>
              <a:gd name="connsiteX105" fmla="*/ 465134 w 579438"/>
              <a:gd name="connsiteY105" fmla="*/ 237761 h 541337"/>
              <a:gd name="connsiteX106" fmla="*/ 465768 w 579438"/>
              <a:gd name="connsiteY106" fmla="*/ 249357 h 541337"/>
              <a:gd name="connsiteX107" fmla="*/ 465134 w 579438"/>
              <a:gd name="connsiteY107" fmla="*/ 262543 h 541337"/>
              <a:gd name="connsiteX108" fmla="*/ 463707 w 579438"/>
              <a:gd name="connsiteY108" fmla="*/ 275251 h 541337"/>
              <a:gd name="connsiteX109" fmla="*/ 461488 w 579438"/>
              <a:gd name="connsiteY109" fmla="*/ 287801 h 541337"/>
              <a:gd name="connsiteX110" fmla="*/ 458317 w 579438"/>
              <a:gd name="connsiteY110" fmla="*/ 300192 h 541337"/>
              <a:gd name="connsiteX111" fmla="*/ 454354 w 579438"/>
              <a:gd name="connsiteY111" fmla="*/ 311947 h 541337"/>
              <a:gd name="connsiteX112" fmla="*/ 449598 w 579438"/>
              <a:gd name="connsiteY112" fmla="*/ 323385 h 541337"/>
              <a:gd name="connsiteX113" fmla="*/ 444049 w 579438"/>
              <a:gd name="connsiteY113" fmla="*/ 334505 h 541337"/>
              <a:gd name="connsiteX114" fmla="*/ 437708 w 579438"/>
              <a:gd name="connsiteY114" fmla="*/ 345148 h 541337"/>
              <a:gd name="connsiteX115" fmla="*/ 430891 w 579438"/>
              <a:gd name="connsiteY115" fmla="*/ 355156 h 541337"/>
              <a:gd name="connsiteX116" fmla="*/ 440086 w 579438"/>
              <a:gd name="connsiteY116" fmla="*/ 364370 h 541337"/>
              <a:gd name="connsiteX117" fmla="*/ 446744 w 579438"/>
              <a:gd name="connsiteY117" fmla="*/ 357698 h 541337"/>
              <a:gd name="connsiteX118" fmla="*/ 569133 w 579438"/>
              <a:gd name="connsiteY118" fmla="*/ 480495 h 541337"/>
              <a:gd name="connsiteX119" fmla="*/ 572780 w 579438"/>
              <a:gd name="connsiteY119" fmla="*/ 484943 h 541337"/>
              <a:gd name="connsiteX120" fmla="*/ 575792 w 579438"/>
              <a:gd name="connsiteY120" fmla="*/ 489709 h 541337"/>
              <a:gd name="connsiteX121" fmla="*/ 577694 w 579438"/>
              <a:gd name="connsiteY121" fmla="*/ 494951 h 541337"/>
              <a:gd name="connsiteX122" fmla="*/ 578963 w 579438"/>
              <a:gd name="connsiteY122" fmla="*/ 500193 h 541337"/>
              <a:gd name="connsiteX123" fmla="*/ 579438 w 579438"/>
              <a:gd name="connsiteY123" fmla="*/ 505753 h 541337"/>
              <a:gd name="connsiteX124" fmla="*/ 579121 w 579438"/>
              <a:gd name="connsiteY124" fmla="*/ 511154 h 541337"/>
              <a:gd name="connsiteX125" fmla="*/ 577853 w 579438"/>
              <a:gd name="connsiteY125" fmla="*/ 516397 h 541337"/>
              <a:gd name="connsiteX126" fmla="*/ 575792 w 579438"/>
              <a:gd name="connsiteY126" fmla="*/ 521639 h 541337"/>
              <a:gd name="connsiteX127" fmla="*/ 572938 w 579438"/>
              <a:gd name="connsiteY127" fmla="*/ 526564 h 541337"/>
              <a:gd name="connsiteX128" fmla="*/ 569292 w 579438"/>
              <a:gd name="connsiteY128" fmla="*/ 531012 h 541337"/>
              <a:gd name="connsiteX129" fmla="*/ 564853 w 579438"/>
              <a:gd name="connsiteY129" fmla="*/ 534665 h 541337"/>
              <a:gd name="connsiteX130" fmla="*/ 559938 w 579438"/>
              <a:gd name="connsiteY130" fmla="*/ 537684 h 541337"/>
              <a:gd name="connsiteX131" fmla="*/ 554865 w 579438"/>
              <a:gd name="connsiteY131" fmla="*/ 539590 h 541337"/>
              <a:gd name="connsiteX132" fmla="*/ 549634 w 579438"/>
              <a:gd name="connsiteY132" fmla="*/ 540861 h 541337"/>
              <a:gd name="connsiteX133" fmla="*/ 544085 w 579438"/>
              <a:gd name="connsiteY133" fmla="*/ 541337 h 541337"/>
              <a:gd name="connsiteX134" fmla="*/ 538695 w 579438"/>
              <a:gd name="connsiteY134" fmla="*/ 540861 h 541337"/>
              <a:gd name="connsiteX135" fmla="*/ 533463 w 579438"/>
              <a:gd name="connsiteY135" fmla="*/ 539590 h 541337"/>
              <a:gd name="connsiteX136" fmla="*/ 528231 w 579438"/>
              <a:gd name="connsiteY136" fmla="*/ 537684 h 541337"/>
              <a:gd name="connsiteX137" fmla="*/ 523317 w 579438"/>
              <a:gd name="connsiteY137" fmla="*/ 534665 h 541337"/>
              <a:gd name="connsiteX138" fmla="*/ 519195 w 579438"/>
              <a:gd name="connsiteY138" fmla="*/ 531012 h 541337"/>
              <a:gd name="connsiteX139" fmla="*/ 396806 w 579438"/>
              <a:gd name="connsiteY139" fmla="*/ 408056 h 541337"/>
              <a:gd name="connsiteX140" fmla="*/ 403464 w 579438"/>
              <a:gd name="connsiteY140" fmla="*/ 401384 h 541337"/>
              <a:gd name="connsiteX141" fmla="*/ 394110 w 579438"/>
              <a:gd name="connsiteY141" fmla="*/ 392329 h 541337"/>
              <a:gd name="connsiteX142" fmla="*/ 384123 w 579438"/>
              <a:gd name="connsiteY142" fmla="*/ 399319 h 541337"/>
              <a:gd name="connsiteX143" fmla="*/ 373501 w 579438"/>
              <a:gd name="connsiteY143" fmla="*/ 405673 h 541337"/>
              <a:gd name="connsiteX144" fmla="*/ 362562 w 579438"/>
              <a:gd name="connsiteY144" fmla="*/ 411074 h 541337"/>
              <a:gd name="connsiteX145" fmla="*/ 351147 w 579438"/>
              <a:gd name="connsiteY145" fmla="*/ 415840 h 541337"/>
              <a:gd name="connsiteX146" fmla="*/ 339099 w 579438"/>
              <a:gd name="connsiteY146" fmla="*/ 419970 h 541337"/>
              <a:gd name="connsiteX147" fmla="*/ 327050 w 579438"/>
              <a:gd name="connsiteY147" fmla="*/ 423147 h 541337"/>
              <a:gd name="connsiteX148" fmla="*/ 314367 w 579438"/>
              <a:gd name="connsiteY148" fmla="*/ 425371 h 541337"/>
              <a:gd name="connsiteX149" fmla="*/ 301526 w 579438"/>
              <a:gd name="connsiteY149" fmla="*/ 426801 h 541337"/>
              <a:gd name="connsiteX150" fmla="*/ 288526 w 579438"/>
              <a:gd name="connsiteY150" fmla="*/ 427437 h 541337"/>
              <a:gd name="connsiteX151" fmla="*/ 274575 w 579438"/>
              <a:gd name="connsiteY151" fmla="*/ 426801 h 541337"/>
              <a:gd name="connsiteX152" fmla="*/ 261099 w 579438"/>
              <a:gd name="connsiteY152" fmla="*/ 425213 h 541337"/>
              <a:gd name="connsiteX153" fmla="*/ 247624 w 579438"/>
              <a:gd name="connsiteY153" fmla="*/ 422671 h 541337"/>
              <a:gd name="connsiteX154" fmla="*/ 234783 w 579438"/>
              <a:gd name="connsiteY154" fmla="*/ 419017 h 541337"/>
              <a:gd name="connsiteX155" fmla="*/ 222417 w 579438"/>
              <a:gd name="connsiteY155" fmla="*/ 414728 h 541337"/>
              <a:gd name="connsiteX156" fmla="*/ 210368 w 579438"/>
              <a:gd name="connsiteY156" fmla="*/ 409168 h 541337"/>
              <a:gd name="connsiteX157" fmla="*/ 198954 w 579438"/>
              <a:gd name="connsiteY157" fmla="*/ 402972 h 541337"/>
              <a:gd name="connsiteX158" fmla="*/ 187856 w 579438"/>
              <a:gd name="connsiteY158" fmla="*/ 396142 h 541337"/>
              <a:gd name="connsiteX159" fmla="*/ 177551 w 579438"/>
              <a:gd name="connsiteY159" fmla="*/ 388199 h 541337"/>
              <a:gd name="connsiteX160" fmla="*/ 167722 w 579438"/>
              <a:gd name="connsiteY160" fmla="*/ 379779 h 541337"/>
              <a:gd name="connsiteX161" fmla="*/ 158527 w 579438"/>
              <a:gd name="connsiteY161" fmla="*/ 370566 h 541337"/>
              <a:gd name="connsiteX162" fmla="*/ 150125 w 579438"/>
              <a:gd name="connsiteY162" fmla="*/ 360716 h 541337"/>
              <a:gd name="connsiteX163" fmla="*/ 142198 w 579438"/>
              <a:gd name="connsiteY163" fmla="*/ 350232 h 541337"/>
              <a:gd name="connsiteX164" fmla="*/ 135381 w 579438"/>
              <a:gd name="connsiteY164" fmla="*/ 339112 h 541337"/>
              <a:gd name="connsiteX165" fmla="*/ 129198 w 579438"/>
              <a:gd name="connsiteY165" fmla="*/ 327674 h 541337"/>
              <a:gd name="connsiteX166" fmla="*/ 123649 w 579438"/>
              <a:gd name="connsiteY166" fmla="*/ 315601 h 541337"/>
              <a:gd name="connsiteX167" fmla="*/ 119369 w 579438"/>
              <a:gd name="connsiteY167" fmla="*/ 303210 h 541337"/>
              <a:gd name="connsiteX168" fmla="*/ 115881 w 579438"/>
              <a:gd name="connsiteY168" fmla="*/ 290343 h 541337"/>
              <a:gd name="connsiteX169" fmla="*/ 113186 w 579438"/>
              <a:gd name="connsiteY169" fmla="*/ 276840 h 541337"/>
              <a:gd name="connsiteX170" fmla="*/ 111601 w 579438"/>
              <a:gd name="connsiteY170" fmla="*/ 263337 h 541337"/>
              <a:gd name="connsiteX171" fmla="*/ 111125 w 579438"/>
              <a:gd name="connsiteY171" fmla="*/ 249357 h 541337"/>
              <a:gd name="connsiteX172" fmla="*/ 111601 w 579438"/>
              <a:gd name="connsiteY172" fmla="*/ 235537 h 541337"/>
              <a:gd name="connsiteX173" fmla="*/ 113186 w 579438"/>
              <a:gd name="connsiteY173" fmla="*/ 221875 h 541337"/>
              <a:gd name="connsiteX174" fmla="*/ 115881 w 579438"/>
              <a:gd name="connsiteY174" fmla="*/ 208531 h 541337"/>
              <a:gd name="connsiteX175" fmla="*/ 119369 w 579438"/>
              <a:gd name="connsiteY175" fmla="*/ 195664 h 541337"/>
              <a:gd name="connsiteX176" fmla="*/ 123649 w 579438"/>
              <a:gd name="connsiteY176" fmla="*/ 183114 h 541337"/>
              <a:gd name="connsiteX177" fmla="*/ 129198 w 579438"/>
              <a:gd name="connsiteY177" fmla="*/ 171200 h 541337"/>
              <a:gd name="connsiteX178" fmla="*/ 135381 w 579438"/>
              <a:gd name="connsiteY178" fmla="*/ 159444 h 541337"/>
              <a:gd name="connsiteX179" fmla="*/ 142198 w 579438"/>
              <a:gd name="connsiteY179" fmla="*/ 148642 h 541337"/>
              <a:gd name="connsiteX180" fmla="*/ 150125 w 579438"/>
              <a:gd name="connsiteY180" fmla="*/ 138157 h 541337"/>
              <a:gd name="connsiteX181" fmla="*/ 158527 w 579438"/>
              <a:gd name="connsiteY181" fmla="*/ 128308 h 541337"/>
              <a:gd name="connsiteX182" fmla="*/ 167722 w 579438"/>
              <a:gd name="connsiteY182" fmla="*/ 119094 h 541337"/>
              <a:gd name="connsiteX183" fmla="*/ 177551 w 579438"/>
              <a:gd name="connsiteY183" fmla="*/ 110516 h 541337"/>
              <a:gd name="connsiteX184" fmla="*/ 187856 w 579438"/>
              <a:gd name="connsiteY184" fmla="*/ 102732 h 541337"/>
              <a:gd name="connsiteX185" fmla="*/ 198954 w 579438"/>
              <a:gd name="connsiteY185" fmla="*/ 95584 h 541337"/>
              <a:gd name="connsiteX186" fmla="*/ 210368 w 579438"/>
              <a:gd name="connsiteY186" fmla="*/ 89388 h 541337"/>
              <a:gd name="connsiteX187" fmla="*/ 222417 w 579438"/>
              <a:gd name="connsiteY187" fmla="*/ 84146 h 541337"/>
              <a:gd name="connsiteX188" fmla="*/ 234783 w 579438"/>
              <a:gd name="connsiteY188" fmla="*/ 79698 h 541337"/>
              <a:gd name="connsiteX189" fmla="*/ 247624 w 579438"/>
              <a:gd name="connsiteY189" fmla="*/ 76044 h 541337"/>
              <a:gd name="connsiteX190" fmla="*/ 261099 w 579438"/>
              <a:gd name="connsiteY190" fmla="*/ 73661 h 541337"/>
              <a:gd name="connsiteX191" fmla="*/ 274575 w 579438"/>
              <a:gd name="connsiteY191" fmla="*/ 72073 h 541337"/>
              <a:gd name="connsiteX192" fmla="*/ 561981 w 579438"/>
              <a:gd name="connsiteY192" fmla="*/ 0 h 541337"/>
              <a:gd name="connsiteX193" fmla="*/ 563410 w 579438"/>
              <a:gd name="connsiteY193" fmla="*/ 0 h 541337"/>
              <a:gd name="connsiteX194" fmla="*/ 567059 w 579438"/>
              <a:gd name="connsiteY194" fmla="*/ 158 h 541337"/>
              <a:gd name="connsiteX195" fmla="*/ 570074 w 579438"/>
              <a:gd name="connsiteY195" fmla="*/ 1108 h 541337"/>
              <a:gd name="connsiteX196" fmla="*/ 572613 w 579438"/>
              <a:gd name="connsiteY196" fmla="*/ 2375 h 541337"/>
              <a:gd name="connsiteX197" fmla="*/ 574359 w 579438"/>
              <a:gd name="connsiteY197" fmla="*/ 4434 h 541337"/>
              <a:gd name="connsiteX198" fmla="*/ 575628 w 579438"/>
              <a:gd name="connsiteY198" fmla="*/ 6968 h 541337"/>
              <a:gd name="connsiteX199" fmla="*/ 576263 w 579438"/>
              <a:gd name="connsiteY199" fmla="*/ 10135 h 541337"/>
              <a:gd name="connsiteX200" fmla="*/ 576263 w 579438"/>
              <a:gd name="connsiteY200" fmla="*/ 14094 h 541337"/>
              <a:gd name="connsiteX201" fmla="*/ 571820 w 579438"/>
              <a:gd name="connsiteY201" fmla="*/ 109587 h 541337"/>
              <a:gd name="connsiteX202" fmla="*/ 571661 w 579438"/>
              <a:gd name="connsiteY202" fmla="*/ 112437 h 541337"/>
              <a:gd name="connsiteX203" fmla="*/ 571185 w 579438"/>
              <a:gd name="connsiteY203" fmla="*/ 114971 h 541337"/>
              <a:gd name="connsiteX204" fmla="*/ 570233 w 579438"/>
              <a:gd name="connsiteY204" fmla="*/ 117663 h 541337"/>
              <a:gd name="connsiteX205" fmla="*/ 568964 w 579438"/>
              <a:gd name="connsiteY205" fmla="*/ 119880 h 541337"/>
              <a:gd name="connsiteX206" fmla="*/ 567059 w 579438"/>
              <a:gd name="connsiteY206" fmla="*/ 121939 h 541337"/>
              <a:gd name="connsiteX207" fmla="*/ 564520 w 579438"/>
              <a:gd name="connsiteY207" fmla="*/ 123681 h 541337"/>
              <a:gd name="connsiteX208" fmla="*/ 561823 w 579438"/>
              <a:gd name="connsiteY208" fmla="*/ 124948 h 541337"/>
              <a:gd name="connsiteX209" fmla="*/ 559601 w 579438"/>
              <a:gd name="connsiteY209" fmla="*/ 125106 h 541337"/>
              <a:gd name="connsiteX210" fmla="*/ 557380 w 579438"/>
              <a:gd name="connsiteY210" fmla="*/ 124631 h 541337"/>
              <a:gd name="connsiteX211" fmla="*/ 555475 w 579438"/>
              <a:gd name="connsiteY211" fmla="*/ 123839 h 541337"/>
              <a:gd name="connsiteX212" fmla="*/ 553571 w 579438"/>
              <a:gd name="connsiteY212" fmla="*/ 122572 h 541337"/>
              <a:gd name="connsiteX213" fmla="*/ 551984 w 579438"/>
              <a:gd name="connsiteY213" fmla="*/ 120989 h 541337"/>
              <a:gd name="connsiteX214" fmla="*/ 550239 w 579438"/>
              <a:gd name="connsiteY214" fmla="*/ 119405 h 541337"/>
              <a:gd name="connsiteX215" fmla="*/ 520723 w 579438"/>
              <a:gd name="connsiteY215" fmla="*/ 90108 h 541337"/>
              <a:gd name="connsiteX216" fmla="*/ 509774 w 579438"/>
              <a:gd name="connsiteY216" fmla="*/ 101193 h 541337"/>
              <a:gd name="connsiteX217" fmla="*/ 419324 w 579438"/>
              <a:gd name="connsiteY217" fmla="*/ 191301 h 541337"/>
              <a:gd name="connsiteX218" fmla="*/ 391713 w 579438"/>
              <a:gd name="connsiteY218" fmla="*/ 219173 h 541337"/>
              <a:gd name="connsiteX219" fmla="*/ 298564 w 579438"/>
              <a:gd name="connsiteY219" fmla="*/ 312131 h 541337"/>
              <a:gd name="connsiteX220" fmla="*/ 293169 w 579438"/>
              <a:gd name="connsiteY220" fmla="*/ 317516 h 541337"/>
              <a:gd name="connsiteX221" fmla="*/ 290313 w 579438"/>
              <a:gd name="connsiteY221" fmla="*/ 319733 h 541337"/>
              <a:gd name="connsiteX222" fmla="*/ 287298 w 579438"/>
              <a:gd name="connsiteY222" fmla="*/ 321633 h 541337"/>
              <a:gd name="connsiteX223" fmla="*/ 284124 w 579438"/>
              <a:gd name="connsiteY223" fmla="*/ 322900 h 541337"/>
              <a:gd name="connsiteX224" fmla="*/ 280633 w 579438"/>
              <a:gd name="connsiteY224" fmla="*/ 323692 h 541337"/>
              <a:gd name="connsiteX225" fmla="*/ 279681 w 579438"/>
              <a:gd name="connsiteY225" fmla="*/ 323692 h 541337"/>
              <a:gd name="connsiteX226" fmla="*/ 278888 w 579438"/>
              <a:gd name="connsiteY226" fmla="*/ 323850 h 541337"/>
              <a:gd name="connsiteX227" fmla="*/ 277935 w 579438"/>
              <a:gd name="connsiteY227" fmla="*/ 323850 h 541337"/>
              <a:gd name="connsiteX228" fmla="*/ 273810 w 579438"/>
              <a:gd name="connsiteY228" fmla="*/ 323534 h 541337"/>
              <a:gd name="connsiteX229" fmla="*/ 269843 w 579438"/>
              <a:gd name="connsiteY229" fmla="*/ 322267 h 541337"/>
              <a:gd name="connsiteX230" fmla="*/ 266034 w 579438"/>
              <a:gd name="connsiteY230" fmla="*/ 320366 h 541337"/>
              <a:gd name="connsiteX231" fmla="*/ 262702 w 579438"/>
              <a:gd name="connsiteY231" fmla="*/ 317516 h 541337"/>
              <a:gd name="connsiteX232" fmla="*/ 257306 w 579438"/>
              <a:gd name="connsiteY232" fmla="*/ 312131 h 541337"/>
              <a:gd name="connsiteX233" fmla="*/ 237471 w 579438"/>
              <a:gd name="connsiteY233" fmla="*/ 292336 h 541337"/>
              <a:gd name="connsiteX234" fmla="*/ 190500 w 579438"/>
              <a:gd name="connsiteY234" fmla="*/ 245303 h 541337"/>
              <a:gd name="connsiteX235" fmla="*/ 191452 w 579438"/>
              <a:gd name="connsiteY235" fmla="*/ 235643 h 541337"/>
              <a:gd name="connsiteX236" fmla="*/ 193198 w 579438"/>
              <a:gd name="connsiteY236" fmla="*/ 226141 h 541337"/>
              <a:gd name="connsiteX237" fmla="*/ 195737 w 579438"/>
              <a:gd name="connsiteY237" fmla="*/ 217114 h 541337"/>
              <a:gd name="connsiteX238" fmla="*/ 199228 w 579438"/>
              <a:gd name="connsiteY238" fmla="*/ 208246 h 541337"/>
              <a:gd name="connsiteX239" fmla="*/ 203671 w 579438"/>
              <a:gd name="connsiteY239" fmla="*/ 200011 h 541337"/>
              <a:gd name="connsiteX240" fmla="*/ 208749 w 579438"/>
              <a:gd name="connsiteY240" fmla="*/ 192093 h 541337"/>
              <a:gd name="connsiteX241" fmla="*/ 277935 w 579438"/>
              <a:gd name="connsiteY241" fmla="*/ 261139 h 541337"/>
              <a:gd name="connsiteX242" fmla="*/ 280633 w 579438"/>
              <a:gd name="connsiteY242" fmla="*/ 258447 h 541337"/>
              <a:gd name="connsiteX243" fmla="*/ 485019 w 579438"/>
              <a:gd name="connsiteY243" fmla="*/ 54318 h 541337"/>
              <a:gd name="connsiteX244" fmla="*/ 469786 w 579438"/>
              <a:gd name="connsiteY244" fmla="*/ 39273 h 541337"/>
              <a:gd name="connsiteX245" fmla="*/ 455028 w 579438"/>
              <a:gd name="connsiteY245" fmla="*/ 24071 h 541337"/>
              <a:gd name="connsiteX246" fmla="*/ 453441 w 579438"/>
              <a:gd name="connsiteY246" fmla="*/ 22645 h 541337"/>
              <a:gd name="connsiteX247" fmla="*/ 452171 w 579438"/>
              <a:gd name="connsiteY247" fmla="*/ 21062 h 541337"/>
              <a:gd name="connsiteX248" fmla="*/ 451219 w 579438"/>
              <a:gd name="connsiteY248" fmla="*/ 19478 h 541337"/>
              <a:gd name="connsiteX249" fmla="*/ 450426 w 579438"/>
              <a:gd name="connsiteY249" fmla="*/ 17736 h 541337"/>
              <a:gd name="connsiteX250" fmla="*/ 450109 w 579438"/>
              <a:gd name="connsiteY250" fmla="*/ 15836 h 541337"/>
              <a:gd name="connsiteX251" fmla="*/ 450267 w 579438"/>
              <a:gd name="connsiteY251" fmla="*/ 13461 h 541337"/>
              <a:gd name="connsiteX252" fmla="*/ 451219 w 579438"/>
              <a:gd name="connsiteY252" fmla="*/ 11243 h 541337"/>
              <a:gd name="connsiteX253" fmla="*/ 452806 w 579438"/>
              <a:gd name="connsiteY253" fmla="*/ 8551 h 541337"/>
              <a:gd name="connsiteX254" fmla="*/ 454552 w 579438"/>
              <a:gd name="connsiteY254" fmla="*/ 6809 h 541337"/>
              <a:gd name="connsiteX255" fmla="*/ 456615 w 579438"/>
              <a:gd name="connsiteY255" fmla="*/ 5542 h 541337"/>
              <a:gd name="connsiteX256" fmla="*/ 459154 w 579438"/>
              <a:gd name="connsiteY256" fmla="*/ 5067 h 541337"/>
              <a:gd name="connsiteX257" fmla="*/ 461534 w 579438"/>
              <a:gd name="connsiteY257" fmla="*/ 4751 h 541337"/>
              <a:gd name="connsiteX258" fmla="*/ 464073 w 579438"/>
              <a:gd name="connsiteY258" fmla="*/ 4592 h 54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579438" h="541337">
                <a:moveTo>
                  <a:pt x="104775" y="158750"/>
                </a:moveTo>
                <a:lnTo>
                  <a:pt x="99193" y="170591"/>
                </a:lnTo>
                <a:lnTo>
                  <a:pt x="94569" y="183072"/>
                </a:lnTo>
                <a:lnTo>
                  <a:pt x="90741" y="195872"/>
                </a:lnTo>
                <a:lnTo>
                  <a:pt x="87552" y="208833"/>
                </a:lnTo>
                <a:lnTo>
                  <a:pt x="85478" y="222434"/>
                </a:lnTo>
                <a:lnTo>
                  <a:pt x="84043" y="235875"/>
                </a:lnTo>
                <a:lnTo>
                  <a:pt x="83724" y="249955"/>
                </a:lnTo>
                <a:lnTo>
                  <a:pt x="83724" y="252196"/>
                </a:lnTo>
                <a:lnTo>
                  <a:pt x="42420" y="293638"/>
                </a:lnTo>
                <a:lnTo>
                  <a:pt x="39071" y="296518"/>
                </a:lnTo>
                <a:lnTo>
                  <a:pt x="35244" y="298438"/>
                </a:lnTo>
                <a:lnTo>
                  <a:pt x="31257" y="299718"/>
                </a:lnTo>
                <a:lnTo>
                  <a:pt x="27111" y="300038"/>
                </a:lnTo>
                <a:lnTo>
                  <a:pt x="22964" y="299718"/>
                </a:lnTo>
                <a:lnTo>
                  <a:pt x="18977" y="298438"/>
                </a:lnTo>
                <a:lnTo>
                  <a:pt x="15150" y="296518"/>
                </a:lnTo>
                <a:lnTo>
                  <a:pt x="11642" y="293638"/>
                </a:lnTo>
                <a:lnTo>
                  <a:pt x="6379" y="288358"/>
                </a:lnTo>
                <a:lnTo>
                  <a:pt x="3508" y="284837"/>
                </a:lnTo>
                <a:lnTo>
                  <a:pt x="1595" y="280997"/>
                </a:lnTo>
                <a:lnTo>
                  <a:pt x="319" y="276997"/>
                </a:lnTo>
                <a:lnTo>
                  <a:pt x="0" y="272837"/>
                </a:lnTo>
                <a:lnTo>
                  <a:pt x="319" y="268836"/>
                </a:lnTo>
                <a:lnTo>
                  <a:pt x="1595" y="264676"/>
                </a:lnTo>
                <a:lnTo>
                  <a:pt x="3508" y="260996"/>
                </a:lnTo>
                <a:lnTo>
                  <a:pt x="6379" y="257316"/>
                </a:lnTo>
                <a:close/>
                <a:moveTo>
                  <a:pt x="288526" y="71437"/>
                </a:moveTo>
                <a:lnTo>
                  <a:pt x="301526" y="71755"/>
                </a:lnTo>
                <a:lnTo>
                  <a:pt x="314367" y="73185"/>
                </a:lnTo>
                <a:lnTo>
                  <a:pt x="326733" y="75568"/>
                </a:lnTo>
                <a:lnTo>
                  <a:pt x="338940" y="78745"/>
                </a:lnTo>
                <a:lnTo>
                  <a:pt x="350672" y="82716"/>
                </a:lnTo>
                <a:lnTo>
                  <a:pt x="362086" y="87482"/>
                </a:lnTo>
                <a:lnTo>
                  <a:pt x="373184" y="93201"/>
                </a:lnTo>
                <a:lnTo>
                  <a:pt x="383806" y="99396"/>
                </a:lnTo>
                <a:lnTo>
                  <a:pt x="393793" y="106227"/>
                </a:lnTo>
                <a:lnTo>
                  <a:pt x="355745" y="144353"/>
                </a:lnTo>
                <a:lnTo>
                  <a:pt x="347343" y="139428"/>
                </a:lnTo>
                <a:lnTo>
                  <a:pt x="338465" y="134980"/>
                </a:lnTo>
                <a:lnTo>
                  <a:pt x="329111" y="131326"/>
                </a:lnTo>
                <a:lnTo>
                  <a:pt x="319282" y="128308"/>
                </a:lnTo>
                <a:lnTo>
                  <a:pt x="309294" y="126243"/>
                </a:lnTo>
                <a:lnTo>
                  <a:pt x="298989" y="124972"/>
                </a:lnTo>
                <a:lnTo>
                  <a:pt x="288526" y="124337"/>
                </a:lnTo>
                <a:lnTo>
                  <a:pt x="277111" y="124972"/>
                </a:lnTo>
                <a:lnTo>
                  <a:pt x="266014" y="126561"/>
                </a:lnTo>
                <a:lnTo>
                  <a:pt x="255392" y="128944"/>
                </a:lnTo>
                <a:lnTo>
                  <a:pt x="245087" y="132280"/>
                </a:lnTo>
                <a:lnTo>
                  <a:pt x="235100" y="136410"/>
                </a:lnTo>
                <a:lnTo>
                  <a:pt x="225587" y="141493"/>
                </a:lnTo>
                <a:lnTo>
                  <a:pt x="216551" y="147371"/>
                </a:lnTo>
                <a:lnTo>
                  <a:pt x="208307" y="153884"/>
                </a:lnTo>
                <a:lnTo>
                  <a:pt x="200380" y="161033"/>
                </a:lnTo>
                <a:lnTo>
                  <a:pt x="193246" y="168817"/>
                </a:lnTo>
                <a:lnTo>
                  <a:pt x="186746" y="177395"/>
                </a:lnTo>
                <a:lnTo>
                  <a:pt x="180881" y="186291"/>
                </a:lnTo>
                <a:lnTo>
                  <a:pt x="175966" y="195823"/>
                </a:lnTo>
                <a:lnTo>
                  <a:pt x="171686" y="205672"/>
                </a:lnTo>
                <a:lnTo>
                  <a:pt x="168356" y="216156"/>
                </a:lnTo>
                <a:lnTo>
                  <a:pt x="165978" y="226959"/>
                </a:lnTo>
                <a:lnTo>
                  <a:pt x="164393" y="238079"/>
                </a:lnTo>
                <a:lnTo>
                  <a:pt x="163917" y="249357"/>
                </a:lnTo>
                <a:lnTo>
                  <a:pt x="164393" y="260795"/>
                </a:lnTo>
                <a:lnTo>
                  <a:pt x="165978" y="271915"/>
                </a:lnTo>
                <a:lnTo>
                  <a:pt x="168356" y="282559"/>
                </a:lnTo>
                <a:lnTo>
                  <a:pt x="171686" y="292884"/>
                </a:lnTo>
                <a:lnTo>
                  <a:pt x="175966" y="302892"/>
                </a:lnTo>
                <a:lnTo>
                  <a:pt x="180881" y="312424"/>
                </a:lnTo>
                <a:lnTo>
                  <a:pt x="186746" y="321479"/>
                </a:lnTo>
                <a:lnTo>
                  <a:pt x="193246" y="329739"/>
                </a:lnTo>
                <a:lnTo>
                  <a:pt x="200380" y="337682"/>
                </a:lnTo>
                <a:lnTo>
                  <a:pt x="208149" y="344990"/>
                </a:lnTo>
                <a:lnTo>
                  <a:pt x="216551" y="351503"/>
                </a:lnTo>
                <a:lnTo>
                  <a:pt x="225587" y="357380"/>
                </a:lnTo>
                <a:lnTo>
                  <a:pt x="235100" y="362305"/>
                </a:lnTo>
                <a:lnTo>
                  <a:pt x="244929" y="366435"/>
                </a:lnTo>
                <a:lnTo>
                  <a:pt x="255234" y="369771"/>
                </a:lnTo>
                <a:lnTo>
                  <a:pt x="266014" y="372313"/>
                </a:lnTo>
                <a:lnTo>
                  <a:pt x="277111" y="373902"/>
                </a:lnTo>
                <a:lnTo>
                  <a:pt x="288526" y="374219"/>
                </a:lnTo>
                <a:lnTo>
                  <a:pt x="299782" y="373902"/>
                </a:lnTo>
                <a:lnTo>
                  <a:pt x="310879" y="372313"/>
                </a:lnTo>
                <a:lnTo>
                  <a:pt x="321501" y="369771"/>
                </a:lnTo>
                <a:lnTo>
                  <a:pt x="331965" y="366435"/>
                </a:lnTo>
                <a:lnTo>
                  <a:pt x="341794" y="362305"/>
                </a:lnTo>
                <a:lnTo>
                  <a:pt x="351306" y="357380"/>
                </a:lnTo>
                <a:lnTo>
                  <a:pt x="360184" y="351503"/>
                </a:lnTo>
                <a:lnTo>
                  <a:pt x="368586" y="344990"/>
                </a:lnTo>
                <a:lnTo>
                  <a:pt x="376354" y="337682"/>
                </a:lnTo>
                <a:lnTo>
                  <a:pt x="383647" y="329898"/>
                </a:lnTo>
                <a:lnTo>
                  <a:pt x="390147" y="321479"/>
                </a:lnTo>
                <a:lnTo>
                  <a:pt x="395854" y="312424"/>
                </a:lnTo>
                <a:lnTo>
                  <a:pt x="400769" y="302892"/>
                </a:lnTo>
                <a:lnTo>
                  <a:pt x="405049" y="293043"/>
                </a:lnTo>
                <a:lnTo>
                  <a:pt x="408379" y="282717"/>
                </a:lnTo>
                <a:lnTo>
                  <a:pt x="410915" y="271915"/>
                </a:lnTo>
                <a:lnTo>
                  <a:pt x="412501" y="260795"/>
                </a:lnTo>
                <a:lnTo>
                  <a:pt x="412976" y="249357"/>
                </a:lnTo>
                <a:lnTo>
                  <a:pt x="412818" y="243321"/>
                </a:lnTo>
                <a:lnTo>
                  <a:pt x="412183" y="237443"/>
                </a:lnTo>
                <a:lnTo>
                  <a:pt x="456573" y="192963"/>
                </a:lnTo>
                <a:lnTo>
                  <a:pt x="459744" y="203765"/>
                </a:lnTo>
                <a:lnTo>
                  <a:pt x="462439" y="214727"/>
                </a:lnTo>
                <a:lnTo>
                  <a:pt x="464183" y="226164"/>
                </a:lnTo>
                <a:lnTo>
                  <a:pt x="465134" y="237761"/>
                </a:lnTo>
                <a:lnTo>
                  <a:pt x="465768" y="249357"/>
                </a:lnTo>
                <a:lnTo>
                  <a:pt x="465134" y="262543"/>
                </a:lnTo>
                <a:lnTo>
                  <a:pt x="463707" y="275251"/>
                </a:lnTo>
                <a:lnTo>
                  <a:pt x="461488" y="287801"/>
                </a:lnTo>
                <a:lnTo>
                  <a:pt x="458317" y="300192"/>
                </a:lnTo>
                <a:lnTo>
                  <a:pt x="454354" y="311947"/>
                </a:lnTo>
                <a:lnTo>
                  <a:pt x="449598" y="323385"/>
                </a:lnTo>
                <a:lnTo>
                  <a:pt x="444049" y="334505"/>
                </a:lnTo>
                <a:lnTo>
                  <a:pt x="437708" y="345148"/>
                </a:lnTo>
                <a:lnTo>
                  <a:pt x="430891" y="355156"/>
                </a:lnTo>
                <a:lnTo>
                  <a:pt x="440086" y="364370"/>
                </a:lnTo>
                <a:lnTo>
                  <a:pt x="446744" y="357698"/>
                </a:lnTo>
                <a:lnTo>
                  <a:pt x="569133" y="480495"/>
                </a:lnTo>
                <a:lnTo>
                  <a:pt x="572780" y="484943"/>
                </a:lnTo>
                <a:lnTo>
                  <a:pt x="575792" y="489709"/>
                </a:lnTo>
                <a:lnTo>
                  <a:pt x="577694" y="494951"/>
                </a:lnTo>
                <a:lnTo>
                  <a:pt x="578963" y="500193"/>
                </a:lnTo>
                <a:lnTo>
                  <a:pt x="579438" y="505753"/>
                </a:lnTo>
                <a:lnTo>
                  <a:pt x="579121" y="511154"/>
                </a:lnTo>
                <a:lnTo>
                  <a:pt x="577853" y="516397"/>
                </a:lnTo>
                <a:lnTo>
                  <a:pt x="575792" y="521639"/>
                </a:lnTo>
                <a:lnTo>
                  <a:pt x="572938" y="526564"/>
                </a:lnTo>
                <a:lnTo>
                  <a:pt x="569292" y="531012"/>
                </a:lnTo>
                <a:lnTo>
                  <a:pt x="564853" y="534665"/>
                </a:lnTo>
                <a:lnTo>
                  <a:pt x="559938" y="537684"/>
                </a:lnTo>
                <a:lnTo>
                  <a:pt x="554865" y="539590"/>
                </a:lnTo>
                <a:lnTo>
                  <a:pt x="549634" y="540861"/>
                </a:lnTo>
                <a:lnTo>
                  <a:pt x="544085" y="541337"/>
                </a:lnTo>
                <a:lnTo>
                  <a:pt x="538695" y="540861"/>
                </a:lnTo>
                <a:lnTo>
                  <a:pt x="533463" y="539590"/>
                </a:lnTo>
                <a:lnTo>
                  <a:pt x="528231" y="537684"/>
                </a:lnTo>
                <a:lnTo>
                  <a:pt x="523317" y="534665"/>
                </a:lnTo>
                <a:lnTo>
                  <a:pt x="519195" y="531012"/>
                </a:lnTo>
                <a:lnTo>
                  <a:pt x="396806" y="408056"/>
                </a:lnTo>
                <a:lnTo>
                  <a:pt x="403464" y="401384"/>
                </a:lnTo>
                <a:lnTo>
                  <a:pt x="394110" y="392329"/>
                </a:lnTo>
                <a:lnTo>
                  <a:pt x="384123" y="399319"/>
                </a:lnTo>
                <a:lnTo>
                  <a:pt x="373501" y="405673"/>
                </a:lnTo>
                <a:lnTo>
                  <a:pt x="362562" y="411074"/>
                </a:lnTo>
                <a:lnTo>
                  <a:pt x="351147" y="415840"/>
                </a:lnTo>
                <a:lnTo>
                  <a:pt x="339099" y="419970"/>
                </a:lnTo>
                <a:lnTo>
                  <a:pt x="327050" y="423147"/>
                </a:lnTo>
                <a:lnTo>
                  <a:pt x="314367" y="425371"/>
                </a:lnTo>
                <a:lnTo>
                  <a:pt x="301526" y="426801"/>
                </a:lnTo>
                <a:lnTo>
                  <a:pt x="288526" y="427437"/>
                </a:lnTo>
                <a:lnTo>
                  <a:pt x="274575" y="426801"/>
                </a:lnTo>
                <a:lnTo>
                  <a:pt x="261099" y="425213"/>
                </a:lnTo>
                <a:lnTo>
                  <a:pt x="247624" y="422671"/>
                </a:lnTo>
                <a:lnTo>
                  <a:pt x="234783" y="419017"/>
                </a:lnTo>
                <a:lnTo>
                  <a:pt x="222417" y="414728"/>
                </a:lnTo>
                <a:lnTo>
                  <a:pt x="210368" y="409168"/>
                </a:lnTo>
                <a:lnTo>
                  <a:pt x="198954" y="402972"/>
                </a:lnTo>
                <a:lnTo>
                  <a:pt x="187856" y="396142"/>
                </a:lnTo>
                <a:lnTo>
                  <a:pt x="177551" y="388199"/>
                </a:lnTo>
                <a:lnTo>
                  <a:pt x="167722" y="379779"/>
                </a:lnTo>
                <a:lnTo>
                  <a:pt x="158527" y="370566"/>
                </a:lnTo>
                <a:lnTo>
                  <a:pt x="150125" y="360716"/>
                </a:lnTo>
                <a:lnTo>
                  <a:pt x="142198" y="350232"/>
                </a:lnTo>
                <a:lnTo>
                  <a:pt x="135381" y="339112"/>
                </a:lnTo>
                <a:lnTo>
                  <a:pt x="129198" y="327674"/>
                </a:lnTo>
                <a:lnTo>
                  <a:pt x="123649" y="315601"/>
                </a:lnTo>
                <a:lnTo>
                  <a:pt x="119369" y="303210"/>
                </a:lnTo>
                <a:lnTo>
                  <a:pt x="115881" y="290343"/>
                </a:lnTo>
                <a:lnTo>
                  <a:pt x="113186" y="276840"/>
                </a:lnTo>
                <a:lnTo>
                  <a:pt x="111601" y="263337"/>
                </a:lnTo>
                <a:lnTo>
                  <a:pt x="111125" y="249357"/>
                </a:lnTo>
                <a:lnTo>
                  <a:pt x="111601" y="235537"/>
                </a:lnTo>
                <a:lnTo>
                  <a:pt x="113186" y="221875"/>
                </a:lnTo>
                <a:lnTo>
                  <a:pt x="115881" y="208531"/>
                </a:lnTo>
                <a:lnTo>
                  <a:pt x="119369" y="195664"/>
                </a:lnTo>
                <a:lnTo>
                  <a:pt x="123649" y="183114"/>
                </a:lnTo>
                <a:lnTo>
                  <a:pt x="129198" y="171200"/>
                </a:lnTo>
                <a:lnTo>
                  <a:pt x="135381" y="159444"/>
                </a:lnTo>
                <a:lnTo>
                  <a:pt x="142198" y="148642"/>
                </a:lnTo>
                <a:lnTo>
                  <a:pt x="150125" y="138157"/>
                </a:lnTo>
                <a:lnTo>
                  <a:pt x="158527" y="128308"/>
                </a:lnTo>
                <a:lnTo>
                  <a:pt x="167722" y="119094"/>
                </a:lnTo>
                <a:lnTo>
                  <a:pt x="177551" y="110516"/>
                </a:lnTo>
                <a:lnTo>
                  <a:pt x="187856" y="102732"/>
                </a:lnTo>
                <a:lnTo>
                  <a:pt x="198954" y="95584"/>
                </a:lnTo>
                <a:lnTo>
                  <a:pt x="210368" y="89388"/>
                </a:lnTo>
                <a:lnTo>
                  <a:pt x="222417" y="84146"/>
                </a:lnTo>
                <a:lnTo>
                  <a:pt x="234783" y="79698"/>
                </a:lnTo>
                <a:lnTo>
                  <a:pt x="247624" y="76044"/>
                </a:lnTo>
                <a:lnTo>
                  <a:pt x="261099" y="73661"/>
                </a:lnTo>
                <a:lnTo>
                  <a:pt x="274575" y="72073"/>
                </a:lnTo>
                <a:close/>
                <a:moveTo>
                  <a:pt x="561981" y="0"/>
                </a:moveTo>
                <a:lnTo>
                  <a:pt x="563410" y="0"/>
                </a:lnTo>
                <a:lnTo>
                  <a:pt x="567059" y="158"/>
                </a:lnTo>
                <a:lnTo>
                  <a:pt x="570074" y="1108"/>
                </a:lnTo>
                <a:lnTo>
                  <a:pt x="572613" y="2375"/>
                </a:lnTo>
                <a:lnTo>
                  <a:pt x="574359" y="4434"/>
                </a:lnTo>
                <a:lnTo>
                  <a:pt x="575628" y="6968"/>
                </a:lnTo>
                <a:lnTo>
                  <a:pt x="576263" y="10135"/>
                </a:lnTo>
                <a:lnTo>
                  <a:pt x="576263" y="14094"/>
                </a:lnTo>
                <a:lnTo>
                  <a:pt x="571820" y="109587"/>
                </a:lnTo>
                <a:lnTo>
                  <a:pt x="571661" y="112437"/>
                </a:lnTo>
                <a:lnTo>
                  <a:pt x="571185" y="114971"/>
                </a:lnTo>
                <a:lnTo>
                  <a:pt x="570233" y="117663"/>
                </a:lnTo>
                <a:lnTo>
                  <a:pt x="568964" y="119880"/>
                </a:lnTo>
                <a:lnTo>
                  <a:pt x="567059" y="121939"/>
                </a:lnTo>
                <a:lnTo>
                  <a:pt x="564520" y="123681"/>
                </a:lnTo>
                <a:lnTo>
                  <a:pt x="561823" y="124948"/>
                </a:lnTo>
                <a:lnTo>
                  <a:pt x="559601" y="125106"/>
                </a:lnTo>
                <a:lnTo>
                  <a:pt x="557380" y="124631"/>
                </a:lnTo>
                <a:lnTo>
                  <a:pt x="555475" y="123839"/>
                </a:lnTo>
                <a:lnTo>
                  <a:pt x="553571" y="122572"/>
                </a:lnTo>
                <a:lnTo>
                  <a:pt x="551984" y="120989"/>
                </a:lnTo>
                <a:lnTo>
                  <a:pt x="550239" y="119405"/>
                </a:lnTo>
                <a:lnTo>
                  <a:pt x="520723" y="90108"/>
                </a:lnTo>
                <a:lnTo>
                  <a:pt x="509774" y="101193"/>
                </a:lnTo>
                <a:lnTo>
                  <a:pt x="419324" y="191301"/>
                </a:lnTo>
                <a:lnTo>
                  <a:pt x="391713" y="219173"/>
                </a:lnTo>
                <a:lnTo>
                  <a:pt x="298564" y="312131"/>
                </a:lnTo>
                <a:lnTo>
                  <a:pt x="293169" y="317516"/>
                </a:lnTo>
                <a:lnTo>
                  <a:pt x="290313" y="319733"/>
                </a:lnTo>
                <a:lnTo>
                  <a:pt x="287298" y="321633"/>
                </a:lnTo>
                <a:lnTo>
                  <a:pt x="284124" y="322900"/>
                </a:lnTo>
                <a:lnTo>
                  <a:pt x="280633" y="323692"/>
                </a:lnTo>
                <a:lnTo>
                  <a:pt x="279681" y="323692"/>
                </a:lnTo>
                <a:lnTo>
                  <a:pt x="278888" y="323850"/>
                </a:lnTo>
                <a:lnTo>
                  <a:pt x="277935" y="323850"/>
                </a:lnTo>
                <a:lnTo>
                  <a:pt x="273810" y="323534"/>
                </a:lnTo>
                <a:lnTo>
                  <a:pt x="269843" y="322267"/>
                </a:lnTo>
                <a:lnTo>
                  <a:pt x="266034" y="320366"/>
                </a:lnTo>
                <a:lnTo>
                  <a:pt x="262702" y="317516"/>
                </a:lnTo>
                <a:lnTo>
                  <a:pt x="257306" y="312131"/>
                </a:lnTo>
                <a:lnTo>
                  <a:pt x="237471" y="292336"/>
                </a:lnTo>
                <a:lnTo>
                  <a:pt x="190500" y="245303"/>
                </a:lnTo>
                <a:lnTo>
                  <a:pt x="191452" y="235643"/>
                </a:lnTo>
                <a:lnTo>
                  <a:pt x="193198" y="226141"/>
                </a:lnTo>
                <a:lnTo>
                  <a:pt x="195737" y="217114"/>
                </a:lnTo>
                <a:lnTo>
                  <a:pt x="199228" y="208246"/>
                </a:lnTo>
                <a:lnTo>
                  <a:pt x="203671" y="200011"/>
                </a:lnTo>
                <a:lnTo>
                  <a:pt x="208749" y="192093"/>
                </a:lnTo>
                <a:lnTo>
                  <a:pt x="277935" y="261139"/>
                </a:lnTo>
                <a:lnTo>
                  <a:pt x="280633" y="258447"/>
                </a:lnTo>
                <a:lnTo>
                  <a:pt x="485019" y="54318"/>
                </a:lnTo>
                <a:lnTo>
                  <a:pt x="469786" y="39273"/>
                </a:lnTo>
                <a:lnTo>
                  <a:pt x="455028" y="24071"/>
                </a:lnTo>
                <a:lnTo>
                  <a:pt x="453441" y="22645"/>
                </a:lnTo>
                <a:lnTo>
                  <a:pt x="452171" y="21062"/>
                </a:lnTo>
                <a:lnTo>
                  <a:pt x="451219" y="19478"/>
                </a:lnTo>
                <a:lnTo>
                  <a:pt x="450426" y="17736"/>
                </a:lnTo>
                <a:lnTo>
                  <a:pt x="450109" y="15836"/>
                </a:lnTo>
                <a:lnTo>
                  <a:pt x="450267" y="13461"/>
                </a:lnTo>
                <a:lnTo>
                  <a:pt x="451219" y="11243"/>
                </a:lnTo>
                <a:lnTo>
                  <a:pt x="452806" y="8551"/>
                </a:lnTo>
                <a:lnTo>
                  <a:pt x="454552" y="6809"/>
                </a:lnTo>
                <a:lnTo>
                  <a:pt x="456615" y="5542"/>
                </a:lnTo>
                <a:lnTo>
                  <a:pt x="459154" y="5067"/>
                </a:lnTo>
                <a:lnTo>
                  <a:pt x="461534" y="4751"/>
                </a:lnTo>
                <a:lnTo>
                  <a:pt x="464073" y="4592"/>
                </a:lnTo>
                <a:close/>
              </a:path>
            </a:pathLst>
          </a:custGeom>
          <a:solidFill>
            <a:srgbClr val="B78EF9"/>
          </a:solidFill>
          <a:ln w="0">
            <a:noFill/>
            <a:prstDash val="solid"/>
            <a:round/>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B78EF9"/>
              </a:solidFill>
              <a:effectLst/>
              <a:uLnTx/>
              <a:uFillTx/>
              <a:latin typeface="等线" panose="02010600030101010101" charset="-122"/>
            </a:endParaRPr>
          </a:p>
        </p:txBody>
      </p:sp>
      <p:grpSp>
        <p:nvGrpSpPr>
          <p:cNvPr id="140" name="Group 48"/>
          <p:cNvGrpSpPr/>
          <p:nvPr/>
        </p:nvGrpSpPr>
        <p:grpSpPr>
          <a:xfrm>
            <a:off x="3550385" y="3065445"/>
            <a:ext cx="595595" cy="437746"/>
            <a:chOff x="685800" y="2752725"/>
            <a:chExt cx="581025" cy="427038"/>
          </a:xfrm>
          <a:solidFill>
            <a:srgbClr val="3BD8F4"/>
          </a:solidFill>
        </p:grpSpPr>
        <p:sp>
          <p:nvSpPr>
            <p:cNvPr id="141" name="Freeform 274"/>
            <p:cNvSpPr>
              <a:spLocks noEditPoints="1"/>
            </p:cNvSpPr>
            <p:nvPr/>
          </p:nvSpPr>
          <p:spPr bwMode="auto">
            <a:xfrm>
              <a:off x="685800" y="2752725"/>
              <a:ext cx="503238" cy="365125"/>
            </a:xfrm>
            <a:custGeom>
              <a:avLst/>
              <a:gdLst>
                <a:gd name="T0" fmla="*/ 378 w 3169"/>
                <a:gd name="T1" fmla="*/ 260 h 2308"/>
                <a:gd name="T2" fmla="*/ 325 w 3169"/>
                <a:gd name="T3" fmla="*/ 283 h 2308"/>
                <a:gd name="T4" fmla="*/ 284 w 3169"/>
                <a:gd name="T5" fmla="*/ 323 h 2308"/>
                <a:gd name="T6" fmla="*/ 262 w 3169"/>
                <a:gd name="T7" fmla="*/ 376 h 2308"/>
                <a:gd name="T8" fmla="*/ 258 w 3169"/>
                <a:gd name="T9" fmla="*/ 464 h 2308"/>
                <a:gd name="T10" fmla="*/ 2947 w 3169"/>
                <a:gd name="T11" fmla="*/ 406 h 2308"/>
                <a:gd name="T12" fmla="*/ 2935 w 3169"/>
                <a:gd name="T13" fmla="*/ 349 h 2308"/>
                <a:gd name="T14" fmla="*/ 2902 w 3169"/>
                <a:gd name="T15" fmla="*/ 301 h 2308"/>
                <a:gd name="T16" fmla="*/ 2856 w 3169"/>
                <a:gd name="T17" fmla="*/ 269 h 2308"/>
                <a:gd name="T18" fmla="*/ 2797 w 3169"/>
                <a:gd name="T19" fmla="*/ 258 h 2308"/>
                <a:gd name="T20" fmla="*/ 413 w 3169"/>
                <a:gd name="T21" fmla="*/ 0 h 2308"/>
                <a:gd name="T22" fmla="*/ 2807 w 3169"/>
                <a:gd name="T23" fmla="*/ 3 h 2308"/>
                <a:gd name="T24" fmla="*/ 2905 w 3169"/>
                <a:gd name="T25" fmla="*/ 27 h 2308"/>
                <a:gd name="T26" fmla="*/ 2991 w 3169"/>
                <a:gd name="T27" fmla="*/ 74 h 2308"/>
                <a:gd name="T28" fmla="*/ 3064 w 3169"/>
                <a:gd name="T29" fmla="*/ 138 h 2308"/>
                <a:gd name="T30" fmla="*/ 3120 w 3169"/>
                <a:gd name="T31" fmla="*/ 218 h 2308"/>
                <a:gd name="T32" fmla="*/ 3156 w 3169"/>
                <a:gd name="T33" fmla="*/ 311 h 2308"/>
                <a:gd name="T34" fmla="*/ 3169 w 3169"/>
                <a:gd name="T35" fmla="*/ 412 h 2308"/>
                <a:gd name="T36" fmla="*/ 3122 w 3169"/>
                <a:gd name="T37" fmla="*/ 962 h 2308"/>
                <a:gd name="T38" fmla="*/ 2961 w 3169"/>
                <a:gd name="T39" fmla="*/ 962 h 2308"/>
                <a:gd name="T40" fmla="*/ 2947 w 3169"/>
                <a:gd name="T41" fmla="*/ 856 h 2308"/>
                <a:gd name="T42" fmla="*/ 258 w 3169"/>
                <a:gd name="T43" fmla="*/ 1900 h 2308"/>
                <a:gd name="T44" fmla="*/ 270 w 3169"/>
                <a:gd name="T45" fmla="*/ 1958 h 2308"/>
                <a:gd name="T46" fmla="*/ 302 w 3169"/>
                <a:gd name="T47" fmla="*/ 2006 h 2308"/>
                <a:gd name="T48" fmla="*/ 349 w 3169"/>
                <a:gd name="T49" fmla="*/ 2038 h 2308"/>
                <a:gd name="T50" fmla="*/ 408 w 3169"/>
                <a:gd name="T51" fmla="*/ 2049 h 2308"/>
                <a:gd name="T52" fmla="*/ 2246 w 3169"/>
                <a:gd name="T53" fmla="*/ 2308 h 2308"/>
                <a:gd name="T54" fmla="*/ 362 w 3169"/>
                <a:gd name="T55" fmla="*/ 2305 h 2308"/>
                <a:gd name="T56" fmla="*/ 264 w 3169"/>
                <a:gd name="T57" fmla="*/ 2279 h 2308"/>
                <a:gd name="T58" fmla="*/ 177 w 3169"/>
                <a:gd name="T59" fmla="*/ 2234 h 2308"/>
                <a:gd name="T60" fmla="*/ 104 w 3169"/>
                <a:gd name="T61" fmla="*/ 2169 h 2308"/>
                <a:gd name="T62" fmla="*/ 49 w 3169"/>
                <a:gd name="T63" fmla="*/ 2089 h 2308"/>
                <a:gd name="T64" fmla="*/ 12 w 3169"/>
                <a:gd name="T65" fmla="*/ 1997 h 2308"/>
                <a:gd name="T66" fmla="*/ 0 w 3169"/>
                <a:gd name="T67" fmla="*/ 1895 h 2308"/>
                <a:gd name="T68" fmla="*/ 3 w 3169"/>
                <a:gd name="T69" fmla="*/ 361 h 2308"/>
                <a:gd name="T70" fmla="*/ 28 w 3169"/>
                <a:gd name="T71" fmla="*/ 263 h 2308"/>
                <a:gd name="T72" fmla="*/ 74 w 3169"/>
                <a:gd name="T73" fmla="*/ 177 h 2308"/>
                <a:gd name="T74" fmla="*/ 139 w 3169"/>
                <a:gd name="T75" fmla="*/ 104 h 2308"/>
                <a:gd name="T76" fmla="*/ 220 w 3169"/>
                <a:gd name="T77" fmla="*/ 48 h 2308"/>
                <a:gd name="T78" fmla="*/ 312 w 3169"/>
                <a:gd name="T79" fmla="*/ 12 h 2308"/>
                <a:gd name="T80" fmla="*/ 413 w 3169"/>
                <a:gd name="T81" fmla="*/ 0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69" h="2308">
                  <a:moveTo>
                    <a:pt x="408" y="258"/>
                  </a:moveTo>
                  <a:lnTo>
                    <a:pt x="378" y="260"/>
                  </a:lnTo>
                  <a:lnTo>
                    <a:pt x="349" y="269"/>
                  </a:lnTo>
                  <a:lnTo>
                    <a:pt x="325" y="283"/>
                  </a:lnTo>
                  <a:lnTo>
                    <a:pt x="303" y="301"/>
                  </a:lnTo>
                  <a:lnTo>
                    <a:pt x="284" y="323"/>
                  </a:lnTo>
                  <a:lnTo>
                    <a:pt x="271" y="349"/>
                  </a:lnTo>
                  <a:lnTo>
                    <a:pt x="262" y="376"/>
                  </a:lnTo>
                  <a:lnTo>
                    <a:pt x="258" y="406"/>
                  </a:lnTo>
                  <a:lnTo>
                    <a:pt x="258" y="464"/>
                  </a:lnTo>
                  <a:lnTo>
                    <a:pt x="2947" y="464"/>
                  </a:lnTo>
                  <a:lnTo>
                    <a:pt x="2947" y="406"/>
                  </a:lnTo>
                  <a:lnTo>
                    <a:pt x="2944" y="376"/>
                  </a:lnTo>
                  <a:lnTo>
                    <a:pt x="2935" y="349"/>
                  </a:lnTo>
                  <a:lnTo>
                    <a:pt x="2921" y="323"/>
                  </a:lnTo>
                  <a:lnTo>
                    <a:pt x="2902" y="301"/>
                  </a:lnTo>
                  <a:lnTo>
                    <a:pt x="2881" y="283"/>
                  </a:lnTo>
                  <a:lnTo>
                    <a:pt x="2856" y="269"/>
                  </a:lnTo>
                  <a:lnTo>
                    <a:pt x="2827" y="260"/>
                  </a:lnTo>
                  <a:lnTo>
                    <a:pt x="2797" y="258"/>
                  </a:lnTo>
                  <a:lnTo>
                    <a:pt x="408" y="258"/>
                  </a:lnTo>
                  <a:close/>
                  <a:moveTo>
                    <a:pt x="413" y="0"/>
                  </a:moveTo>
                  <a:lnTo>
                    <a:pt x="2756" y="0"/>
                  </a:lnTo>
                  <a:lnTo>
                    <a:pt x="2807" y="3"/>
                  </a:lnTo>
                  <a:lnTo>
                    <a:pt x="2857" y="12"/>
                  </a:lnTo>
                  <a:lnTo>
                    <a:pt x="2905" y="27"/>
                  </a:lnTo>
                  <a:lnTo>
                    <a:pt x="2949" y="47"/>
                  </a:lnTo>
                  <a:lnTo>
                    <a:pt x="2991" y="74"/>
                  </a:lnTo>
                  <a:lnTo>
                    <a:pt x="3030" y="104"/>
                  </a:lnTo>
                  <a:lnTo>
                    <a:pt x="3064" y="138"/>
                  </a:lnTo>
                  <a:lnTo>
                    <a:pt x="3094" y="177"/>
                  </a:lnTo>
                  <a:lnTo>
                    <a:pt x="3120" y="218"/>
                  </a:lnTo>
                  <a:lnTo>
                    <a:pt x="3141" y="263"/>
                  </a:lnTo>
                  <a:lnTo>
                    <a:pt x="3156" y="311"/>
                  </a:lnTo>
                  <a:lnTo>
                    <a:pt x="3165" y="360"/>
                  </a:lnTo>
                  <a:lnTo>
                    <a:pt x="3169" y="412"/>
                  </a:lnTo>
                  <a:lnTo>
                    <a:pt x="3169" y="964"/>
                  </a:lnTo>
                  <a:lnTo>
                    <a:pt x="3122" y="962"/>
                  </a:lnTo>
                  <a:lnTo>
                    <a:pt x="2976" y="962"/>
                  </a:lnTo>
                  <a:lnTo>
                    <a:pt x="2961" y="962"/>
                  </a:lnTo>
                  <a:lnTo>
                    <a:pt x="2947" y="962"/>
                  </a:lnTo>
                  <a:lnTo>
                    <a:pt x="2947" y="856"/>
                  </a:lnTo>
                  <a:lnTo>
                    <a:pt x="258" y="856"/>
                  </a:lnTo>
                  <a:lnTo>
                    <a:pt x="258" y="1900"/>
                  </a:lnTo>
                  <a:lnTo>
                    <a:pt x="262" y="1930"/>
                  </a:lnTo>
                  <a:lnTo>
                    <a:pt x="270" y="1958"/>
                  </a:lnTo>
                  <a:lnTo>
                    <a:pt x="284" y="1984"/>
                  </a:lnTo>
                  <a:lnTo>
                    <a:pt x="302" y="2006"/>
                  </a:lnTo>
                  <a:lnTo>
                    <a:pt x="324" y="2023"/>
                  </a:lnTo>
                  <a:lnTo>
                    <a:pt x="349" y="2038"/>
                  </a:lnTo>
                  <a:lnTo>
                    <a:pt x="377" y="2047"/>
                  </a:lnTo>
                  <a:lnTo>
                    <a:pt x="408" y="2049"/>
                  </a:lnTo>
                  <a:lnTo>
                    <a:pt x="2246" y="2049"/>
                  </a:lnTo>
                  <a:lnTo>
                    <a:pt x="2246" y="2308"/>
                  </a:lnTo>
                  <a:lnTo>
                    <a:pt x="413" y="2308"/>
                  </a:lnTo>
                  <a:lnTo>
                    <a:pt x="362" y="2305"/>
                  </a:lnTo>
                  <a:lnTo>
                    <a:pt x="312" y="2295"/>
                  </a:lnTo>
                  <a:lnTo>
                    <a:pt x="264" y="2279"/>
                  </a:lnTo>
                  <a:lnTo>
                    <a:pt x="220" y="2260"/>
                  </a:lnTo>
                  <a:lnTo>
                    <a:pt x="177" y="2234"/>
                  </a:lnTo>
                  <a:lnTo>
                    <a:pt x="140" y="2203"/>
                  </a:lnTo>
                  <a:lnTo>
                    <a:pt x="104" y="2169"/>
                  </a:lnTo>
                  <a:lnTo>
                    <a:pt x="74" y="2131"/>
                  </a:lnTo>
                  <a:lnTo>
                    <a:pt x="49" y="2089"/>
                  </a:lnTo>
                  <a:lnTo>
                    <a:pt x="28" y="2045"/>
                  </a:lnTo>
                  <a:lnTo>
                    <a:pt x="12" y="1997"/>
                  </a:lnTo>
                  <a:lnTo>
                    <a:pt x="3" y="1947"/>
                  </a:lnTo>
                  <a:lnTo>
                    <a:pt x="0" y="1895"/>
                  </a:lnTo>
                  <a:lnTo>
                    <a:pt x="0" y="412"/>
                  </a:lnTo>
                  <a:lnTo>
                    <a:pt x="3" y="361"/>
                  </a:lnTo>
                  <a:lnTo>
                    <a:pt x="12" y="311"/>
                  </a:lnTo>
                  <a:lnTo>
                    <a:pt x="28" y="263"/>
                  </a:lnTo>
                  <a:lnTo>
                    <a:pt x="49" y="219"/>
                  </a:lnTo>
                  <a:lnTo>
                    <a:pt x="74" y="177"/>
                  </a:lnTo>
                  <a:lnTo>
                    <a:pt x="104" y="138"/>
                  </a:lnTo>
                  <a:lnTo>
                    <a:pt x="139" y="104"/>
                  </a:lnTo>
                  <a:lnTo>
                    <a:pt x="177" y="74"/>
                  </a:lnTo>
                  <a:lnTo>
                    <a:pt x="220" y="48"/>
                  </a:lnTo>
                  <a:lnTo>
                    <a:pt x="264" y="27"/>
                  </a:lnTo>
                  <a:lnTo>
                    <a:pt x="312" y="12"/>
                  </a:lnTo>
                  <a:lnTo>
                    <a:pt x="362" y="3"/>
                  </a:lnTo>
                  <a:lnTo>
                    <a:pt x="41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2" name="Freeform 275"/>
            <p:cNvSpPr>
              <a:spLocks noEditPoints="1"/>
            </p:cNvSpPr>
            <p:nvPr/>
          </p:nvSpPr>
          <p:spPr bwMode="auto">
            <a:xfrm>
              <a:off x="1073150" y="2935288"/>
              <a:ext cx="193675" cy="244475"/>
            </a:xfrm>
            <a:custGeom>
              <a:avLst/>
              <a:gdLst>
                <a:gd name="T0" fmla="*/ 561 w 1218"/>
                <a:gd name="T1" fmla="*/ 966 h 1541"/>
                <a:gd name="T2" fmla="*/ 516 w 1218"/>
                <a:gd name="T3" fmla="*/ 1013 h 1541"/>
                <a:gd name="T4" fmla="*/ 510 w 1218"/>
                <a:gd name="T5" fmla="*/ 1080 h 1541"/>
                <a:gd name="T6" fmla="*/ 548 w 1218"/>
                <a:gd name="T7" fmla="*/ 1135 h 1541"/>
                <a:gd name="T8" fmla="*/ 558 w 1218"/>
                <a:gd name="T9" fmla="*/ 1155 h 1541"/>
                <a:gd name="T10" fmla="*/ 568 w 1218"/>
                <a:gd name="T11" fmla="*/ 1316 h 1541"/>
                <a:gd name="T12" fmla="*/ 609 w 1218"/>
                <a:gd name="T13" fmla="*/ 1336 h 1541"/>
                <a:gd name="T14" fmla="*/ 649 w 1218"/>
                <a:gd name="T15" fmla="*/ 1316 h 1541"/>
                <a:gd name="T16" fmla="*/ 659 w 1218"/>
                <a:gd name="T17" fmla="*/ 1156 h 1541"/>
                <a:gd name="T18" fmla="*/ 669 w 1218"/>
                <a:gd name="T19" fmla="*/ 1134 h 1541"/>
                <a:gd name="T20" fmla="*/ 707 w 1218"/>
                <a:gd name="T21" fmla="*/ 1078 h 1541"/>
                <a:gd name="T22" fmla="*/ 699 w 1218"/>
                <a:gd name="T23" fmla="*/ 1009 h 1541"/>
                <a:gd name="T24" fmla="*/ 649 w 1218"/>
                <a:gd name="T25" fmla="*/ 962 h 1541"/>
                <a:gd name="T26" fmla="*/ 536 w 1218"/>
                <a:gd name="T27" fmla="*/ 201 h 1541"/>
                <a:gd name="T28" fmla="*/ 438 w 1218"/>
                <a:gd name="T29" fmla="*/ 228 h 1541"/>
                <a:gd name="T30" fmla="*/ 368 w 1218"/>
                <a:gd name="T31" fmla="*/ 297 h 1541"/>
                <a:gd name="T32" fmla="*/ 341 w 1218"/>
                <a:gd name="T33" fmla="*/ 395 h 1541"/>
                <a:gd name="T34" fmla="*/ 347 w 1218"/>
                <a:gd name="T35" fmla="*/ 692 h 1541"/>
                <a:gd name="T36" fmla="*/ 877 w 1218"/>
                <a:gd name="T37" fmla="*/ 649 h 1541"/>
                <a:gd name="T38" fmla="*/ 873 w 1218"/>
                <a:gd name="T39" fmla="*/ 361 h 1541"/>
                <a:gd name="T40" fmla="*/ 831 w 1218"/>
                <a:gd name="T41" fmla="*/ 271 h 1541"/>
                <a:gd name="T42" fmla="*/ 750 w 1218"/>
                <a:gd name="T43" fmla="*/ 213 h 1541"/>
                <a:gd name="T44" fmla="*/ 536 w 1218"/>
                <a:gd name="T45" fmla="*/ 201 h 1541"/>
                <a:gd name="T46" fmla="*/ 733 w 1218"/>
                <a:gd name="T47" fmla="*/ 4 h 1541"/>
                <a:gd name="T48" fmla="*/ 868 w 1218"/>
                <a:gd name="T49" fmla="*/ 47 h 1541"/>
                <a:gd name="T50" fmla="*/ 978 w 1218"/>
                <a:gd name="T51" fmla="*/ 132 h 1541"/>
                <a:gd name="T52" fmla="*/ 1051 w 1218"/>
                <a:gd name="T53" fmla="*/ 252 h 1541"/>
                <a:gd name="T54" fmla="*/ 1078 w 1218"/>
                <a:gd name="T55" fmla="*/ 394 h 1541"/>
                <a:gd name="T56" fmla="*/ 1075 w 1218"/>
                <a:gd name="T57" fmla="*/ 695 h 1541"/>
                <a:gd name="T58" fmla="*/ 1156 w 1218"/>
                <a:gd name="T59" fmla="*/ 737 h 1541"/>
                <a:gd name="T60" fmla="*/ 1207 w 1218"/>
                <a:gd name="T61" fmla="*/ 813 h 1541"/>
                <a:gd name="T62" fmla="*/ 1218 w 1218"/>
                <a:gd name="T63" fmla="*/ 1358 h 1541"/>
                <a:gd name="T64" fmla="*/ 1192 w 1218"/>
                <a:gd name="T65" fmla="*/ 1450 h 1541"/>
                <a:gd name="T66" fmla="*/ 1127 w 1218"/>
                <a:gd name="T67" fmla="*/ 1517 h 1541"/>
                <a:gd name="T68" fmla="*/ 1034 w 1218"/>
                <a:gd name="T69" fmla="*/ 1541 h 1541"/>
                <a:gd name="T70" fmla="*/ 119 w 1218"/>
                <a:gd name="T71" fmla="*/ 1530 h 1541"/>
                <a:gd name="T72" fmla="*/ 43 w 1218"/>
                <a:gd name="T73" fmla="*/ 1476 h 1541"/>
                <a:gd name="T74" fmla="*/ 2 w 1218"/>
                <a:gd name="T75" fmla="*/ 1391 h 1541"/>
                <a:gd name="T76" fmla="*/ 2 w 1218"/>
                <a:gd name="T77" fmla="*/ 842 h 1541"/>
                <a:gd name="T78" fmla="*/ 41 w 1218"/>
                <a:gd name="T79" fmla="*/ 759 h 1541"/>
                <a:gd name="T80" fmla="*/ 115 w 1218"/>
                <a:gd name="T81" fmla="*/ 704 h 1541"/>
                <a:gd name="T82" fmla="*/ 142 w 1218"/>
                <a:gd name="T83" fmla="*/ 648 h 1541"/>
                <a:gd name="T84" fmla="*/ 154 w 1218"/>
                <a:gd name="T85" fmla="*/ 297 h 1541"/>
                <a:gd name="T86" fmla="*/ 213 w 1218"/>
                <a:gd name="T87" fmla="*/ 169 h 1541"/>
                <a:gd name="T88" fmla="*/ 312 w 1218"/>
                <a:gd name="T89" fmla="*/ 70 h 1541"/>
                <a:gd name="T90" fmla="*/ 439 w 1218"/>
                <a:gd name="T91" fmla="*/ 1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8" h="1541">
                  <a:moveTo>
                    <a:pt x="603" y="954"/>
                  </a:moveTo>
                  <a:lnTo>
                    <a:pt x="582" y="958"/>
                  </a:lnTo>
                  <a:lnTo>
                    <a:pt x="561" y="966"/>
                  </a:lnTo>
                  <a:lnTo>
                    <a:pt x="543" y="978"/>
                  </a:lnTo>
                  <a:lnTo>
                    <a:pt x="528" y="995"/>
                  </a:lnTo>
                  <a:lnTo>
                    <a:pt x="516" y="1013"/>
                  </a:lnTo>
                  <a:lnTo>
                    <a:pt x="509" y="1036"/>
                  </a:lnTo>
                  <a:lnTo>
                    <a:pt x="507" y="1058"/>
                  </a:lnTo>
                  <a:lnTo>
                    <a:pt x="510" y="1080"/>
                  </a:lnTo>
                  <a:lnTo>
                    <a:pt x="518" y="1101"/>
                  </a:lnTo>
                  <a:lnTo>
                    <a:pt x="531" y="1119"/>
                  </a:lnTo>
                  <a:lnTo>
                    <a:pt x="548" y="1135"/>
                  </a:lnTo>
                  <a:lnTo>
                    <a:pt x="554" y="1141"/>
                  </a:lnTo>
                  <a:lnTo>
                    <a:pt x="558" y="1148"/>
                  </a:lnTo>
                  <a:lnTo>
                    <a:pt x="558" y="1155"/>
                  </a:lnTo>
                  <a:lnTo>
                    <a:pt x="558" y="1286"/>
                  </a:lnTo>
                  <a:lnTo>
                    <a:pt x="561" y="1302"/>
                  </a:lnTo>
                  <a:lnTo>
                    <a:pt x="568" y="1316"/>
                  </a:lnTo>
                  <a:lnTo>
                    <a:pt x="579" y="1327"/>
                  </a:lnTo>
                  <a:lnTo>
                    <a:pt x="592" y="1334"/>
                  </a:lnTo>
                  <a:lnTo>
                    <a:pt x="609" y="1336"/>
                  </a:lnTo>
                  <a:lnTo>
                    <a:pt x="624" y="1334"/>
                  </a:lnTo>
                  <a:lnTo>
                    <a:pt x="638" y="1327"/>
                  </a:lnTo>
                  <a:lnTo>
                    <a:pt x="649" y="1316"/>
                  </a:lnTo>
                  <a:lnTo>
                    <a:pt x="656" y="1302"/>
                  </a:lnTo>
                  <a:lnTo>
                    <a:pt x="659" y="1286"/>
                  </a:lnTo>
                  <a:lnTo>
                    <a:pt x="659" y="1156"/>
                  </a:lnTo>
                  <a:lnTo>
                    <a:pt x="660" y="1148"/>
                  </a:lnTo>
                  <a:lnTo>
                    <a:pt x="663" y="1141"/>
                  </a:lnTo>
                  <a:lnTo>
                    <a:pt x="669" y="1134"/>
                  </a:lnTo>
                  <a:lnTo>
                    <a:pt x="688" y="1118"/>
                  </a:lnTo>
                  <a:lnTo>
                    <a:pt x="700" y="1099"/>
                  </a:lnTo>
                  <a:lnTo>
                    <a:pt x="707" y="1078"/>
                  </a:lnTo>
                  <a:lnTo>
                    <a:pt x="709" y="1053"/>
                  </a:lnTo>
                  <a:lnTo>
                    <a:pt x="706" y="1030"/>
                  </a:lnTo>
                  <a:lnTo>
                    <a:pt x="699" y="1009"/>
                  </a:lnTo>
                  <a:lnTo>
                    <a:pt x="685" y="990"/>
                  </a:lnTo>
                  <a:lnTo>
                    <a:pt x="669" y="975"/>
                  </a:lnTo>
                  <a:lnTo>
                    <a:pt x="649" y="962"/>
                  </a:lnTo>
                  <a:lnTo>
                    <a:pt x="625" y="956"/>
                  </a:lnTo>
                  <a:lnTo>
                    <a:pt x="603" y="954"/>
                  </a:lnTo>
                  <a:close/>
                  <a:moveTo>
                    <a:pt x="536" y="201"/>
                  </a:moveTo>
                  <a:lnTo>
                    <a:pt x="501" y="204"/>
                  </a:lnTo>
                  <a:lnTo>
                    <a:pt x="468" y="213"/>
                  </a:lnTo>
                  <a:lnTo>
                    <a:pt x="438" y="228"/>
                  </a:lnTo>
                  <a:lnTo>
                    <a:pt x="411" y="246"/>
                  </a:lnTo>
                  <a:lnTo>
                    <a:pt x="388" y="271"/>
                  </a:lnTo>
                  <a:lnTo>
                    <a:pt x="368" y="297"/>
                  </a:lnTo>
                  <a:lnTo>
                    <a:pt x="354" y="327"/>
                  </a:lnTo>
                  <a:lnTo>
                    <a:pt x="345" y="361"/>
                  </a:lnTo>
                  <a:lnTo>
                    <a:pt x="341" y="395"/>
                  </a:lnTo>
                  <a:lnTo>
                    <a:pt x="341" y="649"/>
                  </a:lnTo>
                  <a:lnTo>
                    <a:pt x="344" y="671"/>
                  </a:lnTo>
                  <a:lnTo>
                    <a:pt x="347" y="692"/>
                  </a:lnTo>
                  <a:lnTo>
                    <a:pt x="872" y="692"/>
                  </a:lnTo>
                  <a:lnTo>
                    <a:pt x="876" y="671"/>
                  </a:lnTo>
                  <a:lnTo>
                    <a:pt x="877" y="649"/>
                  </a:lnTo>
                  <a:lnTo>
                    <a:pt x="876" y="649"/>
                  </a:lnTo>
                  <a:lnTo>
                    <a:pt x="876" y="395"/>
                  </a:lnTo>
                  <a:lnTo>
                    <a:pt x="873" y="361"/>
                  </a:lnTo>
                  <a:lnTo>
                    <a:pt x="864" y="327"/>
                  </a:lnTo>
                  <a:lnTo>
                    <a:pt x="849" y="297"/>
                  </a:lnTo>
                  <a:lnTo>
                    <a:pt x="831" y="271"/>
                  </a:lnTo>
                  <a:lnTo>
                    <a:pt x="807" y="246"/>
                  </a:lnTo>
                  <a:lnTo>
                    <a:pt x="781" y="228"/>
                  </a:lnTo>
                  <a:lnTo>
                    <a:pt x="750" y="213"/>
                  </a:lnTo>
                  <a:lnTo>
                    <a:pt x="717" y="204"/>
                  </a:lnTo>
                  <a:lnTo>
                    <a:pt x="683" y="201"/>
                  </a:lnTo>
                  <a:lnTo>
                    <a:pt x="536" y="201"/>
                  </a:lnTo>
                  <a:close/>
                  <a:moveTo>
                    <a:pt x="537" y="0"/>
                  </a:moveTo>
                  <a:lnTo>
                    <a:pt x="683" y="0"/>
                  </a:lnTo>
                  <a:lnTo>
                    <a:pt x="733" y="4"/>
                  </a:lnTo>
                  <a:lnTo>
                    <a:pt x="781" y="13"/>
                  </a:lnTo>
                  <a:lnTo>
                    <a:pt x="826" y="27"/>
                  </a:lnTo>
                  <a:lnTo>
                    <a:pt x="868" y="47"/>
                  </a:lnTo>
                  <a:lnTo>
                    <a:pt x="908" y="71"/>
                  </a:lnTo>
                  <a:lnTo>
                    <a:pt x="945" y="100"/>
                  </a:lnTo>
                  <a:lnTo>
                    <a:pt x="978" y="132"/>
                  </a:lnTo>
                  <a:lnTo>
                    <a:pt x="1007" y="169"/>
                  </a:lnTo>
                  <a:lnTo>
                    <a:pt x="1031" y="209"/>
                  </a:lnTo>
                  <a:lnTo>
                    <a:pt x="1051" y="252"/>
                  </a:lnTo>
                  <a:lnTo>
                    <a:pt x="1066" y="297"/>
                  </a:lnTo>
                  <a:lnTo>
                    <a:pt x="1075" y="345"/>
                  </a:lnTo>
                  <a:lnTo>
                    <a:pt x="1078" y="394"/>
                  </a:lnTo>
                  <a:lnTo>
                    <a:pt x="1078" y="648"/>
                  </a:lnTo>
                  <a:lnTo>
                    <a:pt x="1077" y="672"/>
                  </a:lnTo>
                  <a:lnTo>
                    <a:pt x="1075" y="695"/>
                  </a:lnTo>
                  <a:lnTo>
                    <a:pt x="1105" y="705"/>
                  </a:lnTo>
                  <a:lnTo>
                    <a:pt x="1131" y="720"/>
                  </a:lnTo>
                  <a:lnTo>
                    <a:pt x="1156" y="737"/>
                  </a:lnTo>
                  <a:lnTo>
                    <a:pt x="1177" y="760"/>
                  </a:lnTo>
                  <a:lnTo>
                    <a:pt x="1194" y="784"/>
                  </a:lnTo>
                  <a:lnTo>
                    <a:pt x="1207" y="813"/>
                  </a:lnTo>
                  <a:lnTo>
                    <a:pt x="1214" y="843"/>
                  </a:lnTo>
                  <a:lnTo>
                    <a:pt x="1218" y="874"/>
                  </a:lnTo>
                  <a:lnTo>
                    <a:pt x="1218" y="1358"/>
                  </a:lnTo>
                  <a:lnTo>
                    <a:pt x="1214" y="1391"/>
                  </a:lnTo>
                  <a:lnTo>
                    <a:pt x="1205" y="1421"/>
                  </a:lnTo>
                  <a:lnTo>
                    <a:pt x="1192" y="1450"/>
                  </a:lnTo>
                  <a:lnTo>
                    <a:pt x="1174" y="1476"/>
                  </a:lnTo>
                  <a:lnTo>
                    <a:pt x="1152" y="1498"/>
                  </a:lnTo>
                  <a:lnTo>
                    <a:pt x="1127" y="1517"/>
                  </a:lnTo>
                  <a:lnTo>
                    <a:pt x="1098" y="1530"/>
                  </a:lnTo>
                  <a:lnTo>
                    <a:pt x="1067" y="1539"/>
                  </a:lnTo>
                  <a:lnTo>
                    <a:pt x="1034" y="1541"/>
                  </a:lnTo>
                  <a:lnTo>
                    <a:pt x="183" y="1541"/>
                  </a:lnTo>
                  <a:lnTo>
                    <a:pt x="150" y="1539"/>
                  </a:lnTo>
                  <a:lnTo>
                    <a:pt x="119" y="1530"/>
                  </a:lnTo>
                  <a:lnTo>
                    <a:pt x="91" y="1517"/>
                  </a:lnTo>
                  <a:lnTo>
                    <a:pt x="65" y="1498"/>
                  </a:lnTo>
                  <a:lnTo>
                    <a:pt x="43" y="1476"/>
                  </a:lnTo>
                  <a:lnTo>
                    <a:pt x="24" y="1450"/>
                  </a:lnTo>
                  <a:lnTo>
                    <a:pt x="11" y="1421"/>
                  </a:lnTo>
                  <a:lnTo>
                    <a:pt x="2" y="1391"/>
                  </a:lnTo>
                  <a:lnTo>
                    <a:pt x="0" y="1358"/>
                  </a:lnTo>
                  <a:lnTo>
                    <a:pt x="0" y="874"/>
                  </a:lnTo>
                  <a:lnTo>
                    <a:pt x="2" y="842"/>
                  </a:lnTo>
                  <a:lnTo>
                    <a:pt x="11" y="812"/>
                  </a:lnTo>
                  <a:lnTo>
                    <a:pt x="24" y="784"/>
                  </a:lnTo>
                  <a:lnTo>
                    <a:pt x="41" y="759"/>
                  </a:lnTo>
                  <a:lnTo>
                    <a:pt x="63" y="736"/>
                  </a:lnTo>
                  <a:lnTo>
                    <a:pt x="88" y="719"/>
                  </a:lnTo>
                  <a:lnTo>
                    <a:pt x="115" y="704"/>
                  </a:lnTo>
                  <a:lnTo>
                    <a:pt x="145" y="695"/>
                  </a:lnTo>
                  <a:lnTo>
                    <a:pt x="143" y="671"/>
                  </a:lnTo>
                  <a:lnTo>
                    <a:pt x="142" y="648"/>
                  </a:lnTo>
                  <a:lnTo>
                    <a:pt x="142" y="394"/>
                  </a:lnTo>
                  <a:lnTo>
                    <a:pt x="145" y="345"/>
                  </a:lnTo>
                  <a:lnTo>
                    <a:pt x="154" y="297"/>
                  </a:lnTo>
                  <a:lnTo>
                    <a:pt x="168" y="252"/>
                  </a:lnTo>
                  <a:lnTo>
                    <a:pt x="188" y="209"/>
                  </a:lnTo>
                  <a:lnTo>
                    <a:pt x="213" y="169"/>
                  </a:lnTo>
                  <a:lnTo>
                    <a:pt x="242" y="132"/>
                  </a:lnTo>
                  <a:lnTo>
                    <a:pt x="275" y="100"/>
                  </a:lnTo>
                  <a:lnTo>
                    <a:pt x="312" y="70"/>
                  </a:lnTo>
                  <a:lnTo>
                    <a:pt x="351" y="46"/>
                  </a:lnTo>
                  <a:lnTo>
                    <a:pt x="394" y="27"/>
                  </a:lnTo>
                  <a:lnTo>
                    <a:pt x="439" y="13"/>
                  </a:lnTo>
                  <a:lnTo>
                    <a:pt x="487" y="4"/>
                  </a:lnTo>
                  <a:lnTo>
                    <a:pt x="53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43" name="Freeform 66"/>
          <p:cNvSpPr>
            <a:spLocks noEditPoints="1"/>
          </p:cNvSpPr>
          <p:nvPr/>
        </p:nvSpPr>
        <p:spPr bwMode="auto">
          <a:xfrm>
            <a:off x="3582652" y="1875001"/>
            <a:ext cx="513731" cy="511884"/>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rgbClr val="B78EF9"/>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4" name="Inhaltsplatzhalter 4"/>
          <p:cNvSpPr txBox="1"/>
          <p:nvPr/>
        </p:nvSpPr>
        <p:spPr>
          <a:xfrm>
            <a:off x="7164254" y="1900993"/>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45" name="Inhaltsplatzhalter 4"/>
          <p:cNvSpPr txBox="1"/>
          <p:nvPr/>
        </p:nvSpPr>
        <p:spPr>
          <a:xfrm>
            <a:off x="6053317" y="1916379"/>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B78EF9"/>
                </a:solidFill>
                <a:latin typeface="等线 Light" panose="02010600030101010101" charset="-122"/>
              </a:rPr>
              <a:t>40%</a:t>
            </a:r>
            <a:endParaRPr lang="en-US" sz="2800" dirty="0">
              <a:solidFill>
                <a:srgbClr val="B78EF9"/>
              </a:solidFill>
              <a:latin typeface="等线" panose="02010600030101010101" charset="-122"/>
            </a:endParaRPr>
          </a:p>
        </p:txBody>
      </p:sp>
      <p:sp>
        <p:nvSpPr>
          <p:cNvPr id="146" name="Inhaltsplatzhalter 4"/>
          <p:cNvSpPr txBox="1"/>
          <p:nvPr/>
        </p:nvSpPr>
        <p:spPr>
          <a:xfrm>
            <a:off x="7164254" y="3034111"/>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47" name="Inhaltsplatzhalter 4"/>
          <p:cNvSpPr txBox="1"/>
          <p:nvPr/>
        </p:nvSpPr>
        <p:spPr>
          <a:xfrm>
            <a:off x="6053317" y="3049554"/>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3BD8F4"/>
                </a:solidFill>
                <a:latin typeface="等线 Light" panose="02010600030101010101" charset="-122"/>
              </a:rPr>
              <a:t>50%</a:t>
            </a:r>
            <a:endParaRPr lang="en-US" sz="2800" dirty="0">
              <a:solidFill>
                <a:srgbClr val="3BD8F4"/>
              </a:solidFill>
              <a:latin typeface="等线" panose="02010600030101010101" charset="-122"/>
            </a:endParaRPr>
          </a:p>
        </p:txBody>
      </p:sp>
      <p:sp>
        <p:nvSpPr>
          <p:cNvPr id="148" name="Inhaltsplatzhalter 4"/>
          <p:cNvSpPr txBox="1"/>
          <p:nvPr/>
        </p:nvSpPr>
        <p:spPr>
          <a:xfrm>
            <a:off x="7164254" y="4167227"/>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49" name="Inhaltsplatzhalter 4"/>
          <p:cNvSpPr txBox="1"/>
          <p:nvPr/>
        </p:nvSpPr>
        <p:spPr>
          <a:xfrm>
            <a:off x="6053317" y="4182729"/>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B78EF9"/>
                </a:solidFill>
                <a:latin typeface="等线 Light" panose="02010600030101010101" charset="-122"/>
              </a:rPr>
              <a:t>70%</a:t>
            </a:r>
            <a:endParaRPr lang="en-US" sz="2800" dirty="0">
              <a:solidFill>
                <a:srgbClr val="B78EF9"/>
              </a:solidFill>
              <a:latin typeface="等线" panose="02010600030101010101" charset="-122"/>
            </a:endParaRPr>
          </a:p>
        </p:txBody>
      </p:sp>
      <p:sp>
        <p:nvSpPr>
          <p:cNvPr id="150" name="Inhaltsplatzhalter 4"/>
          <p:cNvSpPr txBox="1"/>
          <p:nvPr/>
        </p:nvSpPr>
        <p:spPr>
          <a:xfrm>
            <a:off x="7164254" y="5300348"/>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51" name="Inhaltsplatzhalter 4"/>
          <p:cNvSpPr txBox="1"/>
          <p:nvPr/>
        </p:nvSpPr>
        <p:spPr>
          <a:xfrm>
            <a:off x="6053317" y="5315905"/>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3BD8F4"/>
                </a:solidFill>
                <a:latin typeface="等线 Light" panose="02010600030101010101" charset="-122"/>
              </a:rPr>
              <a:t>50%</a:t>
            </a:r>
            <a:endParaRPr lang="en-US" sz="2800" dirty="0">
              <a:solidFill>
                <a:srgbClr val="3BD8F4"/>
              </a:solidFill>
              <a:latin typeface="等线" panose="02010600030101010101" charset="-122"/>
            </a:endParaRPr>
          </a:p>
        </p:txBody>
      </p:sp>
      <p:grpSp>
        <p:nvGrpSpPr>
          <p:cNvPr id="152" name="Group 25"/>
          <p:cNvGrpSpPr/>
          <p:nvPr/>
        </p:nvGrpSpPr>
        <p:grpSpPr>
          <a:xfrm>
            <a:off x="508002" y="1808535"/>
            <a:ext cx="2295783" cy="632460"/>
            <a:chOff x="508001" y="2024166"/>
            <a:chExt cx="2295783" cy="632460"/>
          </a:xfrm>
        </p:grpSpPr>
        <p:sp>
          <p:nvSpPr>
            <p:cNvPr id="153" name="Rectangle 64"/>
            <p:cNvSpPr/>
            <p:nvPr/>
          </p:nvSpPr>
          <p:spPr>
            <a:xfrm>
              <a:off x="508001" y="2024166"/>
              <a:ext cx="2295783" cy="632460"/>
            </a:xfrm>
            <a:prstGeom prst="rect">
              <a:avLst/>
            </a:prstGeom>
            <a:solidFill>
              <a:sysClr val="window" lastClr="FFFFFF">
                <a:lumMod val="95000"/>
              </a:sysClr>
            </a:solidFill>
            <a:ln w="12700" cap="flat" cmpd="sng" algn="ctr">
              <a:noFill/>
              <a:prstDash val="solid"/>
              <a:miter lim="800000"/>
            </a:ln>
            <a:effectLst/>
          </p:spPr>
          <p:txBody>
            <a:bodyPr lIns="73152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a:ln>
                    <a:noFill/>
                  </a:ln>
                  <a:solidFill>
                    <a:prstClr val="white">
                      <a:lumMod val="50000"/>
                    </a:prstClr>
                  </a:solidFill>
                  <a:effectLst/>
                  <a:uLnTx/>
                  <a:uFillTx/>
                  <a:latin typeface="等线" panose="02010600030101010101" charset="-122"/>
                  <a:ea typeface="+mn-ea"/>
                  <a:cs typeface="+mn-cs"/>
                </a:rPr>
                <a:t>Option 01</a:t>
              </a:r>
            </a:p>
          </p:txBody>
        </p:sp>
        <p:sp>
          <p:nvSpPr>
            <p:cNvPr id="154" name="Pentagon 65"/>
            <p:cNvSpPr/>
            <p:nvPr/>
          </p:nvSpPr>
          <p:spPr>
            <a:xfrm>
              <a:off x="508001" y="2024166"/>
              <a:ext cx="782955" cy="632460"/>
            </a:xfrm>
            <a:prstGeom prst="homePlate">
              <a:avLst/>
            </a:prstGeom>
            <a:solidFill>
              <a:srgbClr val="B78EF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white"/>
                  </a:solidFill>
                  <a:effectLst/>
                  <a:uLnTx/>
                  <a:uFillTx/>
                  <a:latin typeface="等线" panose="02010600030101010101" charset="-122"/>
                  <a:ea typeface="+mn-ea"/>
                  <a:cs typeface="+mn-cs"/>
                </a:rPr>
                <a:t>01</a:t>
              </a:r>
            </a:p>
          </p:txBody>
        </p:sp>
      </p:grpSp>
      <p:grpSp>
        <p:nvGrpSpPr>
          <p:cNvPr id="155" name="Group 26"/>
          <p:cNvGrpSpPr/>
          <p:nvPr/>
        </p:nvGrpSpPr>
        <p:grpSpPr>
          <a:xfrm>
            <a:off x="508002" y="2945368"/>
            <a:ext cx="2295783" cy="632460"/>
            <a:chOff x="508001" y="3160999"/>
            <a:chExt cx="2295783" cy="632460"/>
          </a:xfrm>
        </p:grpSpPr>
        <p:sp>
          <p:nvSpPr>
            <p:cNvPr id="156" name="Rectangle 67"/>
            <p:cNvSpPr/>
            <p:nvPr/>
          </p:nvSpPr>
          <p:spPr>
            <a:xfrm>
              <a:off x="508001" y="3160999"/>
              <a:ext cx="2295783" cy="632460"/>
            </a:xfrm>
            <a:prstGeom prst="rect">
              <a:avLst/>
            </a:prstGeom>
            <a:solidFill>
              <a:sysClr val="window" lastClr="FFFFFF">
                <a:lumMod val="95000"/>
              </a:sysClr>
            </a:solidFill>
            <a:ln w="12700" cap="flat" cmpd="sng" algn="ctr">
              <a:noFill/>
              <a:prstDash val="solid"/>
              <a:miter lim="800000"/>
            </a:ln>
            <a:effectLst/>
          </p:spPr>
          <p:txBody>
            <a:bodyPr lIns="73152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a:ln>
                    <a:noFill/>
                  </a:ln>
                  <a:solidFill>
                    <a:prstClr val="white">
                      <a:lumMod val="50000"/>
                    </a:prstClr>
                  </a:solidFill>
                  <a:effectLst/>
                  <a:uLnTx/>
                  <a:uFillTx/>
                  <a:latin typeface="等线" panose="02010600030101010101" charset="-122"/>
                  <a:ea typeface="+mn-ea"/>
                  <a:cs typeface="+mn-cs"/>
                </a:rPr>
                <a:t>Option 02</a:t>
              </a:r>
            </a:p>
          </p:txBody>
        </p:sp>
        <p:sp>
          <p:nvSpPr>
            <p:cNvPr id="157" name="Pentagon 68"/>
            <p:cNvSpPr/>
            <p:nvPr/>
          </p:nvSpPr>
          <p:spPr>
            <a:xfrm>
              <a:off x="508001" y="3160999"/>
              <a:ext cx="782955" cy="632460"/>
            </a:xfrm>
            <a:prstGeom prst="homePlate">
              <a:avLst/>
            </a:prstGeom>
            <a:solidFill>
              <a:srgbClr val="3BD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white"/>
                  </a:solidFill>
                  <a:effectLst/>
                  <a:uLnTx/>
                  <a:uFillTx/>
                  <a:latin typeface="等线" panose="02010600030101010101" charset="-122"/>
                  <a:ea typeface="+mn-ea"/>
                  <a:cs typeface="+mn-cs"/>
                </a:rPr>
                <a:t>02</a:t>
              </a:r>
            </a:p>
          </p:txBody>
        </p:sp>
      </p:grpSp>
      <p:grpSp>
        <p:nvGrpSpPr>
          <p:cNvPr id="158" name="Group 27"/>
          <p:cNvGrpSpPr/>
          <p:nvPr/>
        </p:nvGrpSpPr>
        <p:grpSpPr>
          <a:xfrm>
            <a:off x="508002" y="4082201"/>
            <a:ext cx="2295783" cy="632460"/>
            <a:chOff x="508001" y="4297832"/>
            <a:chExt cx="2295783" cy="632460"/>
          </a:xfrm>
        </p:grpSpPr>
        <p:sp>
          <p:nvSpPr>
            <p:cNvPr id="159" name="Rectangle 90"/>
            <p:cNvSpPr/>
            <p:nvPr/>
          </p:nvSpPr>
          <p:spPr>
            <a:xfrm>
              <a:off x="508001" y="4297832"/>
              <a:ext cx="2295783" cy="632460"/>
            </a:xfrm>
            <a:prstGeom prst="rect">
              <a:avLst/>
            </a:prstGeom>
            <a:solidFill>
              <a:sysClr val="window" lastClr="FFFFFF">
                <a:lumMod val="95000"/>
              </a:sysClr>
            </a:solidFill>
            <a:ln w="12700" cap="flat" cmpd="sng" algn="ctr">
              <a:noFill/>
              <a:prstDash val="solid"/>
              <a:miter lim="800000"/>
            </a:ln>
            <a:effectLst/>
          </p:spPr>
          <p:txBody>
            <a:bodyPr lIns="73152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a:ln>
                    <a:noFill/>
                  </a:ln>
                  <a:solidFill>
                    <a:prstClr val="white">
                      <a:lumMod val="50000"/>
                    </a:prstClr>
                  </a:solidFill>
                  <a:effectLst/>
                  <a:uLnTx/>
                  <a:uFillTx/>
                  <a:latin typeface="等线" panose="02010600030101010101" charset="-122"/>
                  <a:ea typeface="+mn-ea"/>
                  <a:cs typeface="+mn-cs"/>
                </a:rPr>
                <a:t>Option 03</a:t>
              </a:r>
            </a:p>
          </p:txBody>
        </p:sp>
        <p:sp>
          <p:nvSpPr>
            <p:cNvPr id="160" name="Pentagon 91"/>
            <p:cNvSpPr/>
            <p:nvPr/>
          </p:nvSpPr>
          <p:spPr>
            <a:xfrm>
              <a:off x="508001" y="4297832"/>
              <a:ext cx="782955" cy="632460"/>
            </a:xfrm>
            <a:prstGeom prst="homePlate">
              <a:avLst/>
            </a:prstGeom>
            <a:solidFill>
              <a:srgbClr val="B78EF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white"/>
                  </a:solidFill>
                  <a:effectLst/>
                  <a:uLnTx/>
                  <a:uFillTx/>
                  <a:latin typeface="等线" panose="02010600030101010101" charset="-122"/>
                  <a:ea typeface="+mn-ea"/>
                  <a:cs typeface="+mn-cs"/>
                </a:rPr>
                <a:t>03</a:t>
              </a:r>
            </a:p>
          </p:txBody>
        </p:sp>
      </p:grpSp>
      <p:grpSp>
        <p:nvGrpSpPr>
          <p:cNvPr id="161" name="Group 28"/>
          <p:cNvGrpSpPr/>
          <p:nvPr/>
        </p:nvGrpSpPr>
        <p:grpSpPr>
          <a:xfrm>
            <a:off x="508002" y="5219035"/>
            <a:ext cx="2295783" cy="632460"/>
            <a:chOff x="508001" y="5434666"/>
            <a:chExt cx="2295783" cy="632460"/>
          </a:xfrm>
        </p:grpSpPr>
        <p:sp>
          <p:nvSpPr>
            <p:cNvPr id="162" name="Rectangle 93"/>
            <p:cNvSpPr/>
            <p:nvPr/>
          </p:nvSpPr>
          <p:spPr>
            <a:xfrm>
              <a:off x="508001" y="5434666"/>
              <a:ext cx="2295783" cy="632460"/>
            </a:xfrm>
            <a:prstGeom prst="rect">
              <a:avLst/>
            </a:prstGeom>
            <a:solidFill>
              <a:sysClr val="window" lastClr="FFFFFF">
                <a:lumMod val="95000"/>
              </a:sysClr>
            </a:solidFill>
            <a:ln w="12700" cap="flat" cmpd="sng" algn="ctr">
              <a:noFill/>
              <a:prstDash val="solid"/>
              <a:miter lim="800000"/>
            </a:ln>
            <a:effectLst/>
          </p:spPr>
          <p:txBody>
            <a:bodyPr lIns="73152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a:ln>
                    <a:noFill/>
                  </a:ln>
                  <a:solidFill>
                    <a:prstClr val="white">
                      <a:lumMod val="50000"/>
                    </a:prstClr>
                  </a:solidFill>
                  <a:effectLst/>
                  <a:uLnTx/>
                  <a:uFillTx/>
                  <a:latin typeface="等线" panose="02010600030101010101" charset="-122"/>
                  <a:ea typeface="+mn-ea"/>
                  <a:cs typeface="+mn-cs"/>
                </a:rPr>
                <a:t>Option 04</a:t>
              </a:r>
            </a:p>
          </p:txBody>
        </p:sp>
        <p:sp>
          <p:nvSpPr>
            <p:cNvPr id="163" name="Pentagon 94"/>
            <p:cNvSpPr/>
            <p:nvPr/>
          </p:nvSpPr>
          <p:spPr>
            <a:xfrm>
              <a:off x="508001" y="5434666"/>
              <a:ext cx="782955" cy="632460"/>
            </a:xfrm>
            <a:prstGeom prst="homePlate">
              <a:avLst/>
            </a:prstGeom>
            <a:solidFill>
              <a:srgbClr val="3BD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white"/>
                  </a:solidFill>
                  <a:effectLst/>
                  <a:uLnTx/>
                  <a:uFillTx/>
                  <a:latin typeface="等线" panose="02010600030101010101" charset="-122"/>
                  <a:ea typeface="+mn-ea"/>
                  <a:cs typeface="+mn-cs"/>
                </a:rPr>
                <a:t>04</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20000" decel="64000" fill="hold" nodeType="afterEffect">
                                  <p:stCondLst>
                                    <p:cond delay="0"/>
                                  </p:stCondLst>
                                  <p:childTnLst>
                                    <p:set>
                                      <p:cBhvr>
                                        <p:cTn id="12" dur="1" fill="hold">
                                          <p:stCondLst>
                                            <p:cond delay="0"/>
                                          </p:stCondLst>
                                        </p:cTn>
                                        <p:tgtEl>
                                          <p:spTgt spid="152"/>
                                        </p:tgtEl>
                                        <p:attrNameLst>
                                          <p:attrName>style.visibility</p:attrName>
                                        </p:attrNameLst>
                                      </p:cBhvr>
                                      <p:to>
                                        <p:strVal val="visible"/>
                                      </p:to>
                                    </p:set>
                                    <p:anim calcmode="lin" valueType="num">
                                      <p:cBhvr additive="base">
                                        <p:cTn id="13" dur="500" fill="hold"/>
                                        <p:tgtEl>
                                          <p:spTgt spid="152"/>
                                        </p:tgtEl>
                                        <p:attrNameLst>
                                          <p:attrName>ppt_x</p:attrName>
                                        </p:attrNameLst>
                                      </p:cBhvr>
                                      <p:tavLst>
                                        <p:tav tm="0">
                                          <p:val>
                                            <p:strVal val="0-#ppt_w/2"/>
                                          </p:val>
                                        </p:tav>
                                        <p:tav tm="100000">
                                          <p:val>
                                            <p:strVal val="#ppt_x"/>
                                          </p:val>
                                        </p:tav>
                                      </p:tavLst>
                                    </p:anim>
                                    <p:anim calcmode="lin" valueType="num">
                                      <p:cBhvr additive="base">
                                        <p:cTn id="14" dur="500" fill="hold"/>
                                        <p:tgtEl>
                                          <p:spTgt spid="15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4" accel="20000" decel="64000" fill="hold" grpId="0" nodeType="afterEffect">
                                  <p:stCondLst>
                                    <p:cond delay="0"/>
                                  </p:stCondLst>
                                  <p:childTnLst>
                                    <p:set>
                                      <p:cBhvr>
                                        <p:cTn id="17" dur="1" fill="hold">
                                          <p:stCondLst>
                                            <p:cond delay="0"/>
                                          </p:stCondLst>
                                        </p:cTn>
                                        <p:tgtEl>
                                          <p:spTgt spid="109"/>
                                        </p:tgtEl>
                                        <p:attrNameLst>
                                          <p:attrName>style.visibility</p:attrName>
                                        </p:attrNameLst>
                                      </p:cBhvr>
                                      <p:to>
                                        <p:strVal val="visible"/>
                                      </p:to>
                                    </p:set>
                                    <p:anim calcmode="lin" valueType="num">
                                      <p:cBhvr additive="base">
                                        <p:cTn id="18" dur="500" fill="hold"/>
                                        <p:tgtEl>
                                          <p:spTgt spid="109"/>
                                        </p:tgtEl>
                                        <p:attrNameLst>
                                          <p:attrName>ppt_x</p:attrName>
                                        </p:attrNameLst>
                                      </p:cBhvr>
                                      <p:tavLst>
                                        <p:tav tm="0">
                                          <p:val>
                                            <p:strVal val="#ppt_x"/>
                                          </p:val>
                                        </p:tav>
                                        <p:tav tm="100000">
                                          <p:val>
                                            <p:strVal val="#ppt_x"/>
                                          </p:val>
                                        </p:tav>
                                      </p:tavLst>
                                    </p:anim>
                                    <p:anim calcmode="lin" valueType="num">
                                      <p:cBhvr additive="base">
                                        <p:cTn id="19" dur="500" fill="hold"/>
                                        <p:tgtEl>
                                          <p:spTgt spid="109"/>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accel="20000" decel="64000" fill="hold" grpId="0" nodeType="afterEffect">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500" fill="hold"/>
                                        <p:tgtEl>
                                          <p:spTgt spid="112"/>
                                        </p:tgtEl>
                                        <p:attrNameLst>
                                          <p:attrName>ppt_x</p:attrName>
                                        </p:attrNameLst>
                                      </p:cBhvr>
                                      <p:tavLst>
                                        <p:tav tm="0">
                                          <p:val>
                                            <p:strVal val="#ppt_x"/>
                                          </p:val>
                                        </p:tav>
                                        <p:tav tm="100000">
                                          <p:val>
                                            <p:strVal val="#ppt_x"/>
                                          </p:val>
                                        </p:tav>
                                      </p:tavLst>
                                    </p:anim>
                                    <p:anim calcmode="lin" valueType="num">
                                      <p:cBhvr additive="base">
                                        <p:cTn id="24" dur="500" fill="hold"/>
                                        <p:tgtEl>
                                          <p:spTgt spid="112"/>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43"/>
                                        </p:tgtEl>
                                        <p:attrNameLst>
                                          <p:attrName>style.visibility</p:attrName>
                                        </p:attrNameLst>
                                      </p:cBhvr>
                                      <p:to>
                                        <p:strVal val="visible"/>
                                      </p:to>
                                    </p:set>
                                    <p:anim calcmode="lin" valueType="num">
                                      <p:cBhvr>
                                        <p:cTn id="28" dur="500" fill="hold"/>
                                        <p:tgtEl>
                                          <p:spTgt spid="143"/>
                                        </p:tgtEl>
                                        <p:attrNameLst>
                                          <p:attrName>ppt_w</p:attrName>
                                        </p:attrNameLst>
                                      </p:cBhvr>
                                      <p:tavLst>
                                        <p:tav tm="0">
                                          <p:val>
                                            <p:fltVal val="0"/>
                                          </p:val>
                                        </p:tav>
                                        <p:tav tm="100000">
                                          <p:val>
                                            <p:strVal val="#ppt_w"/>
                                          </p:val>
                                        </p:tav>
                                      </p:tavLst>
                                    </p:anim>
                                    <p:anim calcmode="lin" valueType="num">
                                      <p:cBhvr>
                                        <p:cTn id="29" dur="500" fill="hold"/>
                                        <p:tgtEl>
                                          <p:spTgt spid="143"/>
                                        </p:tgtEl>
                                        <p:attrNameLst>
                                          <p:attrName>ppt_h</p:attrName>
                                        </p:attrNameLst>
                                      </p:cBhvr>
                                      <p:tavLst>
                                        <p:tav tm="0">
                                          <p:val>
                                            <p:fltVal val="0"/>
                                          </p:val>
                                        </p:tav>
                                        <p:tav tm="100000">
                                          <p:val>
                                            <p:strVal val="#ppt_h"/>
                                          </p:val>
                                        </p:tav>
                                      </p:tavLst>
                                    </p:anim>
                                    <p:animEffect transition="in" filter="fade">
                                      <p:cBhvr>
                                        <p:cTn id="30" dur="500"/>
                                        <p:tgtEl>
                                          <p:spTgt spid="143"/>
                                        </p:tgtEl>
                                      </p:cBhvr>
                                    </p:animEffect>
                                  </p:childTnLst>
                                </p:cTn>
                              </p:par>
                              <p:par>
                                <p:cTn id="31" presetID="22" presetClass="entr" presetSubtype="8"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wipe(left)">
                                      <p:cBhvr>
                                        <p:cTn id="33" dur="500"/>
                                        <p:tgtEl>
                                          <p:spTgt spid="96"/>
                                        </p:tgtEl>
                                      </p:cBhvr>
                                    </p:animEffect>
                                  </p:childTnLst>
                                </p:cTn>
                              </p:par>
                            </p:childTnLst>
                          </p:cTn>
                        </p:par>
                        <p:par>
                          <p:cTn id="34" fill="hold">
                            <p:stCondLst>
                              <p:cond delay="3000"/>
                            </p:stCondLst>
                            <p:childTnLst>
                              <p:par>
                                <p:cTn id="35" presetID="2" presetClass="entr" presetSubtype="4" accel="20000" decel="64000" fill="hold" grpId="0" nodeType="afterEffect">
                                  <p:stCondLst>
                                    <p:cond delay="0"/>
                                  </p:stCondLst>
                                  <p:childTnLst>
                                    <p:set>
                                      <p:cBhvr>
                                        <p:cTn id="36" dur="1" fill="hold">
                                          <p:stCondLst>
                                            <p:cond delay="0"/>
                                          </p:stCondLst>
                                        </p:cTn>
                                        <p:tgtEl>
                                          <p:spTgt spid="145"/>
                                        </p:tgtEl>
                                        <p:attrNameLst>
                                          <p:attrName>style.visibility</p:attrName>
                                        </p:attrNameLst>
                                      </p:cBhvr>
                                      <p:to>
                                        <p:strVal val="visible"/>
                                      </p:to>
                                    </p:set>
                                    <p:anim calcmode="lin" valueType="num">
                                      <p:cBhvr additive="base">
                                        <p:cTn id="37" dur="500" fill="hold"/>
                                        <p:tgtEl>
                                          <p:spTgt spid="145"/>
                                        </p:tgtEl>
                                        <p:attrNameLst>
                                          <p:attrName>ppt_x</p:attrName>
                                        </p:attrNameLst>
                                      </p:cBhvr>
                                      <p:tavLst>
                                        <p:tav tm="0">
                                          <p:val>
                                            <p:strVal val="#ppt_x"/>
                                          </p:val>
                                        </p:tav>
                                        <p:tav tm="100000">
                                          <p:val>
                                            <p:strVal val="#ppt_x"/>
                                          </p:val>
                                        </p:tav>
                                      </p:tavLst>
                                    </p:anim>
                                    <p:anim calcmode="lin" valueType="num">
                                      <p:cBhvr additive="base">
                                        <p:cTn id="38" dur="500" fill="hold"/>
                                        <p:tgtEl>
                                          <p:spTgt spid="145"/>
                                        </p:tgtEl>
                                        <p:attrNameLst>
                                          <p:attrName>ppt_y</p:attrName>
                                        </p:attrNameLst>
                                      </p:cBhvr>
                                      <p:tavLst>
                                        <p:tav tm="0">
                                          <p:val>
                                            <p:strVal val="1+#ppt_h/2"/>
                                          </p:val>
                                        </p:tav>
                                        <p:tav tm="100000">
                                          <p:val>
                                            <p:strVal val="#ppt_y"/>
                                          </p:val>
                                        </p:tav>
                                      </p:tavLst>
                                    </p:anim>
                                  </p:childTnLst>
                                </p:cTn>
                              </p:par>
                              <p:par>
                                <p:cTn id="39" presetID="2" presetClass="entr" presetSubtype="2" accel="20000" decel="6400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 calcmode="lin" valueType="num">
                                      <p:cBhvr additive="base">
                                        <p:cTn id="41" dur="500" fill="hold"/>
                                        <p:tgtEl>
                                          <p:spTgt spid="144"/>
                                        </p:tgtEl>
                                        <p:attrNameLst>
                                          <p:attrName>ppt_x</p:attrName>
                                        </p:attrNameLst>
                                      </p:cBhvr>
                                      <p:tavLst>
                                        <p:tav tm="0">
                                          <p:val>
                                            <p:strVal val="1+#ppt_w/2"/>
                                          </p:val>
                                        </p:tav>
                                        <p:tav tm="100000">
                                          <p:val>
                                            <p:strVal val="#ppt_x"/>
                                          </p:val>
                                        </p:tav>
                                      </p:tavLst>
                                    </p:anim>
                                    <p:anim calcmode="lin" valueType="num">
                                      <p:cBhvr additive="base">
                                        <p:cTn id="42" dur="500" fill="hold"/>
                                        <p:tgtEl>
                                          <p:spTgt spid="144"/>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fade">
                                      <p:cBhvr>
                                        <p:cTn id="45" dur="500"/>
                                        <p:tgtEl>
                                          <p:spTgt spid="116"/>
                                        </p:tgtEl>
                                      </p:cBhvr>
                                    </p:animEffect>
                                  </p:childTnLst>
                                </p:cTn>
                              </p:par>
                            </p:childTnLst>
                          </p:cTn>
                        </p:par>
                        <p:par>
                          <p:cTn id="46" fill="hold">
                            <p:stCondLst>
                              <p:cond delay="3500"/>
                            </p:stCondLst>
                            <p:childTnLst>
                              <p:par>
                                <p:cTn id="47" presetID="2" presetClass="entr" presetSubtype="8" accel="20000" decel="64000" fill="hold" nodeType="afterEffect">
                                  <p:stCondLst>
                                    <p:cond delay="0"/>
                                  </p:stCondLst>
                                  <p:childTnLst>
                                    <p:set>
                                      <p:cBhvr>
                                        <p:cTn id="48" dur="1" fill="hold">
                                          <p:stCondLst>
                                            <p:cond delay="0"/>
                                          </p:stCondLst>
                                        </p:cTn>
                                        <p:tgtEl>
                                          <p:spTgt spid="155"/>
                                        </p:tgtEl>
                                        <p:attrNameLst>
                                          <p:attrName>style.visibility</p:attrName>
                                        </p:attrNameLst>
                                      </p:cBhvr>
                                      <p:to>
                                        <p:strVal val="visible"/>
                                      </p:to>
                                    </p:set>
                                    <p:anim calcmode="lin" valueType="num">
                                      <p:cBhvr additive="base">
                                        <p:cTn id="49" dur="500" fill="hold"/>
                                        <p:tgtEl>
                                          <p:spTgt spid="155"/>
                                        </p:tgtEl>
                                        <p:attrNameLst>
                                          <p:attrName>ppt_x</p:attrName>
                                        </p:attrNameLst>
                                      </p:cBhvr>
                                      <p:tavLst>
                                        <p:tav tm="0">
                                          <p:val>
                                            <p:strVal val="0-#ppt_w/2"/>
                                          </p:val>
                                        </p:tav>
                                        <p:tav tm="100000">
                                          <p:val>
                                            <p:strVal val="#ppt_x"/>
                                          </p:val>
                                        </p:tav>
                                      </p:tavLst>
                                    </p:anim>
                                    <p:anim calcmode="lin" valueType="num">
                                      <p:cBhvr additive="base">
                                        <p:cTn id="50" dur="500" fill="hold"/>
                                        <p:tgtEl>
                                          <p:spTgt spid="155"/>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 presetClass="entr" presetSubtype="4" accel="20000" decel="64000" fill="hold" grpId="0" nodeType="afterEffect">
                                  <p:stCondLst>
                                    <p:cond delay="0"/>
                                  </p:stCondLst>
                                  <p:childTnLst>
                                    <p:set>
                                      <p:cBhvr>
                                        <p:cTn id="53" dur="1" fill="hold">
                                          <p:stCondLst>
                                            <p:cond delay="0"/>
                                          </p:stCondLst>
                                        </p:cTn>
                                        <p:tgtEl>
                                          <p:spTgt spid="111"/>
                                        </p:tgtEl>
                                        <p:attrNameLst>
                                          <p:attrName>style.visibility</p:attrName>
                                        </p:attrNameLst>
                                      </p:cBhvr>
                                      <p:to>
                                        <p:strVal val="visible"/>
                                      </p:to>
                                    </p:set>
                                    <p:anim calcmode="lin" valueType="num">
                                      <p:cBhvr additive="base">
                                        <p:cTn id="54" dur="500" fill="hold"/>
                                        <p:tgtEl>
                                          <p:spTgt spid="111"/>
                                        </p:tgtEl>
                                        <p:attrNameLst>
                                          <p:attrName>ppt_x</p:attrName>
                                        </p:attrNameLst>
                                      </p:cBhvr>
                                      <p:tavLst>
                                        <p:tav tm="0">
                                          <p:val>
                                            <p:strVal val="#ppt_x"/>
                                          </p:val>
                                        </p:tav>
                                        <p:tav tm="100000">
                                          <p:val>
                                            <p:strVal val="#ppt_x"/>
                                          </p:val>
                                        </p:tav>
                                      </p:tavLst>
                                    </p:anim>
                                    <p:anim calcmode="lin" valueType="num">
                                      <p:cBhvr additive="base">
                                        <p:cTn id="55" dur="500" fill="hold"/>
                                        <p:tgtEl>
                                          <p:spTgt spid="111"/>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4" accel="20000" decel="64000" fill="hold" grpId="0" nodeType="afterEffect">
                                  <p:stCondLst>
                                    <p:cond delay="0"/>
                                  </p:stCondLst>
                                  <p:childTnLst>
                                    <p:set>
                                      <p:cBhvr>
                                        <p:cTn id="58" dur="1" fill="hold">
                                          <p:stCondLst>
                                            <p:cond delay="0"/>
                                          </p:stCondLst>
                                        </p:cTn>
                                        <p:tgtEl>
                                          <p:spTgt spid="110"/>
                                        </p:tgtEl>
                                        <p:attrNameLst>
                                          <p:attrName>style.visibility</p:attrName>
                                        </p:attrNameLst>
                                      </p:cBhvr>
                                      <p:to>
                                        <p:strVal val="visible"/>
                                      </p:to>
                                    </p:set>
                                    <p:anim calcmode="lin" valueType="num">
                                      <p:cBhvr additive="base">
                                        <p:cTn id="59" dur="500" fill="hold"/>
                                        <p:tgtEl>
                                          <p:spTgt spid="110"/>
                                        </p:tgtEl>
                                        <p:attrNameLst>
                                          <p:attrName>ppt_x</p:attrName>
                                        </p:attrNameLst>
                                      </p:cBhvr>
                                      <p:tavLst>
                                        <p:tav tm="0">
                                          <p:val>
                                            <p:strVal val="#ppt_x"/>
                                          </p:val>
                                        </p:tav>
                                        <p:tav tm="100000">
                                          <p:val>
                                            <p:strVal val="#ppt_x"/>
                                          </p:val>
                                        </p:tav>
                                      </p:tavLst>
                                    </p:anim>
                                    <p:anim calcmode="lin" valueType="num">
                                      <p:cBhvr additive="base">
                                        <p:cTn id="60" dur="500" fill="hold"/>
                                        <p:tgtEl>
                                          <p:spTgt spid="110"/>
                                        </p:tgtEl>
                                        <p:attrNameLst>
                                          <p:attrName>ppt_y</p:attrName>
                                        </p:attrNameLst>
                                      </p:cBhvr>
                                      <p:tavLst>
                                        <p:tav tm="0">
                                          <p:val>
                                            <p:strVal val="1+#ppt_h/2"/>
                                          </p:val>
                                        </p:tav>
                                        <p:tav tm="100000">
                                          <p:val>
                                            <p:strVal val="#ppt_y"/>
                                          </p:val>
                                        </p:tav>
                                      </p:tavLst>
                                    </p:anim>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140"/>
                                        </p:tgtEl>
                                        <p:attrNameLst>
                                          <p:attrName>style.visibility</p:attrName>
                                        </p:attrNameLst>
                                      </p:cBhvr>
                                      <p:to>
                                        <p:strVal val="visible"/>
                                      </p:to>
                                    </p:set>
                                    <p:anim calcmode="lin" valueType="num">
                                      <p:cBhvr>
                                        <p:cTn id="64" dur="500" fill="hold"/>
                                        <p:tgtEl>
                                          <p:spTgt spid="140"/>
                                        </p:tgtEl>
                                        <p:attrNameLst>
                                          <p:attrName>ppt_w</p:attrName>
                                        </p:attrNameLst>
                                      </p:cBhvr>
                                      <p:tavLst>
                                        <p:tav tm="0">
                                          <p:val>
                                            <p:fltVal val="0"/>
                                          </p:val>
                                        </p:tav>
                                        <p:tav tm="100000">
                                          <p:val>
                                            <p:strVal val="#ppt_w"/>
                                          </p:val>
                                        </p:tav>
                                      </p:tavLst>
                                    </p:anim>
                                    <p:anim calcmode="lin" valueType="num">
                                      <p:cBhvr>
                                        <p:cTn id="65" dur="500" fill="hold"/>
                                        <p:tgtEl>
                                          <p:spTgt spid="140"/>
                                        </p:tgtEl>
                                        <p:attrNameLst>
                                          <p:attrName>ppt_h</p:attrName>
                                        </p:attrNameLst>
                                      </p:cBhvr>
                                      <p:tavLst>
                                        <p:tav tm="0">
                                          <p:val>
                                            <p:fltVal val="0"/>
                                          </p:val>
                                        </p:tav>
                                        <p:tav tm="100000">
                                          <p:val>
                                            <p:strVal val="#ppt_h"/>
                                          </p:val>
                                        </p:tav>
                                      </p:tavLst>
                                    </p:anim>
                                    <p:animEffect transition="in" filter="fade">
                                      <p:cBhvr>
                                        <p:cTn id="66" dur="500"/>
                                        <p:tgtEl>
                                          <p:spTgt spid="140"/>
                                        </p:tgtEl>
                                      </p:cBhvr>
                                    </p:animEffect>
                                  </p:childTnLst>
                                </p:cTn>
                              </p:par>
                              <p:par>
                                <p:cTn id="67" presetID="22" presetClass="entr" presetSubtype="8" fill="hold" nodeType="with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wipe(left)">
                                      <p:cBhvr>
                                        <p:cTn id="69" dur="500"/>
                                        <p:tgtEl>
                                          <p:spTgt spid="99"/>
                                        </p:tgtEl>
                                      </p:cBhvr>
                                    </p:animEffect>
                                  </p:childTnLst>
                                </p:cTn>
                              </p:par>
                            </p:childTnLst>
                          </p:cTn>
                        </p:par>
                        <p:par>
                          <p:cTn id="70" fill="hold">
                            <p:stCondLst>
                              <p:cond delay="5500"/>
                            </p:stCondLst>
                            <p:childTnLst>
                              <p:par>
                                <p:cTn id="71" presetID="2" presetClass="entr" presetSubtype="4" accel="20000" decel="64000" fill="hold" grpId="0" nodeType="afterEffect">
                                  <p:stCondLst>
                                    <p:cond delay="0"/>
                                  </p:stCondLst>
                                  <p:childTnLst>
                                    <p:set>
                                      <p:cBhvr>
                                        <p:cTn id="72" dur="1" fill="hold">
                                          <p:stCondLst>
                                            <p:cond delay="0"/>
                                          </p:stCondLst>
                                        </p:cTn>
                                        <p:tgtEl>
                                          <p:spTgt spid="147"/>
                                        </p:tgtEl>
                                        <p:attrNameLst>
                                          <p:attrName>style.visibility</p:attrName>
                                        </p:attrNameLst>
                                      </p:cBhvr>
                                      <p:to>
                                        <p:strVal val="visible"/>
                                      </p:to>
                                    </p:set>
                                    <p:anim calcmode="lin" valueType="num">
                                      <p:cBhvr additive="base">
                                        <p:cTn id="73" dur="500" fill="hold"/>
                                        <p:tgtEl>
                                          <p:spTgt spid="147"/>
                                        </p:tgtEl>
                                        <p:attrNameLst>
                                          <p:attrName>ppt_x</p:attrName>
                                        </p:attrNameLst>
                                      </p:cBhvr>
                                      <p:tavLst>
                                        <p:tav tm="0">
                                          <p:val>
                                            <p:strVal val="#ppt_x"/>
                                          </p:val>
                                        </p:tav>
                                        <p:tav tm="100000">
                                          <p:val>
                                            <p:strVal val="#ppt_x"/>
                                          </p:val>
                                        </p:tav>
                                      </p:tavLst>
                                    </p:anim>
                                    <p:anim calcmode="lin" valueType="num">
                                      <p:cBhvr additive="base">
                                        <p:cTn id="74" dur="500" fill="hold"/>
                                        <p:tgtEl>
                                          <p:spTgt spid="147"/>
                                        </p:tgtEl>
                                        <p:attrNameLst>
                                          <p:attrName>ppt_y</p:attrName>
                                        </p:attrNameLst>
                                      </p:cBhvr>
                                      <p:tavLst>
                                        <p:tav tm="0">
                                          <p:val>
                                            <p:strVal val="1+#ppt_h/2"/>
                                          </p:val>
                                        </p:tav>
                                        <p:tav tm="100000">
                                          <p:val>
                                            <p:strVal val="#ppt_y"/>
                                          </p:val>
                                        </p:tav>
                                      </p:tavLst>
                                    </p:anim>
                                  </p:childTnLst>
                                </p:cTn>
                              </p:par>
                              <p:par>
                                <p:cTn id="75" presetID="2" presetClass="entr" presetSubtype="2" accel="20000" decel="64000" fill="hold" grpId="0" nodeType="withEffect">
                                  <p:stCondLst>
                                    <p:cond delay="0"/>
                                  </p:stCondLst>
                                  <p:childTnLst>
                                    <p:set>
                                      <p:cBhvr>
                                        <p:cTn id="76" dur="1" fill="hold">
                                          <p:stCondLst>
                                            <p:cond delay="0"/>
                                          </p:stCondLst>
                                        </p:cTn>
                                        <p:tgtEl>
                                          <p:spTgt spid="146"/>
                                        </p:tgtEl>
                                        <p:attrNameLst>
                                          <p:attrName>style.visibility</p:attrName>
                                        </p:attrNameLst>
                                      </p:cBhvr>
                                      <p:to>
                                        <p:strVal val="visible"/>
                                      </p:to>
                                    </p:set>
                                    <p:anim calcmode="lin" valueType="num">
                                      <p:cBhvr additive="base">
                                        <p:cTn id="77" dur="500" fill="hold"/>
                                        <p:tgtEl>
                                          <p:spTgt spid="146"/>
                                        </p:tgtEl>
                                        <p:attrNameLst>
                                          <p:attrName>ppt_x</p:attrName>
                                        </p:attrNameLst>
                                      </p:cBhvr>
                                      <p:tavLst>
                                        <p:tav tm="0">
                                          <p:val>
                                            <p:strVal val="1+#ppt_w/2"/>
                                          </p:val>
                                        </p:tav>
                                        <p:tav tm="100000">
                                          <p:val>
                                            <p:strVal val="#ppt_x"/>
                                          </p:val>
                                        </p:tav>
                                      </p:tavLst>
                                    </p:anim>
                                    <p:anim calcmode="lin" valueType="num">
                                      <p:cBhvr additive="base">
                                        <p:cTn id="78" dur="500" fill="hold"/>
                                        <p:tgtEl>
                                          <p:spTgt spid="146"/>
                                        </p:tgtEl>
                                        <p:attrNameLst>
                                          <p:attrName>ppt_y</p:attrName>
                                        </p:attrNameLst>
                                      </p:cBhvr>
                                      <p:tavLst>
                                        <p:tav tm="0">
                                          <p:val>
                                            <p:strVal val="#ppt_y"/>
                                          </p:val>
                                        </p:tav>
                                        <p:tav tm="100000">
                                          <p:val>
                                            <p:strVal val="#ppt_y"/>
                                          </p:val>
                                        </p:tav>
                                      </p:tavLst>
                                    </p:anim>
                                  </p:childTnLst>
                                </p:cTn>
                              </p:par>
                              <p:par>
                                <p:cTn id="79" presetID="10" presetClass="entr" presetSubtype="0" fill="hold"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500"/>
                                        <p:tgtEl>
                                          <p:spTgt spid="121"/>
                                        </p:tgtEl>
                                      </p:cBhvr>
                                    </p:animEffect>
                                  </p:childTnLst>
                                </p:cTn>
                              </p:par>
                            </p:childTnLst>
                          </p:cTn>
                        </p:par>
                        <p:par>
                          <p:cTn id="82" fill="hold">
                            <p:stCondLst>
                              <p:cond delay="6000"/>
                            </p:stCondLst>
                            <p:childTnLst>
                              <p:par>
                                <p:cTn id="83" presetID="2" presetClass="entr" presetSubtype="8" accel="20000" decel="64000" fill="hold" nodeType="afterEffect">
                                  <p:stCondLst>
                                    <p:cond delay="0"/>
                                  </p:stCondLst>
                                  <p:childTnLst>
                                    <p:set>
                                      <p:cBhvr>
                                        <p:cTn id="84" dur="1" fill="hold">
                                          <p:stCondLst>
                                            <p:cond delay="0"/>
                                          </p:stCondLst>
                                        </p:cTn>
                                        <p:tgtEl>
                                          <p:spTgt spid="158"/>
                                        </p:tgtEl>
                                        <p:attrNameLst>
                                          <p:attrName>style.visibility</p:attrName>
                                        </p:attrNameLst>
                                      </p:cBhvr>
                                      <p:to>
                                        <p:strVal val="visible"/>
                                      </p:to>
                                    </p:set>
                                    <p:anim calcmode="lin" valueType="num">
                                      <p:cBhvr additive="base">
                                        <p:cTn id="85" dur="500" fill="hold"/>
                                        <p:tgtEl>
                                          <p:spTgt spid="158"/>
                                        </p:tgtEl>
                                        <p:attrNameLst>
                                          <p:attrName>ppt_x</p:attrName>
                                        </p:attrNameLst>
                                      </p:cBhvr>
                                      <p:tavLst>
                                        <p:tav tm="0">
                                          <p:val>
                                            <p:strVal val="0-#ppt_w/2"/>
                                          </p:val>
                                        </p:tav>
                                        <p:tav tm="100000">
                                          <p:val>
                                            <p:strVal val="#ppt_x"/>
                                          </p:val>
                                        </p:tav>
                                      </p:tavLst>
                                    </p:anim>
                                    <p:anim calcmode="lin" valueType="num">
                                      <p:cBhvr additive="base">
                                        <p:cTn id="86" dur="500" fill="hold"/>
                                        <p:tgtEl>
                                          <p:spTgt spid="158"/>
                                        </p:tgtEl>
                                        <p:attrNameLst>
                                          <p:attrName>ppt_y</p:attrName>
                                        </p:attrNameLst>
                                      </p:cBhvr>
                                      <p:tavLst>
                                        <p:tav tm="0">
                                          <p:val>
                                            <p:strVal val="#ppt_y"/>
                                          </p:val>
                                        </p:tav>
                                        <p:tav tm="100000">
                                          <p:val>
                                            <p:strVal val="#ppt_y"/>
                                          </p:val>
                                        </p:tav>
                                      </p:tavLst>
                                    </p:anim>
                                  </p:childTnLst>
                                </p:cTn>
                              </p:par>
                            </p:childTnLst>
                          </p:cTn>
                        </p:par>
                        <p:par>
                          <p:cTn id="87" fill="hold">
                            <p:stCondLst>
                              <p:cond delay="6500"/>
                            </p:stCondLst>
                            <p:childTnLst>
                              <p:par>
                                <p:cTn id="88" presetID="2" presetClass="entr" presetSubtype="4" accel="20000" decel="64000" fill="hold" grpId="0" nodeType="afterEffect">
                                  <p:stCondLst>
                                    <p:cond delay="0"/>
                                  </p:stCondLst>
                                  <p:childTnLst>
                                    <p:set>
                                      <p:cBhvr>
                                        <p:cTn id="89" dur="1" fill="hold">
                                          <p:stCondLst>
                                            <p:cond delay="0"/>
                                          </p:stCondLst>
                                        </p:cTn>
                                        <p:tgtEl>
                                          <p:spTgt spid="108"/>
                                        </p:tgtEl>
                                        <p:attrNameLst>
                                          <p:attrName>style.visibility</p:attrName>
                                        </p:attrNameLst>
                                      </p:cBhvr>
                                      <p:to>
                                        <p:strVal val="visible"/>
                                      </p:to>
                                    </p:set>
                                    <p:anim calcmode="lin" valueType="num">
                                      <p:cBhvr additive="base">
                                        <p:cTn id="90" dur="500" fill="hold"/>
                                        <p:tgtEl>
                                          <p:spTgt spid="108"/>
                                        </p:tgtEl>
                                        <p:attrNameLst>
                                          <p:attrName>ppt_x</p:attrName>
                                        </p:attrNameLst>
                                      </p:cBhvr>
                                      <p:tavLst>
                                        <p:tav tm="0">
                                          <p:val>
                                            <p:strVal val="#ppt_x"/>
                                          </p:val>
                                        </p:tav>
                                        <p:tav tm="100000">
                                          <p:val>
                                            <p:strVal val="#ppt_x"/>
                                          </p:val>
                                        </p:tav>
                                      </p:tavLst>
                                    </p:anim>
                                    <p:anim calcmode="lin" valueType="num">
                                      <p:cBhvr additive="base">
                                        <p:cTn id="91" dur="500" fill="hold"/>
                                        <p:tgtEl>
                                          <p:spTgt spid="108"/>
                                        </p:tgtEl>
                                        <p:attrNameLst>
                                          <p:attrName>ppt_y</p:attrName>
                                        </p:attrNameLst>
                                      </p:cBhvr>
                                      <p:tavLst>
                                        <p:tav tm="0">
                                          <p:val>
                                            <p:strVal val="1+#ppt_h/2"/>
                                          </p:val>
                                        </p:tav>
                                        <p:tav tm="100000">
                                          <p:val>
                                            <p:strVal val="#ppt_y"/>
                                          </p:val>
                                        </p:tav>
                                      </p:tavLst>
                                    </p:anim>
                                  </p:childTnLst>
                                </p:cTn>
                              </p:par>
                            </p:childTnLst>
                          </p:cTn>
                        </p:par>
                        <p:par>
                          <p:cTn id="92" fill="hold">
                            <p:stCondLst>
                              <p:cond delay="7000"/>
                            </p:stCondLst>
                            <p:childTnLst>
                              <p:par>
                                <p:cTn id="93" presetID="2" presetClass="entr" presetSubtype="4" accel="20000" decel="64000" fill="hold" grpId="0" nodeType="afterEffect">
                                  <p:stCondLst>
                                    <p:cond delay="0"/>
                                  </p:stCondLst>
                                  <p:childTnLst>
                                    <p:set>
                                      <p:cBhvr>
                                        <p:cTn id="94" dur="1" fill="hold">
                                          <p:stCondLst>
                                            <p:cond delay="0"/>
                                          </p:stCondLst>
                                        </p:cTn>
                                        <p:tgtEl>
                                          <p:spTgt spid="115"/>
                                        </p:tgtEl>
                                        <p:attrNameLst>
                                          <p:attrName>style.visibility</p:attrName>
                                        </p:attrNameLst>
                                      </p:cBhvr>
                                      <p:to>
                                        <p:strVal val="visible"/>
                                      </p:to>
                                    </p:set>
                                    <p:anim calcmode="lin" valueType="num">
                                      <p:cBhvr additive="base">
                                        <p:cTn id="95" dur="500" fill="hold"/>
                                        <p:tgtEl>
                                          <p:spTgt spid="115"/>
                                        </p:tgtEl>
                                        <p:attrNameLst>
                                          <p:attrName>ppt_x</p:attrName>
                                        </p:attrNameLst>
                                      </p:cBhvr>
                                      <p:tavLst>
                                        <p:tav tm="0">
                                          <p:val>
                                            <p:strVal val="#ppt_x"/>
                                          </p:val>
                                        </p:tav>
                                        <p:tav tm="100000">
                                          <p:val>
                                            <p:strVal val="#ppt_x"/>
                                          </p:val>
                                        </p:tav>
                                      </p:tavLst>
                                    </p:anim>
                                    <p:anim calcmode="lin" valueType="num">
                                      <p:cBhvr additive="base">
                                        <p:cTn id="96" dur="500" fill="hold"/>
                                        <p:tgtEl>
                                          <p:spTgt spid="115"/>
                                        </p:tgtEl>
                                        <p:attrNameLst>
                                          <p:attrName>ppt_y</p:attrName>
                                        </p:attrNameLst>
                                      </p:cBhvr>
                                      <p:tavLst>
                                        <p:tav tm="0">
                                          <p:val>
                                            <p:strVal val="1+#ppt_h/2"/>
                                          </p:val>
                                        </p:tav>
                                        <p:tav tm="100000">
                                          <p:val>
                                            <p:strVal val="#ppt_y"/>
                                          </p:val>
                                        </p:tav>
                                      </p:tavLst>
                                    </p:anim>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139"/>
                                        </p:tgtEl>
                                        <p:attrNameLst>
                                          <p:attrName>style.visibility</p:attrName>
                                        </p:attrNameLst>
                                      </p:cBhvr>
                                      <p:to>
                                        <p:strVal val="visible"/>
                                      </p:to>
                                    </p:set>
                                    <p:anim calcmode="lin" valueType="num">
                                      <p:cBhvr>
                                        <p:cTn id="100" dur="500" fill="hold"/>
                                        <p:tgtEl>
                                          <p:spTgt spid="139"/>
                                        </p:tgtEl>
                                        <p:attrNameLst>
                                          <p:attrName>ppt_w</p:attrName>
                                        </p:attrNameLst>
                                      </p:cBhvr>
                                      <p:tavLst>
                                        <p:tav tm="0">
                                          <p:val>
                                            <p:fltVal val="0"/>
                                          </p:val>
                                        </p:tav>
                                        <p:tav tm="100000">
                                          <p:val>
                                            <p:strVal val="#ppt_w"/>
                                          </p:val>
                                        </p:tav>
                                      </p:tavLst>
                                    </p:anim>
                                    <p:anim calcmode="lin" valueType="num">
                                      <p:cBhvr>
                                        <p:cTn id="101" dur="500" fill="hold"/>
                                        <p:tgtEl>
                                          <p:spTgt spid="139"/>
                                        </p:tgtEl>
                                        <p:attrNameLst>
                                          <p:attrName>ppt_h</p:attrName>
                                        </p:attrNameLst>
                                      </p:cBhvr>
                                      <p:tavLst>
                                        <p:tav tm="0">
                                          <p:val>
                                            <p:fltVal val="0"/>
                                          </p:val>
                                        </p:tav>
                                        <p:tav tm="100000">
                                          <p:val>
                                            <p:strVal val="#ppt_h"/>
                                          </p:val>
                                        </p:tav>
                                      </p:tavLst>
                                    </p:anim>
                                    <p:animEffect transition="in" filter="fade">
                                      <p:cBhvr>
                                        <p:cTn id="102" dur="500"/>
                                        <p:tgtEl>
                                          <p:spTgt spid="139"/>
                                        </p:tgtEl>
                                      </p:cBhvr>
                                    </p:animEffect>
                                  </p:childTnLst>
                                </p:cTn>
                              </p:par>
                              <p:par>
                                <p:cTn id="103" presetID="22" presetClass="entr" presetSubtype="8" fill="hold" nodeType="withEffect">
                                  <p:stCondLst>
                                    <p:cond delay="0"/>
                                  </p:stCondLst>
                                  <p:childTnLst>
                                    <p:set>
                                      <p:cBhvr>
                                        <p:cTn id="104" dur="1" fill="hold">
                                          <p:stCondLst>
                                            <p:cond delay="0"/>
                                          </p:stCondLst>
                                        </p:cTn>
                                        <p:tgtEl>
                                          <p:spTgt spid="102"/>
                                        </p:tgtEl>
                                        <p:attrNameLst>
                                          <p:attrName>style.visibility</p:attrName>
                                        </p:attrNameLst>
                                      </p:cBhvr>
                                      <p:to>
                                        <p:strVal val="visible"/>
                                      </p:to>
                                    </p:set>
                                    <p:animEffect transition="in" filter="wipe(left)">
                                      <p:cBhvr>
                                        <p:cTn id="105" dur="500"/>
                                        <p:tgtEl>
                                          <p:spTgt spid="102"/>
                                        </p:tgtEl>
                                      </p:cBhvr>
                                    </p:animEffect>
                                  </p:childTnLst>
                                </p:cTn>
                              </p:par>
                            </p:childTnLst>
                          </p:cTn>
                        </p:par>
                        <p:par>
                          <p:cTn id="106" fill="hold">
                            <p:stCondLst>
                              <p:cond delay="8000"/>
                            </p:stCondLst>
                            <p:childTnLst>
                              <p:par>
                                <p:cTn id="107" presetID="2" presetClass="entr" presetSubtype="4" accel="20000" decel="64000" fill="hold" grpId="0" nodeType="afterEffect">
                                  <p:stCondLst>
                                    <p:cond delay="0"/>
                                  </p:stCondLst>
                                  <p:childTnLst>
                                    <p:set>
                                      <p:cBhvr>
                                        <p:cTn id="108" dur="1" fill="hold">
                                          <p:stCondLst>
                                            <p:cond delay="0"/>
                                          </p:stCondLst>
                                        </p:cTn>
                                        <p:tgtEl>
                                          <p:spTgt spid="149"/>
                                        </p:tgtEl>
                                        <p:attrNameLst>
                                          <p:attrName>style.visibility</p:attrName>
                                        </p:attrNameLst>
                                      </p:cBhvr>
                                      <p:to>
                                        <p:strVal val="visible"/>
                                      </p:to>
                                    </p:set>
                                    <p:anim calcmode="lin" valueType="num">
                                      <p:cBhvr additive="base">
                                        <p:cTn id="109" dur="500" fill="hold"/>
                                        <p:tgtEl>
                                          <p:spTgt spid="149"/>
                                        </p:tgtEl>
                                        <p:attrNameLst>
                                          <p:attrName>ppt_x</p:attrName>
                                        </p:attrNameLst>
                                      </p:cBhvr>
                                      <p:tavLst>
                                        <p:tav tm="0">
                                          <p:val>
                                            <p:strVal val="#ppt_x"/>
                                          </p:val>
                                        </p:tav>
                                        <p:tav tm="100000">
                                          <p:val>
                                            <p:strVal val="#ppt_x"/>
                                          </p:val>
                                        </p:tav>
                                      </p:tavLst>
                                    </p:anim>
                                    <p:anim calcmode="lin" valueType="num">
                                      <p:cBhvr additive="base">
                                        <p:cTn id="110" dur="500" fill="hold"/>
                                        <p:tgtEl>
                                          <p:spTgt spid="149"/>
                                        </p:tgtEl>
                                        <p:attrNameLst>
                                          <p:attrName>ppt_y</p:attrName>
                                        </p:attrNameLst>
                                      </p:cBhvr>
                                      <p:tavLst>
                                        <p:tav tm="0">
                                          <p:val>
                                            <p:strVal val="1+#ppt_h/2"/>
                                          </p:val>
                                        </p:tav>
                                        <p:tav tm="100000">
                                          <p:val>
                                            <p:strVal val="#ppt_y"/>
                                          </p:val>
                                        </p:tav>
                                      </p:tavLst>
                                    </p:anim>
                                  </p:childTnLst>
                                </p:cTn>
                              </p:par>
                              <p:par>
                                <p:cTn id="111" presetID="2" presetClass="entr" presetSubtype="2" accel="20000" decel="64000" fill="hold" grpId="0" nodeType="withEffect">
                                  <p:stCondLst>
                                    <p:cond delay="0"/>
                                  </p:stCondLst>
                                  <p:childTnLst>
                                    <p:set>
                                      <p:cBhvr>
                                        <p:cTn id="112" dur="1" fill="hold">
                                          <p:stCondLst>
                                            <p:cond delay="0"/>
                                          </p:stCondLst>
                                        </p:cTn>
                                        <p:tgtEl>
                                          <p:spTgt spid="148"/>
                                        </p:tgtEl>
                                        <p:attrNameLst>
                                          <p:attrName>style.visibility</p:attrName>
                                        </p:attrNameLst>
                                      </p:cBhvr>
                                      <p:to>
                                        <p:strVal val="visible"/>
                                      </p:to>
                                    </p:set>
                                    <p:anim calcmode="lin" valueType="num">
                                      <p:cBhvr additive="base">
                                        <p:cTn id="113" dur="500" fill="hold"/>
                                        <p:tgtEl>
                                          <p:spTgt spid="148"/>
                                        </p:tgtEl>
                                        <p:attrNameLst>
                                          <p:attrName>ppt_x</p:attrName>
                                        </p:attrNameLst>
                                      </p:cBhvr>
                                      <p:tavLst>
                                        <p:tav tm="0">
                                          <p:val>
                                            <p:strVal val="1+#ppt_w/2"/>
                                          </p:val>
                                        </p:tav>
                                        <p:tav tm="100000">
                                          <p:val>
                                            <p:strVal val="#ppt_x"/>
                                          </p:val>
                                        </p:tav>
                                      </p:tavLst>
                                    </p:anim>
                                    <p:anim calcmode="lin" valueType="num">
                                      <p:cBhvr additive="base">
                                        <p:cTn id="114" dur="500" fill="hold"/>
                                        <p:tgtEl>
                                          <p:spTgt spid="148"/>
                                        </p:tgtEl>
                                        <p:attrNameLst>
                                          <p:attrName>ppt_y</p:attrName>
                                        </p:attrNameLst>
                                      </p:cBhvr>
                                      <p:tavLst>
                                        <p:tav tm="0">
                                          <p:val>
                                            <p:strVal val="#ppt_y"/>
                                          </p:val>
                                        </p:tav>
                                        <p:tav tm="100000">
                                          <p:val>
                                            <p:strVal val="#ppt_y"/>
                                          </p:val>
                                        </p:tav>
                                      </p:tavLst>
                                    </p:anim>
                                  </p:childTnLst>
                                </p:cTn>
                              </p:par>
                              <p:par>
                                <p:cTn id="115" presetID="10" presetClass="entr" presetSubtype="0" fill="hold" nodeType="withEffect">
                                  <p:stCondLst>
                                    <p:cond delay="0"/>
                                  </p:stCondLst>
                                  <p:childTnLst>
                                    <p:set>
                                      <p:cBhvr>
                                        <p:cTn id="116" dur="1" fill="hold">
                                          <p:stCondLst>
                                            <p:cond delay="0"/>
                                          </p:stCondLst>
                                        </p:cTn>
                                        <p:tgtEl>
                                          <p:spTgt spid="126"/>
                                        </p:tgtEl>
                                        <p:attrNameLst>
                                          <p:attrName>style.visibility</p:attrName>
                                        </p:attrNameLst>
                                      </p:cBhvr>
                                      <p:to>
                                        <p:strVal val="visible"/>
                                      </p:to>
                                    </p:set>
                                    <p:animEffect transition="in" filter="fade">
                                      <p:cBhvr>
                                        <p:cTn id="117" dur="500"/>
                                        <p:tgtEl>
                                          <p:spTgt spid="126"/>
                                        </p:tgtEl>
                                      </p:cBhvr>
                                    </p:animEffect>
                                  </p:childTnLst>
                                </p:cTn>
                              </p:par>
                            </p:childTnLst>
                          </p:cTn>
                        </p:par>
                        <p:par>
                          <p:cTn id="118" fill="hold">
                            <p:stCondLst>
                              <p:cond delay="8500"/>
                            </p:stCondLst>
                            <p:childTnLst>
                              <p:par>
                                <p:cTn id="119" presetID="2" presetClass="entr" presetSubtype="8" accel="20000" decel="64000" fill="hold" nodeType="afterEffect">
                                  <p:stCondLst>
                                    <p:cond delay="0"/>
                                  </p:stCondLst>
                                  <p:childTnLst>
                                    <p:set>
                                      <p:cBhvr>
                                        <p:cTn id="120" dur="1" fill="hold">
                                          <p:stCondLst>
                                            <p:cond delay="0"/>
                                          </p:stCondLst>
                                        </p:cTn>
                                        <p:tgtEl>
                                          <p:spTgt spid="161"/>
                                        </p:tgtEl>
                                        <p:attrNameLst>
                                          <p:attrName>style.visibility</p:attrName>
                                        </p:attrNameLst>
                                      </p:cBhvr>
                                      <p:to>
                                        <p:strVal val="visible"/>
                                      </p:to>
                                    </p:set>
                                    <p:anim calcmode="lin" valueType="num">
                                      <p:cBhvr additive="base">
                                        <p:cTn id="121" dur="500" fill="hold"/>
                                        <p:tgtEl>
                                          <p:spTgt spid="161"/>
                                        </p:tgtEl>
                                        <p:attrNameLst>
                                          <p:attrName>ppt_x</p:attrName>
                                        </p:attrNameLst>
                                      </p:cBhvr>
                                      <p:tavLst>
                                        <p:tav tm="0">
                                          <p:val>
                                            <p:strVal val="0-#ppt_w/2"/>
                                          </p:val>
                                        </p:tav>
                                        <p:tav tm="100000">
                                          <p:val>
                                            <p:strVal val="#ppt_x"/>
                                          </p:val>
                                        </p:tav>
                                      </p:tavLst>
                                    </p:anim>
                                    <p:anim calcmode="lin" valueType="num">
                                      <p:cBhvr additive="base">
                                        <p:cTn id="122" dur="500" fill="hold"/>
                                        <p:tgtEl>
                                          <p:spTgt spid="161"/>
                                        </p:tgtEl>
                                        <p:attrNameLst>
                                          <p:attrName>ppt_y</p:attrName>
                                        </p:attrNameLst>
                                      </p:cBhvr>
                                      <p:tavLst>
                                        <p:tav tm="0">
                                          <p:val>
                                            <p:strVal val="#ppt_y"/>
                                          </p:val>
                                        </p:tav>
                                        <p:tav tm="100000">
                                          <p:val>
                                            <p:strVal val="#ppt_y"/>
                                          </p:val>
                                        </p:tav>
                                      </p:tavLst>
                                    </p:anim>
                                  </p:childTnLst>
                                </p:cTn>
                              </p:par>
                            </p:childTnLst>
                          </p:cTn>
                        </p:par>
                        <p:par>
                          <p:cTn id="123" fill="hold">
                            <p:stCondLst>
                              <p:cond delay="9000"/>
                            </p:stCondLst>
                            <p:childTnLst>
                              <p:par>
                                <p:cTn id="124" presetID="2" presetClass="entr" presetSubtype="4" accel="20000" decel="64000" fill="hold" grpId="0" nodeType="after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additive="base">
                                        <p:cTn id="126" dur="500" fill="hold"/>
                                        <p:tgtEl>
                                          <p:spTgt spid="114"/>
                                        </p:tgtEl>
                                        <p:attrNameLst>
                                          <p:attrName>ppt_x</p:attrName>
                                        </p:attrNameLst>
                                      </p:cBhvr>
                                      <p:tavLst>
                                        <p:tav tm="0">
                                          <p:val>
                                            <p:strVal val="#ppt_x"/>
                                          </p:val>
                                        </p:tav>
                                        <p:tav tm="100000">
                                          <p:val>
                                            <p:strVal val="#ppt_x"/>
                                          </p:val>
                                        </p:tav>
                                      </p:tavLst>
                                    </p:anim>
                                    <p:anim calcmode="lin" valueType="num">
                                      <p:cBhvr additive="base">
                                        <p:cTn id="127" dur="500" fill="hold"/>
                                        <p:tgtEl>
                                          <p:spTgt spid="114"/>
                                        </p:tgtEl>
                                        <p:attrNameLst>
                                          <p:attrName>ppt_y</p:attrName>
                                        </p:attrNameLst>
                                      </p:cBhvr>
                                      <p:tavLst>
                                        <p:tav tm="0">
                                          <p:val>
                                            <p:strVal val="1+#ppt_h/2"/>
                                          </p:val>
                                        </p:tav>
                                        <p:tav tm="100000">
                                          <p:val>
                                            <p:strVal val="#ppt_y"/>
                                          </p:val>
                                        </p:tav>
                                      </p:tavLst>
                                    </p:anim>
                                  </p:childTnLst>
                                </p:cTn>
                              </p:par>
                            </p:childTnLst>
                          </p:cTn>
                        </p:par>
                        <p:par>
                          <p:cTn id="128" fill="hold">
                            <p:stCondLst>
                              <p:cond delay="9500"/>
                            </p:stCondLst>
                            <p:childTnLst>
                              <p:par>
                                <p:cTn id="129" presetID="2" presetClass="entr" presetSubtype="4" accel="20000" decel="64000" fill="hold" grpId="0" nodeType="afterEffect">
                                  <p:stCondLst>
                                    <p:cond delay="0"/>
                                  </p:stCondLst>
                                  <p:childTnLst>
                                    <p:set>
                                      <p:cBhvr>
                                        <p:cTn id="130" dur="1" fill="hold">
                                          <p:stCondLst>
                                            <p:cond delay="0"/>
                                          </p:stCondLst>
                                        </p:cTn>
                                        <p:tgtEl>
                                          <p:spTgt spid="113"/>
                                        </p:tgtEl>
                                        <p:attrNameLst>
                                          <p:attrName>style.visibility</p:attrName>
                                        </p:attrNameLst>
                                      </p:cBhvr>
                                      <p:to>
                                        <p:strVal val="visible"/>
                                      </p:to>
                                    </p:set>
                                    <p:anim calcmode="lin" valueType="num">
                                      <p:cBhvr additive="base">
                                        <p:cTn id="131" dur="500" fill="hold"/>
                                        <p:tgtEl>
                                          <p:spTgt spid="113"/>
                                        </p:tgtEl>
                                        <p:attrNameLst>
                                          <p:attrName>ppt_x</p:attrName>
                                        </p:attrNameLst>
                                      </p:cBhvr>
                                      <p:tavLst>
                                        <p:tav tm="0">
                                          <p:val>
                                            <p:strVal val="#ppt_x"/>
                                          </p:val>
                                        </p:tav>
                                        <p:tav tm="100000">
                                          <p:val>
                                            <p:strVal val="#ppt_x"/>
                                          </p:val>
                                        </p:tav>
                                      </p:tavLst>
                                    </p:anim>
                                    <p:anim calcmode="lin" valueType="num">
                                      <p:cBhvr additive="base">
                                        <p:cTn id="132" dur="500" fill="hold"/>
                                        <p:tgtEl>
                                          <p:spTgt spid="113"/>
                                        </p:tgtEl>
                                        <p:attrNameLst>
                                          <p:attrName>ppt_y</p:attrName>
                                        </p:attrNameLst>
                                      </p:cBhvr>
                                      <p:tavLst>
                                        <p:tav tm="0">
                                          <p:val>
                                            <p:strVal val="1+#ppt_h/2"/>
                                          </p:val>
                                        </p:tav>
                                        <p:tav tm="100000">
                                          <p:val>
                                            <p:strVal val="#ppt_y"/>
                                          </p:val>
                                        </p:tav>
                                      </p:tavLst>
                                    </p:anim>
                                  </p:childTnLst>
                                </p:cTn>
                              </p:par>
                            </p:childTnLst>
                          </p:cTn>
                        </p:par>
                        <p:par>
                          <p:cTn id="133" fill="hold">
                            <p:stCondLst>
                              <p:cond delay="10000"/>
                            </p:stCondLst>
                            <p:childTnLst>
                              <p:par>
                                <p:cTn id="134" presetID="53" presetClass="entr" presetSubtype="16" fill="hold" nodeType="afterEffect">
                                  <p:stCondLst>
                                    <p:cond delay="0"/>
                                  </p:stCondLst>
                                  <p:childTnLst>
                                    <p:set>
                                      <p:cBhvr>
                                        <p:cTn id="135" dur="1" fill="hold">
                                          <p:stCondLst>
                                            <p:cond delay="0"/>
                                          </p:stCondLst>
                                        </p:cTn>
                                        <p:tgtEl>
                                          <p:spTgt spid="136"/>
                                        </p:tgtEl>
                                        <p:attrNameLst>
                                          <p:attrName>style.visibility</p:attrName>
                                        </p:attrNameLst>
                                      </p:cBhvr>
                                      <p:to>
                                        <p:strVal val="visible"/>
                                      </p:to>
                                    </p:set>
                                    <p:anim calcmode="lin" valueType="num">
                                      <p:cBhvr>
                                        <p:cTn id="136" dur="500" fill="hold"/>
                                        <p:tgtEl>
                                          <p:spTgt spid="136"/>
                                        </p:tgtEl>
                                        <p:attrNameLst>
                                          <p:attrName>ppt_w</p:attrName>
                                        </p:attrNameLst>
                                      </p:cBhvr>
                                      <p:tavLst>
                                        <p:tav tm="0">
                                          <p:val>
                                            <p:fltVal val="0"/>
                                          </p:val>
                                        </p:tav>
                                        <p:tav tm="100000">
                                          <p:val>
                                            <p:strVal val="#ppt_w"/>
                                          </p:val>
                                        </p:tav>
                                      </p:tavLst>
                                    </p:anim>
                                    <p:anim calcmode="lin" valueType="num">
                                      <p:cBhvr>
                                        <p:cTn id="137" dur="500" fill="hold"/>
                                        <p:tgtEl>
                                          <p:spTgt spid="136"/>
                                        </p:tgtEl>
                                        <p:attrNameLst>
                                          <p:attrName>ppt_h</p:attrName>
                                        </p:attrNameLst>
                                      </p:cBhvr>
                                      <p:tavLst>
                                        <p:tav tm="0">
                                          <p:val>
                                            <p:fltVal val="0"/>
                                          </p:val>
                                        </p:tav>
                                        <p:tav tm="100000">
                                          <p:val>
                                            <p:strVal val="#ppt_h"/>
                                          </p:val>
                                        </p:tav>
                                      </p:tavLst>
                                    </p:anim>
                                    <p:animEffect transition="in" filter="fade">
                                      <p:cBhvr>
                                        <p:cTn id="138" dur="500"/>
                                        <p:tgtEl>
                                          <p:spTgt spid="136"/>
                                        </p:tgtEl>
                                      </p:cBhvr>
                                    </p:animEffect>
                                  </p:childTnLst>
                                </p:cTn>
                              </p:par>
                              <p:par>
                                <p:cTn id="139" presetID="22" presetClass="entr" presetSubtype="8" fill="hold" nodeType="withEffect">
                                  <p:stCondLst>
                                    <p:cond delay="0"/>
                                  </p:stCondLst>
                                  <p:childTnLst>
                                    <p:set>
                                      <p:cBhvr>
                                        <p:cTn id="140" dur="1" fill="hold">
                                          <p:stCondLst>
                                            <p:cond delay="0"/>
                                          </p:stCondLst>
                                        </p:cTn>
                                        <p:tgtEl>
                                          <p:spTgt spid="105"/>
                                        </p:tgtEl>
                                        <p:attrNameLst>
                                          <p:attrName>style.visibility</p:attrName>
                                        </p:attrNameLst>
                                      </p:cBhvr>
                                      <p:to>
                                        <p:strVal val="visible"/>
                                      </p:to>
                                    </p:set>
                                    <p:animEffect transition="in" filter="wipe(left)">
                                      <p:cBhvr>
                                        <p:cTn id="141" dur="500"/>
                                        <p:tgtEl>
                                          <p:spTgt spid="105"/>
                                        </p:tgtEl>
                                      </p:cBhvr>
                                    </p:animEffect>
                                  </p:childTnLst>
                                </p:cTn>
                              </p:par>
                            </p:childTnLst>
                          </p:cTn>
                        </p:par>
                        <p:par>
                          <p:cTn id="142" fill="hold">
                            <p:stCondLst>
                              <p:cond delay="10500"/>
                            </p:stCondLst>
                            <p:childTnLst>
                              <p:par>
                                <p:cTn id="143" presetID="2" presetClass="entr" presetSubtype="4" accel="20000" decel="64000" fill="hold" grpId="0" nodeType="afterEffect">
                                  <p:stCondLst>
                                    <p:cond delay="0"/>
                                  </p:stCondLst>
                                  <p:childTnLst>
                                    <p:set>
                                      <p:cBhvr>
                                        <p:cTn id="144" dur="1" fill="hold">
                                          <p:stCondLst>
                                            <p:cond delay="0"/>
                                          </p:stCondLst>
                                        </p:cTn>
                                        <p:tgtEl>
                                          <p:spTgt spid="151"/>
                                        </p:tgtEl>
                                        <p:attrNameLst>
                                          <p:attrName>style.visibility</p:attrName>
                                        </p:attrNameLst>
                                      </p:cBhvr>
                                      <p:to>
                                        <p:strVal val="visible"/>
                                      </p:to>
                                    </p:set>
                                    <p:anim calcmode="lin" valueType="num">
                                      <p:cBhvr additive="base">
                                        <p:cTn id="145" dur="500" fill="hold"/>
                                        <p:tgtEl>
                                          <p:spTgt spid="151"/>
                                        </p:tgtEl>
                                        <p:attrNameLst>
                                          <p:attrName>ppt_x</p:attrName>
                                        </p:attrNameLst>
                                      </p:cBhvr>
                                      <p:tavLst>
                                        <p:tav tm="0">
                                          <p:val>
                                            <p:strVal val="#ppt_x"/>
                                          </p:val>
                                        </p:tav>
                                        <p:tav tm="100000">
                                          <p:val>
                                            <p:strVal val="#ppt_x"/>
                                          </p:val>
                                        </p:tav>
                                      </p:tavLst>
                                    </p:anim>
                                    <p:anim calcmode="lin" valueType="num">
                                      <p:cBhvr additive="base">
                                        <p:cTn id="146" dur="500" fill="hold"/>
                                        <p:tgtEl>
                                          <p:spTgt spid="151"/>
                                        </p:tgtEl>
                                        <p:attrNameLst>
                                          <p:attrName>ppt_y</p:attrName>
                                        </p:attrNameLst>
                                      </p:cBhvr>
                                      <p:tavLst>
                                        <p:tav tm="0">
                                          <p:val>
                                            <p:strVal val="1+#ppt_h/2"/>
                                          </p:val>
                                        </p:tav>
                                        <p:tav tm="100000">
                                          <p:val>
                                            <p:strVal val="#ppt_y"/>
                                          </p:val>
                                        </p:tav>
                                      </p:tavLst>
                                    </p:anim>
                                  </p:childTnLst>
                                </p:cTn>
                              </p:par>
                              <p:par>
                                <p:cTn id="147" presetID="2" presetClass="entr" presetSubtype="2" accel="20000" decel="64000" fill="hold" grpId="0" nodeType="withEffect">
                                  <p:stCondLst>
                                    <p:cond delay="0"/>
                                  </p:stCondLst>
                                  <p:childTnLst>
                                    <p:set>
                                      <p:cBhvr>
                                        <p:cTn id="148" dur="1" fill="hold">
                                          <p:stCondLst>
                                            <p:cond delay="0"/>
                                          </p:stCondLst>
                                        </p:cTn>
                                        <p:tgtEl>
                                          <p:spTgt spid="150"/>
                                        </p:tgtEl>
                                        <p:attrNameLst>
                                          <p:attrName>style.visibility</p:attrName>
                                        </p:attrNameLst>
                                      </p:cBhvr>
                                      <p:to>
                                        <p:strVal val="visible"/>
                                      </p:to>
                                    </p:set>
                                    <p:anim calcmode="lin" valueType="num">
                                      <p:cBhvr additive="base">
                                        <p:cTn id="149" dur="500" fill="hold"/>
                                        <p:tgtEl>
                                          <p:spTgt spid="150"/>
                                        </p:tgtEl>
                                        <p:attrNameLst>
                                          <p:attrName>ppt_x</p:attrName>
                                        </p:attrNameLst>
                                      </p:cBhvr>
                                      <p:tavLst>
                                        <p:tav tm="0">
                                          <p:val>
                                            <p:strVal val="1+#ppt_w/2"/>
                                          </p:val>
                                        </p:tav>
                                        <p:tav tm="100000">
                                          <p:val>
                                            <p:strVal val="#ppt_x"/>
                                          </p:val>
                                        </p:tav>
                                      </p:tavLst>
                                    </p:anim>
                                    <p:anim calcmode="lin" valueType="num">
                                      <p:cBhvr additive="base">
                                        <p:cTn id="150" dur="500" fill="hold"/>
                                        <p:tgtEl>
                                          <p:spTgt spid="150"/>
                                        </p:tgtEl>
                                        <p:attrNameLst>
                                          <p:attrName>ppt_y</p:attrName>
                                        </p:attrNameLst>
                                      </p:cBhvr>
                                      <p:tavLst>
                                        <p:tav tm="0">
                                          <p:val>
                                            <p:strVal val="#ppt_y"/>
                                          </p:val>
                                        </p:tav>
                                        <p:tav tm="100000">
                                          <p:val>
                                            <p:strVal val="#ppt_y"/>
                                          </p:val>
                                        </p:tav>
                                      </p:tavLst>
                                    </p:anim>
                                  </p:childTnLst>
                                </p:cTn>
                              </p:par>
                              <p:par>
                                <p:cTn id="151" presetID="10" presetClass="entr" presetSubtype="0" fill="hold" nodeType="with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fade">
                                      <p:cBhvr>
                                        <p:cTn id="15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13" grpId="0" animBg="1"/>
      <p:bldP spid="114" grpId="0" animBg="1"/>
      <p:bldP spid="115" grpId="0" animBg="1"/>
      <p:bldP spid="139" grpId="0" animBg="1"/>
      <p:bldP spid="143" grpId="0" animBg="1"/>
      <p:bldP spid="144" grpId="0"/>
      <p:bldP spid="145" grpId="0"/>
      <p:bldP spid="146" grpId="0"/>
      <p:bldP spid="147" grpId="0"/>
      <p:bldP spid="148" grpId="0"/>
      <p:bldP spid="149" grpId="0"/>
      <p:bldP spid="150" grpId="0"/>
      <p:bldP spid="1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5143706"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明年计划</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grpSp>
        <p:nvGrpSpPr>
          <p:cNvPr id="99" name="Group 59"/>
          <p:cNvGrpSpPr/>
          <p:nvPr/>
        </p:nvGrpSpPr>
        <p:grpSpPr>
          <a:xfrm rot="5400000">
            <a:off x="4092421" y="1712979"/>
            <a:ext cx="4005356" cy="4286573"/>
            <a:chOff x="4346678" y="2157124"/>
            <a:chExt cx="3686802" cy="3945653"/>
          </a:xfrm>
        </p:grpSpPr>
        <p:sp>
          <p:nvSpPr>
            <p:cNvPr id="100" name="Freeform 5"/>
            <p:cNvSpPr/>
            <p:nvPr/>
          </p:nvSpPr>
          <p:spPr bwMode="auto">
            <a:xfrm rot="5400000">
              <a:off x="4256776" y="2320793"/>
              <a:ext cx="3940374" cy="3613035"/>
            </a:xfrm>
            <a:custGeom>
              <a:avLst/>
              <a:gdLst>
                <a:gd name="T0" fmla="*/ 892 w 945"/>
                <a:gd name="T1" fmla="*/ 54 h 866"/>
                <a:gd name="T2" fmla="*/ 762 w 945"/>
                <a:gd name="T3" fmla="*/ 0 h 866"/>
                <a:gd name="T4" fmla="*/ 636 w 945"/>
                <a:gd name="T5" fmla="*/ 52 h 866"/>
                <a:gd name="T6" fmla="*/ 576 w 945"/>
                <a:gd name="T7" fmla="*/ 219 h 866"/>
                <a:gd name="T8" fmla="*/ 462 w 945"/>
                <a:gd name="T9" fmla="*/ 421 h 866"/>
                <a:gd name="T10" fmla="*/ 193 w 945"/>
                <a:gd name="T11" fmla="*/ 501 h 866"/>
                <a:gd name="T12" fmla="*/ 183 w 945"/>
                <a:gd name="T13" fmla="*/ 501 h 866"/>
                <a:gd name="T14" fmla="*/ 54 w 945"/>
                <a:gd name="T15" fmla="*/ 554 h 866"/>
                <a:gd name="T16" fmla="*/ 0 w 945"/>
                <a:gd name="T17" fmla="*/ 683 h 866"/>
                <a:gd name="T18" fmla="*/ 54 w 945"/>
                <a:gd name="T19" fmla="*/ 812 h 866"/>
                <a:gd name="T20" fmla="*/ 183 w 945"/>
                <a:gd name="T21" fmla="*/ 866 h 866"/>
                <a:gd name="T22" fmla="*/ 310 w 945"/>
                <a:gd name="T23" fmla="*/ 815 h 866"/>
                <a:gd name="T24" fmla="*/ 349 w 945"/>
                <a:gd name="T25" fmla="*/ 758 h 866"/>
                <a:gd name="T26" fmla="*/ 371 w 945"/>
                <a:gd name="T27" fmla="*/ 637 h 866"/>
                <a:gd name="T28" fmla="*/ 483 w 945"/>
                <a:gd name="T29" fmla="*/ 445 h 866"/>
                <a:gd name="T30" fmla="*/ 762 w 945"/>
                <a:gd name="T31" fmla="*/ 366 h 866"/>
                <a:gd name="T32" fmla="*/ 892 w 945"/>
                <a:gd name="T33" fmla="*/ 312 h 866"/>
                <a:gd name="T34" fmla="*/ 945 w 945"/>
                <a:gd name="T35" fmla="*/ 183 h 866"/>
                <a:gd name="T36" fmla="*/ 892 w 945"/>
                <a:gd name="T37" fmla="*/ 5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5" h="866">
                  <a:moveTo>
                    <a:pt x="892" y="54"/>
                  </a:moveTo>
                  <a:cubicBezTo>
                    <a:pt x="858" y="21"/>
                    <a:pt x="813" y="0"/>
                    <a:pt x="762" y="0"/>
                  </a:cubicBezTo>
                  <a:cubicBezTo>
                    <a:pt x="713" y="0"/>
                    <a:pt x="668" y="20"/>
                    <a:pt x="636" y="52"/>
                  </a:cubicBezTo>
                  <a:cubicBezTo>
                    <a:pt x="574" y="111"/>
                    <a:pt x="583" y="176"/>
                    <a:pt x="576" y="219"/>
                  </a:cubicBezTo>
                  <a:cubicBezTo>
                    <a:pt x="562" y="300"/>
                    <a:pt x="521" y="370"/>
                    <a:pt x="462" y="421"/>
                  </a:cubicBezTo>
                  <a:cubicBezTo>
                    <a:pt x="375" y="496"/>
                    <a:pt x="289" y="506"/>
                    <a:pt x="193" y="501"/>
                  </a:cubicBezTo>
                  <a:cubicBezTo>
                    <a:pt x="189" y="501"/>
                    <a:pt x="186" y="501"/>
                    <a:pt x="183" y="501"/>
                  </a:cubicBezTo>
                  <a:cubicBezTo>
                    <a:pt x="132" y="501"/>
                    <a:pt x="87" y="521"/>
                    <a:pt x="54" y="554"/>
                  </a:cubicBezTo>
                  <a:cubicBezTo>
                    <a:pt x="21" y="587"/>
                    <a:pt x="0" y="633"/>
                    <a:pt x="0" y="683"/>
                  </a:cubicBezTo>
                  <a:cubicBezTo>
                    <a:pt x="0" y="734"/>
                    <a:pt x="21" y="779"/>
                    <a:pt x="54" y="812"/>
                  </a:cubicBezTo>
                  <a:cubicBezTo>
                    <a:pt x="87" y="845"/>
                    <a:pt x="132" y="866"/>
                    <a:pt x="183" y="866"/>
                  </a:cubicBezTo>
                  <a:cubicBezTo>
                    <a:pt x="232" y="866"/>
                    <a:pt x="277" y="846"/>
                    <a:pt x="310" y="815"/>
                  </a:cubicBezTo>
                  <a:cubicBezTo>
                    <a:pt x="326" y="799"/>
                    <a:pt x="340" y="779"/>
                    <a:pt x="349" y="758"/>
                  </a:cubicBezTo>
                  <a:cubicBezTo>
                    <a:pt x="370" y="712"/>
                    <a:pt x="362" y="687"/>
                    <a:pt x="371" y="637"/>
                  </a:cubicBezTo>
                  <a:cubicBezTo>
                    <a:pt x="386" y="561"/>
                    <a:pt x="427" y="494"/>
                    <a:pt x="483" y="445"/>
                  </a:cubicBezTo>
                  <a:cubicBezTo>
                    <a:pt x="604" y="341"/>
                    <a:pt x="730" y="366"/>
                    <a:pt x="762" y="366"/>
                  </a:cubicBezTo>
                  <a:cubicBezTo>
                    <a:pt x="813" y="366"/>
                    <a:pt x="858" y="345"/>
                    <a:pt x="892" y="312"/>
                  </a:cubicBezTo>
                  <a:cubicBezTo>
                    <a:pt x="925" y="279"/>
                    <a:pt x="945" y="234"/>
                    <a:pt x="945" y="183"/>
                  </a:cubicBezTo>
                  <a:cubicBezTo>
                    <a:pt x="945" y="133"/>
                    <a:pt x="925" y="87"/>
                    <a:pt x="892" y="54"/>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01" name="Group 63"/>
            <p:cNvGrpSpPr/>
            <p:nvPr/>
          </p:nvGrpSpPr>
          <p:grpSpPr>
            <a:xfrm>
              <a:off x="4346678" y="2162403"/>
              <a:ext cx="3607756" cy="3940374"/>
              <a:chOff x="4346678" y="2162403"/>
              <a:chExt cx="3607756" cy="3940374"/>
            </a:xfrm>
          </p:grpSpPr>
          <p:sp>
            <p:nvSpPr>
              <p:cNvPr id="102" name="Oval 6"/>
              <p:cNvSpPr>
                <a:spLocks noChangeArrowheads="1"/>
              </p:cNvSpPr>
              <p:nvPr/>
            </p:nvSpPr>
            <p:spPr bwMode="auto">
              <a:xfrm rot="5400000">
                <a:off x="6432137" y="4580480"/>
                <a:ext cx="1522297" cy="1522297"/>
              </a:xfrm>
              <a:prstGeom prst="ellipse">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3" name="Freeform 7"/>
              <p:cNvSpPr/>
              <p:nvPr/>
            </p:nvSpPr>
            <p:spPr bwMode="auto">
              <a:xfrm rot="5400000">
                <a:off x="5022472" y="3061702"/>
                <a:ext cx="2250888" cy="2145294"/>
              </a:xfrm>
              <a:custGeom>
                <a:avLst/>
                <a:gdLst>
                  <a:gd name="T0" fmla="*/ 540 w 540"/>
                  <a:gd name="T1" fmla="*/ 188 h 514"/>
                  <a:gd name="T2" fmla="*/ 163 w 540"/>
                  <a:gd name="T3" fmla="*/ 514 h 514"/>
                  <a:gd name="T4" fmla="*/ 0 w 540"/>
                  <a:gd name="T5" fmla="*/ 325 h 514"/>
                  <a:gd name="T6" fmla="*/ 377 w 540"/>
                  <a:gd name="T7" fmla="*/ 0 h 514"/>
                  <a:gd name="T8" fmla="*/ 540 w 540"/>
                  <a:gd name="T9" fmla="*/ 188 h 514"/>
                </a:gdLst>
                <a:ahLst/>
                <a:cxnLst>
                  <a:cxn ang="0">
                    <a:pos x="T0" y="T1"/>
                  </a:cxn>
                  <a:cxn ang="0">
                    <a:pos x="T2" y="T3"/>
                  </a:cxn>
                  <a:cxn ang="0">
                    <a:pos x="T4" y="T5"/>
                  </a:cxn>
                  <a:cxn ang="0">
                    <a:pos x="T6" y="T7"/>
                  </a:cxn>
                  <a:cxn ang="0">
                    <a:pos x="T8" y="T9"/>
                  </a:cxn>
                </a:cxnLst>
                <a:rect l="0" t="0" r="r" b="b"/>
                <a:pathLst>
                  <a:path w="540" h="514">
                    <a:moveTo>
                      <a:pt x="540" y="188"/>
                    </a:moveTo>
                    <a:cubicBezTo>
                      <a:pt x="344" y="167"/>
                      <a:pt x="170" y="317"/>
                      <a:pt x="163" y="514"/>
                    </a:cubicBezTo>
                    <a:cubicBezTo>
                      <a:pt x="0" y="325"/>
                      <a:pt x="0" y="325"/>
                      <a:pt x="0" y="325"/>
                    </a:cubicBezTo>
                    <a:cubicBezTo>
                      <a:pt x="196" y="347"/>
                      <a:pt x="370" y="197"/>
                      <a:pt x="377" y="0"/>
                    </a:cubicBezTo>
                    <a:lnTo>
                      <a:pt x="540" y="188"/>
                    </a:ln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4" name="Oval 8"/>
              <p:cNvSpPr>
                <a:spLocks noChangeArrowheads="1"/>
              </p:cNvSpPr>
              <p:nvPr/>
            </p:nvSpPr>
            <p:spPr bwMode="auto">
              <a:xfrm rot="5400000">
                <a:off x="4344918" y="2164163"/>
                <a:ext cx="1525817" cy="1522297"/>
              </a:xfrm>
              <a:prstGeom prst="ellipse">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sp>
        <p:nvSpPr>
          <p:cNvPr id="105" name="Oval 9"/>
          <p:cNvSpPr>
            <a:spLocks noChangeArrowheads="1"/>
          </p:cNvSpPr>
          <p:nvPr/>
        </p:nvSpPr>
        <p:spPr bwMode="auto">
          <a:xfrm>
            <a:off x="4106682" y="4272195"/>
            <a:ext cx="1340271" cy="1342183"/>
          </a:xfrm>
          <a:prstGeom prst="ellipse">
            <a:avLst/>
          </a:pr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6" name="Oval 10"/>
          <p:cNvSpPr>
            <a:spLocks noChangeArrowheads="1"/>
          </p:cNvSpPr>
          <p:nvPr/>
        </p:nvSpPr>
        <p:spPr bwMode="auto">
          <a:xfrm>
            <a:off x="6733690" y="2006546"/>
            <a:ext cx="1340271" cy="1342183"/>
          </a:xfrm>
          <a:prstGeom prst="ellipse">
            <a:avLst/>
          </a:pr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07" name="Group 77"/>
          <p:cNvGrpSpPr/>
          <p:nvPr/>
        </p:nvGrpSpPr>
        <p:grpSpPr>
          <a:xfrm rot="5400000">
            <a:off x="3854696" y="1563659"/>
            <a:ext cx="2288225" cy="2448883"/>
            <a:chOff x="4346678" y="2157124"/>
            <a:chExt cx="3686802" cy="3945653"/>
          </a:xfrm>
        </p:grpSpPr>
        <p:sp>
          <p:nvSpPr>
            <p:cNvPr id="108" name="Freeform 5"/>
            <p:cNvSpPr/>
            <p:nvPr/>
          </p:nvSpPr>
          <p:spPr bwMode="auto">
            <a:xfrm rot="5400000">
              <a:off x="4256776" y="2320793"/>
              <a:ext cx="3940374" cy="3613035"/>
            </a:xfrm>
            <a:custGeom>
              <a:avLst/>
              <a:gdLst>
                <a:gd name="T0" fmla="*/ 892 w 945"/>
                <a:gd name="T1" fmla="*/ 54 h 866"/>
                <a:gd name="T2" fmla="*/ 762 w 945"/>
                <a:gd name="T3" fmla="*/ 0 h 866"/>
                <a:gd name="T4" fmla="*/ 636 w 945"/>
                <a:gd name="T5" fmla="*/ 52 h 866"/>
                <a:gd name="T6" fmla="*/ 576 w 945"/>
                <a:gd name="T7" fmla="*/ 219 h 866"/>
                <a:gd name="T8" fmla="*/ 462 w 945"/>
                <a:gd name="T9" fmla="*/ 421 h 866"/>
                <a:gd name="T10" fmla="*/ 193 w 945"/>
                <a:gd name="T11" fmla="*/ 501 h 866"/>
                <a:gd name="T12" fmla="*/ 183 w 945"/>
                <a:gd name="T13" fmla="*/ 501 h 866"/>
                <a:gd name="T14" fmla="*/ 54 w 945"/>
                <a:gd name="T15" fmla="*/ 554 h 866"/>
                <a:gd name="T16" fmla="*/ 0 w 945"/>
                <a:gd name="T17" fmla="*/ 683 h 866"/>
                <a:gd name="T18" fmla="*/ 54 w 945"/>
                <a:gd name="T19" fmla="*/ 812 h 866"/>
                <a:gd name="T20" fmla="*/ 183 w 945"/>
                <a:gd name="T21" fmla="*/ 866 h 866"/>
                <a:gd name="T22" fmla="*/ 310 w 945"/>
                <a:gd name="T23" fmla="*/ 815 h 866"/>
                <a:gd name="T24" fmla="*/ 349 w 945"/>
                <a:gd name="T25" fmla="*/ 758 h 866"/>
                <a:gd name="T26" fmla="*/ 371 w 945"/>
                <a:gd name="T27" fmla="*/ 637 h 866"/>
                <a:gd name="T28" fmla="*/ 483 w 945"/>
                <a:gd name="T29" fmla="*/ 445 h 866"/>
                <a:gd name="T30" fmla="*/ 762 w 945"/>
                <a:gd name="T31" fmla="*/ 366 h 866"/>
                <a:gd name="T32" fmla="*/ 892 w 945"/>
                <a:gd name="T33" fmla="*/ 312 h 866"/>
                <a:gd name="T34" fmla="*/ 945 w 945"/>
                <a:gd name="T35" fmla="*/ 183 h 866"/>
                <a:gd name="T36" fmla="*/ 892 w 945"/>
                <a:gd name="T37" fmla="*/ 5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5" h="866">
                  <a:moveTo>
                    <a:pt x="892" y="54"/>
                  </a:moveTo>
                  <a:cubicBezTo>
                    <a:pt x="858" y="21"/>
                    <a:pt x="813" y="0"/>
                    <a:pt x="762" y="0"/>
                  </a:cubicBezTo>
                  <a:cubicBezTo>
                    <a:pt x="713" y="0"/>
                    <a:pt x="668" y="20"/>
                    <a:pt x="636" y="52"/>
                  </a:cubicBezTo>
                  <a:cubicBezTo>
                    <a:pt x="574" y="111"/>
                    <a:pt x="583" y="176"/>
                    <a:pt x="576" y="219"/>
                  </a:cubicBezTo>
                  <a:cubicBezTo>
                    <a:pt x="562" y="300"/>
                    <a:pt x="521" y="370"/>
                    <a:pt x="462" y="421"/>
                  </a:cubicBezTo>
                  <a:cubicBezTo>
                    <a:pt x="375" y="496"/>
                    <a:pt x="289" y="506"/>
                    <a:pt x="193" y="501"/>
                  </a:cubicBezTo>
                  <a:cubicBezTo>
                    <a:pt x="189" y="501"/>
                    <a:pt x="186" y="501"/>
                    <a:pt x="183" y="501"/>
                  </a:cubicBezTo>
                  <a:cubicBezTo>
                    <a:pt x="132" y="501"/>
                    <a:pt x="87" y="521"/>
                    <a:pt x="54" y="554"/>
                  </a:cubicBezTo>
                  <a:cubicBezTo>
                    <a:pt x="21" y="587"/>
                    <a:pt x="0" y="633"/>
                    <a:pt x="0" y="683"/>
                  </a:cubicBezTo>
                  <a:cubicBezTo>
                    <a:pt x="0" y="734"/>
                    <a:pt x="21" y="779"/>
                    <a:pt x="54" y="812"/>
                  </a:cubicBezTo>
                  <a:cubicBezTo>
                    <a:pt x="87" y="845"/>
                    <a:pt x="132" y="866"/>
                    <a:pt x="183" y="866"/>
                  </a:cubicBezTo>
                  <a:cubicBezTo>
                    <a:pt x="232" y="866"/>
                    <a:pt x="277" y="846"/>
                    <a:pt x="310" y="815"/>
                  </a:cubicBezTo>
                  <a:cubicBezTo>
                    <a:pt x="326" y="799"/>
                    <a:pt x="340" y="779"/>
                    <a:pt x="349" y="758"/>
                  </a:cubicBezTo>
                  <a:cubicBezTo>
                    <a:pt x="370" y="712"/>
                    <a:pt x="362" y="687"/>
                    <a:pt x="371" y="637"/>
                  </a:cubicBezTo>
                  <a:cubicBezTo>
                    <a:pt x="386" y="561"/>
                    <a:pt x="427" y="494"/>
                    <a:pt x="483" y="445"/>
                  </a:cubicBezTo>
                  <a:cubicBezTo>
                    <a:pt x="604" y="341"/>
                    <a:pt x="730" y="366"/>
                    <a:pt x="762" y="366"/>
                  </a:cubicBezTo>
                  <a:cubicBezTo>
                    <a:pt x="813" y="366"/>
                    <a:pt x="858" y="345"/>
                    <a:pt x="892" y="312"/>
                  </a:cubicBezTo>
                  <a:cubicBezTo>
                    <a:pt x="925" y="279"/>
                    <a:pt x="945" y="234"/>
                    <a:pt x="945" y="183"/>
                  </a:cubicBezTo>
                  <a:cubicBezTo>
                    <a:pt x="945" y="133"/>
                    <a:pt x="925" y="87"/>
                    <a:pt x="892" y="54"/>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09" name="Group 81"/>
            <p:cNvGrpSpPr/>
            <p:nvPr/>
          </p:nvGrpSpPr>
          <p:grpSpPr>
            <a:xfrm>
              <a:off x="4346678" y="2162403"/>
              <a:ext cx="3607756" cy="3940374"/>
              <a:chOff x="4346678" y="2162403"/>
              <a:chExt cx="3607756" cy="3940374"/>
            </a:xfrm>
          </p:grpSpPr>
          <p:sp>
            <p:nvSpPr>
              <p:cNvPr id="110" name="Oval 6"/>
              <p:cNvSpPr>
                <a:spLocks noChangeArrowheads="1"/>
              </p:cNvSpPr>
              <p:nvPr/>
            </p:nvSpPr>
            <p:spPr bwMode="auto">
              <a:xfrm rot="5400000">
                <a:off x="6432137" y="4580480"/>
                <a:ext cx="1522297" cy="1522297"/>
              </a:xfrm>
              <a:prstGeom prst="ellipse">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1" name="Freeform 7"/>
              <p:cNvSpPr/>
              <p:nvPr/>
            </p:nvSpPr>
            <p:spPr bwMode="auto">
              <a:xfrm rot="5400000">
                <a:off x="5022472" y="3061702"/>
                <a:ext cx="2250888" cy="2145294"/>
              </a:xfrm>
              <a:custGeom>
                <a:avLst/>
                <a:gdLst>
                  <a:gd name="T0" fmla="*/ 540 w 540"/>
                  <a:gd name="T1" fmla="*/ 188 h 514"/>
                  <a:gd name="T2" fmla="*/ 163 w 540"/>
                  <a:gd name="T3" fmla="*/ 514 h 514"/>
                  <a:gd name="T4" fmla="*/ 0 w 540"/>
                  <a:gd name="T5" fmla="*/ 325 h 514"/>
                  <a:gd name="T6" fmla="*/ 377 w 540"/>
                  <a:gd name="T7" fmla="*/ 0 h 514"/>
                  <a:gd name="T8" fmla="*/ 540 w 540"/>
                  <a:gd name="T9" fmla="*/ 188 h 514"/>
                </a:gdLst>
                <a:ahLst/>
                <a:cxnLst>
                  <a:cxn ang="0">
                    <a:pos x="T0" y="T1"/>
                  </a:cxn>
                  <a:cxn ang="0">
                    <a:pos x="T2" y="T3"/>
                  </a:cxn>
                  <a:cxn ang="0">
                    <a:pos x="T4" y="T5"/>
                  </a:cxn>
                  <a:cxn ang="0">
                    <a:pos x="T6" y="T7"/>
                  </a:cxn>
                  <a:cxn ang="0">
                    <a:pos x="T8" y="T9"/>
                  </a:cxn>
                </a:cxnLst>
                <a:rect l="0" t="0" r="r" b="b"/>
                <a:pathLst>
                  <a:path w="540" h="514">
                    <a:moveTo>
                      <a:pt x="540" y="188"/>
                    </a:moveTo>
                    <a:cubicBezTo>
                      <a:pt x="344" y="167"/>
                      <a:pt x="170" y="317"/>
                      <a:pt x="163" y="514"/>
                    </a:cubicBezTo>
                    <a:cubicBezTo>
                      <a:pt x="0" y="325"/>
                      <a:pt x="0" y="325"/>
                      <a:pt x="0" y="325"/>
                    </a:cubicBezTo>
                    <a:cubicBezTo>
                      <a:pt x="196" y="347"/>
                      <a:pt x="370" y="197"/>
                      <a:pt x="377" y="0"/>
                    </a:cubicBezTo>
                    <a:lnTo>
                      <a:pt x="540" y="188"/>
                    </a:ln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2" name="Oval 8"/>
              <p:cNvSpPr>
                <a:spLocks noChangeArrowheads="1"/>
              </p:cNvSpPr>
              <p:nvPr/>
            </p:nvSpPr>
            <p:spPr bwMode="auto">
              <a:xfrm rot="5400000">
                <a:off x="4344918" y="2164163"/>
                <a:ext cx="1525817" cy="1522297"/>
              </a:xfrm>
              <a:prstGeom prst="ellipse">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sp>
        <p:nvSpPr>
          <p:cNvPr id="113" name="Oval 9"/>
          <p:cNvSpPr>
            <a:spLocks noChangeArrowheads="1"/>
          </p:cNvSpPr>
          <p:nvPr/>
        </p:nvSpPr>
        <p:spPr bwMode="auto">
          <a:xfrm>
            <a:off x="3862840" y="3025718"/>
            <a:ext cx="765685" cy="766777"/>
          </a:xfrm>
          <a:prstGeom prst="ellipse">
            <a:avLst/>
          </a:pr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4" name="Oval 10"/>
          <p:cNvSpPr>
            <a:spLocks noChangeArrowheads="1"/>
          </p:cNvSpPr>
          <p:nvPr/>
        </p:nvSpPr>
        <p:spPr bwMode="auto">
          <a:xfrm>
            <a:off x="5363628" y="1736560"/>
            <a:ext cx="765685" cy="766777"/>
          </a:xfrm>
          <a:prstGeom prst="ellipse">
            <a:avLst/>
          </a:pr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15" name="Group 86"/>
          <p:cNvGrpSpPr/>
          <p:nvPr/>
        </p:nvGrpSpPr>
        <p:grpSpPr>
          <a:xfrm rot="5400000">
            <a:off x="5989221" y="3734345"/>
            <a:ext cx="2288225" cy="2448883"/>
            <a:chOff x="4346678" y="2157124"/>
            <a:chExt cx="3686802" cy="3945653"/>
          </a:xfrm>
        </p:grpSpPr>
        <p:sp>
          <p:nvSpPr>
            <p:cNvPr id="116" name="Freeform 5"/>
            <p:cNvSpPr/>
            <p:nvPr/>
          </p:nvSpPr>
          <p:spPr bwMode="auto">
            <a:xfrm rot="5400000">
              <a:off x="4256776" y="2320793"/>
              <a:ext cx="3940374" cy="3613035"/>
            </a:xfrm>
            <a:custGeom>
              <a:avLst/>
              <a:gdLst>
                <a:gd name="T0" fmla="*/ 892 w 945"/>
                <a:gd name="T1" fmla="*/ 54 h 866"/>
                <a:gd name="T2" fmla="*/ 762 w 945"/>
                <a:gd name="T3" fmla="*/ 0 h 866"/>
                <a:gd name="T4" fmla="*/ 636 w 945"/>
                <a:gd name="T5" fmla="*/ 52 h 866"/>
                <a:gd name="T6" fmla="*/ 576 w 945"/>
                <a:gd name="T7" fmla="*/ 219 h 866"/>
                <a:gd name="T8" fmla="*/ 462 w 945"/>
                <a:gd name="T9" fmla="*/ 421 h 866"/>
                <a:gd name="T10" fmla="*/ 193 w 945"/>
                <a:gd name="T11" fmla="*/ 501 h 866"/>
                <a:gd name="T12" fmla="*/ 183 w 945"/>
                <a:gd name="T13" fmla="*/ 501 h 866"/>
                <a:gd name="T14" fmla="*/ 54 w 945"/>
                <a:gd name="T15" fmla="*/ 554 h 866"/>
                <a:gd name="T16" fmla="*/ 0 w 945"/>
                <a:gd name="T17" fmla="*/ 683 h 866"/>
                <a:gd name="T18" fmla="*/ 54 w 945"/>
                <a:gd name="T19" fmla="*/ 812 h 866"/>
                <a:gd name="T20" fmla="*/ 183 w 945"/>
                <a:gd name="T21" fmla="*/ 866 h 866"/>
                <a:gd name="T22" fmla="*/ 310 w 945"/>
                <a:gd name="T23" fmla="*/ 815 h 866"/>
                <a:gd name="T24" fmla="*/ 349 w 945"/>
                <a:gd name="T25" fmla="*/ 758 h 866"/>
                <a:gd name="T26" fmla="*/ 371 w 945"/>
                <a:gd name="T27" fmla="*/ 637 h 866"/>
                <a:gd name="T28" fmla="*/ 483 w 945"/>
                <a:gd name="T29" fmla="*/ 445 h 866"/>
                <a:gd name="T30" fmla="*/ 762 w 945"/>
                <a:gd name="T31" fmla="*/ 366 h 866"/>
                <a:gd name="T32" fmla="*/ 892 w 945"/>
                <a:gd name="T33" fmla="*/ 312 h 866"/>
                <a:gd name="T34" fmla="*/ 945 w 945"/>
                <a:gd name="T35" fmla="*/ 183 h 866"/>
                <a:gd name="T36" fmla="*/ 892 w 945"/>
                <a:gd name="T37" fmla="*/ 5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5" h="866">
                  <a:moveTo>
                    <a:pt x="892" y="54"/>
                  </a:moveTo>
                  <a:cubicBezTo>
                    <a:pt x="858" y="21"/>
                    <a:pt x="813" y="0"/>
                    <a:pt x="762" y="0"/>
                  </a:cubicBezTo>
                  <a:cubicBezTo>
                    <a:pt x="713" y="0"/>
                    <a:pt x="668" y="20"/>
                    <a:pt x="636" y="52"/>
                  </a:cubicBezTo>
                  <a:cubicBezTo>
                    <a:pt x="574" y="111"/>
                    <a:pt x="583" y="176"/>
                    <a:pt x="576" y="219"/>
                  </a:cubicBezTo>
                  <a:cubicBezTo>
                    <a:pt x="562" y="300"/>
                    <a:pt x="521" y="370"/>
                    <a:pt x="462" y="421"/>
                  </a:cubicBezTo>
                  <a:cubicBezTo>
                    <a:pt x="375" y="496"/>
                    <a:pt x="289" y="506"/>
                    <a:pt x="193" y="501"/>
                  </a:cubicBezTo>
                  <a:cubicBezTo>
                    <a:pt x="189" y="501"/>
                    <a:pt x="186" y="501"/>
                    <a:pt x="183" y="501"/>
                  </a:cubicBezTo>
                  <a:cubicBezTo>
                    <a:pt x="132" y="501"/>
                    <a:pt x="87" y="521"/>
                    <a:pt x="54" y="554"/>
                  </a:cubicBezTo>
                  <a:cubicBezTo>
                    <a:pt x="21" y="587"/>
                    <a:pt x="0" y="633"/>
                    <a:pt x="0" y="683"/>
                  </a:cubicBezTo>
                  <a:cubicBezTo>
                    <a:pt x="0" y="734"/>
                    <a:pt x="21" y="779"/>
                    <a:pt x="54" y="812"/>
                  </a:cubicBezTo>
                  <a:cubicBezTo>
                    <a:pt x="87" y="845"/>
                    <a:pt x="132" y="866"/>
                    <a:pt x="183" y="866"/>
                  </a:cubicBezTo>
                  <a:cubicBezTo>
                    <a:pt x="232" y="866"/>
                    <a:pt x="277" y="846"/>
                    <a:pt x="310" y="815"/>
                  </a:cubicBezTo>
                  <a:cubicBezTo>
                    <a:pt x="326" y="799"/>
                    <a:pt x="340" y="779"/>
                    <a:pt x="349" y="758"/>
                  </a:cubicBezTo>
                  <a:cubicBezTo>
                    <a:pt x="370" y="712"/>
                    <a:pt x="362" y="687"/>
                    <a:pt x="371" y="637"/>
                  </a:cubicBezTo>
                  <a:cubicBezTo>
                    <a:pt x="386" y="561"/>
                    <a:pt x="427" y="494"/>
                    <a:pt x="483" y="445"/>
                  </a:cubicBezTo>
                  <a:cubicBezTo>
                    <a:pt x="604" y="341"/>
                    <a:pt x="730" y="366"/>
                    <a:pt x="762" y="366"/>
                  </a:cubicBezTo>
                  <a:cubicBezTo>
                    <a:pt x="813" y="366"/>
                    <a:pt x="858" y="345"/>
                    <a:pt x="892" y="312"/>
                  </a:cubicBezTo>
                  <a:cubicBezTo>
                    <a:pt x="925" y="279"/>
                    <a:pt x="945" y="234"/>
                    <a:pt x="945" y="183"/>
                  </a:cubicBezTo>
                  <a:cubicBezTo>
                    <a:pt x="945" y="133"/>
                    <a:pt x="925" y="87"/>
                    <a:pt x="892" y="54"/>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17" name="Group 90"/>
            <p:cNvGrpSpPr/>
            <p:nvPr/>
          </p:nvGrpSpPr>
          <p:grpSpPr>
            <a:xfrm>
              <a:off x="4346678" y="2162403"/>
              <a:ext cx="3607756" cy="3940374"/>
              <a:chOff x="4346678" y="2162403"/>
              <a:chExt cx="3607756" cy="3940374"/>
            </a:xfrm>
          </p:grpSpPr>
          <p:sp>
            <p:nvSpPr>
              <p:cNvPr id="118" name="Oval 6"/>
              <p:cNvSpPr>
                <a:spLocks noChangeArrowheads="1"/>
              </p:cNvSpPr>
              <p:nvPr/>
            </p:nvSpPr>
            <p:spPr bwMode="auto">
              <a:xfrm rot="5400000">
                <a:off x="6432137" y="4580480"/>
                <a:ext cx="1522297" cy="1522297"/>
              </a:xfrm>
              <a:prstGeom prst="ellipse">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9" name="Freeform 7"/>
              <p:cNvSpPr/>
              <p:nvPr/>
            </p:nvSpPr>
            <p:spPr bwMode="auto">
              <a:xfrm rot="5400000">
                <a:off x="5022472" y="3061702"/>
                <a:ext cx="2250888" cy="2145294"/>
              </a:xfrm>
              <a:custGeom>
                <a:avLst/>
                <a:gdLst>
                  <a:gd name="T0" fmla="*/ 540 w 540"/>
                  <a:gd name="T1" fmla="*/ 188 h 514"/>
                  <a:gd name="T2" fmla="*/ 163 w 540"/>
                  <a:gd name="T3" fmla="*/ 514 h 514"/>
                  <a:gd name="T4" fmla="*/ 0 w 540"/>
                  <a:gd name="T5" fmla="*/ 325 h 514"/>
                  <a:gd name="T6" fmla="*/ 377 w 540"/>
                  <a:gd name="T7" fmla="*/ 0 h 514"/>
                  <a:gd name="T8" fmla="*/ 540 w 540"/>
                  <a:gd name="T9" fmla="*/ 188 h 514"/>
                </a:gdLst>
                <a:ahLst/>
                <a:cxnLst>
                  <a:cxn ang="0">
                    <a:pos x="T0" y="T1"/>
                  </a:cxn>
                  <a:cxn ang="0">
                    <a:pos x="T2" y="T3"/>
                  </a:cxn>
                  <a:cxn ang="0">
                    <a:pos x="T4" y="T5"/>
                  </a:cxn>
                  <a:cxn ang="0">
                    <a:pos x="T6" y="T7"/>
                  </a:cxn>
                  <a:cxn ang="0">
                    <a:pos x="T8" y="T9"/>
                  </a:cxn>
                </a:cxnLst>
                <a:rect l="0" t="0" r="r" b="b"/>
                <a:pathLst>
                  <a:path w="540" h="514">
                    <a:moveTo>
                      <a:pt x="540" y="188"/>
                    </a:moveTo>
                    <a:cubicBezTo>
                      <a:pt x="344" y="167"/>
                      <a:pt x="170" y="317"/>
                      <a:pt x="163" y="514"/>
                    </a:cubicBezTo>
                    <a:cubicBezTo>
                      <a:pt x="0" y="325"/>
                      <a:pt x="0" y="325"/>
                      <a:pt x="0" y="325"/>
                    </a:cubicBezTo>
                    <a:cubicBezTo>
                      <a:pt x="196" y="347"/>
                      <a:pt x="370" y="197"/>
                      <a:pt x="377" y="0"/>
                    </a:cubicBezTo>
                    <a:lnTo>
                      <a:pt x="540" y="188"/>
                    </a:ln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0" name="Oval 8"/>
              <p:cNvSpPr>
                <a:spLocks noChangeArrowheads="1"/>
              </p:cNvSpPr>
              <p:nvPr/>
            </p:nvSpPr>
            <p:spPr bwMode="auto">
              <a:xfrm rot="5400000">
                <a:off x="4344918" y="2164163"/>
                <a:ext cx="1525817" cy="1522297"/>
              </a:xfrm>
              <a:prstGeom prst="ellipse">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sp>
        <p:nvSpPr>
          <p:cNvPr id="121" name="Oval 9"/>
          <p:cNvSpPr>
            <a:spLocks noChangeArrowheads="1"/>
          </p:cNvSpPr>
          <p:nvPr/>
        </p:nvSpPr>
        <p:spPr bwMode="auto">
          <a:xfrm>
            <a:off x="5997367" y="5196404"/>
            <a:ext cx="765685" cy="766777"/>
          </a:xfrm>
          <a:prstGeom prst="ellipse">
            <a:avLst/>
          </a:pr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2" name="Oval 10"/>
          <p:cNvSpPr>
            <a:spLocks noChangeArrowheads="1"/>
          </p:cNvSpPr>
          <p:nvPr/>
        </p:nvSpPr>
        <p:spPr bwMode="auto">
          <a:xfrm>
            <a:off x="7498154" y="3896430"/>
            <a:ext cx="765685" cy="766777"/>
          </a:xfrm>
          <a:prstGeom prst="ellipse">
            <a:avLst/>
          </a:pr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3" name="Inhaltsplatzhalter 4"/>
          <p:cNvSpPr txBox="1"/>
          <p:nvPr/>
        </p:nvSpPr>
        <p:spPr>
          <a:xfrm>
            <a:off x="508001" y="2938335"/>
            <a:ext cx="3064667"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124" name="Inhaltsplatzhalter 4"/>
          <p:cNvSpPr txBox="1"/>
          <p:nvPr/>
        </p:nvSpPr>
        <p:spPr>
          <a:xfrm>
            <a:off x="8606632" y="2208277"/>
            <a:ext cx="3059187"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B78EF9"/>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125" name="Inhaltsplatzhalter 4"/>
          <p:cNvSpPr txBox="1"/>
          <p:nvPr/>
        </p:nvSpPr>
        <p:spPr>
          <a:xfrm>
            <a:off x="508001" y="1650588"/>
            <a:ext cx="3064667"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3BD8F4"/>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126" name="Inhaltsplatzhalter 4"/>
          <p:cNvSpPr txBox="1"/>
          <p:nvPr/>
        </p:nvSpPr>
        <p:spPr>
          <a:xfrm>
            <a:off x="508001" y="4506428"/>
            <a:ext cx="3064667"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127" name="Inhaltsplatzhalter 4"/>
          <p:cNvSpPr txBox="1"/>
          <p:nvPr/>
        </p:nvSpPr>
        <p:spPr>
          <a:xfrm>
            <a:off x="8606632" y="3810459"/>
            <a:ext cx="3059187"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B78EF9"/>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128" name="Inhaltsplatzhalter 4"/>
          <p:cNvSpPr txBox="1"/>
          <p:nvPr/>
        </p:nvSpPr>
        <p:spPr>
          <a:xfrm>
            <a:off x="8606632" y="5145017"/>
            <a:ext cx="3059187"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cxnSp>
        <p:nvCxnSpPr>
          <p:cNvPr id="129" name="Straight Connector 100"/>
          <p:cNvCxnSpPr/>
          <p:nvPr/>
        </p:nvCxnSpPr>
        <p:spPr>
          <a:xfrm>
            <a:off x="3733422" y="2119946"/>
            <a:ext cx="1304925" cy="0"/>
          </a:xfrm>
          <a:prstGeom prst="line">
            <a:avLst/>
          </a:prstGeom>
          <a:noFill/>
          <a:ln w="19050" cap="flat" cmpd="sng" algn="ctr">
            <a:solidFill>
              <a:sysClr val="window" lastClr="FFFFFF">
                <a:lumMod val="65000"/>
              </a:sysClr>
            </a:solidFill>
            <a:prstDash val="solid"/>
            <a:miter lim="800000"/>
            <a:headEnd type="oval" w="med" len="med"/>
            <a:tailEnd type="oval" w="med" len="med"/>
          </a:ln>
          <a:effectLst/>
        </p:spPr>
      </p:cxnSp>
      <p:cxnSp>
        <p:nvCxnSpPr>
          <p:cNvPr id="130" name="Straight Connector 101"/>
          <p:cNvCxnSpPr/>
          <p:nvPr/>
        </p:nvCxnSpPr>
        <p:spPr>
          <a:xfrm>
            <a:off x="7076868" y="5614375"/>
            <a:ext cx="1304925" cy="0"/>
          </a:xfrm>
          <a:prstGeom prst="line">
            <a:avLst/>
          </a:prstGeom>
          <a:noFill/>
          <a:ln w="19050" cap="flat" cmpd="sng" algn="ctr">
            <a:solidFill>
              <a:sysClr val="window" lastClr="FFFFFF">
                <a:lumMod val="65000"/>
              </a:sysClr>
            </a:solidFill>
            <a:prstDash val="solid"/>
            <a:miter lim="800000"/>
            <a:headEnd type="oval" w="med" len="med"/>
            <a:tailEnd type="oval" w="med" len="med"/>
          </a:ln>
          <a:effectLst/>
        </p:spPr>
      </p:cxnSp>
      <p:grpSp>
        <p:nvGrpSpPr>
          <p:cNvPr id="131" name="Group 102"/>
          <p:cNvGrpSpPr/>
          <p:nvPr/>
        </p:nvGrpSpPr>
        <p:grpSpPr>
          <a:xfrm>
            <a:off x="5552989" y="1958607"/>
            <a:ext cx="386963" cy="322683"/>
            <a:chOff x="10987088" y="1993900"/>
            <a:chExt cx="477837" cy="398463"/>
          </a:xfrm>
          <a:solidFill>
            <a:sysClr val="window" lastClr="FFFFFF"/>
          </a:solidFill>
        </p:grpSpPr>
        <p:sp>
          <p:nvSpPr>
            <p:cNvPr id="132" name="Freeform 107"/>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3" name="Freeform 108"/>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34" name="Group 105"/>
          <p:cNvGrpSpPr/>
          <p:nvPr/>
        </p:nvGrpSpPr>
        <p:grpSpPr>
          <a:xfrm>
            <a:off x="7099233" y="2406495"/>
            <a:ext cx="616131" cy="542280"/>
            <a:chOff x="10059988" y="2759075"/>
            <a:chExt cx="463550" cy="407988"/>
          </a:xfrm>
          <a:solidFill>
            <a:sysClr val="window" lastClr="FFFFFF"/>
          </a:solidFill>
        </p:grpSpPr>
        <p:sp>
          <p:nvSpPr>
            <p:cNvPr id="135" name="Freeform 182"/>
            <p:cNvSpPr/>
            <p:nvPr/>
          </p:nvSpPr>
          <p:spPr bwMode="auto">
            <a:xfrm>
              <a:off x="10059988" y="2759075"/>
              <a:ext cx="463550" cy="168275"/>
            </a:xfrm>
            <a:custGeom>
              <a:avLst/>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6" name="Freeform 183"/>
            <p:cNvSpPr/>
            <p:nvPr/>
          </p:nvSpPr>
          <p:spPr bwMode="auto">
            <a:xfrm>
              <a:off x="10059988" y="2917825"/>
              <a:ext cx="463550" cy="93663"/>
            </a:xfrm>
            <a:custGeom>
              <a:avLst/>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7" name="Freeform 184"/>
            <p:cNvSpPr/>
            <p:nvPr/>
          </p:nvSpPr>
          <p:spPr bwMode="auto">
            <a:xfrm>
              <a:off x="10059988" y="2995613"/>
              <a:ext cx="463550" cy="93663"/>
            </a:xfrm>
            <a:custGeom>
              <a:avLst/>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8" name="Freeform 185"/>
            <p:cNvSpPr/>
            <p:nvPr/>
          </p:nvSpPr>
          <p:spPr bwMode="auto">
            <a:xfrm>
              <a:off x="10059988" y="3074988"/>
              <a:ext cx="463550" cy="92075"/>
            </a:xfrm>
            <a:custGeom>
              <a:avLst/>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39" name="Group 110"/>
          <p:cNvGrpSpPr/>
          <p:nvPr/>
        </p:nvGrpSpPr>
        <p:grpSpPr>
          <a:xfrm>
            <a:off x="4095857" y="3183481"/>
            <a:ext cx="299651" cy="440755"/>
            <a:chOff x="9209088" y="5059363"/>
            <a:chExt cx="300038" cy="441324"/>
          </a:xfrm>
          <a:solidFill>
            <a:sysClr val="window" lastClr="FFFFFF"/>
          </a:solidFill>
        </p:grpSpPr>
        <p:sp>
          <p:nvSpPr>
            <p:cNvPr id="140" name="Freeform 412"/>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1" name="Freeform 413"/>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2" name="Freeform 414"/>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3" name="Freeform 415"/>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4" name="Freeform 416"/>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5" name="Freeform 417"/>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46" name="Freeform 66"/>
          <p:cNvSpPr>
            <a:spLocks noEditPoints="1"/>
          </p:cNvSpPr>
          <p:nvPr/>
        </p:nvSpPr>
        <p:spPr bwMode="auto">
          <a:xfrm>
            <a:off x="4418275" y="4621274"/>
            <a:ext cx="646580" cy="644254"/>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47" name="Group 118"/>
          <p:cNvGrpSpPr/>
          <p:nvPr/>
        </p:nvGrpSpPr>
        <p:grpSpPr>
          <a:xfrm>
            <a:off x="6179851" y="5366828"/>
            <a:ext cx="424156" cy="419610"/>
            <a:chOff x="2587625" y="4291013"/>
            <a:chExt cx="444500" cy="439738"/>
          </a:xfrm>
          <a:solidFill>
            <a:sysClr val="window" lastClr="FFFFFF"/>
          </a:solidFill>
        </p:grpSpPr>
        <p:sp>
          <p:nvSpPr>
            <p:cNvPr id="148" name="Freeform 290"/>
            <p:cNvSpPr>
              <a:spLocks noEditPoints="1"/>
            </p:cNvSpPr>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9" name="Freeform 291"/>
            <p:cNvSpPr/>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0" name="Freeform 292"/>
            <p:cNvSpPr/>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1" name="Freeform 293"/>
            <p:cNvSpPr/>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2" name="Freeform 294"/>
            <p:cNvSpPr/>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3" name="Freeform 295"/>
            <p:cNvSpPr>
              <a:spLocks noEditPoints="1"/>
            </p:cNvSpPr>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54" name="Freeform 121"/>
          <p:cNvSpPr>
            <a:spLocks noEditPoints="1"/>
          </p:cNvSpPr>
          <p:nvPr/>
        </p:nvSpPr>
        <p:spPr bwMode="auto">
          <a:xfrm>
            <a:off x="7700182" y="4067443"/>
            <a:ext cx="361628" cy="424750"/>
          </a:xfrm>
          <a:custGeom>
            <a:avLst/>
            <a:gdLst>
              <a:gd name="T0" fmla="*/ 318 w 3028"/>
              <a:gd name="T1" fmla="*/ 551 h 3550"/>
              <a:gd name="T2" fmla="*/ 308 w 3028"/>
              <a:gd name="T3" fmla="*/ 651 h 3550"/>
              <a:gd name="T4" fmla="*/ 294 w 3028"/>
              <a:gd name="T5" fmla="*/ 832 h 3550"/>
              <a:gd name="T6" fmla="*/ 289 w 3028"/>
              <a:gd name="T7" fmla="*/ 1076 h 3550"/>
              <a:gd name="T8" fmla="*/ 303 w 3028"/>
              <a:gd name="T9" fmla="*/ 1361 h 3550"/>
              <a:gd name="T10" fmla="*/ 346 w 3028"/>
              <a:gd name="T11" fmla="*/ 1668 h 3550"/>
              <a:gd name="T12" fmla="*/ 1517 w 3028"/>
              <a:gd name="T13" fmla="*/ 3168 h 3550"/>
              <a:gd name="T14" fmla="*/ 1575 w 3028"/>
              <a:gd name="T15" fmla="*/ 3131 h 3550"/>
              <a:gd name="T16" fmla="*/ 1694 w 3028"/>
              <a:gd name="T17" fmla="*/ 3048 h 3550"/>
              <a:gd name="T18" fmla="*/ 1855 w 3028"/>
              <a:gd name="T19" fmla="*/ 2924 h 3550"/>
              <a:gd name="T20" fmla="*/ 2040 w 3028"/>
              <a:gd name="T21" fmla="*/ 2763 h 3550"/>
              <a:gd name="T22" fmla="*/ 2229 w 3028"/>
              <a:gd name="T23" fmla="*/ 2572 h 3550"/>
              <a:gd name="T24" fmla="*/ 2405 w 3028"/>
              <a:gd name="T25" fmla="*/ 2354 h 3550"/>
              <a:gd name="T26" fmla="*/ 2546 w 3028"/>
              <a:gd name="T27" fmla="*/ 2115 h 3550"/>
              <a:gd name="T28" fmla="*/ 2646 w 3028"/>
              <a:gd name="T29" fmla="*/ 1828 h 3550"/>
              <a:gd name="T30" fmla="*/ 1514 w 3028"/>
              <a:gd name="T31" fmla="*/ 0 h 3550"/>
              <a:gd name="T32" fmla="*/ 2939 w 3028"/>
              <a:gd name="T33" fmla="*/ 262 h 3550"/>
              <a:gd name="T34" fmla="*/ 2990 w 3028"/>
              <a:gd name="T35" fmla="*/ 329 h 3550"/>
              <a:gd name="T36" fmla="*/ 2999 w 3028"/>
              <a:gd name="T37" fmla="*/ 402 h 3550"/>
              <a:gd name="T38" fmla="*/ 3015 w 3028"/>
              <a:gd name="T39" fmla="*/ 571 h 3550"/>
              <a:gd name="T40" fmla="*/ 3027 w 3028"/>
              <a:gd name="T41" fmla="*/ 817 h 3550"/>
              <a:gd name="T42" fmla="*/ 3025 w 3028"/>
              <a:gd name="T43" fmla="*/ 1120 h 3550"/>
              <a:gd name="T44" fmla="*/ 2998 w 3028"/>
              <a:gd name="T45" fmla="*/ 1462 h 3550"/>
              <a:gd name="T46" fmla="*/ 2935 w 3028"/>
              <a:gd name="T47" fmla="*/ 1820 h 3550"/>
              <a:gd name="T48" fmla="*/ 2831 w 3028"/>
              <a:gd name="T49" fmla="*/ 2163 h 3550"/>
              <a:gd name="T50" fmla="*/ 2690 w 3028"/>
              <a:gd name="T51" fmla="*/ 2442 h 3550"/>
              <a:gd name="T52" fmla="*/ 2510 w 3028"/>
              <a:gd name="T53" fmla="*/ 2699 h 3550"/>
              <a:gd name="T54" fmla="*/ 2306 w 3028"/>
              <a:gd name="T55" fmla="*/ 2930 h 3550"/>
              <a:gd name="T56" fmla="*/ 2097 w 3028"/>
              <a:gd name="T57" fmla="*/ 3130 h 3550"/>
              <a:gd name="T58" fmla="*/ 1900 w 3028"/>
              <a:gd name="T59" fmla="*/ 3295 h 3550"/>
              <a:gd name="T60" fmla="*/ 1734 w 3028"/>
              <a:gd name="T61" fmla="*/ 3420 h 3550"/>
              <a:gd name="T62" fmla="*/ 1615 w 3028"/>
              <a:gd name="T63" fmla="*/ 3502 h 3550"/>
              <a:gd name="T64" fmla="*/ 1562 w 3028"/>
              <a:gd name="T65" fmla="*/ 3537 h 3550"/>
              <a:gd name="T66" fmla="*/ 1497 w 3028"/>
              <a:gd name="T67" fmla="*/ 3549 h 3550"/>
              <a:gd name="T68" fmla="*/ 1449 w 3028"/>
              <a:gd name="T69" fmla="*/ 3526 h 3550"/>
              <a:gd name="T70" fmla="*/ 1360 w 3028"/>
              <a:gd name="T71" fmla="*/ 3467 h 3550"/>
              <a:gd name="T72" fmla="*/ 1216 w 3028"/>
              <a:gd name="T73" fmla="*/ 3362 h 3550"/>
              <a:gd name="T74" fmla="*/ 1032 w 3028"/>
              <a:gd name="T75" fmla="*/ 3217 h 3550"/>
              <a:gd name="T76" fmla="*/ 827 w 3028"/>
              <a:gd name="T77" fmla="*/ 3034 h 3550"/>
              <a:gd name="T78" fmla="*/ 619 w 3028"/>
              <a:gd name="T79" fmla="*/ 2818 h 3550"/>
              <a:gd name="T80" fmla="*/ 425 w 3028"/>
              <a:gd name="T81" fmla="*/ 2573 h 3550"/>
              <a:gd name="T82" fmla="*/ 262 w 3028"/>
              <a:gd name="T83" fmla="*/ 2305 h 3550"/>
              <a:gd name="T84" fmla="*/ 141 w 3028"/>
              <a:gd name="T85" fmla="*/ 2001 h 3550"/>
              <a:gd name="T86" fmla="*/ 57 w 3028"/>
              <a:gd name="T87" fmla="*/ 1640 h 3550"/>
              <a:gd name="T88" fmla="*/ 13 w 3028"/>
              <a:gd name="T89" fmla="*/ 1287 h 3550"/>
              <a:gd name="T90" fmla="*/ 0 w 3028"/>
              <a:gd name="T91" fmla="*/ 963 h 3550"/>
              <a:gd name="T92" fmla="*/ 7 w 3028"/>
              <a:gd name="T93" fmla="*/ 686 h 3550"/>
              <a:gd name="T94" fmla="*/ 22 w 3028"/>
              <a:gd name="T95" fmla="*/ 476 h 3550"/>
              <a:gd name="T96" fmla="*/ 35 w 3028"/>
              <a:gd name="T97" fmla="*/ 352 h 3550"/>
              <a:gd name="T98" fmla="*/ 56 w 3028"/>
              <a:gd name="T99" fmla="*/ 289 h 3550"/>
              <a:gd name="T100" fmla="*/ 1498 w 3028"/>
              <a:gd name="T101" fmla="*/ 1 h 3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8" h="3550">
                <a:moveTo>
                  <a:pt x="1515" y="324"/>
                </a:moveTo>
                <a:lnTo>
                  <a:pt x="321" y="538"/>
                </a:lnTo>
                <a:lnTo>
                  <a:pt x="321" y="541"/>
                </a:lnTo>
                <a:lnTo>
                  <a:pt x="318" y="551"/>
                </a:lnTo>
                <a:lnTo>
                  <a:pt x="316" y="567"/>
                </a:lnTo>
                <a:lnTo>
                  <a:pt x="314" y="590"/>
                </a:lnTo>
                <a:lnTo>
                  <a:pt x="311" y="618"/>
                </a:lnTo>
                <a:lnTo>
                  <a:pt x="308" y="651"/>
                </a:lnTo>
                <a:lnTo>
                  <a:pt x="304" y="690"/>
                </a:lnTo>
                <a:lnTo>
                  <a:pt x="300" y="734"/>
                </a:lnTo>
                <a:lnTo>
                  <a:pt x="297" y="781"/>
                </a:lnTo>
                <a:lnTo>
                  <a:pt x="294" y="832"/>
                </a:lnTo>
                <a:lnTo>
                  <a:pt x="291" y="889"/>
                </a:lnTo>
                <a:lnTo>
                  <a:pt x="290" y="948"/>
                </a:lnTo>
                <a:lnTo>
                  <a:pt x="289" y="1011"/>
                </a:lnTo>
                <a:lnTo>
                  <a:pt x="289" y="1076"/>
                </a:lnTo>
                <a:lnTo>
                  <a:pt x="290" y="1144"/>
                </a:lnTo>
                <a:lnTo>
                  <a:pt x="293" y="1214"/>
                </a:lnTo>
                <a:lnTo>
                  <a:pt x="297" y="1287"/>
                </a:lnTo>
                <a:lnTo>
                  <a:pt x="303" y="1361"/>
                </a:lnTo>
                <a:lnTo>
                  <a:pt x="311" y="1437"/>
                </a:lnTo>
                <a:lnTo>
                  <a:pt x="320" y="1513"/>
                </a:lnTo>
                <a:lnTo>
                  <a:pt x="332" y="1591"/>
                </a:lnTo>
                <a:lnTo>
                  <a:pt x="346" y="1668"/>
                </a:lnTo>
                <a:lnTo>
                  <a:pt x="362" y="1746"/>
                </a:lnTo>
                <a:lnTo>
                  <a:pt x="1515" y="1746"/>
                </a:lnTo>
                <a:lnTo>
                  <a:pt x="1515" y="3170"/>
                </a:lnTo>
                <a:lnTo>
                  <a:pt x="1517" y="3168"/>
                </a:lnTo>
                <a:lnTo>
                  <a:pt x="1525" y="3163"/>
                </a:lnTo>
                <a:lnTo>
                  <a:pt x="1537" y="3156"/>
                </a:lnTo>
                <a:lnTo>
                  <a:pt x="1554" y="3145"/>
                </a:lnTo>
                <a:lnTo>
                  <a:pt x="1575" y="3131"/>
                </a:lnTo>
                <a:lnTo>
                  <a:pt x="1599" y="3114"/>
                </a:lnTo>
                <a:lnTo>
                  <a:pt x="1627" y="3095"/>
                </a:lnTo>
                <a:lnTo>
                  <a:pt x="1659" y="3072"/>
                </a:lnTo>
                <a:lnTo>
                  <a:pt x="1694" y="3048"/>
                </a:lnTo>
                <a:lnTo>
                  <a:pt x="1731" y="3020"/>
                </a:lnTo>
                <a:lnTo>
                  <a:pt x="1771" y="2991"/>
                </a:lnTo>
                <a:lnTo>
                  <a:pt x="1812" y="2958"/>
                </a:lnTo>
                <a:lnTo>
                  <a:pt x="1855" y="2924"/>
                </a:lnTo>
                <a:lnTo>
                  <a:pt x="1900" y="2887"/>
                </a:lnTo>
                <a:lnTo>
                  <a:pt x="1946" y="2848"/>
                </a:lnTo>
                <a:lnTo>
                  <a:pt x="1993" y="2807"/>
                </a:lnTo>
                <a:lnTo>
                  <a:pt x="2040" y="2763"/>
                </a:lnTo>
                <a:lnTo>
                  <a:pt x="2088" y="2719"/>
                </a:lnTo>
                <a:lnTo>
                  <a:pt x="2135" y="2672"/>
                </a:lnTo>
                <a:lnTo>
                  <a:pt x="2183" y="2623"/>
                </a:lnTo>
                <a:lnTo>
                  <a:pt x="2229" y="2572"/>
                </a:lnTo>
                <a:lnTo>
                  <a:pt x="2275" y="2520"/>
                </a:lnTo>
                <a:lnTo>
                  <a:pt x="2320" y="2467"/>
                </a:lnTo>
                <a:lnTo>
                  <a:pt x="2363" y="2411"/>
                </a:lnTo>
                <a:lnTo>
                  <a:pt x="2405" y="2354"/>
                </a:lnTo>
                <a:lnTo>
                  <a:pt x="2444" y="2296"/>
                </a:lnTo>
                <a:lnTo>
                  <a:pt x="2481" y="2236"/>
                </a:lnTo>
                <a:lnTo>
                  <a:pt x="2515" y="2177"/>
                </a:lnTo>
                <a:lnTo>
                  <a:pt x="2546" y="2115"/>
                </a:lnTo>
                <a:lnTo>
                  <a:pt x="2574" y="2052"/>
                </a:lnTo>
                <a:lnTo>
                  <a:pt x="2598" y="1988"/>
                </a:lnTo>
                <a:lnTo>
                  <a:pt x="2623" y="1908"/>
                </a:lnTo>
                <a:lnTo>
                  <a:pt x="2646" y="1828"/>
                </a:lnTo>
                <a:lnTo>
                  <a:pt x="2666" y="1746"/>
                </a:lnTo>
                <a:lnTo>
                  <a:pt x="1515" y="1746"/>
                </a:lnTo>
                <a:lnTo>
                  <a:pt x="1515" y="324"/>
                </a:lnTo>
                <a:close/>
                <a:moveTo>
                  <a:pt x="1514" y="0"/>
                </a:moveTo>
                <a:lnTo>
                  <a:pt x="1515" y="0"/>
                </a:lnTo>
                <a:lnTo>
                  <a:pt x="1531" y="1"/>
                </a:lnTo>
                <a:lnTo>
                  <a:pt x="2917" y="255"/>
                </a:lnTo>
                <a:lnTo>
                  <a:pt x="2939" y="262"/>
                </a:lnTo>
                <a:lnTo>
                  <a:pt x="2957" y="273"/>
                </a:lnTo>
                <a:lnTo>
                  <a:pt x="2973" y="289"/>
                </a:lnTo>
                <a:lnTo>
                  <a:pt x="2984" y="308"/>
                </a:lnTo>
                <a:lnTo>
                  <a:pt x="2990" y="329"/>
                </a:lnTo>
                <a:lnTo>
                  <a:pt x="2991" y="338"/>
                </a:lnTo>
                <a:lnTo>
                  <a:pt x="2993" y="352"/>
                </a:lnTo>
                <a:lnTo>
                  <a:pt x="2996" y="374"/>
                </a:lnTo>
                <a:lnTo>
                  <a:pt x="2999" y="402"/>
                </a:lnTo>
                <a:lnTo>
                  <a:pt x="3003" y="436"/>
                </a:lnTo>
                <a:lnTo>
                  <a:pt x="3008" y="476"/>
                </a:lnTo>
                <a:lnTo>
                  <a:pt x="3011" y="521"/>
                </a:lnTo>
                <a:lnTo>
                  <a:pt x="3015" y="571"/>
                </a:lnTo>
                <a:lnTo>
                  <a:pt x="3019" y="626"/>
                </a:lnTo>
                <a:lnTo>
                  <a:pt x="3023" y="686"/>
                </a:lnTo>
                <a:lnTo>
                  <a:pt x="3025" y="749"/>
                </a:lnTo>
                <a:lnTo>
                  <a:pt x="3027" y="817"/>
                </a:lnTo>
                <a:lnTo>
                  <a:pt x="3028" y="888"/>
                </a:lnTo>
                <a:lnTo>
                  <a:pt x="3028" y="963"/>
                </a:lnTo>
                <a:lnTo>
                  <a:pt x="3027" y="1040"/>
                </a:lnTo>
                <a:lnTo>
                  <a:pt x="3025" y="1120"/>
                </a:lnTo>
                <a:lnTo>
                  <a:pt x="3021" y="1203"/>
                </a:lnTo>
                <a:lnTo>
                  <a:pt x="3015" y="1287"/>
                </a:lnTo>
                <a:lnTo>
                  <a:pt x="3008" y="1374"/>
                </a:lnTo>
                <a:lnTo>
                  <a:pt x="2998" y="1462"/>
                </a:lnTo>
                <a:lnTo>
                  <a:pt x="2986" y="1550"/>
                </a:lnTo>
                <a:lnTo>
                  <a:pt x="2971" y="1640"/>
                </a:lnTo>
                <a:lnTo>
                  <a:pt x="2955" y="1730"/>
                </a:lnTo>
                <a:lnTo>
                  <a:pt x="2935" y="1820"/>
                </a:lnTo>
                <a:lnTo>
                  <a:pt x="2912" y="1910"/>
                </a:lnTo>
                <a:lnTo>
                  <a:pt x="2887" y="2001"/>
                </a:lnTo>
                <a:lnTo>
                  <a:pt x="2859" y="2090"/>
                </a:lnTo>
                <a:lnTo>
                  <a:pt x="2831" y="2163"/>
                </a:lnTo>
                <a:lnTo>
                  <a:pt x="2801" y="2234"/>
                </a:lnTo>
                <a:lnTo>
                  <a:pt x="2767" y="2305"/>
                </a:lnTo>
                <a:lnTo>
                  <a:pt x="2731" y="2374"/>
                </a:lnTo>
                <a:lnTo>
                  <a:pt x="2690" y="2442"/>
                </a:lnTo>
                <a:lnTo>
                  <a:pt x="2649" y="2509"/>
                </a:lnTo>
                <a:lnTo>
                  <a:pt x="2604" y="2573"/>
                </a:lnTo>
                <a:lnTo>
                  <a:pt x="2558" y="2637"/>
                </a:lnTo>
                <a:lnTo>
                  <a:pt x="2510" y="2699"/>
                </a:lnTo>
                <a:lnTo>
                  <a:pt x="2459" y="2759"/>
                </a:lnTo>
                <a:lnTo>
                  <a:pt x="2409" y="2818"/>
                </a:lnTo>
                <a:lnTo>
                  <a:pt x="2357" y="2875"/>
                </a:lnTo>
                <a:lnTo>
                  <a:pt x="2306" y="2930"/>
                </a:lnTo>
                <a:lnTo>
                  <a:pt x="2254" y="2983"/>
                </a:lnTo>
                <a:lnTo>
                  <a:pt x="2201" y="3034"/>
                </a:lnTo>
                <a:lnTo>
                  <a:pt x="2148" y="3083"/>
                </a:lnTo>
                <a:lnTo>
                  <a:pt x="2097" y="3130"/>
                </a:lnTo>
                <a:lnTo>
                  <a:pt x="2046" y="3174"/>
                </a:lnTo>
                <a:lnTo>
                  <a:pt x="1996" y="3217"/>
                </a:lnTo>
                <a:lnTo>
                  <a:pt x="1947" y="3257"/>
                </a:lnTo>
                <a:lnTo>
                  <a:pt x="1900" y="3295"/>
                </a:lnTo>
                <a:lnTo>
                  <a:pt x="1855" y="3330"/>
                </a:lnTo>
                <a:lnTo>
                  <a:pt x="1812" y="3362"/>
                </a:lnTo>
                <a:lnTo>
                  <a:pt x="1772" y="3393"/>
                </a:lnTo>
                <a:lnTo>
                  <a:pt x="1734" y="3420"/>
                </a:lnTo>
                <a:lnTo>
                  <a:pt x="1700" y="3445"/>
                </a:lnTo>
                <a:lnTo>
                  <a:pt x="1668" y="3467"/>
                </a:lnTo>
                <a:lnTo>
                  <a:pt x="1640" y="3486"/>
                </a:lnTo>
                <a:lnTo>
                  <a:pt x="1615" y="3502"/>
                </a:lnTo>
                <a:lnTo>
                  <a:pt x="1596" y="3515"/>
                </a:lnTo>
                <a:lnTo>
                  <a:pt x="1579" y="3526"/>
                </a:lnTo>
                <a:lnTo>
                  <a:pt x="1568" y="3533"/>
                </a:lnTo>
                <a:lnTo>
                  <a:pt x="1562" y="3537"/>
                </a:lnTo>
                <a:lnTo>
                  <a:pt x="1546" y="3545"/>
                </a:lnTo>
                <a:lnTo>
                  <a:pt x="1531" y="3549"/>
                </a:lnTo>
                <a:lnTo>
                  <a:pt x="1515" y="3550"/>
                </a:lnTo>
                <a:lnTo>
                  <a:pt x="1497" y="3549"/>
                </a:lnTo>
                <a:lnTo>
                  <a:pt x="1482" y="3545"/>
                </a:lnTo>
                <a:lnTo>
                  <a:pt x="1467" y="3537"/>
                </a:lnTo>
                <a:lnTo>
                  <a:pt x="1460" y="3533"/>
                </a:lnTo>
                <a:lnTo>
                  <a:pt x="1449" y="3526"/>
                </a:lnTo>
                <a:lnTo>
                  <a:pt x="1433" y="3515"/>
                </a:lnTo>
                <a:lnTo>
                  <a:pt x="1413" y="3502"/>
                </a:lnTo>
                <a:lnTo>
                  <a:pt x="1389" y="3486"/>
                </a:lnTo>
                <a:lnTo>
                  <a:pt x="1360" y="3467"/>
                </a:lnTo>
                <a:lnTo>
                  <a:pt x="1329" y="3445"/>
                </a:lnTo>
                <a:lnTo>
                  <a:pt x="1295" y="3420"/>
                </a:lnTo>
                <a:lnTo>
                  <a:pt x="1256" y="3393"/>
                </a:lnTo>
                <a:lnTo>
                  <a:pt x="1216" y="3362"/>
                </a:lnTo>
                <a:lnTo>
                  <a:pt x="1173" y="3330"/>
                </a:lnTo>
                <a:lnTo>
                  <a:pt x="1128" y="3295"/>
                </a:lnTo>
                <a:lnTo>
                  <a:pt x="1081" y="3257"/>
                </a:lnTo>
                <a:lnTo>
                  <a:pt x="1032" y="3217"/>
                </a:lnTo>
                <a:lnTo>
                  <a:pt x="983" y="3174"/>
                </a:lnTo>
                <a:lnTo>
                  <a:pt x="931" y="3130"/>
                </a:lnTo>
                <a:lnTo>
                  <a:pt x="880" y="3083"/>
                </a:lnTo>
                <a:lnTo>
                  <a:pt x="827" y="3034"/>
                </a:lnTo>
                <a:lnTo>
                  <a:pt x="776" y="2983"/>
                </a:lnTo>
                <a:lnTo>
                  <a:pt x="723" y="2930"/>
                </a:lnTo>
                <a:lnTo>
                  <a:pt x="671" y="2875"/>
                </a:lnTo>
                <a:lnTo>
                  <a:pt x="619" y="2818"/>
                </a:lnTo>
                <a:lnTo>
                  <a:pt x="569" y="2759"/>
                </a:lnTo>
                <a:lnTo>
                  <a:pt x="519" y="2699"/>
                </a:lnTo>
                <a:lnTo>
                  <a:pt x="471" y="2637"/>
                </a:lnTo>
                <a:lnTo>
                  <a:pt x="425" y="2573"/>
                </a:lnTo>
                <a:lnTo>
                  <a:pt x="380" y="2509"/>
                </a:lnTo>
                <a:lnTo>
                  <a:pt x="338" y="2442"/>
                </a:lnTo>
                <a:lnTo>
                  <a:pt x="298" y="2374"/>
                </a:lnTo>
                <a:lnTo>
                  <a:pt x="262" y="2305"/>
                </a:lnTo>
                <a:lnTo>
                  <a:pt x="228" y="2234"/>
                </a:lnTo>
                <a:lnTo>
                  <a:pt x="197" y="2163"/>
                </a:lnTo>
                <a:lnTo>
                  <a:pt x="170" y="2090"/>
                </a:lnTo>
                <a:lnTo>
                  <a:pt x="141" y="2001"/>
                </a:lnTo>
                <a:lnTo>
                  <a:pt x="116" y="1910"/>
                </a:lnTo>
                <a:lnTo>
                  <a:pt x="93" y="1820"/>
                </a:lnTo>
                <a:lnTo>
                  <a:pt x="73" y="1730"/>
                </a:lnTo>
                <a:lnTo>
                  <a:pt x="57" y="1640"/>
                </a:lnTo>
                <a:lnTo>
                  <a:pt x="43" y="1550"/>
                </a:lnTo>
                <a:lnTo>
                  <a:pt x="31" y="1462"/>
                </a:lnTo>
                <a:lnTo>
                  <a:pt x="21" y="1374"/>
                </a:lnTo>
                <a:lnTo>
                  <a:pt x="13" y="1287"/>
                </a:lnTo>
                <a:lnTo>
                  <a:pt x="8" y="1203"/>
                </a:lnTo>
                <a:lnTo>
                  <a:pt x="3" y="1120"/>
                </a:lnTo>
                <a:lnTo>
                  <a:pt x="1" y="1040"/>
                </a:lnTo>
                <a:lnTo>
                  <a:pt x="0" y="963"/>
                </a:lnTo>
                <a:lnTo>
                  <a:pt x="0" y="888"/>
                </a:lnTo>
                <a:lnTo>
                  <a:pt x="1" y="817"/>
                </a:lnTo>
                <a:lnTo>
                  <a:pt x="3" y="749"/>
                </a:lnTo>
                <a:lnTo>
                  <a:pt x="7" y="686"/>
                </a:lnTo>
                <a:lnTo>
                  <a:pt x="10" y="626"/>
                </a:lnTo>
                <a:lnTo>
                  <a:pt x="13" y="571"/>
                </a:lnTo>
                <a:lnTo>
                  <a:pt x="18" y="521"/>
                </a:lnTo>
                <a:lnTo>
                  <a:pt x="22" y="476"/>
                </a:lnTo>
                <a:lnTo>
                  <a:pt x="25" y="436"/>
                </a:lnTo>
                <a:lnTo>
                  <a:pt x="30" y="402"/>
                </a:lnTo>
                <a:lnTo>
                  <a:pt x="33" y="374"/>
                </a:lnTo>
                <a:lnTo>
                  <a:pt x="35" y="352"/>
                </a:lnTo>
                <a:lnTo>
                  <a:pt x="37" y="338"/>
                </a:lnTo>
                <a:lnTo>
                  <a:pt x="38" y="329"/>
                </a:lnTo>
                <a:lnTo>
                  <a:pt x="45" y="308"/>
                </a:lnTo>
                <a:lnTo>
                  <a:pt x="56" y="289"/>
                </a:lnTo>
                <a:lnTo>
                  <a:pt x="71" y="273"/>
                </a:lnTo>
                <a:lnTo>
                  <a:pt x="90" y="262"/>
                </a:lnTo>
                <a:lnTo>
                  <a:pt x="112" y="255"/>
                </a:lnTo>
                <a:lnTo>
                  <a:pt x="1498" y="1"/>
                </a:lnTo>
                <a:lnTo>
                  <a:pt x="1514"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9000">
        <p15:prstTrans prst="airplane"/>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accel="20000" decel="80000" fill="hold"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fill="hold"/>
                                        <p:tgtEl>
                                          <p:spTgt spid="107"/>
                                        </p:tgtEl>
                                        <p:attrNameLst>
                                          <p:attrName>ppt_x</p:attrName>
                                        </p:attrNameLst>
                                      </p:cBhvr>
                                      <p:tavLst>
                                        <p:tav tm="0">
                                          <p:val>
                                            <p:strVal val="#ppt_x"/>
                                          </p:val>
                                        </p:tav>
                                        <p:tav tm="100000">
                                          <p:val>
                                            <p:strVal val="#ppt_x"/>
                                          </p:val>
                                        </p:tav>
                                      </p:tavLst>
                                    </p:anim>
                                    <p:anim calcmode="lin" valueType="num">
                                      <p:cBhvr additive="base">
                                        <p:cTn id="14" dur="500" fill="hold"/>
                                        <p:tgtEl>
                                          <p:spTgt spid="10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14"/>
                                        </p:tgtEl>
                                        <p:attrNameLst>
                                          <p:attrName>style.visibility</p:attrName>
                                        </p:attrNameLst>
                                      </p:cBhvr>
                                      <p:to>
                                        <p:strVal val="visible"/>
                                      </p:to>
                                    </p:set>
                                    <p:anim calcmode="lin" valueType="num">
                                      <p:cBhvr>
                                        <p:cTn id="18" dur="500" fill="hold"/>
                                        <p:tgtEl>
                                          <p:spTgt spid="114"/>
                                        </p:tgtEl>
                                        <p:attrNameLst>
                                          <p:attrName>ppt_w</p:attrName>
                                        </p:attrNameLst>
                                      </p:cBhvr>
                                      <p:tavLst>
                                        <p:tav tm="0">
                                          <p:val>
                                            <p:fltVal val="0"/>
                                          </p:val>
                                        </p:tav>
                                        <p:tav tm="100000">
                                          <p:val>
                                            <p:strVal val="#ppt_w"/>
                                          </p:val>
                                        </p:tav>
                                      </p:tavLst>
                                    </p:anim>
                                    <p:anim calcmode="lin" valueType="num">
                                      <p:cBhvr>
                                        <p:cTn id="19" dur="500" fill="hold"/>
                                        <p:tgtEl>
                                          <p:spTgt spid="114"/>
                                        </p:tgtEl>
                                        <p:attrNameLst>
                                          <p:attrName>ppt_h</p:attrName>
                                        </p:attrNameLst>
                                      </p:cBhvr>
                                      <p:tavLst>
                                        <p:tav tm="0">
                                          <p:val>
                                            <p:fltVal val="0"/>
                                          </p:val>
                                        </p:tav>
                                        <p:tav tm="100000">
                                          <p:val>
                                            <p:strVal val="#ppt_h"/>
                                          </p:val>
                                        </p:tav>
                                      </p:tavLst>
                                    </p:anim>
                                    <p:animEffect transition="in" filter="fade">
                                      <p:cBhvr>
                                        <p:cTn id="20" dur="500"/>
                                        <p:tgtEl>
                                          <p:spTgt spid="11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31"/>
                                        </p:tgtEl>
                                        <p:attrNameLst>
                                          <p:attrName>style.visibility</p:attrName>
                                        </p:attrNameLst>
                                      </p:cBhvr>
                                      <p:to>
                                        <p:strVal val="visible"/>
                                      </p:to>
                                    </p:set>
                                    <p:anim calcmode="lin" valueType="num">
                                      <p:cBhvr>
                                        <p:cTn id="24" dur="500" fill="hold"/>
                                        <p:tgtEl>
                                          <p:spTgt spid="131"/>
                                        </p:tgtEl>
                                        <p:attrNameLst>
                                          <p:attrName>ppt_w</p:attrName>
                                        </p:attrNameLst>
                                      </p:cBhvr>
                                      <p:tavLst>
                                        <p:tav tm="0">
                                          <p:val>
                                            <p:fltVal val="0"/>
                                          </p:val>
                                        </p:tav>
                                        <p:tav tm="100000">
                                          <p:val>
                                            <p:strVal val="#ppt_w"/>
                                          </p:val>
                                        </p:tav>
                                      </p:tavLst>
                                    </p:anim>
                                    <p:anim calcmode="lin" valueType="num">
                                      <p:cBhvr>
                                        <p:cTn id="25" dur="500" fill="hold"/>
                                        <p:tgtEl>
                                          <p:spTgt spid="131"/>
                                        </p:tgtEl>
                                        <p:attrNameLst>
                                          <p:attrName>ppt_h</p:attrName>
                                        </p:attrNameLst>
                                      </p:cBhvr>
                                      <p:tavLst>
                                        <p:tav tm="0">
                                          <p:val>
                                            <p:fltVal val="0"/>
                                          </p:val>
                                        </p:tav>
                                        <p:tav tm="100000">
                                          <p:val>
                                            <p:strVal val="#ppt_h"/>
                                          </p:val>
                                        </p:tav>
                                      </p:tavLst>
                                    </p:anim>
                                    <p:animEffect transition="in" filter="fade">
                                      <p:cBhvr>
                                        <p:cTn id="26" dur="500"/>
                                        <p:tgtEl>
                                          <p:spTgt spid="131"/>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wipe(right)">
                                      <p:cBhvr>
                                        <p:cTn id="30" dur="500"/>
                                        <p:tgtEl>
                                          <p:spTgt spid="129"/>
                                        </p:tgtEl>
                                      </p:cBhvr>
                                    </p:animEffect>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25"/>
                                        </p:tgtEl>
                                        <p:attrNameLst>
                                          <p:attrName>style.visibility</p:attrName>
                                        </p:attrNameLst>
                                      </p:cBhvr>
                                      <p:to>
                                        <p:strVal val="visible"/>
                                      </p:to>
                                    </p:set>
                                    <p:animEffect transition="in" filter="wipe(right)">
                                      <p:cBhvr>
                                        <p:cTn id="34" dur="500"/>
                                        <p:tgtEl>
                                          <p:spTgt spid="125"/>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113"/>
                                        </p:tgtEl>
                                        <p:attrNameLst>
                                          <p:attrName>style.visibility</p:attrName>
                                        </p:attrNameLst>
                                      </p:cBhvr>
                                      <p:to>
                                        <p:strVal val="visible"/>
                                      </p:to>
                                    </p:set>
                                    <p:anim calcmode="lin" valueType="num">
                                      <p:cBhvr>
                                        <p:cTn id="38" dur="500" fill="hold"/>
                                        <p:tgtEl>
                                          <p:spTgt spid="113"/>
                                        </p:tgtEl>
                                        <p:attrNameLst>
                                          <p:attrName>ppt_w</p:attrName>
                                        </p:attrNameLst>
                                      </p:cBhvr>
                                      <p:tavLst>
                                        <p:tav tm="0">
                                          <p:val>
                                            <p:fltVal val="0"/>
                                          </p:val>
                                        </p:tav>
                                        <p:tav tm="100000">
                                          <p:val>
                                            <p:strVal val="#ppt_w"/>
                                          </p:val>
                                        </p:tav>
                                      </p:tavLst>
                                    </p:anim>
                                    <p:anim calcmode="lin" valueType="num">
                                      <p:cBhvr>
                                        <p:cTn id="39" dur="500" fill="hold"/>
                                        <p:tgtEl>
                                          <p:spTgt spid="113"/>
                                        </p:tgtEl>
                                        <p:attrNameLst>
                                          <p:attrName>ppt_h</p:attrName>
                                        </p:attrNameLst>
                                      </p:cBhvr>
                                      <p:tavLst>
                                        <p:tav tm="0">
                                          <p:val>
                                            <p:fltVal val="0"/>
                                          </p:val>
                                        </p:tav>
                                        <p:tav tm="100000">
                                          <p:val>
                                            <p:strVal val="#ppt_h"/>
                                          </p:val>
                                        </p:tav>
                                      </p:tavLst>
                                    </p:anim>
                                    <p:animEffect transition="in" filter="fade">
                                      <p:cBhvr>
                                        <p:cTn id="40" dur="500"/>
                                        <p:tgtEl>
                                          <p:spTgt spid="113"/>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139"/>
                                        </p:tgtEl>
                                        <p:attrNameLst>
                                          <p:attrName>style.visibility</p:attrName>
                                        </p:attrNameLst>
                                      </p:cBhvr>
                                      <p:to>
                                        <p:strVal val="visible"/>
                                      </p:to>
                                    </p:set>
                                    <p:anim calcmode="lin" valueType="num">
                                      <p:cBhvr>
                                        <p:cTn id="44" dur="500" fill="hold"/>
                                        <p:tgtEl>
                                          <p:spTgt spid="139"/>
                                        </p:tgtEl>
                                        <p:attrNameLst>
                                          <p:attrName>ppt_w</p:attrName>
                                        </p:attrNameLst>
                                      </p:cBhvr>
                                      <p:tavLst>
                                        <p:tav tm="0">
                                          <p:val>
                                            <p:fltVal val="0"/>
                                          </p:val>
                                        </p:tav>
                                        <p:tav tm="100000">
                                          <p:val>
                                            <p:strVal val="#ppt_w"/>
                                          </p:val>
                                        </p:tav>
                                      </p:tavLst>
                                    </p:anim>
                                    <p:anim calcmode="lin" valueType="num">
                                      <p:cBhvr>
                                        <p:cTn id="45" dur="500" fill="hold"/>
                                        <p:tgtEl>
                                          <p:spTgt spid="139"/>
                                        </p:tgtEl>
                                        <p:attrNameLst>
                                          <p:attrName>ppt_h</p:attrName>
                                        </p:attrNameLst>
                                      </p:cBhvr>
                                      <p:tavLst>
                                        <p:tav tm="0">
                                          <p:val>
                                            <p:fltVal val="0"/>
                                          </p:val>
                                        </p:tav>
                                        <p:tav tm="100000">
                                          <p:val>
                                            <p:strVal val="#ppt_h"/>
                                          </p:val>
                                        </p:tav>
                                      </p:tavLst>
                                    </p:anim>
                                    <p:animEffect transition="in" filter="fade">
                                      <p:cBhvr>
                                        <p:cTn id="46" dur="500"/>
                                        <p:tgtEl>
                                          <p:spTgt spid="139"/>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wipe(right)">
                                      <p:cBhvr>
                                        <p:cTn id="50" dur="500"/>
                                        <p:tgtEl>
                                          <p:spTgt spid="123"/>
                                        </p:tgtEl>
                                      </p:cBhvr>
                                    </p:animEffect>
                                  </p:childTnLst>
                                </p:cTn>
                              </p:par>
                            </p:childTnLst>
                          </p:cTn>
                        </p:par>
                        <p:par>
                          <p:cTn id="51" fill="hold">
                            <p:stCondLst>
                              <p:cond delay="5000"/>
                            </p:stCondLst>
                            <p:childTnLst>
                              <p:par>
                                <p:cTn id="52" presetID="2" presetClass="entr" presetSubtype="4" accel="20000" decel="80000" fill="hold" nodeType="afterEffect">
                                  <p:stCondLst>
                                    <p:cond delay="0"/>
                                  </p:stCondLst>
                                  <p:childTnLst>
                                    <p:set>
                                      <p:cBhvr>
                                        <p:cTn id="53" dur="1" fill="hold">
                                          <p:stCondLst>
                                            <p:cond delay="0"/>
                                          </p:stCondLst>
                                        </p:cTn>
                                        <p:tgtEl>
                                          <p:spTgt spid="99"/>
                                        </p:tgtEl>
                                        <p:attrNameLst>
                                          <p:attrName>style.visibility</p:attrName>
                                        </p:attrNameLst>
                                      </p:cBhvr>
                                      <p:to>
                                        <p:strVal val="visible"/>
                                      </p:to>
                                    </p:set>
                                    <p:anim calcmode="lin" valueType="num">
                                      <p:cBhvr additive="base">
                                        <p:cTn id="54" dur="500" fill="hold"/>
                                        <p:tgtEl>
                                          <p:spTgt spid="99"/>
                                        </p:tgtEl>
                                        <p:attrNameLst>
                                          <p:attrName>ppt_x</p:attrName>
                                        </p:attrNameLst>
                                      </p:cBhvr>
                                      <p:tavLst>
                                        <p:tav tm="0">
                                          <p:val>
                                            <p:strVal val="#ppt_x"/>
                                          </p:val>
                                        </p:tav>
                                        <p:tav tm="100000">
                                          <p:val>
                                            <p:strVal val="#ppt_x"/>
                                          </p:val>
                                        </p:tav>
                                      </p:tavLst>
                                    </p:anim>
                                    <p:anim calcmode="lin" valueType="num">
                                      <p:cBhvr additive="base">
                                        <p:cTn id="55" dur="500" fill="hold"/>
                                        <p:tgtEl>
                                          <p:spTgt spid="99"/>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500" fill="hold"/>
                                        <p:tgtEl>
                                          <p:spTgt spid="106"/>
                                        </p:tgtEl>
                                        <p:attrNameLst>
                                          <p:attrName>ppt_w</p:attrName>
                                        </p:attrNameLst>
                                      </p:cBhvr>
                                      <p:tavLst>
                                        <p:tav tm="0">
                                          <p:val>
                                            <p:fltVal val="0"/>
                                          </p:val>
                                        </p:tav>
                                        <p:tav tm="100000">
                                          <p:val>
                                            <p:strVal val="#ppt_w"/>
                                          </p:val>
                                        </p:tav>
                                      </p:tavLst>
                                    </p:anim>
                                    <p:anim calcmode="lin" valueType="num">
                                      <p:cBhvr>
                                        <p:cTn id="60" dur="500" fill="hold"/>
                                        <p:tgtEl>
                                          <p:spTgt spid="106"/>
                                        </p:tgtEl>
                                        <p:attrNameLst>
                                          <p:attrName>ppt_h</p:attrName>
                                        </p:attrNameLst>
                                      </p:cBhvr>
                                      <p:tavLst>
                                        <p:tav tm="0">
                                          <p:val>
                                            <p:fltVal val="0"/>
                                          </p:val>
                                        </p:tav>
                                        <p:tav tm="100000">
                                          <p:val>
                                            <p:strVal val="#ppt_h"/>
                                          </p:val>
                                        </p:tav>
                                      </p:tavLst>
                                    </p:anim>
                                    <p:animEffect transition="in" filter="fade">
                                      <p:cBhvr>
                                        <p:cTn id="61" dur="500"/>
                                        <p:tgtEl>
                                          <p:spTgt spid="106"/>
                                        </p:tgtEl>
                                      </p:cBhvr>
                                    </p:animEffect>
                                  </p:childTnLst>
                                </p:cTn>
                              </p:par>
                            </p:childTnLst>
                          </p:cTn>
                        </p:par>
                        <p:par>
                          <p:cTn id="62" fill="hold">
                            <p:stCondLst>
                              <p:cond delay="6000"/>
                            </p:stCondLst>
                            <p:childTnLst>
                              <p:par>
                                <p:cTn id="63" presetID="53" presetClass="entr" presetSubtype="16"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 calcmode="lin" valueType="num">
                                      <p:cBhvr>
                                        <p:cTn id="65" dur="500" fill="hold"/>
                                        <p:tgtEl>
                                          <p:spTgt spid="134"/>
                                        </p:tgtEl>
                                        <p:attrNameLst>
                                          <p:attrName>ppt_w</p:attrName>
                                        </p:attrNameLst>
                                      </p:cBhvr>
                                      <p:tavLst>
                                        <p:tav tm="0">
                                          <p:val>
                                            <p:fltVal val="0"/>
                                          </p:val>
                                        </p:tav>
                                        <p:tav tm="100000">
                                          <p:val>
                                            <p:strVal val="#ppt_w"/>
                                          </p:val>
                                        </p:tav>
                                      </p:tavLst>
                                    </p:anim>
                                    <p:anim calcmode="lin" valueType="num">
                                      <p:cBhvr>
                                        <p:cTn id="66" dur="500" fill="hold"/>
                                        <p:tgtEl>
                                          <p:spTgt spid="134"/>
                                        </p:tgtEl>
                                        <p:attrNameLst>
                                          <p:attrName>ppt_h</p:attrName>
                                        </p:attrNameLst>
                                      </p:cBhvr>
                                      <p:tavLst>
                                        <p:tav tm="0">
                                          <p:val>
                                            <p:fltVal val="0"/>
                                          </p:val>
                                        </p:tav>
                                        <p:tav tm="100000">
                                          <p:val>
                                            <p:strVal val="#ppt_h"/>
                                          </p:val>
                                        </p:tav>
                                      </p:tavLst>
                                    </p:anim>
                                    <p:animEffect transition="in" filter="fade">
                                      <p:cBhvr>
                                        <p:cTn id="67" dur="500"/>
                                        <p:tgtEl>
                                          <p:spTgt spid="134"/>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124"/>
                                        </p:tgtEl>
                                        <p:attrNameLst>
                                          <p:attrName>style.visibility</p:attrName>
                                        </p:attrNameLst>
                                      </p:cBhvr>
                                      <p:to>
                                        <p:strVal val="visible"/>
                                      </p:to>
                                    </p:set>
                                    <p:animEffect transition="in" filter="wipe(left)">
                                      <p:cBhvr>
                                        <p:cTn id="71" dur="500"/>
                                        <p:tgtEl>
                                          <p:spTgt spid="124"/>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105"/>
                                        </p:tgtEl>
                                        <p:attrNameLst>
                                          <p:attrName>style.visibility</p:attrName>
                                        </p:attrNameLst>
                                      </p:cBhvr>
                                      <p:to>
                                        <p:strVal val="visible"/>
                                      </p:to>
                                    </p:set>
                                    <p:anim calcmode="lin" valueType="num">
                                      <p:cBhvr>
                                        <p:cTn id="75" dur="500" fill="hold"/>
                                        <p:tgtEl>
                                          <p:spTgt spid="105"/>
                                        </p:tgtEl>
                                        <p:attrNameLst>
                                          <p:attrName>ppt_w</p:attrName>
                                        </p:attrNameLst>
                                      </p:cBhvr>
                                      <p:tavLst>
                                        <p:tav tm="0">
                                          <p:val>
                                            <p:fltVal val="0"/>
                                          </p:val>
                                        </p:tav>
                                        <p:tav tm="100000">
                                          <p:val>
                                            <p:strVal val="#ppt_w"/>
                                          </p:val>
                                        </p:tav>
                                      </p:tavLst>
                                    </p:anim>
                                    <p:anim calcmode="lin" valueType="num">
                                      <p:cBhvr>
                                        <p:cTn id="76" dur="500" fill="hold"/>
                                        <p:tgtEl>
                                          <p:spTgt spid="105"/>
                                        </p:tgtEl>
                                        <p:attrNameLst>
                                          <p:attrName>ppt_h</p:attrName>
                                        </p:attrNameLst>
                                      </p:cBhvr>
                                      <p:tavLst>
                                        <p:tav tm="0">
                                          <p:val>
                                            <p:fltVal val="0"/>
                                          </p:val>
                                        </p:tav>
                                        <p:tav tm="100000">
                                          <p:val>
                                            <p:strVal val="#ppt_h"/>
                                          </p:val>
                                        </p:tav>
                                      </p:tavLst>
                                    </p:anim>
                                    <p:animEffect transition="in" filter="fade">
                                      <p:cBhvr>
                                        <p:cTn id="77" dur="500"/>
                                        <p:tgtEl>
                                          <p:spTgt spid="105"/>
                                        </p:tgtEl>
                                      </p:cBhvr>
                                    </p:animEffect>
                                  </p:childTnLst>
                                </p:cTn>
                              </p:par>
                            </p:childTnLst>
                          </p:cTn>
                        </p:par>
                        <p:par>
                          <p:cTn id="78" fill="hold">
                            <p:stCondLst>
                              <p:cond delay="7500"/>
                            </p:stCondLst>
                            <p:childTnLst>
                              <p:par>
                                <p:cTn id="79" presetID="53" presetClass="entr" presetSubtype="16" fill="hold" grpId="0" nodeType="afterEffect">
                                  <p:stCondLst>
                                    <p:cond delay="0"/>
                                  </p:stCondLst>
                                  <p:childTnLst>
                                    <p:set>
                                      <p:cBhvr>
                                        <p:cTn id="80" dur="1" fill="hold">
                                          <p:stCondLst>
                                            <p:cond delay="0"/>
                                          </p:stCondLst>
                                        </p:cTn>
                                        <p:tgtEl>
                                          <p:spTgt spid="146"/>
                                        </p:tgtEl>
                                        <p:attrNameLst>
                                          <p:attrName>style.visibility</p:attrName>
                                        </p:attrNameLst>
                                      </p:cBhvr>
                                      <p:to>
                                        <p:strVal val="visible"/>
                                      </p:to>
                                    </p:set>
                                    <p:anim calcmode="lin" valueType="num">
                                      <p:cBhvr>
                                        <p:cTn id="81" dur="500" fill="hold"/>
                                        <p:tgtEl>
                                          <p:spTgt spid="146"/>
                                        </p:tgtEl>
                                        <p:attrNameLst>
                                          <p:attrName>ppt_w</p:attrName>
                                        </p:attrNameLst>
                                      </p:cBhvr>
                                      <p:tavLst>
                                        <p:tav tm="0">
                                          <p:val>
                                            <p:fltVal val="0"/>
                                          </p:val>
                                        </p:tav>
                                        <p:tav tm="100000">
                                          <p:val>
                                            <p:strVal val="#ppt_w"/>
                                          </p:val>
                                        </p:tav>
                                      </p:tavLst>
                                    </p:anim>
                                    <p:anim calcmode="lin" valueType="num">
                                      <p:cBhvr>
                                        <p:cTn id="82" dur="500" fill="hold"/>
                                        <p:tgtEl>
                                          <p:spTgt spid="146"/>
                                        </p:tgtEl>
                                        <p:attrNameLst>
                                          <p:attrName>ppt_h</p:attrName>
                                        </p:attrNameLst>
                                      </p:cBhvr>
                                      <p:tavLst>
                                        <p:tav tm="0">
                                          <p:val>
                                            <p:fltVal val="0"/>
                                          </p:val>
                                        </p:tav>
                                        <p:tav tm="100000">
                                          <p:val>
                                            <p:strVal val="#ppt_h"/>
                                          </p:val>
                                        </p:tav>
                                      </p:tavLst>
                                    </p:anim>
                                    <p:animEffect transition="in" filter="fade">
                                      <p:cBhvr>
                                        <p:cTn id="83" dur="500"/>
                                        <p:tgtEl>
                                          <p:spTgt spid="146"/>
                                        </p:tgtEl>
                                      </p:cBhvr>
                                    </p:animEffect>
                                  </p:childTnLst>
                                </p:cTn>
                              </p:par>
                            </p:childTnLst>
                          </p:cTn>
                        </p:par>
                        <p:par>
                          <p:cTn id="84" fill="hold">
                            <p:stCondLst>
                              <p:cond delay="8000"/>
                            </p:stCondLst>
                            <p:childTnLst>
                              <p:par>
                                <p:cTn id="85" presetID="22" presetClass="entr" presetSubtype="2" fill="hold" grpId="0" nodeType="afterEffect">
                                  <p:stCondLst>
                                    <p:cond delay="0"/>
                                  </p:stCondLst>
                                  <p:childTnLst>
                                    <p:set>
                                      <p:cBhvr>
                                        <p:cTn id="86" dur="1" fill="hold">
                                          <p:stCondLst>
                                            <p:cond delay="0"/>
                                          </p:stCondLst>
                                        </p:cTn>
                                        <p:tgtEl>
                                          <p:spTgt spid="126"/>
                                        </p:tgtEl>
                                        <p:attrNameLst>
                                          <p:attrName>style.visibility</p:attrName>
                                        </p:attrNameLst>
                                      </p:cBhvr>
                                      <p:to>
                                        <p:strVal val="visible"/>
                                      </p:to>
                                    </p:set>
                                    <p:animEffect transition="in" filter="wipe(right)">
                                      <p:cBhvr>
                                        <p:cTn id="87" dur="500"/>
                                        <p:tgtEl>
                                          <p:spTgt spid="126"/>
                                        </p:tgtEl>
                                      </p:cBhvr>
                                    </p:animEffect>
                                  </p:childTnLst>
                                </p:cTn>
                              </p:par>
                            </p:childTnLst>
                          </p:cTn>
                        </p:par>
                        <p:par>
                          <p:cTn id="88" fill="hold">
                            <p:stCondLst>
                              <p:cond delay="8500"/>
                            </p:stCondLst>
                            <p:childTnLst>
                              <p:par>
                                <p:cTn id="89" presetID="2" presetClass="entr" presetSubtype="4" accel="20000" decel="80000" fill="hold" nodeType="afterEffect">
                                  <p:stCondLst>
                                    <p:cond delay="0"/>
                                  </p:stCondLst>
                                  <p:childTnLst>
                                    <p:set>
                                      <p:cBhvr>
                                        <p:cTn id="90" dur="1" fill="hold">
                                          <p:stCondLst>
                                            <p:cond delay="0"/>
                                          </p:stCondLst>
                                        </p:cTn>
                                        <p:tgtEl>
                                          <p:spTgt spid="115"/>
                                        </p:tgtEl>
                                        <p:attrNameLst>
                                          <p:attrName>style.visibility</p:attrName>
                                        </p:attrNameLst>
                                      </p:cBhvr>
                                      <p:to>
                                        <p:strVal val="visible"/>
                                      </p:to>
                                    </p:set>
                                    <p:anim calcmode="lin" valueType="num">
                                      <p:cBhvr additive="base">
                                        <p:cTn id="91" dur="500" fill="hold"/>
                                        <p:tgtEl>
                                          <p:spTgt spid="115"/>
                                        </p:tgtEl>
                                        <p:attrNameLst>
                                          <p:attrName>ppt_x</p:attrName>
                                        </p:attrNameLst>
                                      </p:cBhvr>
                                      <p:tavLst>
                                        <p:tav tm="0">
                                          <p:val>
                                            <p:strVal val="#ppt_x"/>
                                          </p:val>
                                        </p:tav>
                                        <p:tav tm="100000">
                                          <p:val>
                                            <p:strVal val="#ppt_x"/>
                                          </p:val>
                                        </p:tav>
                                      </p:tavLst>
                                    </p:anim>
                                    <p:anim calcmode="lin" valueType="num">
                                      <p:cBhvr additive="base">
                                        <p:cTn id="92" dur="500" fill="hold"/>
                                        <p:tgtEl>
                                          <p:spTgt spid="115"/>
                                        </p:tgtEl>
                                        <p:attrNameLst>
                                          <p:attrName>ppt_y</p:attrName>
                                        </p:attrNameLst>
                                      </p:cBhvr>
                                      <p:tavLst>
                                        <p:tav tm="0">
                                          <p:val>
                                            <p:strVal val="1+#ppt_h/2"/>
                                          </p:val>
                                        </p:tav>
                                        <p:tav tm="100000">
                                          <p:val>
                                            <p:strVal val="#ppt_y"/>
                                          </p:val>
                                        </p:tav>
                                      </p:tavLst>
                                    </p:anim>
                                  </p:childTnLst>
                                </p:cTn>
                              </p:par>
                            </p:childTnLst>
                          </p:cTn>
                        </p:par>
                        <p:par>
                          <p:cTn id="93" fill="hold">
                            <p:stCondLst>
                              <p:cond delay="9000"/>
                            </p:stCondLst>
                            <p:childTnLst>
                              <p:par>
                                <p:cTn id="94" presetID="53" presetClass="entr" presetSubtype="16" fill="hold" grpId="0" nodeType="afterEffect">
                                  <p:stCondLst>
                                    <p:cond delay="0"/>
                                  </p:stCondLst>
                                  <p:childTnLst>
                                    <p:set>
                                      <p:cBhvr>
                                        <p:cTn id="95" dur="1" fill="hold">
                                          <p:stCondLst>
                                            <p:cond delay="0"/>
                                          </p:stCondLst>
                                        </p:cTn>
                                        <p:tgtEl>
                                          <p:spTgt spid="122"/>
                                        </p:tgtEl>
                                        <p:attrNameLst>
                                          <p:attrName>style.visibility</p:attrName>
                                        </p:attrNameLst>
                                      </p:cBhvr>
                                      <p:to>
                                        <p:strVal val="visible"/>
                                      </p:to>
                                    </p:set>
                                    <p:anim calcmode="lin" valueType="num">
                                      <p:cBhvr>
                                        <p:cTn id="96" dur="500" fill="hold"/>
                                        <p:tgtEl>
                                          <p:spTgt spid="122"/>
                                        </p:tgtEl>
                                        <p:attrNameLst>
                                          <p:attrName>ppt_w</p:attrName>
                                        </p:attrNameLst>
                                      </p:cBhvr>
                                      <p:tavLst>
                                        <p:tav tm="0">
                                          <p:val>
                                            <p:fltVal val="0"/>
                                          </p:val>
                                        </p:tav>
                                        <p:tav tm="100000">
                                          <p:val>
                                            <p:strVal val="#ppt_w"/>
                                          </p:val>
                                        </p:tav>
                                      </p:tavLst>
                                    </p:anim>
                                    <p:anim calcmode="lin" valueType="num">
                                      <p:cBhvr>
                                        <p:cTn id="97" dur="500" fill="hold"/>
                                        <p:tgtEl>
                                          <p:spTgt spid="122"/>
                                        </p:tgtEl>
                                        <p:attrNameLst>
                                          <p:attrName>ppt_h</p:attrName>
                                        </p:attrNameLst>
                                      </p:cBhvr>
                                      <p:tavLst>
                                        <p:tav tm="0">
                                          <p:val>
                                            <p:fltVal val="0"/>
                                          </p:val>
                                        </p:tav>
                                        <p:tav tm="100000">
                                          <p:val>
                                            <p:strVal val="#ppt_h"/>
                                          </p:val>
                                        </p:tav>
                                      </p:tavLst>
                                    </p:anim>
                                    <p:animEffect transition="in" filter="fade">
                                      <p:cBhvr>
                                        <p:cTn id="98" dur="500"/>
                                        <p:tgtEl>
                                          <p:spTgt spid="122"/>
                                        </p:tgtEl>
                                      </p:cBhvr>
                                    </p:animEffect>
                                  </p:childTnLst>
                                </p:cTn>
                              </p:par>
                            </p:childTnLst>
                          </p:cTn>
                        </p:par>
                        <p:par>
                          <p:cTn id="99" fill="hold">
                            <p:stCondLst>
                              <p:cond delay="9500"/>
                            </p:stCondLst>
                            <p:childTnLst>
                              <p:par>
                                <p:cTn id="100" presetID="53" presetClass="entr" presetSubtype="16" fill="hold" grpId="0" nodeType="afterEffect">
                                  <p:stCondLst>
                                    <p:cond delay="0"/>
                                  </p:stCondLst>
                                  <p:childTnLst>
                                    <p:set>
                                      <p:cBhvr>
                                        <p:cTn id="101" dur="1" fill="hold">
                                          <p:stCondLst>
                                            <p:cond delay="0"/>
                                          </p:stCondLst>
                                        </p:cTn>
                                        <p:tgtEl>
                                          <p:spTgt spid="154"/>
                                        </p:tgtEl>
                                        <p:attrNameLst>
                                          <p:attrName>style.visibility</p:attrName>
                                        </p:attrNameLst>
                                      </p:cBhvr>
                                      <p:to>
                                        <p:strVal val="visible"/>
                                      </p:to>
                                    </p:set>
                                    <p:anim calcmode="lin" valueType="num">
                                      <p:cBhvr>
                                        <p:cTn id="102" dur="500" fill="hold"/>
                                        <p:tgtEl>
                                          <p:spTgt spid="154"/>
                                        </p:tgtEl>
                                        <p:attrNameLst>
                                          <p:attrName>ppt_w</p:attrName>
                                        </p:attrNameLst>
                                      </p:cBhvr>
                                      <p:tavLst>
                                        <p:tav tm="0">
                                          <p:val>
                                            <p:fltVal val="0"/>
                                          </p:val>
                                        </p:tav>
                                        <p:tav tm="100000">
                                          <p:val>
                                            <p:strVal val="#ppt_w"/>
                                          </p:val>
                                        </p:tav>
                                      </p:tavLst>
                                    </p:anim>
                                    <p:anim calcmode="lin" valueType="num">
                                      <p:cBhvr>
                                        <p:cTn id="103" dur="500" fill="hold"/>
                                        <p:tgtEl>
                                          <p:spTgt spid="154"/>
                                        </p:tgtEl>
                                        <p:attrNameLst>
                                          <p:attrName>ppt_h</p:attrName>
                                        </p:attrNameLst>
                                      </p:cBhvr>
                                      <p:tavLst>
                                        <p:tav tm="0">
                                          <p:val>
                                            <p:fltVal val="0"/>
                                          </p:val>
                                        </p:tav>
                                        <p:tav tm="100000">
                                          <p:val>
                                            <p:strVal val="#ppt_h"/>
                                          </p:val>
                                        </p:tav>
                                      </p:tavLst>
                                    </p:anim>
                                    <p:animEffect transition="in" filter="fade">
                                      <p:cBhvr>
                                        <p:cTn id="104" dur="500"/>
                                        <p:tgtEl>
                                          <p:spTgt spid="154"/>
                                        </p:tgtEl>
                                      </p:cBhvr>
                                    </p:animEffect>
                                  </p:childTnLst>
                                </p:cTn>
                              </p:par>
                            </p:childTnLst>
                          </p:cTn>
                        </p:par>
                        <p:par>
                          <p:cTn id="105" fill="hold">
                            <p:stCondLst>
                              <p:cond delay="10000"/>
                            </p:stCondLst>
                            <p:childTnLst>
                              <p:par>
                                <p:cTn id="106" presetID="22" presetClass="entr" presetSubtype="8" fill="hold" grpId="0" nodeType="after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wipe(left)">
                                      <p:cBhvr>
                                        <p:cTn id="108" dur="500"/>
                                        <p:tgtEl>
                                          <p:spTgt spid="127"/>
                                        </p:tgtEl>
                                      </p:cBhvr>
                                    </p:animEffect>
                                  </p:childTnLst>
                                </p:cTn>
                              </p:par>
                            </p:childTnLst>
                          </p:cTn>
                        </p:par>
                        <p:par>
                          <p:cTn id="109" fill="hold">
                            <p:stCondLst>
                              <p:cond delay="10500"/>
                            </p:stCondLst>
                            <p:childTnLst>
                              <p:par>
                                <p:cTn id="110" presetID="53" presetClass="entr" presetSubtype="16" fill="hold" grpId="0" nodeType="afterEffect">
                                  <p:stCondLst>
                                    <p:cond delay="0"/>
                                  </p:stCondLst>
                                  <p:childTnLst>
                                    <p:set>
                                      <p:cBhvr>
                                        <p:cTn id="111" dur="1" fill="hold">
                                          <p:stCondLst>
                                            <p:cond delay="0"/>
                                          </p:stCondLst>
                                        </p:cTn>
                                        <p:tgtEl>
                                          <p:spTgt spid="121"/>
                                        </p:tgtEl>
                                        <p:attrNameLst>
                                          <p:attrName>style.visibility</p:attrName>
                                        </p:attrNameLst>
                                      </p:cBhvr>
                                      <p:to>
                                        <p:strVal val="visible"/>
                                      </p:to>
                                    </p:set>
                                    <p:anim calcmode="lin" valueType="num">
                                      <p:cBhvr>
                                        <p:cTn id="112" dur="500" fill="hold"/>
                                        <p:tgtEl>
                                          <p:spTgt spid="121"/>
                                        </p:tgtEl>
                                        <p:attrNameLst>
                                          <p:attrName>ppt_w</p:attrName>
                                        </p:attrNameLst>
                                      </p:cBhvr>
                                      <p:tavLst>
                                        <p:tav tm="0">
                                          <p:val>
                                            <p:fltVal val="0"/>
                                          </p:val>
                                        </p:tav>
                                        <p:tav tm="100000">
                                          <p:val>
                                            <p:strVal val="#ppt_w"/>
                                          </p:val>
                                        </p:tav>
                                      </p:tavLst>
                                    </p:anim>
                                    <p:anim calcmode="lin" valueType="num">
                                      <p:cBhvr>
                                        <p:cTn id="113" dur="500" fill="hold"/>
                                        <p:tgtEl>
                                          <p:spTgt spid="121"/>
                                        </p:tgtEl>
                                        <p:attrNameLst>
                                          <p:attrName>ppt_h</p:attrName>
                                        </p:attrNameLst>
                                      </p:cBhvr>
                                      <p:tavLst>
                                        <p:tav tm="0">
                                          <p:val>
                                            <p:fltVal val="0"/>
                                          </p:val>
                                        </p:tav>
                                        <p:tav tm="100000">
                                          <p:val>
                                            <p:strVal val="#ppt_h"/>
                                          </p:val>
                                        </p:tav>
                                      </p:tavLst>
                                    </p:anim>
                                    <p:animEffect transition="in" filter="fade">
                                      <p:cBhvr>
                                        <p:cTn id="114" dur="500"/>
                                        <p:tgtEl>
                                          <p:spTgt spid="121"/>
                                        </p:tgtEl>
                                      </p:cBhvr>
                                    </p:animEffect>
                                  </p:childTnLst>
                                </p:cTn>
                              </p:par>
                            </p:childTnLst>
                          </p:cTn>
                        </p:par>
                        <p:par>
                          <p:cTn id="115" fill="hold">
                            <p:stCondLst>
                              <p:cond delay="11000"/>
                            </p:stCondLst>
                            <p:childTnLst>
                              <p:par>
                                <p:cTn id="116" presetID="53" presetClass="entr" presetSubtype="16" fill="hold" nodeType="afterEffect">
                                  <p:stCondLst>
                                    <p:cond delay="0"/>
                                  </p:stCondLst>
                                  <p:childTnLst>
                                    <p:set>
                                      <p:cBhvr>
                                        <p:cTn id="117" dur="1" fill="hold">
                                          <p:stCondLst>
                                            <p:cond delay="0"/>
                                          </p:stCondLst>
                                        </p:cTn>
                                        <p:tgtEl>
                                          <p:spTgt spid="147"/>
                                        </p:tgtEl>
                                        <p:attrNameLst>
                                          <p:attrName>style.visibility</p:attrName>
                                        </p:attrNameLst>
                                      </p:cBhvr>
                                      <p:to>
                                        <p:strVal val="visible"/>
                                      </p:to>
                                    </p:set>
                                    <p:anim calcmode="lin" valueType="num">
                                      <p:cBhvr>
                                        <p:cTn id="118" dur="500" fill="hold"/>
                                        <p:tgtEl>
                                          <p:spTgt spid="147"/>
                                        </p:tgtEl>
                                        <p:attrNameLst>
                                          <p:attrName>ppt_w</p:attrName>
                                        </p:attrNameLst>
                                      </p:cBhvr>
                                      <p:tavLst>
                                        <p:tav tm="0">
                                          <p:val>
                                            <p:fltVal val="0"/>
                                          </p:val>
                                        </p:tav>
                                        <p:tav tm="100000">
                                          <p:val>
                                            <p:strVal val="#ppt_w"/>
                                          </p:val>
                                        </p:tav>
                                      </p:tavLst>
                                    </p:anim>
                                    <p:anim calcmode="lin" valueType="num">
                                      <p:cBhvr>
                                        <p:cTn id="119" dur="500" fill="hold"/>
                                        <p:tgtEl>
                                          <p:spTgt spid="147"/>
                                        </p:tgtEl>
                                        <p:attrNameLst>
                                          <p:attrName>ppt_h</p:attrName>
                                        </p:attrNameLst>
                                      </p:cBhvr>
                                      <p:tavLst>
                                        <p:tav tm="0">
                                          <p:val>
                                            <p:fltVal val="0"/>
                                          </p:val>
                                        </p:tav>
                                        <p:tav tm="100000">
                                          <p:val>
                                            <p:strVal val="#ppt_h"/>
                                          </p:val>
                                        </p:tav>
                                      </p:tavLst>
                                    </p:anim>
                                    <p:animEffect transition="in" filter="fade">
                                      <p:cBhvr>
                                        <p:cTn id="120" dur="500"/>
                                        <p:tgtEl>
                                          <p:spTgt spid="147"/>
                                        </p:tgtEl>
                                      </p:cBhvr>
                                    </p:animEffect>
                                  </p:childTnLst>
                                </p:cTn>
                              </p:par>
                            </p:childTnLst>
                          </p:cTn>
                        </p:par>
                        <p:par>
                          <p:cTn id="121" fill="hold">
                            <p:stCondLst>
                              <p:cond delay="11500"/>
                            </p:stCondLst>
                            <p:childTnLst>
                              <p:par>
                                <p:cTn id="122" presetID="22" presetClass="entr" presetSubtype="8" fill="hold" nodeType="afterEffect">
                                  <p:stCondLst>
                                    <p:cond delay="0"/>
                                  </p:stCondLst>
                                  <p:childTnLst>
                                    <p:set>
                                      <p:cBhvr>
                                        <p:cTn id="123" dur="1" fill="hold">
                                          <p:stCondLst>
                                            <p:cond delay="0"/>
                                          </p:stCondLst>
                                        </p:cTn>
                                        <p:tgtEl>
                                          <p:spTgt spid="130"/>
                                        </p:tgtEl>
                                        <p:attrNameLst>
                                          <p:attrName>style.visibility</p:attrName>
                                        </p:attrNameLst>
                                      </p:cBhvr>
                                      <p:to>
                                        <p:strVal val="visible"/>
                                      </p:to>
                                    </p:set>
                                    <p:animEffect transition="in" filter="wipe(left)">
                                      <p:cBhvr>
                                        <p:cTn id="124" dur="500"/>
                                        <p:tgtEl>
                                          <p:spTgt spid="130"/>
                                        </p:tgtEl>
                                      </p:cBhvr>
                                    </p:animEffect>
                                  </p:childTnLst>
                                </p:cTn>
                              </p:par>
                            </p:childTnLst>
                          </p:cTn>
                        </p:par>
                        <p:par>
                          <p:cTn id="125" fill="hold">
                            <p:stCondLst>
                              <p:cond delay="12000"/>
                            </p:stCondLst>
                            <p:childTnLst>
                              <p:par>
                                <p:cTn id="126" presetID="22" presetClass="entr" presetSubtype="8" fill="hold" grpId="0" nodeType="after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wipe(left)">
                                      <p:cBhvr>
                                        <p:cTn id="128"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13" grpId="0" animBg="1"/>
      <p:bldP spid="114" grpId="0" animBg="1"/>
      <p:bldP spid="121" grpId="0" animBg="1"/>
      <p:bldP spid="122" grpId="0" animBg="1"/>
      <p:bldP spid="123" grpId="0"/>
      <p:bldP spid="124" grpId="0"/>
      <p:bldP spid="125" grpId="0"/>
      <p:bldP spid="126" grpId="0"/>
      <p:bldP spid="127" grpId="0"/>
      <p:bldP spid="128" grpId="0"/>
      <p:bldP spid="146" grpId="0" animBg="1"/>
      <p:bldP spid="1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5143706" y="28389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明年计划</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grpSp>
        <p:nvGrpSpPr>
          <p:cNvPr id="75" name="Group 6"/>
          <p:cNvGrpSpPr/>
          <p:nvPr/>
        </p:nvGrpSpPr>
        <p:grpSpPr>
          <a:xfrm>
            <a:off x="4538683" y="2167881"/>
            <a:ext cx="3114635" cy="1558157"/>
            <a:chOff x="4538683" y="1691629"/>
            <a:chExt cx="3114634" cy="1558157"/>
          </a:xfrm>
        </p:grpSpPr>
        <p:sp>
          <p:nvSpPr>
            <p:cNvPr id="76" name="Freeform 92"/>
            <p:cNvSpPr/>
            <p:nvPr/>
          </p:nvSpPr>
          <p:spPr bwMode="auto">
            <a:xfrm>
              <a:off x="4611762" y="1763027"/>
              <a:ext cx="2970157" cy="1486759"/>
            </a:xfrm>
            <a:custGeom>
              <a:avLst/>
              <a:gdLst>
                <a:gd name="T0" fmla="*/ 1495 w 1495"/>
                <a:gd name="T1" fmla="*/ 0 h 748"/>
                <a:gd name="T2" fmla="*/ 747 w 1495"/>
                <a:gd name="T3" fmla="*/ 748 h 748"/>
                <a:gd name="T4" fmla="*/ 0 w 1495"/>
                <a:gd name="T5" fmla="*/ 0 h 748"/>
              </a:gdLst>
              <a:ahLst/>
              <a:cxnLst>
                <a:cxn ang="0">
                  <a:pos x="T0" y="T1"/>
                </a:cxn>
                <a:cxn ang="0">
                  <a:pos x="T2" y="T3"/>
                </a:cxn>
                <a:cxn ang="0">
                  <a:pos x="T4" y="T5"/>
                </a:cxn>
              </a:cxnLst>
              <a:rect l="0" t="0" r="r" b="b"/>
              <a:pathLst>
                <a:path w="1495" h="748">
                  <a:moveTo>
                    <a:pt x="1495" y="0"/>
                  </a:moveTo>
                  <a:cubicBezTo>
                    <a:pt x="1495" y="413"/>
                    <a:pt x="1160" y="748"/>
                    <a:pt x="747" y="748"/>
                  </a:cubicBezTo>
                  <a:cubicBezTo>
                    <a:pt x="334" y="748"/>
                    <a:pt x="0" y="413"/>
                    <a:pt x="0" y="0"/>
                  </a:cubicBezTo>
                </a:path>
              </a:pathLst>
            </a:custGeom>
            <a:noFill/>
            <a:ln w="30163" cap="flat">
              <a:solidFill>
                <a:sysClr val="windowText" lastClr="000000">
                  <a:lumMod val="10000"/>
                  <a:lumOff val="90000"/>
                </a:sys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7" name="Oval 102"/>
            <p:cNvSpPr>
              <a:spLocks noChangeArrowheads="1"/>
            </p:cNvSpPr>
            <p:nvPr/>
          </p:nvSpPr>
          <p:spPr bwMode="auto">
            <a:xfrm>
              <a:off x="4538683" y="1691629"/>
              <a:ext cx="145316" cy="145316"/>
            </a:xfrm>
            <a:prstGeom prst="ellipse">
              <a:avLst/>
            </a:prstGeom>
            <a:solidFill>
              <a:srgbClr val="3BD8F4"/>
            </a:solidFill>
            <a:ln w="28575">
              <a:solidFill>
                <a:sysClr val="window" lastClr="FFFFFF">
                  <a:lumMod val="8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8" name="Oval 101"/>
            <p:cNvSpPr>
              <a:spLocks noChangeArrowheads="1"/>
            </p:cNvSpPr>
            <p:nvPr/>
          </p:nvSpPr>
          <p:spPr bwMode="auto">
            <a:xfrm>
              <a:off x="7510521" y="1691629"/>
              <a:ext cx="142796" cy="145316"/>
            </a:xfrm>
            <a:prstGeom prst="ellipse">
              <a:avLst/>
            </a:prstGeom>
            <a:solidFill>
              <a:srgbClr val="3BD8F4"/>
            </a:solidFill>
            <a:ln w="28575">
              <a:solidFill>
                <a:sysClr val="window" lastClr="FFFFFF">
                  <a:lumMod val="8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79" name="Group 5"/>
          <p:cNvGrpSpPr/>
          <p:nvPr/>
        </p:nvGrpSpPr>
        <p:grpSpPr>
          <a:xfrm>
            <a:off x="4898194" y="1041470"/>
            <a:ext cx="2395613" cy="2398134"/>
            <a:chOff x="4898193" y="533070"/>
            <a:chExt cx="2395613" cy="2398134"/>
          </a:xfrm>
        </p:grpSpPr>
        <p:sp>
          <p:nvSpPr>
            <p:cNvPr id="80" name="Oval 90"/>
            <p:cNvSpPr>
              <a:spLocks noChangeArrowheads="1"/>
            </p:cNvSpPr>
            <p:nvPr/>
          </p:nvSpPr>
          <p:spPr bwMode="auto">
            <a:xfrm>
              <a:off x="4898193" y="533070"/>
              <a:ext cx="2395613" cy="2398134"/>
            </a:xfrm>
            <a:prstGeom prst="ellipse">
              <a:avLst/>
            </a:pr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1" name="Freeform 91"/>
            <p:cNvSpPr/>
            <p:nvPr/>
          </p:nvSpPr>
          <p:spPr bwMode="auto">
            <a:xfrm>
              <a:off x="4898193" y="1703158"/>
              <a:ext cx="2395613" cy="1228046"/>
            </a:xfrm>
            <a:custGeom>
              <a:avLst/>
              <a:gdLst>
                <a:gd name="T0" fmla="*/ 603 w 1206"/>
                <a:gd name="T1" fmla="*/ 590 h 618"/>
                <a:gd name="T2" fmla="*/ 0 w 1206"/>
                <a:gd name="T3" fmla="*/ 0 h 618"/>
                <a:gd name="T4" fmla="*/ 0 w 1206"/>
                <a:gd name="T5" fmla="*/ 14 h 618"/>
                <a:gd name="T6" fmla="*/ 603 w 1206"/>
                <a:gd name="T7" fmla="*/ 618 h 618"/>
                <a:gd name="T8" fmla="*/ 1206 w 1206"/>
                <a:gd name="T9" fmla="*/ 14 h 618"/>
                <a:gd name="T10" fmla="*/ 1206 w 1206"/>
                <a:gd name="T11" fmla="*/ 0 h 618"/>
                <a:gd name="T12" fmla="*/ 603 w 1206"/>
                <a:gd name="T13" fmla="*/ 590 h 618"/>
              </a:gdLst>
              <a:ahLst/>
              <a:cxnLst>
                <a:cxn ang="0">
                  <a:pos x="T0" y="T1"/>
                </a:cxn>
                <a:cxn ang="0">
                  <a:pos x="T2" y="T3"/>
                </a:cxn>
                <a:cxn ang="0">
                  <a:pos x="T4" y="T5"/>
                </a:cxn>
                <a:cxn ang="0">
                  <a:pos x="T6" y="T7"/>
                </a:cxn>
                <a:cxn ang="0">
                  <a:pos x="T8" y="T9"/>
                </a:cxn>
                <a:cxn ang="0">
                  <a:pos x="T10" y="T11"/>
                </a:cxn>
                <a:cxn ang="0">
                  <a:pos x="T12" y="T13"/>
                </a:cxn>
              </a:cxnLst>
              <a:rect l="0" t="0" r="r" b="b"/>
              <a:pathLst>
                <a:path w="1206" h="618">
                  <a:moveTo>
                    <a:pt x="603" y="590"/>
                  </a:moveTo>
                  <a:cubicBezTo>
                    <a:pt x="275" y="590"/>
                    <a:pt x="8" y="327"/>
                    <a:pt x="0" y="0"/>
                  </a:cubicBezTo>
                  <a:cubicBezTo>
                    <a:pt x="0" y="5"/>
                    <a:pt x="0" y="10"/>
                    <a:pt x="0" y="14"/>
                  </a:cubicBezTo>
                  <a:cubicBezTo>
                    <a:pt x="0" y="348"/>
                    <a:pt x="270" y="618"/>
                    <a:pt x="603" y="618"/>
                  </a:cubicBezTo>
                  <a:cubicBezTo>
                    <a:pt x="936" y="618"/>
                    <a:pt x="1206" y="348"/>
                    <a:pt x="1206" y="14"/>
                  </a:cubicBezTo>
                  <a:cubicBezTo>
                    <a:pt x="1206" y="10"/>
                    <a:pt x="1206" y="5"/>
                    <a:pt x="1206" y="0"/>
                  </a:cubicBezTo>
                  <a:cubicBezTo>
                    <a:pt x="1199" y="327"/>
                    <a:pt x="932" y="590"/>
                    <a:pt x="603" y="590"/>
                  </a:cubicBezTo>
                  <a:close/>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82" name="Freeform 110"/>
          <p:cNvSpPr/>
          <p:nvPr/>
        </p:nvSpPr>
        <p:spPr bwMode="auto">
          <a:xfrm>
            <a:off x="3225800" y="3225409"/>
            <a:ext cx="854256" cy="855936"/>
          </a:xfrm>
          <a:custGeom>
            <a:avLst/>
            <a:gdLst>
              <a:gd name="T0" fmla="*/ 121 w 430"/>
              <a:gd name="T1" fmla="*/ 379 h 431"/>
              <a:gd name="T2" fmla="*/ 378 w 430"/>
              <a:gd name="T3" fmla="*/ 310 h 431"/>
              <a:gd name="T4" fmla="*/ 309 w 430"/>
              <a:gd name="T5" fmla="*/ 52 h 431"/>
              <a:gd name="T6" fmla="*/ 52 w 430"/>
              <a:gd name="T7" fmla="*/ 121 h 431"/>
              <a:gd name="T8" fmla="*/ 121 w 430"/>
              <a:gd name="T9" fmla="*/ 379 h 431"/>
            </a:gdLst>
            <a:ahLst/>
            <a:cxnLst>
              <a:cxn ang="0">
                <a:pos x="T0" y="T1"/>
              </a:cxn>
              <a:cxn ang="0">
                <a:pos x="T2" y="T3"/>
              </a:cxn>
              <a:cxn ang="0">
                <a:pos x="T4" y="T5"/>
              </a:cxn>
              <a:cxn ang="0">
                <a:pos x="T6" y="T7"/>
              </a:cxn>
              <a:cxn ang="0">
                <a:pos x="T8" y="T9"/>
              </a:cxn>
            </a:cxnLst>
            <a:rect l="0" t="0" r="r" b="b"/>
            <a:pathLst>
              <a:path w="430" h="431">
                <a:moveTo>
                  <a:pt x="121" y="379"/>
                </a:moveTo>
                <a:cubicBezTo>
                  <a:pt x="211" y="431"/>
                  <a:pt x="326" y="400"/>
                  <a:pt x="378" y="310"/>
                </a:cubicBezTo>
                <a:cubicBezTo>
                  <a:pt x="430" y="220"/>
                  <a:pt x="400" y="105"/>
                  <a:pt x="309" y="52"/>
                </a:cubicBezTo>
                <a:cubicBezTo>
                  <a:pt x="219" y="0"/>
                  <a:pt x="104" y="31"/>
                  <a:pt x="52" y="121"/>
                </a:cubicBezTo>
                <a:cubicBezTo>
                  <a:pt x="0" y="212"/>
                  <a:pt x="31" y="327"/>
                  <a:pt x="121" y="379"/>
                </a:cubicBez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3" name="Freeform 111"/>
          <p:cNvSpPr/>
          <p:nvPr/>
        </p:nvSpPr>
        <p:spPr bwMode="auto">
          <a:xfrm>
            <a:off x="3970860" y="4220782"/>
            <a:ext cx="1244845" cy="1245686"/>
          </a:xfrm>
          <a:custGeom>
            <a:avLst/>
            <a:gdLst>
              <a:gd name="T0" fmla="*/ 451 w 627"/>
              <a:gd name="T1" fmla="*/ 551 h 627"/>
              <a:gd name="T2" fmla="*/ 76 w 627"/>
              <a:gd name="T3" fmla="*/ 451 h 627"/>
              <a:gd name="T4" fmla="*/ 177 w 627"/>
              <a:gd name="T5" fmla="*/ 76 h 627"/>
              <a:gd name="T6" fmla="*/ 551 w 627"/>
              <a:gd name="T7" fmla="*/ 176 h 627"/>
              <a:gd name="T8" fmla="*/ 451 w 627"/>
              <a:gd name="T9" fmla="*/ 551 h 627"/>
            </a:gdLst>
            <a:ahLst/>
            <a:cxnLst>
              <a:cxn ang="0">
                <a:pos x="T0" y="T1"/>
              </a:cxn>
              <a:cxn ang="0">
                <a:pos x="T2" y="T3"/>
              </a:cxn>
              <a:cxn ang="0">
                <a:pos x="T4" y="T5"/>
              </a:cxn>
              <a:cxn ang="0">
                <a:pos x="T6" y="T7"/>
              </a:cxn>
              <a:cxn ang="0">
                <a:pos x="T8" y="T9"/>
              </a:cxn>
            </a:cxnLst>
            <a:rect l="0" t="0" r="r" b="b"/>
            <a:pathLst>
              <a:path w="627" h="627">
                <a:moveTo>
                  <a:pt x="451" y="551"/>
                </a:moveTo>
                <a:cubicBezTo>
                  <a:pt x="320" y="627"/>
                  <a:pt x="152" y="582"/>
                  <a:pt x="76" y="451"/>
                </a:cubicBezTo>
                <a:cubicBezTo>
                  <a:pt x="0" y="320"/>
                  <a:pt x="45" y="152"/>
                  <a:pt x="177" y="76"/>
                </a:cubicBezTo>
                <a:cubicBezTo>
                  <a:pt x="308" y="0"/>
                  <a:pt x="476" y="45"/>
                  <a:pt x="551" y="176"/>
                </a:cubicBezTo>
                <a:cubicBezTo>
                  <a:pt x="627" y="308"/>
                  <a:pt x="582" y="476"/>
                  <a:pt x="451" y="551"/>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4" name="Freeform 112"/>
          <p:cNvSpPr/>
          <p:nvPr/>
        </p:nvSpPr>
        <p:spPr bwMode="auto">
          <a:xfrm>
            <a:off x="5474419" y="4623970"/>
            <a:ext cx="1244845" cy="1245686"/>
          </a:xfrm>
          <a:custGeom>
            <a:avLst/>
            <a:gdLst>
              <a:gd name="T0" fmla="*/ 450 w 627"/>
              <a:gd name="T1" fmla="*/ 551 h 627"/>
              <a:gd name="T2" fmla="*/ 75 w 627"/>
              <a:gd name="T3" fmla="*/ 451 h 627"/>
              <a:gd name="T4" fmla="*/ 176 w 627"/>
              <a:gd name="T5" fmla="*/ 76 h 627"/>
              <a:gd name="T6" fmla="*/ 551 w 627"/>
              <a:gd name="T7" fmla="*/ 176 h 627"/>
              <a:gd name="T8" fmla="*/ 450 w 627"/>
              <a:gd name="T9" fmla="*/ 551 h 627"/>
            </a:gdLst>
            <a:ahLst/>
            <a:cxnLst>
              <a:cxn ang="0">
                <a:pos x="T0" y="T1"/>
              </a:cxn>
              <a:cxn ang="0">
                <a:pos x="T2" y="T3"/>
              </a:cxn>
              <a:cxn ang="0">
                <a:pos x="T4" y="T5"/>
              </a:cxn>
              <a:cxn ang="0">
                <a:pos x="T6" y="T7"/>
              </a:cxn>
              <a:cxn ang="0">
                <a:pos x="T8" y="T9"/>
              </a:cxn>
            </a:cxnLst>
            <a:rect l="0" t="0" r="r" b="b"/>
            <a:pathLst>
              <a:path w="627" h="627">
                <a:moveTo>
                  <a:pt x="450" y="551"/>
                </a:moveTo>
                <a:cubicBezTo>
                  <a:pt x="319" y="627"/>
                  <a:pt x="151" y="582"/>
                  <a:pt x="75" y="451"/>
                </a:cubicBezTo>
                <a:cubicBezTo>
                  <a:pt x="0" y="319"/>
                  <a:pt x="45" y="151"/>
                  <a:pt x="176" y="76"/>
                </a:cubicBezTo>
                <a:cubicBezTo>
                  <a:pt x="307" y="0"/>
                  <a:pt x="475" y="45"/>
                  <a:pt x="551" y="176"/>
                </a:cubicBezTo>
                <a:cubicBezTo>
                  <a:pt x="627" y="307"/>
                  <a:pt x="582" y="475"/>
                  <a:pt x="450" y="551"/>
                </a:cubicBez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5" name="Freeform 113"/>
          <p:cNvSpPr/>
          <p:nvPr/>
        </p:nvSpPr>
        <p:spPr bwMode="auto">
          <a:xfrm>
            <a:off x="6975456" y="4220782"/>
            <a:ext cx="1245685" cy="1245686"/>
          </a:xfrm>
          <a:custGeom>
            <a:avLst/>
            <a:gdLst>
              <a:gd name="T0" fmla="*/ 451 w 627"/>
              <a:gd name="T1" fmla="*/ 551 h 627"/>
              <a:gd name="T2" fmla="*/ 76 w 627"/>
              <a:gd name="T3" fmla="*/ 451 h 627"/>
              <a:gd name="T4" fmla="*/ 176 w 627"/>
              <a:gd name="T5" fmla="*/ 76 h 627"/>
              <a:gd name="T6" fmla="*/ 551 w 627"/>
              <a:gd name="T7" fmla="*/ 176 h 627"/>
              <a:gd name="T8" fmla="*/ 451 w 627"/>
              <a:gd name="T9" fmla="*/ 551 h 627"/>
            </a:gdLst>
            <a:ahLst/>
            <a:cxnLst>
              <a:cxn ang="0">
                <a:pos x="T0" y="T1"/>
              </a:cxn>
              <a:cxn ang="0">
                <a:pos x="T2" y="T3"/>
              </a:cxn>
              <a:cxn ang="0">
                <a:pos x="T4" y="T5"/>
              </a:cxn>
              <a:cxn ang="0">
                <a:pos x="T6" y="T7"/>
              </a:cxn>
              <a:cxn ang="0">
                <a:pos x="T8" y="T9"/>
              </a:cxn>
            </a:cxnLst>
            <a:rect l="0" t="0" r="r" b="b"/>
            <a:pathLst>
              <a:path w="627" h="627">
                <a:moveTo>
                  <a:pt x="451" y="551"/>
                </a:moveTo>
                <a:cubicBezTo>
                  <a:pt x="320" y="627"/>
                  <a:pt x="152" y="582"/>
                  <a:pt x="76" y="451"/>
                </a:cubicBezTo>
                <a:cubicBezTo>
                  <a:pt x="0" y="320"/>
                  <a:pt x="45" y="152"/>
                  <a:pt x="176" y="76"/>
                </a:cubicBezTo>
                <a:cubicBezTo>
                  <a:pt x="308" y="0"/>
                  <a:pt x="475" y="45"/>
                  <a:pt x="551" y="176"/>
                </a:cubicBezTo>
                <a:cubicBezTo>
                  <a:pt x="627" y="308"/>
                  <a:pt x="582" y="476"/>
                  <a:pt x="451" y="551"/>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6" name="Freeform 114"/>
          <p:cNvSpPr/>
          <p:nvPr/>
        </p:nvSpPr>
        <p:spPr bwMode="auto">
          <a:xfrm>
            <a:off x="8111944" y="3225409"/>
            <a:ext cx="854256" cy="855936"/>
          </a:xfrm>
          <a:custGeom>
            <a:avLst/>
            <a:gdLst>
              <a:gd name="T0" fmla="*/ 309 w 430"/>
              <a:gd name="T1" fmla="*/ 379 h 431"/>
              <a:gd name="T2" fmla="*/ 52 w 430"/>
              <a:gd name="T3" fmla="*/ 310 h 431"/>
              <a:gd name="T4" fmla="*/ 121 w 430"/>
              <a:gd name="T5" fmla="*/ 52 h 431"/>
              <a:gd name="T6" fmla="*/ 378 w 430"/>
              <a:gd name="T7" fmla="*/ 121 h 431"/>
              <a:gd name="T8" fmla="*/ 309 w 430"/>
              <a:gd name="T9" fmla="*/ 379 h 431"/>
            </a:gdLst>
            <a:ahLst/>
            <a:cxnLst>
              <a:cxn ang="0">
                <a:pos x="T0" y="T1"/>
              </a:cxn>
              <a:cxn ang="0">
                <a:pos x="T2" y="T3"/>
              </a:cxn>
              <a:cxn ang="0">
                <a:pos x="T4" y="T5"/>
              </a:cxn>
              <a:cxn ang="0">
                <a:pos x="T6" y="T7"/>
              </a:cxn>
              <a:cxn ang="0">
                <a:pos x="T8" y="T9"/>
              </a:cxn>
            </a:cxnLst>
            <a:rect l="0" t="0" r="r" b="b"/>
            <a:pathLst>
              <a:path w="430" h="431">
                <a:moveTo>
                  <a:pt x="309" y="379"/>
                </a:moveTo>
                <a:cubicBezTo>
                  <a:pt x="219" y="431"/>
                  <a:pt x="104" y="400"/>
                  <a:pt x="52" y="310"/>
                </a:cubicBezTo>
                <a:cubicBezTo>
                  <a:pt x="0" y="220"/>
                  <a:pt x="31" y="105"/>
                  <a:pt x="121" y="52"/>
                </a:cubicBezTo>
                <a:cubicBezTo>
                  <a:pt x="211" y="0"/>
                  <a:pt x="326" y="31"/>
                  <a:pt x="378" y="121"/>
                </a:cubicBezTo>
                <a:cubicBezTo>
                  <a:pt x="430" y="212"/>
                  <a:pt x="400" y="327"/>
                  <a:pt x="309" y="379"/>
                </a:cubicBez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cxnSp>
        <p:nvCxnSpPr>
          <p:cNvPr id="87" name="Straight Connector 42"/>
          <p:cNvCxnSpPr/>
          <p:nvPr/>
        </p:nvCxnSpPr>
        <p:spPr>
          <a:xfrm flipH="1">
            <a:off x="4113773" y="3034629"/>
            <a:ext cx="607308" cy="351609"/>
          </a:xfrm>
          <a:prstGeom prst="line">
            <a:avLst/>
          </a:prstGeom>
          <a:noFill/>
          <a:ln w="12700" cap="flat" cmpd="sng" algn="ctr">
            <a:solidFill>
              <a:sysClr val="window" lastClr="FFFFFF">
                <a:lumMod val="85000"/>
              </a:sysClr>
            </a:solidFill>
            <a:prstDash val="sysDot"/>
            <a:miter lim="800000"/>
            <a:tailEnd type="oval"/>
          </a:ln>
          <a:effectLst/>
        </p:spPr>
      </p:cxnSp>
      <p:cxnSp>
        <p:nvCxnSpPr>
          <p:cNvPr id="88" name="Straight Connector 44"/>
          <p:cNvCxnSpPr/>
          <p:nvPr/>
        </p:nvCxnSpPr>
        <p:spPr>
          <a:xfrm flipH="1">
            <a:off x="4951797" y="3614770"/>
            <a:ext cx="351375" cy="609569"/>
          </a:xfrm>
          <a:prstGeom prst="line">
            <a:avLst/>
          </a:prstGeom>
          <a:noFill/>
          <a:ln w="12700" cap="flat" cmpd="sng" algn="ctr">
            <a:solidFill>
              <a:sysClr val="window" lastClr="FFFFFF">
                <a:lumMod val="85000"/>
              </a:sysClr>
            </a:solidFill>
            <a:prstDash val="sysDot"/>
            <a:miter lim="800000"/>
            <a:tailEnd type="oval"/>
          </a:ln>
          <a:effectLst/>
        </p:spPr>
      </p:cxnSp>
      <p:cxnSp>
        <p:nvCxnSpPr>
          <p:cNvPr id="89" name="Straight Connector 46"/>
          <p:cNvCxnSpPr/>
          <p:nvPr/>
        </p:nvCxnSpPr>
        <p:spPr>
          <a:xfrm flipH="1">
            <a:off x="6096000" y="3827674"/>
            <a:ext cx="840" cy="703061"/>
          </a:xfrm>
          <a:prstGeom prst="line">
            <a:avLst/>
          </a:prstGeom>
          <a:noFill/>
          <a:ln w="12700" cap="flat" cmpd="sng" algn="ctr">
            <a:solidFill>
              <a:sysClr val="window" lastClr="FFFFFF">
                <a:lumMod val="85000"/>
              </a:sysClr>
            </a:solidFill>
            <a:prstDash val="sysDot"/>
            <a:miter lim="800000"/>
            <a:tailEnd type="oval"/>
          </a:ln>
          <a:effectLst/>
        </p:spPr>
      </p:cxnSp>
      <p:cxnSp>
        <p:nvCxnSpPr>
          <p:cNvPr id="90" name="Straight Connector 48"/>
          <p:cNvCxnSpPr/>
          <p:nvPr/>
        </p:nvCxnSpPr>
        <p:spPr>
          <a:xfrm>
            <a:off x="6890596" y="3614770"/>
            <a:ext cx="349608" cy="609569"/>
          </a:xfrm>
          <a:prstGeom prst="line">
            <a:avLst/>
          </a:prstGeom>
          <a:noFill/>
          <a:ln w="12700" cap="flat" cmpd="sng" algn="ctr">
            <a:solidFill>
              <a:sysClr val="window" lastClr="FFFFFF">
                <a:lumMod val="85000"/>
              </a:sysClr>
            </a:solidFill>
            <a:prstDash val="sysDot"/>
            <a:miter lim="800000"/>
            <a:tailEnd type="oval"/>
          </a:ln>
          <a:effectLst/>
        </p:spPr>
      </p:cxnSp>
      <p:cxnSp>
        <p:nvCxnSpPr>
          <p:cNvPr id="91" name="Straight Connector 50"/>
          <p:cNvCxnSpPr/>
          <p:nvPr/>
        </p:nvCxnSpPr>
        <p:spPr>
          <a:xfrm>
            <a:off x="7470182" y="3034629"/>
            <a:ext cx="608047" cy="351609"/>
          </a:xfrm>
          <a:prstGeom prst="line">
            <a:avLst/>
          </a:prstGeom>
          <a:noFill/>
          <a:ln w="12700" cap="flat" cmpd="sng" algn="ctr">
            <a:solidFill>
              <a:sysClr val="window" lastClr="FFFFFF">
                <a:lumMod val="85000"/>
              </a:sysClr>
            </a:solidFill>
            <a:prstDash val="sysDot"/>
            <a:miter lim="800000"/>
            <a:tailEnd type="oval"/>
          </a:ln>
          <a:effectLst/>
        </p:spPr>
      </p:cxnSp>
      <p:sp>
        <p:nvSpPr>
          <p:cNvPr id="92" name="Freeform 206"/>
          <p:cNvSpPr>
            <a:spLocks noEditPoints="1"/>
          </p:cNvSpPr>
          <p:nvPr/>
        </p:nvSpPr>
        <p:spPr bwMode="auto">
          <a:xfrm>
            <a:off x="5630626" y="1763994"/>
            <a:ext cx="930748" cy="834650"/>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3" name="Oval 98"/>
          <p:cNvSpPr>
            <a:spLocks noChangeArrowheads="1"/>
          </p:cNvSpPr>
          <p:nvPr/>
        </p:nvSpPr>
        <p:spPr bwMode="auto">
          <a:xfrm>
            <a:off x="6024602" y="3654637"/>
            <a:ext cx="142796" cy="142796"/>
          </a:xfrm>
          <a:prstGeom prst="ellipse">
            <a:avLst/>
          </a:prstGeom>
          <a:solidFill>
            <a:srgbClr val="B78EF9"/>
          </a:solidFill>
          <a:ln w="28575">
            <a:solidFill>
              <a:sysClr val="window" lastClr="FFFFFF">
                <a:lumMod val="8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4" name="Freeform 99"/>
          <p:cNvSpPr/>
          <p:nvPr/>
        </p:nvSpPr>
        <p:spPr bwMode="auto">
          <a:xfrm>
            <a:off x="6757061" y="3445483"/>
            <a:ext cx="162955" cy="162956"/>
          </a:xfrm>
          <a:custGeom>
            <a:avLst/>
            <a:gdLst>
              <a:gd name="T0" fmla="*/ 72 w 82"/>
              <a:gd name="T1" fmla="*/ 23 h 82"/>
              <a:gd name="T2" fmla="*/ 59 w 82"/>
              <a:gd name="T3" fmla="*/ 72 h 82"/>
              <a:gd name="T4" fmla="*/ 10 w 82"/>
              <a:gd name="T5" fmla="*/ 59 h 82"/>
              <a:gd name="T6" fmla="*/ 23 w 82"/>
              <a:gd name="T7" fmla="*/ 10 h 82"/>
              <a:gd name="T8" fmla="*/ 72 w 82"/>
              <a:gd name="T9" fmla="*/ 23 h 82"/>
            </a:gdLst>
            <a:ahLst/>
            <a:cxnLst>
              <a:cxn ang="0">
                <a:pos x="T0" y="T1"/>
              </a:cxn>
              <a:cxn ang="0">
                <a:pos x="T2" y="T3"/>
              </a:cxn>
              <a:cxn ang="0">
                <a:pos x="T4" y="T5"/>
              </a:cxn>
              <a:cxn ang="0">
                <a:pos x="T6" y="T7"/>
              </a:cxn>
              <a:cxn ang="0">
                <a:pos x="T8" y="T9"/>
              </a:cxn>
            </a:cxnLst>
            <a:rect l="0" t="0" r="r" b="b"/>
            <a:pathLst>
              <a:path w="82" h="82">
                <a:moveTo>
                  <a:pt x="72" y="23"/>
                </a:moveTo>
                <a:cubicBezTo>
                  <a:pt x="82" y="40"/>
                  <a:pt x="76" y="62"/>
                  <a:pt x="59" y="72"/>
                </a:cubicBezTo>
                <a:cubicBezTo>
                  <a:pt x="42" y="82"/>
                  <a:pt x="20" y="76"/>
                  <a:pt x="10" y="59"/>
                </a:cubicBezTo>
                <a:cubicBezTo>
                  <a:pt x="0" y="42"/>
                  <a:pt x="6" y="20"/>
                  <a:pt x="23" y="10"/>
                </a:cubicBezTo>
                <a:cubicBezTo>
                  <a:pt x="40" y="0"/>
                  <a:pt x="62" y="5"/>
                  <a:pt x="72" y="23"/>
                </a:cubicBezTo>
                <a:close/>
              </a:path>
            </a:pathLst>
          </a:custGeom>
          <a:solidFill>
            <a:srgbClr val="3BD8F4"/>
          </a:solidFill>
          <a:ln w="28575">
            <a:solidFill>
              <a:sysClr val="window" lastClr="FFFFFF">
                <a:lumMod val="8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5" name="Freeform 100"/>
          <p:cNvSpPr/>
          <p:nvPr/>
        </p:nvSpPr>
        <p:spPr bwMode="auto">
          <a:xfrm>
            <a:off x="7299687" y="2901178"/>
            <a:ext cx="164635" cy="165476"/>
          </a:xfrm>
          <a:custGeom>
            <a:avLst/>
            <a:gdLst>
              <a:gd name="T0" fmla="*/ 60 w 83"/>
              <a:gd name="T1" fmla="*/ 10 h 83"/>
              <a:gd name="T2" fmla="*/ 73 w 83"/>
              <a:gd name="T3" fmla="*/ 59 h 83"/>
              <a:gd name="T4" fmla="*/ 23 w 83"/>
              <a:gd name="T5" fmla="*/ 73 h 83"/>
              <a:gd name="T6" fmla="*/ 10 w 83"/>
              <a:gd name="T7" fmla="*/ 23 h 83"/>
              <a:gd name="T8" fmla="*/ 60 w 83"/>
              <a:gd name="T9" fmla="*/ 10 h 83"/>
            </a:gdLst>
            <a:ahLst/>
            <a:cxnLst>
              <a:cxn ang="0">
                <a:pos x="T0" y="T1"/>
              </a:cxn>
              <a:cxn ang="0">
                <a:pos x="T2" y="T3"/>
              </a:cxn>
              <a:cxn ang="0">
                <a:pos x="T4" y="T5"/>
              </a:cxn>
              <a:cxn ang="0">
                <a:pos x="T6" y="T7"/>
              </a:cxn>
              <a:cxn ang="0">
                <a:pos x="T8" y="T9"/>
              </a:cxn>
            </a:cxnLst>
            <a:rect l="0" t="0" r="r" b="b"/>
            <a:pathLst>
              <a:path w="83" h="83">
                <a:moveTo>
                  <a:pt x="60" y="10"/>
                </a:moveTo>
                <a:cubicBezTo>
                  <a:pt x="77" y="20"/>
                  <a:pt x="83" y="42"/>
                  <a:pt x="73" y="59"/>
                </a:cubicBezTo>
                <a:cubicBezTo>
                  <a:pt x="63" y="77"/>
                  <a:pt x="41" y="83"/>
                  <a:pt x="23" y="73"/>
                </a:cubicBezTo>
                <a:cubicBezTo>
                  <a:pt x="6" y="63"/>
                  <a:pt x="0" y="40"/>
                  <a:pt x="10" y="23"/>
                </a:cubicBezTo>
                <a:cubicBezTo>
                  <a:pt x="20" y="6"/>
                  <a:pt x="42" y="0"/>
                  <a:pt x="60" y="10"/>
                </a:cubicBezTo>
                <a:close/>
              </a:path>
            </a:pathLst>
          </a:custGeom>
          <a:solidFill>
            <a:srgbClr val="B78EF9"/>
          </a:solidFill>
          <a:ln w="28575">
            <a:solidFill>
              <a:sysClr val="window" lastClr="FFFFFF">
                <a:lumMod val="8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6" name="Freeform 103"/>
          <p:cNvSpPr/>
          <p:nvPr/>
        </p:nvSpPr>
        <p:spPr bwMode="auto">
          <a:xfrm>
            <a:off x="4727679" y="2901178"/>
            <a:ext cx="164635" cy="165476"/>
          </a:xfrm>
          <a:custGeom>
            <a:avLst/>
            <a:gdLst>
              <a:gd name="T0" fmla="*/ 60 w 83"/>
              <a:gd name="T1" fmla="*/ 73 h 83"/>
              <a:gd name="T2" fmla="*/ 10 w 83"/>
              <a:gd name="T3" fmla="*/ 59 h 83"/>
              <a:gd name="T4" fmla="*/ 24 w 83"/>
              <a:gd name="T5" fmla="*/ 10 h 83"/>
              <a:gd name="T6" fmla="*/ 73 w 83"/>
              <a:gd name="T7" fmla="*/ 23 h 83"/>
              <a:gd name="T8" fmla="*/ 60 w 83"/>
              <a:gd name="T9" fmla="*/ 73 h 83"/>
            </a:gdLst>
            <a:ahLst/>
            <a:cxnLst>
              <a:cxn ang="0">
                <a:pos x="T0" y="T1"/>
              </a:cxn>
              <a:cxn ang="0">
                <a:pos x="T2" y="T3"/>
              </a:cxn>
              <a:cxn ang="0">
                <a:pos x="T4" y="T5"/>
              </a:cxn>
              <a:cxn ang="0">
                <a:pos x="T6" y="T7"/>
              </a:cxn>
              <a:cxn ang="0">
                <a:pos x="T8" y="T9"/>
              </a:cxn>
            </a:cxnLst>
            <a:rect l="0" t="0" r="r" b="b"/>
            <a:pathLst>
              <a:path w="83" h="83">
                <a:moveTo>
                  <a:pt x="60" y="73"/>
                </a:moveTo>
                <a:cubicBezTo>
                  <a:pt x="43" y="83"/>
                  <a:pt x="20" y="77"/>
                  <a:pt x="10" y="59"/>
                </a:cubicBezTo>
                <a:cubicBezTo>
                  <a:pt x="0" y="42"/>
                  <a:pt x="6" y="20"/>
                  <a:pt x="24" y="10"/>
                </a:cubicBezTo>
                <a:cubicBezTo>
                  <a:pt x="41" y="0"/>
                  <a:pt x="63" y="6"/>
                  <a:pt x="73" y="23"/>
                </a:cubicBezTo>
                <a:cubicBezTo>
                  <a:pt x="83" y="40"/>
                  <a:pt x="77" y="63"/>
                  <a:pt x="60" y="73"/>
                </a:cubicBezTo>
                <a:close/>
              </a:path>
            </a:pathLst>
          </a:custGeom>
          <a:solidFill>
            <a:srgbClr val="B78EF9"/>
          </a:solidFill>
          <a:ln w="28575">
            <a:solidFill>
              <a:sysClr val="window" lastClr="FFFFFF">
                <a:lumMod val="8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7" name="Freeform 104"/>
          <p:cNvSpPr/>
          <p:nvPr/>
        </p:nvSpPr>
        <p:spPr bwMode="auto">
          <a:xfrm>
            <a:off x="5271983" y="3445483"/>
            <a:ext cx="164635" cy="162956"/>
          </a:xfrm>
          <a:custGeom>
            <a:avLst/>
            <a:gdLst>
              <a:gd name="T0" fmla="*/ 73 w 83"/>
              <a:gd name="T1" fmla="*/ 59 h 82"/>
              <a:gd name="T2" fmla="*/ 23 w 83"/>
              <a:gd name="T3" fmla="*/ 72 h 82"/>
              <a:gd name="T4" fmla="*/ 10 w 83"/>
              <a:gd name="T5" fmla="*/ 23 h 82"/>
              <a:gd name="T6" fmla="*/ 59 w 83"/>
              <a:gd name="T7" fmla="*/ 10 h 82"/>
              <a:gd name="T8" fmla="*/ 73 w 83"/>
              <a:gd name="T9" fmla="*/ 59 h 82"/>
            </a:gdLst>
            <a:ahLst/>
            <a:cxnLst>
              <a:cxn ang="0">
                <a:pos x="T0" y="T1"/>
              </a:cxn>
              <a:cxn ang="0">
                <a:pos x="T2" y="T3"/>
              </a:cxn>
              <a:cxn ang="0">
                <a:pos x="T4" y="T5"/>
              </a:cxn>
              <a:cxn ang="0">
                <a:pos x="T6" y="T7"/>
              </a:cxn>
              <a:cxn ang="0">
                <a:pos x="T8" y="T9"/>
              </a:cxn>
            </a:cxnLst>
            <a:rect l="0" t="0" r="r" b="b"/>
            <a:pathLst>
              <a:path w="83" h="82">
                <a:moveTo>
                  <a:pt x="73" y="59"/>
                </a:moveTo>
                <a:cubicBezTo>
                  <a:pt x="63" y="76"/>
                  <a:pt x="41" y="82"/>
                  <a:pt x="23" y="72"/>
                </a:cubicBezTo>
                <a:cubicBezTo>
                  <a:pt x="6" y="62"/>
                  <a:pt x="0" y="40"/>
                  <a:pt x="10" y="23"/>
                </a:cubicBezTo>
                <a:cubicBezTo>
                  <a:pt x="20" y="5"/>
                  <a:pt x="42" y="0"/>
                  <a:pt x="59" y="10"/>
                </a:cubicBezTo>
                <a:cubicBezTo>
                  <a:pt x="77" y="20"/>
                  <a:pt x="83" y="42"/>
                  <a:pt x="73" y="59"/>
                </a:cubicBezTo>
                <a:close/>
              </a:path>
            </a:pathLst>
          </a:custGeom>
          <a:solidFill>
            <a:srgbClr val="3BD8F4"/>
          </a:solidFill>
          <a:ln w="28575">
            <a:solidFill>
              <a:sysClr val="window" lastClr="FFFFFF">
                <a:lumMod val="8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8" name="Inhaltsplatzhalter 4"/>
          <p:cNvSpPr txBox="1"/>
          <p:nvPr/>
        </p:nvSpPr>
        <p:spPr>
          <a:xfrm>
            <a:off x="548921" y="3293000"/>
            <a:ext cx="2543433" cy="7232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a:t>
            </a:r>
          </a:p>
        </p:txBody>
      </p:sp>
      <p:sp>
        <p:nvSpPr>
          <p:cNvPr id="99" name="Inhaltsplatzhalter 4"/>
          <p:cNvSpPr txBox="1"/>
          <p:nvPr/>
        </p:nvSpPr>
        <p:spPr>
          <a:xfrm>
            <a:off x="9115866" y="3293000"/>
            <a:ext cx="2574388" cy="7232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3BD8F4"/>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a:t>
            </a:r>
          </a:p>
        </p:txBody>
      </p:sp>
      <p:sp>
        <p:nvSpPr>
          <p:cNvPr id="100" name="Inhaltsplatzhalter 4"/>
          <p:cNvSpPr txBox="1"/>
          <p:nvPr/>
        </p:nvSpPr>
        <p:spPr>
          <a:xfrm>
            <a:off x="1262855" y="4481989"/>
            <a:ext cx="2543433" cy="7232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3BD8F4"/>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a:t>
            </a:r>
          </a:p>
        </p:txBody>
      </p:sp>
      <p:sp>
        <p:nvSpPr>
          <p:cNvPr id="101" name="Inhaltsplatzhalter 4"/>
          <p:cNvSpPr txBox="1"/>
          <p:nvPr/>
        </p:nvSpPr>
        <p:spPr>
          <a:xfrm>
            <a:off x="8305999" y="4481989"/>
            <a:ext cx="2574388" cy="723275"/>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3BD8F4"/>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a:t>
            </a:r>
          </a:p>
        </p:txBody>
      </p:sp>
      <p:sp>
        <p:nvSpPr>
          <p:cNvPr id="102" name="Inhaltsplatzhalter 4"/>
          <p:cNvSpPr txBox="1"/>
          <p:nvPr/>
        </p:nvSpPr>
        <p:spPr>
          <a:xfrm>
            <a:off x="4384431" y="6142196"/>
            <a:ext cx="3423139" cy="553998"/>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a:t>
            </a:r>
          </a:p>
        </p:txBody>
      </p:sp>
      <p:grpSp>
        <p:nvGrpSpPr>
          <p:cNvPr id="103" name="Group 58"/>
          <p:cNvGrpSpPr/>
          <p:nvPr/>
        </p:nvGrpSpPr>
        <p:grpSpPr>
          <a:xfrm>
            <a:off x="7315311" y="4514850"/>
            <a:ext cx="565972" cy="657550"/>
            <a:chOff x="2593975" y="4225925"/>
            <a:chExt cx="490538" cy="569912"/>
          </a:xfrm>
          <a:solidFill>
            <a:sysClr val="window" lastClr="FFFFFF"/>
          </a:solidFill>
        </p:grpSpPr>
        <p:sp>
          <p:nvSpPr>
            <p:cNvPr id="104" name="Freeform 18"/>
            <p:cNvSpPr/>
            <p:nvPr/>
          </p:nvSpPr>
          <p:spPr bwMode="auto">
            <a:xfrm>
              <a:off x="2773363" y="4384675"/>
              <a:ext cx="131763" cy="252412"/>
            </a:xfrm>
            <a:custGeom>
              <a:avLst/>
              <a:gdLst>
                <a:gd name="T0" fmla="*/ 445 w 827"/>
                <a:gd name="T1" fmla="*/ 0 h 1593"/>
                <a:gd name="T2" fmla="*/ 498 w 827"/>
                <a:gd name="T3" fmla="*/ 8 h 1593"/>
                <a:gd name="T4" fmla="*/ 515 w 827"/>
                <a:gd name="T5" fmla="*/ 47 h 1593"/>
                <a:gd name="T6" fmla="*/ 516 w 827"/>
                <a:gd name="T7" fmla="*/ 123 h 1593"/>
                <a:gd name="T8" fmla="*/ 525 w 827"/>
                <a:gd name="T9" fmla="*/ 163 h 1593"/>
                <a:gd name="T10" fmla="*/ 563 w 827"/>
                <a:gd name="T11" fmla="*/ 178 h 1593"/>
                <a:gd name="T12" fmla="*/ 691 w 827"/>
                <a:gd name="T13" fmla="*/ 207 h 1593"/>
                <a:gd name="T14" fmla="*/ 767 w 827"/>
                <a:gd name="T15" fmla="*/ 246 h 1593"/>
                <a:gd name="T16" fmla="*/ 771 w 827"/>
                <a:gd name="T17" fmla="*/ 287 h 1593"/>
                <a:gd name="T18" fmla="*/ 726 w 827"/>
                <a:gd name="T19" fmla="*/ 434 h 1593"/>
                <a:gd name="T20" fmla="*/ 700 w 827"/>
                <a:gd name="T21" fmla="*/ 455 h 1593"/>
                <a:gd name="T22" fmla="*/ 621 w 827"/>
                <a:gd name="T23" fmla="*/ 425 h 1593"/>
                <a:gd name="T24" fmla="*/ 473 w 827"/>
                <a:gd name="T25" fmla="*/ 396 h 1593"/>
                <a:gd name="T26" fmla="*/ 377 w 827"/>
                <a:gd name="T27" fmla="*/ 402 h 1593"/>
                <a:gd name="T28" fmla="*/ 315 w 827"/>
                <a:gd name="T29" fmla="*/ 437 h 1593"/>
                <a:gd name="T30" fmla="*/ 291 w 827"/>
                <a:gd name="T31" fmla="*/ 496 h 1593"/>
                <a:gd name="T32" fmla="*/ 314 w 827"/>
                <a:gd name="T33" fmla="*/ 557 h 1593"/>
                <a:gd name="T34" fmla="*/ 402 w 827"/>
                <a:gd name="T35" fmla="*/ 618 h 1593"/>
                <a:gd name="T36" fmla="*/ 572 w 827"/>
                <a:gd name="T37" fmla="*/ 691 h 1593"/>
                <a:gd name="T38" fmla="*/ 712 w 827"/>
                <a:gd name="T39" fmla="*/ 778 h 1593"/>
                <a:gd name="T40" fmla="*/ 791 w 827"/>
                <a:gd name="T41" fmla="*/ 886 h 1593"/>
                <a:gd name="T42" fmla="*/ 826 w 827"/>
                <a:gd name="T43" fmla="*/ 1009 h 1593"/>
                <a:gd name="T44" fmla="*/ 812 w 827"/>
                <a:gd name="T45" fmla="*/ 1137 h 1593"/>
                <a:gd name="T46" fmla="*/ 747 w 827"/>
                <a:gd name="T47" fmla="*/ 1256 h 1593"/>
                <a:gd name="T48" fmla="*/ 640 w 827"/>
                <a:gd name="T49" fmla="*/ 1345 h 1593"/>
                <a:gd name="T50" fmla="*/ 535 w 827"/>
                <a:gd name="T51" fmla="*/ 1387 h 1593"/>
                <a:gd name="T52" fmla="*/ 506 w 827"/>
                <a:gd name="T53" fmla="*/ 1423 h 1593"/>
                <a:gd name="T54" fmla="*/ 505 w 827"/>
                <a:gd name="T55" fmla="*/ 1545 h 1593"/>
                <a:gd name="T56" fmla="*/ 489 w 827"/>
                <a:gd name="T57" fmla="*/ 1585 h 1593"/>
                <a:gd name="T58" fmla="*/ 404 w 827"/>
                <a:gd name="T59" fmla="*/ 1593 h 1593"/>
                <a:gd name="T60" fmla="*/ 318 w 827"/>
                <a:gd name="T61" fmla="*/ 1584 h 1593"/>
                <a:gd name="T62" fmla="*/ 300 w 827"/>
                <a:gd name="T63" fmla="*/ 1542 h 1593"/>
                <a:gd name="T64" fmla="*/ 299 w 827"/>
                <a:gd name="T65" fmla="*/ 1446 h 1593"/>
                <a:gd name="T66" fmla="*/ 288 w 827"/>
                <a:gd name="T67" fmla="*/ 1413 h 1593"/>
                <a:gd name="T68" fmla="*/ 244 w 827"/>
                <a:gd name="T69" fmla="*/ 1401 h 1593"/>
                <a:gd name="T70" fmla="*/ 94 w 827"/>
                <a:gd name="T71" fmla="*/ 1365 h 1593"/>
                <a:gd name="T72" fmla="*/ 14 w 827"/>
                <a:gd name="T73" fmla="*/ 1325 h 1593"/>
                <a:gd name="T74" fmla="*/ 0 w 827"/>
                <a:gd name="T75" fmla="*/ 1293 h 1593"/>
                <a:gd name="T76" fmla="*/ 23 w 827"/>
                <a:gd name="T77" fmla="*/ 1198 h 1593"/>
                <a:gd name="T78" fmla="*/ 51 w 827"/>
                <a:gd name="T79" fmla="*/ 1113 h 1593"/>
                <a:gd name="T80" fmla="*/ 78 w 827"/>
                <a:gd name="T81" fmla="*/ 1102 h 1593"/>
                <a:gd name="T82" fmla="*/ 159 w 827"/>
                <a:gd name="T83" fmla="*/ 1137 h 1593"/>
                <a:gd name="T84" fmla="*/ 325 w 827"/>
                <a:gd name="T85" fmla="*/ 1180 h 1593"/>
                <a:gd name="T86" fmla="*/ 435 w 827"/>
                <a:gd name="T87" fmla="*/ 1173 h 1593"/>
                <a:gd name="T88" fmla="*/ 512 w 827"/>
                <a:gd name="T89" fmla="*/ 1132 h 1593"/>
                <a:gd name="T90" fmla="*/ 542 w 827"/>
                <a:gd name="T91" fmla="*/ 1070 h 1593"/>
                <a:gd name="T92" fmla="*/ 529 w 827"/>
                <a:gd name="T93" fmla="*/ 1004 h 1593"/>
                <a:gd name="T94" fmla="*/ 471 w 827"/>
                <a:gd name="T95" fmla="*/ 946 h 1593"/>
                <a:gd name="T96" fmla="*/ 369 w 827"/>
                <a:gd name="T97" fmla="*/ 898 h 1593"/>
                <a:gd name="T98" fmla="*/ 233 w 827"/>
                <a:gd name="T99" fmla="*/ 840 h 1593"/>
                <a:gd name="T100" fmla="*/ 126 w 827"/>
                <a:gd name="T101" fmla="*/ 772 h 1593"/>
                <a:gd name="T102" fmla="*/ 54 w 827"/>
                <a:gd name="T103" fmla="*/ 691 h 1593"/>
                <a:gd name="T104" fmla="*/ 15 w 827"/>
                <a:gd name="T105" fmla="*/ 591 h 1593"/>
                <a:gd name="T106" fmla="*/ 15 w 827"/>
                <a:gd name="T107" fmla="*/ 467 h 1593"/>
                <a:gd name="T108" fmla="*/ 58 w 827"/>
                <a:gd name="T109" fmla="*/ 351 h 1593"/>
                <a:gd name="T110" fmla="*/ 139 w 827"/>
                <a:gd name="T111" fmla="*/ 263 h 1593"/>
                <a:gd name="T112" fmla="*/ 254 w 827"/>
                <a:gd name="T113" fmla="*/ 203 h 1593"/>
                <a:gd name="T114" fmla="*/ 300 w 827"/>
                <a:gd name="T115" fmla="*/ 183 h 1593"/>
                <a:gd name="T116" fmla="*/ 314 w 827"/>
                <a:gd name="T117" fmla="*/ 156 h 1593"/>
                <a:gd name="T118" fmla="*/ 315 w 827"/>
                <a:gd name="T119" fmla="*/ 87 h 1593"/>
                <a:gd name="T120" fmla="*/ 320 w 827"/>
                <a:gd name="T121" fmla="*/ 21 h 1593"/>
                <a:gd name="T122" fmla="*/ 352 w 827"/>
                <a:gd name="T123" fmla="*/ 1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593">
                  <a:moveTo>
                    <a:pt x="371" y="0"/>
                  </a:moveTo>
                  <a:lnTo>
                    <a:pt x="415" y="0"/>
                  </a:lnTo>
                  <a:lnTo>
                    <a:pt x="445" y="0"/>
                  </a:lnTo>
                  <a:lnTo>
                    <a:pt x="468" y="1"/>
                  </a:lnTo>
                  <a:lnTo>
                    <a:pt x="485" y="3"/>
                  </a:lnTo>
                  <a:lnTo>
                    <a:pt x="498" y="8"/>
                  </a:lnTo>
                  <a:lnTo>
                    <a:pt x="506" y="17"/>
                  </a:lnTo>
                  <a:lnTo>
                    <a:pt x="512" y="29"/>
                  </a:lnTo>
                  <a:lnTo>
                    <a:pt x="515" y="47"/>
                  </a:lnTo>
                  <a:lnTo>
                    <a:pt x="516" y="70"/>
                  </a:lnTo>
                  <a:lnTo>
                    <a:pt x="516" y="99"/>
                  </a:lnTo>
                  <a:lnTo>
                    <a:pt x="516" y="123"/>
                  </a:lnTo>
                  <a:lnTo>
                    <a:pt x="517" y="141"/>
                  </a:lnTo>
                  <a:lnTo>
                    <a:pt x="519" y="154"/>
                  </a:lnTo>
                  <a:lnTo>
                    <a:pt x="525" y="163"/>
                  </a:lnTo>
                  <a:lnTo>
                    <a:pt x="533" y="169"/>
                  </a:lnTo>
                  <a:lnTo>
                    <a:pt x="545" y="173"/>
                  </a:lnTo>
                  <a:lnTo>
                    <a:pt x="563" y="178"/>
                  </a:lnTo>
                  <a:lnTo>
                    <a:pt x="586" y="181"/>
                  </a:lnTo>
                  <a:lnTo>
                    <a:pt x="640" y="192"/>
                  </a:lnTo>
                  <a:lnTo>
                    <a:pt x="691" y="207"/>
                  </a:lnTo>
                  <a:lnTo>
                    <a:pt x="742" y="228"/>
                  </a:lnTo>
                  <a:lnTo>
                    <a:pt x="756" y="236"/>
                  </a:lnTo>
                  <a:lnTo>
                    <a:pt x="767" y="246"/>
                  </a:lnTo>
                  <a:lnTo>
                    <a:pt x="772" y="258"/>
                  </a:lnTo>
                  <a:lnTo>
                    <a:pt x="775" y="271"/>
                  </a:lnTo>
                  <a:lnTo>
                    <a:pt x="771" y="287"/>
                  </a:lnTo>
                  <a:lnTo>
                    <a:pt x="753" y="352"/>
                  </a:lnTo>
                  <a:lnTo>
                    <a:pt x="733" y="416"/>
                  </a:lnTo>
                  <a:lnTo>
                    <a:pt x="726" y="434"/>
                  </a:lnTo>
                  <a:lnTo>
                    <a:pt x="720" y="446"/>
                  </a:lnTo>
                  <a:lnTo>
                    <a:pt x="711" y="452"/>
                  </a:lnTo>
                  <a:lnTo>
                    <a:pt x="700" y="455"/>
                  </a:lnTo>
                  <a:lnTo>
                    <a:pt x="686" y="451"/>
                  </a:lnTo>
                  <a:lnTo>
                    <a:pt x="668" y="445"/>
                  </a:lnTo>
                  <a:lnTo>
                    <a:pt x="621" y="425"/>
                  </a:lnTo>
                  <a:lnTo>
                    <a:pt x="573" y="410"/>
                  </a:lnTo>
                  <a:lnTo>
                    <a:pt x="524" y="400"/>
                  </a:lnTo>
                  <a:lnTo>
                    <a:pt x="473" y="396"/>
                  </a:lnTo>
                  <a:lnTo>
                    <a:pt x="422" y="396"/>
                  </a:lnTo>
                  <a:lnTo>
                    <a:pt x="399" y="398"/>
                  </a:lnTo>
                  <a:lnTo>
                    <a:pt x="377" y="402"/>
                  </a:lnTo>
                  <a:lnTo>
                    <a:pt x="356" y="409"/>
                  </a:lnTo>
                  <a:lnTo>
                    <a:pt x="333" y="422"/>
                  </a:lnTo>
                  <a:lnTo>
                    <a:pt x="315" y="437"/>
                  </a:lnTo>
                  <a:lnTo>
                    <a:pt x="302" y="456"/>
                  </a:lnTo>
                  <a:lnTo>
                    <a:pt x="295" y="475"/>
                  </a:lnTo>
                  <a:lnTo>
                    <a:pt x="291" y="496"/>
                  </a:lnTo>
                  <a:lnTo>
                    <a:pt x="293" y="517"/>
                  </a:lnTo>
                  <a:lnTo>
                    <a:pt x="301" y="538"/>
                  </a:lnTo>
                  <a:lnTo>
                    <a:pt x="314" y="557"/>
                  </a:lnTo>
                  <a:lnTo>
                    <a:pt x="333" y="575"/>
                  </a:lnTo>
                  <a:lnTo>
                    <a:pt x="366" y="598"/>
                  </a:lnTo>
                  <a:lnTo>
                    <a:pt x="402" y="618"/>
                  </a:lnTo>
                  <a:lnTo>
                    <a:pt x="440" y="635"/>
                  </a:lnTo>
                  <a:lnTo>
                    <a:pt x="506" y="662"/>
                  </a:lnTo>
                  <a:lnTo>
                    <a:pt x="572" y="691"/>
                  </a:lnTo>
                  <a:lnTo>
                    <a:pt x="635" y="724"/>
                  </a:lnTo>
                  <a:lnTo>
                    <a:pt x="676" y="749"/>
                  </a:lnTo>
                  <a:lnTo>
                    <a:pt x="712" y="778"/>
                  </a:lnTo>
                  <a:lnTo>
                    <a:pt x="743" y="811"/>
                  </a:lnTo>
                  <a:lnTo>
                    <a:pt x="770" y="847"/>
                  </a:lnTo>
                  <a:lnTo>
                    <a:pt x="791" y="886"/>
                  </a:lnTo>
                  <a:lnTo>
                    <a:pt x="808" y="925"/>
                  </a:lnTo>
                  <a:lnTo>
                    <a:pt x="819" y="967"/>
                  </a:lnTo>
                  <a:lnTo>
                    <a:pt x="826" y="1009"/>
                  </a:lnTo>
                  <a:lnTo>
                    <a:pt x="827" y="1052"/>
                  </a:lnTo>
                  <a:lnTo>
                    <a:pt x="822" y="1095"/>
                  </a:lnTo>
                  <a:lnTo>
                    <a:pt x="812" y="1137"/>
                  </a:lnTo>
                  <a:lnTo>
                    <a:pt x="796" y="1179"/>
                  </a:lnTo>
                  <a:lnTo>
                    <a:pt x="775" y="1218"/>
                  </a:lnTo>
                  <a:lnTo>
                    <a:pt x="747" y="1256"/>
                  </a:lnTo>
                  <a:lnTo>
                    <a:pt x="715" y="1290"/>
                  </a:lnTo>
                  <a:lnTo>
                    <a:pt x="679" y="1320"/>
                  </a:lnTo>
                  <a:lnTo>
                    <a:pt x="640" y="1345"/>
                  </a:lnTo>
                  <a:lnTo>
                    <a:pt x="598" y="1366"/>
                  </a:lnTo>
                  <a:lnTo>
                    <a:pt x="553" y="1380"/>
                  </a:lnTo>
                  <a:lnTo>
                    <a:pt x="535" y="1387"/>
                  </a:lnTo>
                  <a:lnTo>
                    <a:pt x="521" y="1396"/>
                  </a:lnTo>
                  <a:lnTo>
                    <a:pt x="512" y="1407"/>
                  </a:lnTo>
                  <a:lnTo>
                    <a:pt x="506" y="1423"/>
                  </a:lnTo>
                  <a:lnTo>
                    <a:pt x="505" y="1442"/>
                  </a:lnTo>
                  <a:lnTo>
                    <a:pt x="506" y="1493"/>
                  </a:lnTo>
                  <a:lnTo>
                    <a:pt x="505" y="1545"/>
                  </a:lnTo>
                  <a:lnTo>
                    <a:pt x="504" y="1562"/>
                  </a:lnTo>
                  <a:lnTo>
                    <a:pt x="497" y="1575"/>
                  </a:lnTo>
                  <a:lnTo>
                    <a:pt x="489" y="1585"/>
                  </a:lnTo>
                  <a:lnTo>
                    <a:pt x="475" y="1590"/>
                  </a:lnTo>
                  <a:lnTo>
                    <a:pt x="459" y="1593"/>
                  </a:lnTo>
                  <a:lnTo>
                    <a:pt x="404" y="1593"/>
                  </a:lnTo>
                  <a:lnTo>
                    <a:pt x="348" y="1593"/>
                  </a:lnTo>
                  <a:lnTo>
                    <a:pt x="331" y="1590"/>
                  </a:lnTo>
                  <a:lnTo>
                    <a:pt x="318" y="1584"/>
                  </a:lnTo>
                  <a:lnTo>
                    <a:pt x="308" y="1574"/>
                  </a:lnTo>
                  <a:lnTo>
                    <a:pt x="302" y="1559"/>
                  </a:lnTo>
                  <a:lnTo>
                    <a:pt x="300" y="1542"/>
                  </a:lnTo>
                  <a:lnTo>
                    <a:pt x="300" y="1505"/>
                  </a:lnTo>
                  <a:lnTo>
                    <a:pt x="299" y="1466"/>
                  </a:lnTo>
                  <a:lnTo>
                    <a:pt x="299" y="1446"/>
                  </a:lnTo>
                  <a:lnTo>
                    <a:pt x="298" y="1431"/>
                  </a:lnTo>
                  <a:lnTo>
                    <a:pt x="293" y="1421"/>
                  </a:lnTo>
                  <a:lnTo>
                    <a:pt x="288" y="1413"/>
                  </a:lnTo>
                  <a:lnTo>
                    <a:pt x="278" y="1407"/>
                  </a:lnTo>
                  <a:lnTo>
                    <a:pt x="264" y="1404"/>
                  </a:lnTo>
                  <a:lnTo>
                    <a:pt x="244" y="1401"/>
                  </a:lnTo>
                  <a:lnTo>
                    <a:pt x="193" y="1392"/>
                  </a:lnTo>
                  <a:lnTo>
                    <a:pt x="142" y="1380"/>
                  </a:lnTo>
                  <a:lnTo>
                    <a:pt x="94" y="1365"/>
                  </a:lnTo>
                  <a:lnTo>
                    <a:pt x="46" y="1345"/>
                  </a:lnTo>
                  <a:lnTo>
                    <a:pt x="28" y="1335"/>
                  </a:lnTo>
                  <a:lnTo>
                    <a:pt x="14" y="1325"/>
                  </a:lnTo>
                  <a:lnTo>
                    <a:pt x="5" y="1317"/>
                  </a:lnTo>
                  <a:lnTo>
                    <a:pt x="1" y="1306"/>
                  </a:lnTo>
                  <a:lnTo>
                    <a:pt x="0" y="1293"/>
                  </a:lnTo>
                  <a:lnTo>
                    <a:pt x="2" y="1277"/>
                  </a:lnTo>
                  <a:lnTo>
                    <a:pt x="6" y="1256"/>
                  </a:lnTo>
                  <a:lnTo>
                    <a:pt x="23" y="1198"/>
                  </a:lnTo>
                  <a:lnTo>
                    <a:pt x="39" y="1142"/>
                  </a:lnTo>
                  <a:lnTo>
                    <a:pt x="45" y="1125"/>
                  </a:lnTo>
                  <a:lnTo>
                    <a:pt x="51" y="1113"/>
                  </a:lnTo>
                  <a:lnTo>
                    <a:pt x="58" y="1105"/>
                  </a:lnTo>
                  <a:lnTo>
                    <a:pt x="67" y="1102"/>
                  </a:lnTo>
                  <a:lnTo>
                    <a:pt x="78" y="1102"/>
                  </a:lnTo>
                  <a:lnTo>
                    <a:pt x="90" y="1107"/>
                  </a:lnTo>
                  <a:lnTo>
                    <a:pt x="106" y="1113"/>
                  </a:lnTo>
                  <a:lnTo>
                    <a:pt x="159" y="1137"/>
                  </a:lnTo>
                  <a:lnTo>
                    <a:pt x="212" y="1157"/>
                  </a:lnTo>
                  <a:lnTo>
                    <a:pt x="268" y="1170"/>
                  </a:lnTo>
                  <a:lnTo>
                    <a:pt x="325" y="1180"/>
                  </a:lnTo>
                  <a:lnTo>
                    <a:pt x="363" y="1182"/>
                  </a:lnTo>
                  <a:lnTo>
                    <a:pt x="399" y="1180"/>
                  </a:lnTo>
                  <a:lnTo>
                    <a:pt x="435" y="1173"/>
                  </a:lnTo>
                  <a:lnTo>
                    <a:pt x="469" y="1161"/>
                  </a:lnTo>
                  <a:lnTo>
                    <a:pt x="493" y="1148"/>
                  </a:lnTo>
                  <a:lnTo>
                    <a:pt x="512" y="1132"/>
                  </a:lnTo>
                  <a:lnTo>
                    <a:pt x="527" y="1113"/>
                  </a:lnTo>
                  <a:lnTo>
                    <a:pt x="537" y="1092"/>
                  </a:lnTo>
                  <a:lnTo>
                    <a:pt x="542" y="1070"/>
                  </a:lnTo>
                  <a:lnTo>
                    <a:pt x="542" y="1049"/>
                  </a:lnTo>
                  <a:lnTo>
                    <a:pt x="539" y="1026"/>
                  </a:lnTo>
                  <a:lnTo>
                    <a:pt x="529" y="1004"/>
                  </a:lnTo>
                  <a:lnTo>
                    <a:pt x="516" y="983"/>
                  </a:lnTo>
                  <a:lnTo>
                    <a:pt x="496" y="964"/>
                  </a:lnTo>
                  <a:lnTo>
                    <a:pt x="471" y="946"/>
                  </a:lnTo>
                  <a:lnTo>
                    <a:pt x="444" y="929"/>
                  </a:lnTo>
                  <a:lnTo>
                    <a:pt x="414" y="916"/>
                  </a:lnTo>
                  <a:lnTo>
                    <a:pt x="369" y="898"/>
                  </a:lnTo>
                  <a:lnTo>
                    <a:pt x="323" y="879"/>
                  </a:lnTo>
                  <a:lnTo>
                    <a:pt x="278" y="860"/>
                  </a:lnTo>
                  <a:lnTo>
                    <a:pt x="233" y="840"/>
                  </a:lnTo>
                  <a:lnTo>
                    <a:pt x="189" y="816"/>
                  </a:lnTo>
                  <a:lnTo>
                    <a:pt x="157" y="795"/>
                  </a:lnTo>
                  <a:lnTo>
                    <a:pt x="126" y="772"/>
                  </a:lnTo>
                  <a:lnTo>
                    <a:pt x="98" y="747"/>
                  </a:lnTo>
                  <a:lnTo>
                    <a:pt x="74" y="720"/>
                  </a:lnTo>
                  <a:lnTo>
                    <a:pt x="54" y="691"/>
                  </a:lnTo>
                  <a:lnTo>
                    <a:pt x="37" y="660"/>
                  </a:lnTo>
                  <a:lnTo>
                    <a:pt x="24" y="627"/>
                  </a:lnTo>
                  <a:lnTo>
                    <a:pt x="15" y="591"/>
                  </a:lnTo>
                  <a:lnTo>
                    <a:pt x="10" y="553"/>
                  </a:lnTo>
                  <a:lnTo>
                    <a:pt x="10" y="513"/>
                  </a:lnTo>
                  <a:lnTo>
                    <a:pt x="15" y="467"/>
                  </a:lnTo>
                  <a:lnTo>
                    <a:pt x="25" y="425"/>
                  </a:lnTo>
                  <a:lnTo>
                    <a:pt x="39" y="386"/>
                  </a:lnTo>
                  <a:lnTo>
                    <a:pt x="58" y="351"/>
                  </a:lnTo>
                  <a:lnTo>
                    <a:pt x="81" y="318"/>
                  </a:lnTo>
                  <a:lnTo>
                    <a:pt x="108" y="289"/>
                  </a:lnTo>
                  <a:lnTo>
                    <a:pt x="139" y="263"/>
                  </a:lnTo>
                  <a:lnTo>
                    <a:pt x="174" y="240"/>
                  </a:lnTo>
                  <a:lnTo>
                    <a:pt x="212" y="220"/>
                  </a:lnTo>
                  <a:lnTo>
                    <a:pt x="254" y="203"/>
                  </a:lnTo>
                  <a:lnTo>
                    <a:pt x="274" y="195"/>
                  </a:lnTo>
                  <a:lnTo>
                    <a:pt x="289" y="190"/>
                  </a:lnTo>
                  <a:lnTo>
                    <a:pt x="300" y="183"/>
                  </a:lnTo>
                  <a:lnTo>
                    <a:pt x="308" y="177"/>
                  </a:lnTo>
                  <a:lnTo>
                    <a:pt x="312" y="168"/>
                  </a:lnTo>
                  <a:lnTo>
                    <a:pt x="314" y="156"/>
                  </a:lnTo>
                  <a:lnTo>
                    <a:pt x="315" y="141"/>
                  </a:lnTo>
                  <a:lnTo>
                    <a:pt x="315" y="120"/>
                  </a:lnTo>
                  <a:lnTo>
                    <a:pt x="315" y="87"/>
                  </a:lnTo>
                  <a:lnTo>
                    <a:pt x="315" y="56"/>
                  </a:lnTo>
                  <a:lnTo>
                    <a:pt x="316" y="36"/>
                  </a:lnTo>
                  <a:lnTo>
                    <a:pt x="320" y="21"/>
                  </a:lnTo>
                  <a:lnTo>
                    <a:pt x="326" y="10"/>
                  </a:lnTo>
                  <a:lnTo>
                    <a:pt x="336" y="5"/>
                  </a:lnTo>
                  <a:lnTo>
                    <a:pt x="352" y="1"/>
                  </a:lnTo>
                  <a:lnTo>
                    <a:pt x="37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5" name="Freeform 19"/>
            <p:cNvSpPr>
              <a:spLocks noEditPoints="1"/>
            </p:cNvSpPr>
            <p:nvPr/>
          </p:nvSpPr>
          <p:spPr bwMode="auto">
            <a:xfrm>
              <a:off x="2593975" y="4225925"/>
              <a:ext cx="490538" cy="569912"/>
            </a:xfrm>
            <a:custGeom>
              <a:avLst/>
              <a:gdLst>
                <a:gd name="T0" fmla="*/ 1277 w 3088"/>
                <a:gd name="T1" fmla="*/ 663 h 3592"/>
                <a:gd name="T2" fmla="*/ 955 w 3088"/>
                <a:gd name="T3" fmla="*/ 791 h 3592"/>
                <a:gd name="T4" fmla="*/ 689 w 3088"/>
                <a:gd name="T5" fmla="*/ 1004 h 3592"/>
                <a:gd name="T6" fmla="*/ 496 w 3088"/>
                <a:gd name="T7" fmla="*/ 1284 h 3592"/>
                <a:gd name="T8" fmla="*/ 391 w 3088"/>
                <a:gd name="T9" fmla="*/ 1617 h 3592"/>
                <a:gd name="T10" fmla="*/ 391 w 3088"/>
                <a:gd name="T11" fmla="*/ 1976 h 3592"/>
                <a:gd name="T12" fmla="*/ 496 w 3088"/>
                <a:gd name="T13" fmla="*/ 2308 h 3592"/>
                <a:gd name="T14" fmla="*/ 689 w 3088"/>
                <a:gd name="T15" fmla="*/ 2589 h 3592"/>
                <a:gd name="T16" fmla="*/ 955 w 3088"/>
                <a:gd name="T17" fmla="*/ 2801 h 3592"/>
                <a:gd name="T18" fmla="*/ 1277 w 3088"/>
                <a:gd name="T19" fmla="*/ 2929 h 3592"/>
                <a:gd name="T20" fmla="*/ 1630 w 3088"/>
                <a:gd name="T21" fmla="*/ 2958 h 3592"/>
                <a:gd name="T22" fmla="*/ 1959 w 3088"/>
                <a:gd name="T23" fmla="*/ 2884 h 3592"/>
                <a:gd name="T24" fmla="*/ 2246 w 3088"/>
                <a:gd name="T25" fmla="*/ 2726 h 3592"/>
                <a:gd name="T26" fmla="*/ 2475 w 3088"/>
                <a:gd name="T27" fmla="*/ 2497 h 3592"/>
                <a:gd name="T28" fmla="*/ 2634 w 3088"/>
                <a:gd name="T29" fmla="*/ 2211 h 3592"/>
                <a:gd name="T30" fmla="*/ 2706 w 3088"/>
                <a:gd name="T31" fmla="*/ 1883 h 3592"/>
                <a:gd name="T32" fmla="*/ 2679 w 3088"/>
                <a:gd name="T33" fmla="*/ 1529 h 3592"/>
                <a:gd name="T34" fmla="*/ 2551 w 3088"/>
                <a:gd name="T35" fmla="*/ 1208 h 3592"/>
                <a:gd name="T36" fmla="*/ 2337 w 3088"/>
                <a:gd name="T37" fmla="*/ 944 h 3592"/>
                <a:gd name="T38" fmla="*/ 2057 w 3088"/>
                <a:gd name="T39" fmla="*/ 750 h 3592"/>
                <a:gd name="T40" fmla="*/ 1725 w 3088"/>
                <a:gd name="T41" fmla="*/ 646 h 3592"/>
                <a:gd name="T42" fmla="*/ 1557 w 3088"/>
                <a:gd name="T43" fmla="*/ 1 h 3592"/>
                <a:gd name="T44" fmla="*/ 1621 w 3088"/>
                <a:gd name="T45" fmla="*/ 39 h 3592"/>
                <a:gd name="T46" fmla="*/ 2010 w 3088"/>
                <a:gd name="T47" fmla="*/ 278 h 3592"/>
                <a:gd name="T48" fmla="*/ 2427 w 3088"/>
                <a:gd name="T49" fmla="*/ 456 h 3592"/>
                <a:gd name="T50" fmla="*/ 2828 w 3088"/>
                <a:gd name="T51" fmla="*/ 546 h 3592"/>
                <a:gd name="T52" fmla="*/ 3051 w 3088"/>
                <a:gd name="T53" fmla="*/ 577 h 3592"/>
                <a:gd name="T54" fmla="*/ 3087 w 3088"/>
                <a:gd name="T55" fmla="*/ 630 h 3592"/>
                <a:gd name="T56" fmla="*/ 3086 w 3088"/>
                <a:gd name="T57" fmla="*/ 1810 h 3592"/>
                <a:gd name="T58" fmla="*/ 3046 w 3088"/>
                <a:gd name="T59" fmla="*/ 2262 h 3592"/>
                <a:gd name="T60" fmla="*/ 2938 w 3088"/>
                <a:gd name="T61" fmla="*/ 2537 h 3592"/>
                <a:gd name="T62" fmla="*/ 2757 w 3088"/>
                <a:gd name="T63" fmla="*/ 2805 h 3592"/>
                <a:gd name="T64" fmla="*/ 2484 w 3088"/>
                <a:gd name="T65" fmla="*/ 3078 h 3592"/>
                <a:gd name="T66" fmla="*/ 2171 w 3088"/>
                <a:gd name="T67" fmla="*/ 3300 h 3592"/>
                <a:gd name="T68" fmla="*/ 1796 w 3088"/>
                <a:gd name="T69" fmla="*/ 3494 h 3592"/>
                <a:gd name="T70" fmla="*/ 1549 w 3088"/>
                <a:gd name="T71" fmla="*/ 3592 h 3592"/>
                <a:gd name="T72" fmla="*/ 1296 w 3088"/>
                <a:gd name="T73" fmla="*/ 3499 h 3592"/>
                <a:gd name="T74" fmla="*/ 891 w 3088"/>
                <a:gd name="T75" fmla="*/ 3284 h 3592"/>
                <a:gd name="T76" fmla="*/ 525 w 3088"/>
                <a:gd name="T77" fmla="*/ 3005 h 3592"/>
                <a:gd name="T78" fmla="*/ 282 w 3088"/>
                <a:gd name="T79" fmla="*/ 2741 h 3592"/>
                <a:gd name="T80" fmla="*/ 118 w 3088"/>
                <a:gd name="T81" fmla="*/ 2469 h 3592"/>
                <a:gd name="T82" fmla="*/ 25 w 3088"/>
                <a:gd name="T83" fmla="*/ 2161 h 3592"/>
                <a:gd name="T84" fmla="*/ 0 w 3088"/>
                <a:gd name="T85" fmla="*/ 1506 h 3592"/>
                <a:gd name="T86" fmla="*/ 3 w 3088"/>
                <a:gd name="T87" fmla="*/ 621 h 3592"/>
                <a:gd name="T88" fmla="*/ 44 w 3088"/>
                <a:gd name="T89" fmla="*/ 575 h 3592"/>
                <a:gd name="T90" fmla="*/ 324 w 3088"/>
                <a:gd name="T91" fmla="*/ 541 h 3592"/>
                <a:gd name="T92" fmla="*/ 764 w 3088"/>
                <a:gd name="T93" fmla="*/ 420 h 3592"/>
                <a:gd name="T94" fmla="*/ 1176 w 3088"/>
                <a:gd name="T95" fmla="*/ 224 h 3592"/>
                <a:gd name="T96" fmla="*/ 1489 w 3088"/>
                <a:gd name="T97" fmla="*/ 24 h 3592"/>
                <a:gd name="T98" fmla="*/ 1545 w 3088"/>
                <a:gd name="T99" fmla="*/ 0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8" h="3592">
                  <a:moveTo>
                    <a:pt x="1544" y="632"/>
                  </a:moveTo>
                  <a:lnTo>
                    <a:pt x="1453" y="635"/>
                  </a:lnTo>
                  <a:lnTo>
                    <a:pt x="1363" y="646"/>
                  </a:lnTo>
                  <a:lnTo>
                    <a:pt x="1277" y="663"/>
                  </a:lnTo>
                  <a:lnTo>
                    <a:pt x="1192" y="686"/>
                  </a:lnTo>
                  <a:lnTo>
                    <a:pt x="1110" y="715"/>
                  </a:lnTo>
                  <a:lnTo>
                    <a:pt x="1031" y="750"/>
                  </a:lnTo>
                  <a:lnTo>
                    <a:pt x="955" y="791"/>
                  </a:lnTo>
                  <a:lnTo>
                    <a:pt x="883" y="837"/>
                  </a:lnTo>
                  <a:lnTo>
                    <a:pt x="814" y="888"/>
                  </a:lnTo>
                  <a:lnTo>
                    <a:pt x="749" y="944"/>
                  </a:lnTo>
                  <a:lnTo>
                    <a:pt x="689" y="1004"/>
                  </a:lnTo>
                  <a:lnTo>
                    <a:pt x="634" y="1068"/>
                  </a:lnTo>
                  <a:lnTo>
                    <a:pt x="583" y="1136"/>
                  </a:lnTo>
                  <a:lnTo>
                    <a:pt x="537" y="1208"/>
                  </a:lnTo>
                  <a:lnTo>
                    <a:pt x="496" y="1284"/>
                  </a:lnTo>
                  <a:lnTo>
                    <a:pt x="461" y="1363"/>
                  </a:lnTo>
                  <a:lnTo>
                    <a:pt x="432" y="1445"/>
                  </a:lnTo>
                  <a:lnTo>
                    <a:pt x="409" y="1529"/>
                  </a:lnTo>
                  <a:lnTo>
                    <a:pt x="391" y="1617"/>
                  </a:lnTo>
                  <a:lnTo>
                    <a:pt x="381" y="1705"/>
                  </a:lnTo>
                  <a:lnTo>
                    <a:pt x="378" y="1796"/>
                  </a:lnTo>
                  <a:lnTo>
                    <a:pt x="381" y="1887"/>
                  </a:lnTo>
                  <a:lnTo>
                    <a:pt x="391" y="1976"/>
                  </a:lnTo>
                  <a:lnTo>
                    <a:pt x="409" y="2063"/>
                  </a:lnTo>
                  <a:lnTo>
                    <a:pt x="432" y="2148"/>
                  </a:lnTo>
                  <a:lnTo>
                    <a:pt x="461" y="2229"/>
                  </a:lnTo>
                  <a:lnTo>
                    <a:pt x="496" y="2308"/>
                  </a:lnTo>
                  <a:lnTo>
                    <a:pt x="537" y="2383"/>
                  </a:lnTo>
                  <a:lnTo>
                    <a:pt x="583" y="2456"/>
                  </a:lnTo>
                  <a:lnTo>
                    <a:pt x="634" y="2524"/>
                  </a:lnTo>
                  <a:lnTo>
                    <a:pt x="689" y="2589"/>
                  </a:lnTo>
                  <a:lnTo>
                    <a:pt x="749" y="2649"/>
                  </a:lnTo>
                  <a:lnTo>
                    <a:pt x="814" y="2705"/>
                  </a:lnTo>
                  <a:lnTo>
                    <a:pt x="883" y="2755"/>
                  </a:lnTo>
                  <a:lnTo>
                    <a:pt x="955" y="2801"/>
                  </a:lnTo>
                  <a:lnTo>
                    <a:pt x="1031" y="2842"/>
                  </a:lnTo>
                  <a:lnTo>
                    <a:pt x="1110" y="2877"/>
                  </a:lnTo>
                  <a:lnTo>
                    <a:pt x="1192" y="2906"/>
                  </a:lnTo>
                  <a:lnTo>
                    <a:pt x="1277" y="2929"/>
                  </a:lnTo>
                  <a:lnTo>
                    <a:pt x="1363" y="2947"/>
                  </a:lnTo>
                  <a:lnTo>
                    <a:pt x="1453" y="2957"/>
                  </a:lnTo>
                  <a:lnTo>
                    <a:pt x="1544" y="2961"/>
                  </a:lnTo>
                  <a:lnTo>
                    <a:pt x="1630" y="2958"/>
                  </a:lnTo>
                  <a:lnTo>
                    <a:pt x="1716" y="2948"/>
                  </a:lnTo>
                  <a:lnTo>
                    <a:pt x="1799" y="2933"/>
                  </a:lnTo>
                  <a:lnTo>
                    <a:pt x="1881" y="2911"/>
                  </a:lnTo>
                  <a:lnTo>
                    <a:pt x="1959" y="2884"/>
                  </a:lnTo>
                  <a:lnTo>
                    <a:pt x="2036" y="2853"/>
                  </a:lnTo>
                  <a:lnTo>
                    <a:pt x="2109" y="2815"/>
                  </a:lnTo>
                  <a:lnTo>
                    <a:pt x="2179" y="2773"/>
                  </a:lnTo>
                  <a:lnTo>
                    <a:pt x="2246" y="2726"/>
                  </a:lnTo>
                  <a:lnTo>
                    <a:pt x="2309" y="2674"/>
                  </a:lnTo>
                  <a:lnTo>
                    <a:pt x="2369" y="2620"/>
                  </a:lnTo>
                  <a:lnTo>
                    <a:pt x="2424" y="2559"/>
                  </a:lnTo>
                  <a:lnTo>
                    <a:pt x="2475" y="2497"/>
                  </a:lnTo>
                  <a:lnTo>
                    <a:pt x="2522" y="2430"/>
                  </a:lnTo>
                  <a:lnTo>
                    <a:pt x="2564" y="2360"/>
                  </a:lnTo>
                  <a:lnTo>
                    <a:pt x="2601" y="2287"/>
                  </a:lnTo>
                  <a:lnTo>
                    <a:pt x="2634" y="2211"/>
                  </a:lnTo>
                  <a:lnTo>
                    <a:pt x="2660" y="2133"/>
                  </a:lnTo>
                  <a:lnTo>
                    <a:pt x="2682" y="2052"/>
                  </a:lnTo>
                  <a:lnTo>
                    <a:pt x="2698" y="1969"/>
                  </a:lnTo>
                  <a:lnTo>
                    <a:pt x="2706" y="1883"/>
                  </a:lnTo>
                  <a:lnTo>
                    <a:pt x="2710" y="1796"/>
                  </a:lnTo>
                  <a:lnTo>
                    <a:pt x="2706" y="1705"/>
                  </a:lnTo>
                  <a:lnTo>
                    <a:pt x="2697" y="1617"/>
                  </a:lnTo>
                  <a:lnTo>
                    <a:pt x="2679" y="1529"/>
                  </a:lnTo>
                  <a:lnTo>
                    <a:pt x="2656" y="1445"/>
                  </a:lnTo>
                  <a:lnTo>
                    <a:pt x="2627" y="1363"/>
                  </a:lnTo>
                  <a:lnTo>
                    <a:pt x="2591" y="1284"/>
                  </a:lnTo>
                  <a:lnTo>
                    <a:pt x="2551" y="1208"/>
                  </a:lnTo>
                  <a:lnTo>
                    <a:pt x="2505" y="1136"/>
                  </a:lnTo>
                  <a:lnTo>
                    <a:pt x="2453" y="1068"/>
                  </a:lnTo>
                  <a:lnTo>
                    <a:pt x="2397" y="1004"/>
                  </a:lnTo>
                  <a:lnTo>
                    <a:pt x="2337" y="944"/>
                  </a:lnTo>
                  <a:lnTo>
                    <a:pt x="2274" y="888"/>
                  </a:lnTo>
                  <a:lnTo>
                    <a:pt x="2205" y="837"/>
                  </a:lnTo>
                  <a:lnTo>
                    <a:pt x="2132" y="791"/>
                  </a:lnTo>
                  <a:lnTo>
                    <a:pt x="2057" y="750"/>
                  </a:lnTo>
                  <a:lnTo>
                    <a:pt x="1978" y="715"/>
                  </a:lnTo>
                  <a:lnTo>
                    <a:pt x="1896" y="686"/>
                  </a:lnTo>
                  <a:lnTo>
                    <a:pt x="1811" y="663"/>
                  </a:lnTo>
                  <a:lnTo>
                    <a:pt x="1725" y="646"/>
                  </a:lnTo>
                  <a:lnTo>
                    <a:pt x="1635" y="635"/>
                  </a:lnTo>
                  <a:lnTo>
                    <a:pt x="1544" y="632"/>
                  </a:lnTo>
                  <a:close/>
                  <a:moveTo>
                    <a:pt x="1545" y="0"/>
                  </a:moveTo>
                  <a:lnTo>
                    <a:pt x="1557" y="1"/>
                  </a:lnTo>
                  <a:lnTo>
                    <a:pt x="1569" y="6"/>
                  </a:lnTo>
                  <a:lnTo>
                    <a:pt x="1583" y="14"/>
                  </a:lnTo>
                  <a:lnTo>
                    <a:pt x="1600" y="25"/>
                  </a:lnTo>
                  <a:lnTo>
                    <a:pt x="1621" y="39"/>
                  </a:lnTo>
                  <a:lnTo>
                    <a:pt x="1716" y="104"/>
                  </a:lnTo>
                  <a:lnTo>
                    <a:pt x="1812" y="165"/>
                  </a:lnTo>
                  <a:lnTo>
                    <a:pt x="1910" y="223"/>
                  </a:lnTo>
                  <a:lnTo>
                    <a:pt x="2010" y="278"/>
                  </a:lnTo>
                  <a:lnTo>
                    <a:pt x="2112" y="329"/>
                  </a:lnTo>
                  <a:lnTo>
                    <a:pt x="2215" y="375"/>
                  </a:lnTo>
                  <a:lnTo>
                    <a:pt x="2320" y="418"/>
                  </a:lnTo>
                  <a:lnTo>
                    <a:pt x="2427" y="456"/>
                  </a:lnTo>
                  <a:lnTo>
                    <a:pt x="2537" y="489"/>
                  </a:lnTo>
                  <a:lnTo>
                    <a:pt x="2648" y="516"/>
                  </a:lnTo>
                  <a:lnTo>
                    <a:pt x="2738" y="532"/>
                  </a:lnTo>
                  <a:lnTo>
                    <a:pt x="2828" y="546"/>
                  </a:lnTo>
                  <a:lnTo>
                    <a:pt x="2919" y="556"/>
                  </a:lnTo>
                  <a:lnTo>
                    <a:pt x="3010" y="567"/>
                  </a:lnTo>
                  <a:lnTo>
                    <a:pt x="3032" y="572"/>
                  </a:lnTo>
                  <a:lnTo>
                    <a:pt x="3051" y="577"/>
                  </a:lnTo>
                  <a:lnTo>
                    <a:pt x="3065" y="586"/>
                  </a:lnTo>
                  <a:lnTo>
                    <a:pt x="3075" y="597"/>
                  </a:lnTo>
                  <a:lnTo>
                    <a:pt x="3082" y="611"/>
                  </a:lnTo>
                  <a:lnTo>
                    <a:pt x="3087" y="630"/>
                  </a:lnTo>
                  <a:lnTo>
                    <a:pt x="3088" y="653"/>
                  </a:lnTo>
                  <a:lnTo>
                    <a:pt x="3088" y="1352"/>
                  </a:lnTo>
                  <a:lnTo>
                    <a:pt x="3088" y="1580"/>
                  </a:lnTo>
                  <a:lnTo>
                    <a:pt x="3086" y="1810"/>
                  </a:lnTo>
                  <a:lnTo>
                    <a:pt x="3080" y="2039"/>
                  </a:lnTo>
                  <a:lnTo>
                    <a:pt x="3074" y="2115"/>
                  </a:lnTo>
                  <a:lnTo>
                    <a:pt x="3063" y="2190"/>
                  </a:lnTo>
                  <a:lnTo>
                    <a:pt x="3046" y="2262"/>
                  </a:lnTo>
                  <a:lnTo>
                    <a:pt x="3025" y="2333"/>
                  </a:lnTo>
                  <a:lnTo>
                    <a:pt x="3000" y="2402"/>
                  </a:lnTo>
                  <a:lnTo>
                    <a:pt x="2972" y="2470"/>
                  </a:lnTo>
                  <a:lnTo>
                    <a:pt x="2938" y="2537"/>
                  </a:lnTo>
                  <a:lnTo>
                    <a:pt x="2900" y="2601"/>
                  </a:lnTo>
                  <a:lnTo>
                    <a:pt x="2860" y="2664"/>
                  </a:lnTo>
                  <a:lnTo>
                    <a:pt x="2817" y="2727"/>
                  </a:lnTo>
                  <a:lnTo>
                    <a:pt x="2757" y="2805"/>
                  </a:lnTo>
                  <a:lnTo>
                    <a:pt x="2693" y="2878"/>
                  </a:lnTo>
                  <a:lnTo>
                    <a:pt x="2627" y="2948"/>
                  </a:lnTo>
                  <a:lnTo>
                    <a:pt x="2556" y="3015"/>
                  </a:lnTo>
                  <a:lnTo>
                    <a:pt x="2484" y="3078"/>
                  </a:lnTo>
                  <a:lnTo>
                    <a:pt x="2410" y="3138"/>
                  </a:lnTo>
                  <a:lnTo>
                    <a:pt x="2332" y="3195"/>
                  </a:lnTo>
                  <a:lnTo>
                    <a:pt x="2252" y="3249"/>
                  </a:lnTo>
                  <a:lnTo>
                    <a:pt x="2171" y="3300"/>
                  </a:lnTo>
                  <a:lnTo>
                    <a:pt x="2086" y="3349"/>
                  </a:lnTo>
                  <a:lnTo>
                    <a:pt x="2001" y="3396"/>
                  </a:lnTo>
                  <a:lnTo>
                    <a:pt x="1900" y="3447"/>
                  </a:lnTo>
                  <a:lnTo>
                    <a:pt x="1796" y="3494"/>
                  </a:lnTo>
                  <a:lnTo>
                    <a:pt x="1692" y="3540"/>
                  </a:lnTo>
                  <a:lnTo>
                    <a:pt x="1588" y="3583"/>
                  </a:lnTo>
                  <a:lnTo>
                    <a:pt x="1570" y="3590"/>
                  </a:lnTo>
                  <a:lnTo>
                    <a:pt x="1549" y="3592"/>
                  </a:lnTo>
                  <a:lnTo>
                    <a:pt x="1530" y="3592"/>
                  </a:lnTo>
                  <a:lnTo>
                    <a:pt x="1511" y="3588"/>
                  </a:lnTo>
                  <a:lnTo>
                    <a:pt x="1404" y="3545"/>
                  </a:lnTo>
                  <a:lnTo>
                    <a:pt x="1296" y="3499"/>
                  </a:lnTo>
                  <a:lnTo>
                    <a:pt x="1192" y="3451"/>
                  </a:lnTo>
                  <a:lnTo>
                    <a:pt x="1089" y="3399"/>
                  </a:lnTo>
                  <a:lnTo>
                    <a:pt x="989" y="3343"/>
                  </a:lnTo>
                  <a:lnTo>
                    <a:pt x="891" y="3284"/>
                  </a:lnTo>
                  <a:lnTo>
                    <a:pt x="796" y="3220"/>
                  </a:lnTo>
                  <a:lnTo>
                    <a:pt x="702" y="3152"/>
                  </a:lnTo>
                  <a:lnTo>
                    <a:pt x="613" y="3081"/>
                  </a:lnTo>
                  <a:lnTo>
                    <a:pt x="525" y="3005"/>
                  </a:lnTo>
                  <a:lnTo>
                    <a:pt x="440" y="2924"/>
                  </a:lnTo>
                  <a:lnTo>
                    <a:pt x="385" y="2865"/>
                  </a:lnTo>
                  <a:lnTo>
                    <a:pt x="331" y="2803"/>
                  </a:lnTo>
                  <a:lnTo>
                    <a:pt x="282" y="2741"/>
                  </a:lnTo>
                  <a:lnTo>
                    <a:pt x="234" y="2677"/>
                  </a:lnTo>
                  <a:lnTo>
                    <a:pt x="192" y="2610"/>
                  </a:lnTo>
                  <a:lnTo>
                    <a:pt x="153" y="2540"/>
                  </a:lnTo>
                  <a:lnTo>
                    <a:pt x="118" y="2469"/>
                  </a:lnTo>
                  <a:lnTo>
                    <a:pt x="88" y="2394"/>
                  </a:lnTo>
                  <a:lnTo>
                    <a:pt x="62" y="2318"/>
                  </a:lnTo>
                  <a:lnTo>
                    <a:pt x="42" y="2239"/>
                  </a:lnTo>
                  <a:lnTo>
                    <a:pt x="25" y="2161"/>
                  </a:lnTo>
                  <a:lnTo>
                    <a:pt x="13" y="2084"/>
                  </a:lnTo>
                  <a:lnTo>
                    <a:pt x="5" y="2004"/>
                  </a:lnTo>
                  <a:lnTo>
                    <a:pt x="3" y="1925"/>
                  </a:lnTo>
                  <a:lnTo>
                    <a:pt x="0" y="1506"/>
                  </a:lnTo>
                  <a:lnTo>
                    <a:pt x="0" y="1087"/>
                  </a:lnTo>
                  <a:lnTo>
                    <a:pt x="1" y="668"/>
                  </a:lnTo>
                  <a:lnTo>
                    <a:pt x="1" y="642"/>
                  </a:lnTo>
                  <a:lnTo>
                    <a:pt x="3" y="621"/>
                  </a:lnTo>
                  <a:lnTo>
                    <a:pt x="9" y="604"/>
                  </a:lnTo>
                  <a:lnTo>
                    <a:pt x="16" y="591"/>
                  </a:lnTo>
                  <a:lnTo>
                    <a:pt x="28" y="582"/>
                  </a:lnTo>
                  <a:lnTo>
                    <a:pt x="44" y="575"/>
                  </a:lnTo>
                  <a:lnTo>
                    <a:pt x="65" y="571"/>
                  </a:lnTo>
                  <a:lnTo>
                    <a:pt x="91" y="569"/>
                  </a:lnTo>
                  <a:lnTo>
                    <a:pt x="209" y="558"/>
                  </a:lnTo>
                  <a:lnTo>
                    <a:pt x="324" y="541"/>
                  </a:lnTo>
                  <a:lnTo>
                    <a:pt x="437" y="518"/>
                  </a:lnTo>
                  <a:lnTo>
                    <a:pt x="548" y="491"/>
                  </a:lnTo>
                  <a:lnTo>
                    <a:pt x="657" y="458"/>
                  </a:lnTo>
                  <a:lnTo>
                    <a:pt x="764" y="420"/>
                  </a:lnTo>
                  <a:lnTo>
                    <a:pt x="869" y="377"/>
                  </a:lnTo>
                  <a:lnTo>
                    <a:pt x="973" y="330"/>
                  </a:lnTo>
                  <a:lnTo>
                    <a:pt x="1075" y="279"/>
                  </a:lnTo>
                  <a:lnTo>
                    <a:pt x="1176" y="224"/>
                  </a:lnTo>
                  <a:lnTo>
                    <a:pt x="1274" y="165"/>
                  </a:lnTo>
                  <a:lnTo>
                    <a:pt x="1372" y="102"/>
                  </a:lnTo>
                  <a:lnTo>
                    <a:pt x="1468" y="38"/>
                  </a:lnTo>
                  <a:lnTo>
                    <a:pt x="1489" y="24"/>
                  </a:lnTo>
                  <a:lnTo>
                    <a:pt x="1507" y="13"/>
                  </a:lnTo>
                  <a:lnTo>
                    <a:pt x="1521" y="5"/>
                  </a:lnTo>
                  <a:lnTo>
                    <a:pt x="1534" y="1"/>
                  </a:lnTo>
                  <a:lnTo>
                    <a:pt x="154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06" name="Freeform 61"/>
          <p:cNvSpPr/>
          <p:nvPr/>
        </p:nvSpPr>
        <p:spPr bwMode="auto">
          <a:xfrm>
            <a:off x="8311283" y="3461853"/>
            <a:ext cx="410011" cy="383051"/>
          </a:xfrm>
          <a:custGeom>
            <a:avLst/>
            <a:gdLst>
              <a:gd name="connsiteX0" fmla="*/ 104775 w 579438"/>
              <a:gd name="connsiteY0" fmla="*/ 158750 h 541337"/>
              <a:gd name="connsiteX1" fmla="*/ 99193 w 579438"/>
              <a:gd name="connsiteY1" fmla="*/ 170591 h 541337"/>
              <a:gd name="connsiteX2" fmla="*/ 94569 w 579438"/>
              <a:gd name="connsiteY2" fmla="*/ 183072 h 541337"/>
              <a:gd name="connsiteX3" fmla="*/ 90741 w 579438"/>
              <a:gd name="connsiteY3" fmla="*/ 195872 h 541337"/>
              <a:gd name="connsiteX4" fmla="*/ 87552 w 579438"/>
              <a:gd name="connsiteY4" fmla="*/ 208833 h 541337"/>
              <a:gd name="connsiteX5" fmla="*/ 85478 w 579438"/>
              <a:gd name="connsiteY5" fmla="*/ 222434 h 541337"/>
              <a:gd name="connsiteX6" fmla="*/ 84043 w 579438"/>
              <a:gd name="connsiteY6" fmla="*/ 235875 h 541337"/>
              <a:gd name="connsiteX7" fmla="*/ 83724 w 579438"/>
              <a:gd name="connsiteY7" fmla="*/ 249955 h 541337"/>
              <a:gd name="connsiteX8" fmla="*/ 83724 w 579438"/>
              <a:gd name="connsiteY8" fmla="*/ 252196 h 541337"/>
              <a:gd name="connsiteX9" fmla="*/ 42420 w 579438"/>
              <a:gd name="connsiteY9" fmla="*/ 293638 h 541337"/>
              <a:gd name="connsiteX10" fmla="*/ 39071 w 579438"/>
              <a:gd name="connsiteY10" fmla="*/ 296518 h 541337"/>
              <a:gd name="connsiteX11" fmla="*/ 35244 w 579438"/>
              <a:gd name="connsiteY11" fmla="*/ 298438 h 541337"/>
              <a:gd name="connsiteX12" fmla="*/ 31257 w 579438"/>
              <a:gd name="connsiteY12" fmla="*/ 299718 h 541337"/>
              <a:gd name="connsiteX13" fmla="*/ 27111 w 579438"/>
              <a:gd name="connsiteY13" fmla="*/ 300038 h 541337"/>
              <a:gd name="connsiteX14" fmla="*/ 22964 w 579438"/>
              <a:gd name="connsiteY14" fmla="*/ 299718 h 541337"/>
              <a:gd name="connsiteX15" fmla="*/ 18977 w 579438"/>
              <a:gd name="connsiteY15" fmla="*/ 298438 h 541337"/>
              <a:gd name="connsiteX16" fmla="*/ 15150 w 579438"/>
              <a:gd name="connsiteY16" fmla="*/ 296518 h 541337"/>
              <a:gd name="connsiteX17" fmla="*/ 11642 w 579438"/>
              <a:gd name="connsiteY17" fmla="*/ 293638 h 541337"/>
              <a:gd name="connsiteX18" fmla="*/ 6379 w 579438"/>
              <a:gd name="connsiteY18" fmla="*/ 288358 h 541337"/>
              <a:gd name="connsiteX19" fmla="*/ 3508 w 579438"/>
              <a:gd name="connsiteY19" fmla="*/ 284837 h 541337"/>
              <a:gd name="connsiteX20" fmla="*/ 1595 w 579438"/>
              <a:gd name="connsiteY20" fmla="*/ 280997 h 541337"/>
              <a:gd name="connsiteX21" fmla="*/ 319 w 579438"/>
              <a:gd name="connsiteY21" fmla="*/ 276997 h 541337"/>
              <a:gd name="connsiteX22" fmla="*/ 0 w 579438"/>
              <a:gd name="connsiteY22" fmla="*/ 272837 h 541337"/>
              <a:gd name="connsiteX23" fmla="*/ 319 w 579438"/>
              <a:gd name="connsiteY23" fmla="*/ 268836 h 541337"/>
              <a:gd name="connsiteX24" fmla="*/ 1595 w 579438"/>
              <a:gd name="connsiteY24" fmla="*/ 264676 h 541337"/>
              <a:gd name="connsiteX25" fmla="*/ 3508 w 579438"/>
              <a:gd name="connsiteY25" fmla="*/ 260996 h 541337"/>
              <a:gd name="connsiteX26" fmla="*/ 6379 w 579438"/>
              <a:gd name="connsiteY26" fmla="*/ 257316 h 541337"/>
              <a:gd name="connsiteX27" fmla="*/ 288526 w 579438"/>
              <a:gd name="connsiteY27" fmla="*/ 71437 h 541337"/>
              <a:gd name="connsiteX28" fmla="*/ 301526 w 579438"/>
              <a:gd name="connsiteY28" fmla="*/ 71755 h 541337"/>
              <a:gd name="connsiteX29" fmla="*/ 314367 w 579438"/>
              <a:gd name="connsiteY29" fmla="*/ 73185 h 541337"/>
              <a:gd name="connsiteX30" fmla="*/ 326733 w 579438"/>
              <a:gd name="connsiteY30" fmla="*/ 75568 h 541337"/>
              <a:gd name="connsiteX31" fmla="*/ 338940 w 579438"/>
              <a:gd name="connsiteY31" fmla="*/ 78745 h 541337"/>
              <a:gd name="connsiteX32" fmla="*/ 350672 w 579438"/>
              <a:gd name="connsiteY32" fmla="*/ 82716 h 541337"/>
              <a:gd name="connsiteX33" fmla="*/ 362086 w 579438"/>
              <a:gd name="connsiteY33" fmla="*/ 87482 h 541337"/>
              <a:gd name="connsiteX34" fmla="*/ 373184 w 579438"/>
              <a:gd name="connsiteY34" fmla="*/ 93201 h 541337"/>
              <a:gd name="connsiteX35" fmla="*/ 383806 w 579438"/>
              <a:gd name="connsiteY35" fmla="*/ 99396 h 541337"/>
              <a:gd name="connsiteX36" fmla="*/ 393793 w 579438"/>
              <a:gd name="connsiteY36" fmla="*/ 106227 h 541337"/>
              <a:gd name="connsiteX37" fmla="*/ 355745 w 579438"/>
              <a:gd name="connsiteY37" fmla="*/ 144353 h 541337"/>
              <a:gd name="connsiteX38" fmla="*/ 347343 w 579438"/>
              <a:gd name="connsiteY38" fmla="*/ 139428 h 541337"/>
              <a:gd name="connsiteX39" fmla="*/ 338465 w 579438"/>
              <a:gd name="connsiteY39" fmla="*/ 134980 h 541337"/>
              <a:gd name="connsiteX40" fmla="*/ 329111 w 579438"/>
              <a:gd name="connsiteY40" fmla="*/ 131326 h 541337"/>
              <a:gd name="connsiteX41" fmla="*/ 319282 w 579438"/>
              <a:gd name="connsiteY41" fmla="*/ 128308 h 541337"/>
              <a:gd name="connsiteX42" fmla="*/ 309294 w 579438"/>
              <a:gd name="connsiteY42" fmla="*/ 126243 h 541337"/>
              <a:gd name="connsiteX43" fmla="*/ 298989 w 579438"/>
              <a:gd name="connsiteY43" fmla="*/ 124972 h 541337"/>
              <a:gd name="connsiteX44" fmla="*/ 288526 w 579438"/>
              <a:gd name="connsiteY44" fmla="*/ 124337 h 541337"/>
              <a:gd name="connsiteX45" fmla="*/ 277111 w 579438"/>
              <a:gd name="connsiteY45" fmla="*/ 124972 h 541337"/>
              <a:gd name="connsiteX46" fmla="*/ 266014 w 579438"/>
              <a:gd name="connsiteY46" fmla="*/ 126561 h 541337"/>
              <a:gd name="connsiteX47" fmla="*/ 255392 w 579438"/>
              <a:gd name="connsiteY47" fmla="*/ 128944 h 541337"/>
              <a:gd name="connsiteX48" fmla="*/ 245087 w 579438"/>
              <a:gd name="connsiteY48" fmla="*/ 132280 h 541337"/>
              <a:gd name="connsiteX49" fmla="*/ 235100 w 579438"/>
              <a:gd name="connsiteY49" fmla="*/ 136410 h 541337"/>
              <a:gd name="connsiteX50" fmla="*/ 225587 w 579438"/>
              <a:gd name="connsiteY50" fmla="*/ 141493 h 541337"/>
              <a:gd name="connsiteX51" fmla="*/ 216551 w 579438"/>
              <a:gd name="connsiteY51" fmla="*/ 147371 h 541337"/>
              <a:gd name="connsiteX52" fmla="*/ 208307 w 579438"/>
              <a:gd name="connsiteY52" fmla="*/ 153884 h 541337"/>
              <a:gd name="connsiteX53" fmla="*/ 200380 w 579438"/>
              <a:gd name="connsiteY53" fmla="*/ 161033 h 541337"/>
              <a:gd name="connsiteX54" fmla="*/ 193246 w 579438"/>
              <a:gd name="connsiteY54" fmla="*/ 168817 h 541337"/>
              <a:gd name="connsiteX55" fmla="*/ 186746 w 579438"/>
              <a:gd name="connsiteY55" fmla="*/ 177395 h 541337"/>
              <a:gd name="connsiteX56" fmla="*/ 180881 w 579438"/>
              <a:gd name="connsiteY56" fmla="*/ 186291 h 541337"/>
              <a:gd name="connsiteX57" fmla="*/ 175966 w 579438"/>
              <a:gd name="connsiteY57" fmla="*/ 195823 h 541337"/>
              <a:gd name="connsiteX58" fmla="*/ 171686 w 579438"/>
              <a:gd name="connsiteY58" fmla="*/ 205672 h 541337"/>
              <a:gd name="connsiteX59" fmla="*/ 168356 w 579438"/>
              <a:gd name="connsiteY59" fmla="*/ 216156 h 541337"/>
              <a:gd name="connsiteX60" fmla="*/ 165978 w 579438"/>
              <a:gd name="connsiteY60" fmla="*/ 226959 h 541337"/>
              <a:gd name="connsiteX61" fmla="*/ 164393 w 579438"/>
              <a:gd name="connsiteY61" fmla="*/ 238079 h 541337"/>
              <a:gd name="connsiteX62" fmla="*/ 163917 w 579438"/>
              <a:gd name="connsiteY62" fmla="*/ 249357 h 541337"/>
              <a:gd name="connsiteX63" fmla="*/ 164393 w 579438"/>
              <a:gd name="connsiteY63" fmla="*/ 260795 h 541337"/>
              <a:gd name="connsiteX64" fmla="*/ 165978 w 579438"/>
              <a:gd name="connsiteY64" fmla="*/ 271915 h 541337"/>
              <a:gd name="connsiteX65" fmla="*/ 168356 w 579438"/>
              <a:gd name="connsiteY65" fmla="*/ 282559 h 541337"/>
              <a:gd name="connsiteX66" fmla="*/ 171686 w 579438"/>
              <a:gd name="connsiteY66" fmla="*/ 292884 h 541337"/>
              <a:gd name="connsiteX67" fmla="*/ 175966 w 579438"/>
              <a:gd name="connsiteY67" fmla="*/ 302892 h 541337"/>
              <a:gd name="connsiteX68" fmla="*/ 180881 w 579438"/>
              <a:gd name="connsiteY68" fmla="*/ 312424 h 541337"/>
              <a:gd name="connsiteX69" fmla="*/ 186746 w 579438"/>
              <a:gd name="connsiteY69" fmla="*/ 321479 h 541337"/>
              <a:gd name="connsiteX70" fmla="*/ 193246 w 579438"/>
              <a:gd name="connsiteY70" fmla="*/ 329739 h 541337"/>
              <a:gd name="connsiteX71" fmla="*/ 200380 w 579438"/>
              <a:gd name="connsiteY71" fmla="*/ 337682 h 541337"/>
              <a:gd name="connsiteX72" fmla="*/ 208149 w 579438"/>
              <a:gd name="connsiteY72" fmla="*/ 344990 h 541337"/>
              <a:gd name="connsiteX73" fmla="*/ 216551 w 579438"/>
              <a:gd name="connsiteY73" fmla="*/ 351503 h 541337"/>
              <a:gd name="connsiteX74" fmla="*/ 225587 w 579438"/>
              <a:gd name="connsiteY74" fmla="*/ 357380 h 541337"/>
              <a:gd name="connsiteX75" fmla="*/ 235100 w 579438"/>
              <a:gd name="connsiteY75" fmla="*/ 362305 h 541337"/>
              <a:gd name="connsiteX76" fmla="*/ 244929 w 579438"/>
              <a:gd name="connsiteY76" fmla="*/ 366435 h 541337"/>
              <a:gd name="connsiteX77" fmla="*/ 255234 w 579438"/>
              <a:gd name="connsiteY77" fmla="*/ 369771 h 541337"/>
              <a:gd name="connsiteX78" fmla="*/ 266014 w 579438"/>
              <a:gd name="connsiteY78" fmla="*/ 372313 h 541337"/>
              <a:gd name="connsiteX79" fmla="*/ 277111 w 579438"/>
              <a:gd name="connsiteY79" fmla="*/ 373902 h 541337"/>
              <a:gd name="connsiteX80" fmla="*/ 288526 w 579438"/>
              <a:gd name="connsiteY80" fmla="*/ 374219 h 541337"/>
              <a:gd name="connsiteX81" fmla="*/ 299782 w 579438"/>
              <a:gd name="connsiteY81" fmla="*/ 373902 h 541337"/>
              <a:gd name="connsiteX82" fmla="*/ 310879 w 579438"/>
              <a:gd name="connsiteY82" fmla="*/ 372313 h 541337"/>
              <a:gd name="connsiteX83" fmla="*/ 321501 w 579438"/>
              <a:gd name="connsiteY83" fmla="*/ 369771 h 541337"/>
              <a:gd name="connsiteX84" fmla="*/ 331965 w 579438"/>
              <a:gd name="connsiteY84" fmla="*/ 366435 h 541337"/>
              <a:gd name="connsiteX85" fmla="*/ 341794 w 579438"/>
              <a:gd name="connsiteY85" fmla="*/ 362305 h 541337"/>
              <a:gd name="connsiteX86" fmla="*/ 351306 w 579438"/>
              <a:gd name="connsiteY86" fmla="*/ 357380 h 541337"/>
              <a:gd name="connsiteX87" fmla="*/ 360184 w 579438"/>
              <a:gd name="connsiteY87" fmla="*/ 351503 h 541337"/>
              <a:gd name="connsiteX88" fmla="*/ 368586 w 579438"/>
              <a:gd name="connsiteY88" fmla="*/ 344990 h 541337"/>
              <a:gd name="connsiteX89" fmla="*/ 376354 w 579438"/>
              <a:gd name="connsiteY89" fmla="*/ 337682 h 541337"/>
              <a:gd name="connsiteX90" fmla="*/ 383647 w 579438"/>
              <a:gd name="connsiteY90" fmla="*/ 329898 h 541337"/>
              <a:gd name="connsiteX91" fmla="*/ 390147 w 579438"/>
              <a:gd name="connsiteY91" fmla="*/ 321479 h 541337"/>
              <a:gd name="connsiteX92" fmla="*/ 395854 w 579438"/>
              <a:gd name="connsiteY92" fmla="*/ 312424 h 541337"/>
              <a:gd name="connsiteX93" fmla="*/ 400769 w 579438"/>
              <a:gd name="connsiteY93" fmla="*/ 302892 h 541337"/>
              <a:gd name="connsiteX94" fmla="*/ 405049 w 579438"/>
              <a:gd name="connsiteY94" fmla="*/ 293043 h 541337"/>
              <a:gd name="connsiteX95" fmla="*/ 408379 w 579438"/>
              <a:gd name="connsiteY95" fmla="*/ 282717 h 541337"/>
              <a:gd name="connsiteX96" fmla="*/ 410915 w 579438"/>
              <a:gd name="connsiteY96" fmla="*/ 271915 h 541337"/>
              <a:gd name="connsiteX97" fmla="*/ 412501 w 579438"/>
              <a:gd name="connsiteY97" fmla="*/ 260795 h 541337"/>
              <a:gd name="connsiteX98" fmla="*/ 412976 w 579438"/>
              <a:gd name="connsiteY98" fmla="*/ 249357 h 541337"/>
              <a:gd name="connsiteX99" fmla="*/ 412818 w 579438"/>
              <a:gd name="connsiteY99" fmla="*/ 243321 h 541337"/>
              <a:gd name="connsiteX100" fmla="*/ 412183 w 579438"/>
              <a:gd name="connsiteY100" fmla="*/ 237443 h 541337"/>
              <a:gd name="connsiteX101" fmla="*/ 456573 w 579438"/>
              <a:gd name="connsiteY101" fmla="*/ 192963 h 541337"/>
              <a:gd name="connsiteX102" fmla="*/ 459744 w 579438"/>
              <a:gd name="connsiteY102" fmla="*/ 203765 h 541337"/>
              <a:gd name="connsiteX103" fmla="*/ 462439 w 579438"/>
              <a:gd name="connsiteY103" fmla="*/ 214727 h 541337"/>
              <a:gd name="connsiteX104" fmla="*/ 464183 w 579438"/>
              <a:gd name="connsiteY104" fmla="*/ 226164 h 541337"/>
              <a:gd name="connsiteX105" fmla="*/ 465134 w 579438"/>
              <a:gd name="connsiteY105" fmla="*/ 237761 h 541337"/>
              <a:gd name="connsiteX106" fmla="*/ 465768 w 579438"/>
              <a:gd name="connsiteY106" fmla="*/ 249357 h 541337"/>
              <a:gd name="connsiteX107" fmla="*/ 465134 w 579438"/>
              <a:gd name="connsiteY107" fmla="*/ 262543 h 541337"/>
              <a:gd name="connsiteX108" fmla="*/ 463707 w 579438"/>
              <a:gd name="connsiteY108" fmla="*/ 275251 h 541337"/>
              <a:gd name="connsiteX109" fmla="*/ 461488 w 579438"/>
              <a:gd name="connsiteY109" fmla="*/ 287801 h 541337"/>
              <a:gd name="connsiteX110" fmla="*/ 458317 w 579438"/>
              <a:gd name="connsiteY110" fmla="*/ 300192 h 541337"/>
              <a:gd name="connsiteX111" fmla="*/ 454354 w 579438"/>
              <a:gd name="connsiteY111" fmla="*/ 311947 h 541337"/>
              <a:gd name="connsiteX112" fmla="*/ 449598 w 579438"/>
              <a:gd name="connsiteY112" fmla="*/ 323385 h 541337"/>
              <a:gd name="connsiteX113" fmla="*/ 444049 w 579438"/>
              <a:gd name="connsiteY113" fmla="*/ 334505 h 541337"/>
              <a:gd name="connsiteX114" fmla="*/ 437708 w 579438"/>
              <a:gd name="connsiteY114" fmla="*/ 345148 h 541337"/>
              <a:gd name="connsiteX115" fmla="*/ 430891 w 579438"/>
              <a:gd name="connsiteY115" fmla="*/ 355156 h 541337"/>
              <a:gd name="connsiteX116" fmla="*/ 440086 w 579438"/>
              <a:gd name="connsiteY116" fmla="*/ 364370 h 541337"/>
              <a:gd name="connsiteX117" fmla="*/ 446744 w 579438"/>
              <a:gd name="connsiteY117" fmla="*/ 357698 h 541337"/>
              <a:gd name="connsiteX118" fmla="*/ 569133 w 579438"/>
              <a:gd name="connsiteY118" fmla="*/ 480495 h 541337"/>
              <a:gd name="connsiteX119" fmla="*/ 572780 w 579438"/>
              <a:gd name="connsiteY119" fmla="*/ 484943 h 541337"/>
              <a:gd name="connsiteX120" fmla="*/ 575792 w 579438"/>
              <a:gd name="connsiteY120" fmla="*/ 489709 h 541337"/>
              <a:gd name="connsiteX121" fmla="*/ 577694 w 579438"/>
              <a:gd name="connsiteY121" fmla="*/ 494951 h 541337"/>
              <a:gd name="connsiteX122" fmla="*/ 578963 w 579438"/>
              <a:gd name="connsiteY122" fmla="*/ 500193 h 541337"/>
              <a:gd name="connsiteX123" fmla="*/ 579438 w 579438"/>
              <a:gd name="connsiteY123" fmla="*/ 505753 h 541337"/>
              <a:gd name="connsiteX124" fmla="*/ 579121 w 579438"/>
              <a:gd name="connsiteY124" fmla="*/ 511154 h 541337"/>
              <a:gd name="connsiteX125" fmla="*/ 577853 w 579438"/>
              <a:gd name="connsiteY125" fmla="*/ 516397 h 541337"/>
              <a:gd name="connsiteX126" fmla="*/ 575792 w 579438"/>
              <a:gd name="connsiteY126" fmla="*/ 521639 h 541337"/>
              <a:gd name="connsiteX127" fmla="*/ 572938 w 579438"/>
              <a:gd name="connsiteY127" fmla="*/ 526564 h 541337"/>
              <a:gd name="connsiteX128" fmla="*/ 569292 w 579438"/>
              <a:gd name="connsiteY128" fmla="*/ 531012 h 541337"/>
              <a:gd name="connsiteX129" fmla="*/ 564853 w 579438"/>
              <a:gd name="connsiteY129" fmla="*/ 534665 h 541337"/>
              <a:gd name="connsiteX130" fmla="*/ 559938 w 579438"/>
              <a:gd name="connsiteY130" fmla="*/ 537684 h 541337"/>
              <a:gd name="connsiteX131" fmla="*/ 554865 w 579438"/>
              <a:gd name="connsiteY131" fmla="*/ 539590 h 541337"/>
              <a:gd name="connsiteX132" fmla="*/ 549634 w 579438"/>
              <a:gd name="connsiteY132" fmla="*/ 540861 h 541337"/>
              <a:gd name="connsiteX133" fmla="*/ 544085 w 579438"/>
              <a:gd name="connsiteY133" fmla="*/ 541337 h 541337"/>
              <a:gd name="connsiteX134" fmla="*/ 538695 w 579438"/>
              <a:gd name="connsiteY134" fmla="*/ 540861 h 541337"/>
              <a:gd name="connsiteX135" fmla="*/ 533463 w 579438"/>
              <a:gd name="connsiteY135" fmla="*/ 539590 h 541337"/>
              <a:gd name="connsiteX136" fmla="*/ 528231 w 579438"/>
              <a:gd name="connsiteY136" fmla="*/ 537684 h 541337"/>
              <a:gd name="connsiteX137" fmla="*/ 523317 w 579438"/>
              <a:gd name="connsiteY137" fmla="*/ 534665 h 541337"/>
              <a:gd name="connsiteX138" fmla="*/ 519195 w 579438"/>
              <a:gd name="connsiteY138" fmla="*/ 531012 h 541337"/>
              <a:gd name="connsiteX139" fmla="*/ 396806 w 579438"/>
              <a:gd name="connsiteY139" fmla="*/ 408056 h 541337"/>
              <a:gd name="connsiteX140" fmla="*/ 403464 w 579438"/>
              <a:gd name="connsiteY140" fmla="*/ 401384 h 541337"/>
              <a:gd name="connsiteX141" fmla="*/ 394110 w 579438"/>
              <a:gd name="connsiteY141" fmla="*/ 392329 h 541337"/>
              <a:gd name="connsiteX142" fmla="*/ 384123 w 579438"/>
              <a:gd name="connsiteY142" fmla="*/ 399319 h 541337"/>
              <a:gd name="connsiteX143" fmla="*/ 373501 w 579438"/>
              <a:gd name="connsiteY143" fmla="*/ 405673 h 541337"/>
              <a:gd name="connsiteX144" fmla="*/ 362562 w 579438"/>
              <a:gd name="connsiteY144" fmla="*/ 411074 h 541337"/>
              <a:gd name="connsiteX145" fmla="*/ 351147 w 579438"/>
              <a:gd name="connsiteY145" fmla="*/ 415840 h 541337"/>
              <a:gd name="connsiteX146" fmla="*/ 339099 w 579438"/>
              <a:gd name="connsiteY146" fmla="*/ 419970 h 541337"/>
              <a:gd name="connsiteX147" fmla="*/ 327050 w 579438"/>
              <a:gd name="connsiteY147" fmla="*/ 423147 h 541337"/>
              <a:gd name="connsiteX148" fmla="*/ 314367 w 579438"/>
              <a:gd name="connsiteY148" fmla="*/ 425371 h 541337"/>
              <a:gd name="connsiteX149" fmla="*/ 301526 w 579438"/>
              <a:gd name="connsiteY149" fmla="*/ 426801 h 541337"/>
              <a:gd name="connsiteX150" fmla="*/ 288526 w 579438"/>
              <a:gd name="connsiteY150" fmla="*/ 427437 h 541337"/>
              <a:gd name="connsiteX151" fmla="*/ 274575 w 579438"/>
              <a:gd name="connsiteY151" fmla="*/ 426801 h 541337"/>
              <a:gd name="connsiteX152" fmla="*/ 261099 w 579438"/>
              <a:gd name="connsiteY152" fmla="*/ 425213 h 541337"/>
              <a:gd name="connsiteX153" fmla="*/ 247624 w 579438"/>
              <a:gd name="connsiteY153" fmla="*/ 422671 h 541337"/>
              <a:gd name="connsiteX154" fmla="*/ 234783 w 579438"/>
              <a:gd name="connsiteY154" fmla="*/ 419017 h 541337"/>
              <a:gd name="connsiteX155" fmla="*/ 222417 w 579438"/>
              <a:gd name="connsiteY155" fmla="*/ 414728 h 541337"/>
              <a:gd name="connsiteX156" fmla="*/ 210368 w 579438"/>
              <a:gd name="connsiteY156" fmla="*/ 409168 h 541337"/>
              <a:gd name="connsiteX157" fmla="*/ 198954 w 579438"/>
              <a:gd name="connsiteY157" fmla="*/ 402972 h 541337"/>
              <a:gd name="connsiteX158" fmla="*/ 187856 w 579438"/>
              <a:gd name="connsiteY158" fmla="*/ 396142 h 541337"/>
              <a:gd name="connsiteX159" fmla="*/ 177551 w 579438"/>
              <a:gd name="connsiteY159" fmla="*/ 388199 h 541337"/>
              <a:gd name="connsiteX160" fmla="*/ 167722 w 579438"/>
              <a:gd name="connsiteY160" fmla="*/ 379779 h 541337"/>
              <a:gd name="connsiteX161" fmla="*/ 158527 w 579438"/>
              <a:gd name="connsiteY161" fmla="*/ 370566 h 541337"/>
              <a:gd name="connsiteX162" fmla="*/ 150125 w 579438"/>
              <a:gd name="connsiteY162" fmla="*/ 360716 h 541337"/>
              <a:gd name="connsiteX163" fmla="*/ 142198 w 579438"/>
              <a:gd name="connsiteY163" fmla="*/ 350232 h 541337"/>
              <a:gd name="connsiteX164" fmla="*/ 135381 w 579438"/>
              <a:gd name="connsiteY164" fmla="*/ 339112 h 541337"/>
              <a:gd name="connsiteX165" fmla="*/ 129198 w 579438"/>
              <a:gd name="connsiteY165" fmla="*/ 327674 h 541337"/>
              <a:gd name="connsiteX166" fmla="*/ 123649 w 579438"/>
              <a:gd name="connsiteY166" fmla="*/ 315601 h 541337"/>
              <a:gd name="connsiteX167" fmla="*/ 119369 w 579438"/>
              <a:gd name="connsiteY167" fmla="*/ 303210 h 541337"/>
              <a:gd name="connsiteX168" fmla="*/ 115881 w 579438"/>
              <a:gd name="connsiteY168" fmla="*/ 290343 h 541337"/>
              <a:gd name="connsiteX169" fmla="*/ 113186 w 579438"/>
              <a:gd name="connsiteY169" fmla="*/ 276840 h 541337"/>
              <a:gd name="connsiteX170" fmla="*/ 111601 w 579438"/>
              <a:gd name="connsiteY170" fmla="*/ 263337 h 541337"/>
              <a:gd name="connsiteX171" fmla="*/ 111125 w 579438"/>
              <a:gd name="connsiteY171" fmla="*/ 249357 h 541337"/>
              <a:gd name="connsiteX172" fmla="*/ 111601 w 579438"/>
              <a:gd name="connsiteY172" fmla="*/ 235537 h 541337"/>
              <a:gd name="connsiteX173" fmla="*/ 113186 w 579438"/>
              <a:gd name="connsiteY173" fmla="*/ 221875 h 541337"/>
              <a:gd name="connsiteX174" fmla="*/ 115881 w 579438"/>
              <a:gd name="connsiteY174" fmla="*/ 208531 h 541337"/>
              <a:gd name="connsiteX175" fmla="*/ 119369 w 579438"/>
              <a:gd name="connsiteY175" fmla="*/ 195664 h 541337"/>
              <a:gd name="connsiteX176" fmla="*/ 123649 w 579438"/>
              <a:gd name="connsiteY176" fmla="*/ 183114 h 541337"/>
              <a:gd name="connsiteX177" fmla="*/ 129198 w 579438"/>
              <a:gd name="connsiteY177" fmla="*/ 171200 h 541337"/>
              <a:gd name="connsiteX178" fmla="*/ 135381 w 579438"/>
              <a:gd name="connsiteY178" fmla="*/ 159444 h 541337"/>
              <a:gd name="connsiteX179" fmla="*/ 142198 w 579438"/>
              <a:gd name="connsiteY179" fmla="*/ 148642 h 541337"/>
              <a:gd name="connsiteX180" fmla="*/ 150125 w 579438"/>
              <a:gd name="connsiteY180" fmla="*/ 138157 h 541337"/>
              <a:gd name="connsiteX181" fmla="*/ 158527 w 579438"/>
              <a:gd name="connsiteY181" fmla="*/ 128308 h 541337"/>
              <a:gd name="connsiteX182" fmla="*/ 167722 w 579438"/>
              <a:gd name="connsiteY182" fmla="*/ 119094 h 541337"/>
              <a:gd name="connsiteX183" fmla="*/ 177551 w 579438"/>
              <a:gd name="connsiteY183" fmla="*/ 110516 h 541337"/>
              <a:gd name="connsiteX184" fmla="*/ 187856 w 579438"/>
              <a:gd name="connsiteY184" fmla="*/ 102732 h 541337"/>
              <a:gd name="connsiteX185" fmla="*/ 198954 w 579438"/>
              <a:gd name="connsiteY185" fmla="*/ 95584 h 541337"/>
              <a:gd name="connsiteX186" fmla="*/ 210368 w 579438"/>
              <a:gd name="connsiteY186" fmla="*/ 89388 h 541337"/>
              <a:gd name="connsiteX187" fmla="*/ 222417 w 579438"/>
              <a:gd name="connsiteY187" fmla="*/ 84146 h 541337"/>
              <a:gd name="connsiteX188" fmla="*/ 234783 w 579438"/>
              <a:gd name="connsiteY188" fmla="*/ 79698 h 541337"/>
              <a:gd name="connsiteX189" fmla="*/ 247624 w 579438"/>
              <a:gd name="connsiteY189" fmla="*/ 76044 h 541337"/>
              <a:gd name="connsiteX190" fmla="*/ 261099 w 579438"/>
              <a:gd name="connsiteY190" fmla="*/ 73661 h 541337"/>
              <a:gd name="connsiteX191" fmla="*/ 274575 w 579438"/>
              <a:gd name="connsiteY191" fmla="*/ 72073 h 541337"/>
              <a:gd name="connsiteX192" fmla="*/ 561981 w 579438"/>
              <a:gd name="connsiteY192" fmla="*/ 0 h 541337"/>
              <a:gd name="connsiteX193" fmla="*/ 563410 w 579438"/>
              <a:gd name="connsiteY193" fmla="*/ 0 h 541337"/>
              <a:gd name="connsiteX194" fmla="*/ 567059 w 579438"/>
              <a:gd name="connsiteY194" fmla="*/ 158 h 541337"/>
              <a:gd name="connsiteX195" fmla="*/ 570074 w 579438"/>
              <a:gd name="connsiteY195" fmla="*/ 1108 h 541337"/>
              <a:gd name="connsiteX196" fmla="*/ 572613 w 579438"/>
              <a:gd name="connsiteY196" fmla="*/ 2375 h 541337"/>
              <a:gd name="connsiteX197" fmla="*/ 574359 w 579438"/>
              <a:gd name="connsiteY197" fmla="*/ 4434 h 541337"/>
              <a:gd name="connsiteX198" fmla="*/ 575628 w 579438"/>
              <a:gd name="connsiteY198" fmla="*/ 6968 h 541337"/>
              <a:gd name="connsiteX199" fmla="*/ 576263 w 579438"/>
              <a:gd name="connsiteY199" fmla="*/ 10135 h 541337"/>
              <a:gd name="connsiteX200" fmla="*/ 576263 w 579438"/>
              <a:gd name="connsiteY200" fmla="*/ 14094 h 541337"/>
              <a:gd name="connsiteX201" fmla="*/ 571820 w 579438"/>
              <a:gd name="connsiteY201" fmla="*/ 109587 h 541337"/>
              <a:gd name="connsiteX202" fmla="*/ 571661 w 579438"/>
              <a:gd name="connsiteY202" fmla="*/ 112437 h 541337"/>
              <a:gd name="connsiteX203" fmla="*/ 571185 w 579438"/>
              <a:gd name="connsiteY203" fmla="*/ 114971 h 541337"/>
              <a:gd name="connsiteX204" fmla="*/ 570233 w 579438"/>
              <a:gd name="connsiteY204" fmla="*/ 117663 h 541337"/>
              <a:gd name="connsiteX205" fmla="*/ 568964 w 579438"/>
              <a:gd name="connsiteY205" fmla="*/ 119880 h 541337"/>
              <a:gd name="connsiteX206" fmla="*/ 567059 w 579438"/>
              <a:gd name="connsiteY206" fmla="*/ 121939 h 541337"/>
              <a:gd name="connsiteX207" fmla="*/ 564520 w 579438"/>
              <a:gd name="connsiteY207" fmla="*/ 123681 h 541337"/>
              <a:gd name="connsiteX208" fmla="*/ 561823 w 579438"/>
              <a:gd name="connsiteY208" fmla="*/ 124948 h 541337"/>
              <a:gd name="connsiteX209" fmla="*/ 559601 w 579438"/>
              <a:gd name="connsiteY209" fmla="*/ 125106 h 541337"/>
              <a:gd name="connsiteX210" fmla="*/ 557380 w 579438"/>
              <a:gd name="connsiteY210" fmla="*/ 124631 h 541337"/>
              <a:gd name="connsiteX211" fmla="*/ 555475 w 579438"/>
              <a:gd name="connsiteY211" fmla="*/ 123839 h 541337"/>
              <a:gd name="connsiteX212" fmla="*/ 553571 w 579438"/>
              <a:gd name="connsiteY212" fmla="*/ 122572 h 541337"/>
              <a:gd name="connsiteX213" fmla="*/ 551984 w 579438"/>
              <a:gd name="connsiteY213" fmla="*/ 120989 h 541337"/>
              <a:gd name="connsiteX214" fmla="*/ 550239 w 579438"/>
              <a:gd name="connsiteY214" fmla="*/ 119405 h 541337"/>
              <a:gd name="connsiteX215" fmla="*/ 520723 w 579438"/>
              <a:gd name="connsiteY215" fmla="*/ 90108 h 541337"/>
              <a:gd name="connsiteX216" fmla="*/ 509774 w 579438"/>
              <a:gd name="connsiteY216" fmla="*/ 101193 h 541337"/>
              <a:gd name="connsiteX217" fmla="*/ 419324 w 579438"/>
              <a:gd name="connsiteY217" fmla="*/ 191301 h 541337"/>
              <a:gd name="connsiteX218" fmla="*/ 391713 w 579438"/>
              <a:gd name="connsiteY218" fmla="*/ 219173 h 541337"/>
              <a:gd name="connsiteX219" fmla="*/ 298564 w 579438"/>
              <a:gd name="connsiteY219" fmla="*/ 312131 h 541337"/>
              <a:gd name="connsiteX220" fmla="*/ 293169 w 579438"/>
              <a:gd name="connsiteY220" fmla="*/ 317516 h 541337"/>
              <a:gd name="connsiteX221" fmla="*/ 290313 w 579438"/>
              <a:gd name="connsiteY221" fmla="*/ 319733 h 541337"/>
              <a:gd name="connsiteX222" fmla="*/ 287298 w 579438"/>
              <a:gd name="connsiteY222" fmla="*/ 321633 h 541337"/>
              <a:gd name="connsiteX223" fmla="*/ 284124 w 579438"/>
              <a:gd name="connsiteY223" fmla="*/ 322900 h 541337"/>
              <a:gd name="connsiteX224" fmla="*/ 280633 w 579438"/>
              <a:gd name="connsiteY224" fmla="*/ 323692 h 541337"/>
              <a:gd name="connsiteX225" fmla="*/ 279681 w 579438"/>
              <a:gd name="connsiteY225" fmla="*/ 323692 h 541337"/>
              <a:gd name="connsiteX226" fmla="*/ 278888 w 579438"/>
              <a:gd name="connsiteY226" fmla="*/ 323850 h 541337"/>
              <a:gd name="connsiteX227" fmla="*/ 277935 w 579438"/>
              <a:gd name="connsiteY227" fmla="*/ 323850 h 541337"/>
              <a:gd name="connsiteX228" fmla="*/ 273810 w 579438"/>
              <a:gd name="connsiteY228" fmla="*/ 323534 h 541337"/>
              <a:gd name="connsiteX229" fmla="*/ 269843 w 579438"/>
              <a:gd name="connsiteY229" fmla="*/ 322267 h 541337"/>
              <a:gd name="connsiteX230" fmla="*/ 266034 w 579438"/>
              <a:gd name="connsiteY230" fmla="*/ 320366 h 541337"/>
              <a:gd name="connsiteX231" fmla="*/ 262702 w 579438"/>
              <a:gd name="connsiteY231" fmla="*/ 317516 h 541337"/>
              <a:gd name="connsiteX232" fmla="*/ 257306 w 579438"/>
              <a:gd name="connsiteY232" fmla="*/ 312131 h 541337"/>
              <a:gd name="connsiteX233" fmla="*/ 237471 w 579438"/>
              <a:gd name="connsiteY233" fmla="*/ 292336 h 541337"/>
              <a:gd name="connsiteX234" fmla="*/ 190500 w 579438"/>
              <a:gd name="connsiteY234" fmla="*/ 245303 h 541337"/>
              <a:gd name="connsiteX235" fmla="*/ 191452 w 579438"/>
              <a:gd name="connsiteY235" fmla="*/ 235643 h 541337"/>
              <a:gd name="connsiteX236" fmla="*/ 193198 w 579438"/>
              <a:gd name="connsiteY236" fmla="*/ 226141 h 541337"/>
              <a:gd name="connsiteX237" fmla="*/ 195737 w 579438"/>
              <a:gd name="connsiteY237" fmla="*/ 217114 h 541337"/>
              <a:gd name="connsiteX238" fmla="*/ 199228 w 579438"/>
              <a:gd name="connsiteY238" fmla="*/ 208246 h 541337"/>
              <a:gd name="connsiteX239" fmla="*/ 203671 w 579438"/>
              <a:gd name="connsiteY239" fmla="*/ 200011 h 541337"/>
              <a:gd name="connsiteX240" fmla="*/ 208749 w 579438"/>
              <a:gd name="connsiteY240" fmla="*/ 192093 h 541337"/>
              <a:gd name="connsiteX241" fmla="*/ 277935 w 579438"/>
              <a:gd name="connsiteY241" fmla="*/ 261139 h 541337"/>
              <a:gd name="connsiteX242" fmla="*/ 280633 w 579438"/>
              <a:gd name="connsiteY242" fmla="*/ 258447 h 541337"/>
              <a:gd name="connsiteX243" fmla="*/ 485019 w 579438"/>
              <a:gd name="connsiteY243" fmla="*/ 54318 h 541337"/>
              <a:gd name="connsiteX244" fmla="*/ 469786 w 579438"/>
              <a:gd name="connsiteY244" fmla="*/ 39273 h 541337"/>
              <a:gd name="connsiteX245" fmla="*/ 455028 w 579438"/>
              <a:gd name="connsiteY245" fmla="*/ 24071 h 541337"/>
              <a:gd name="connsiteX246" fmla="*/ 453441 w 579438"/>
              <a:gd name="connsiteY246" fmla="*/ 22645 h 541337"/>
              <a:gd name="connsiteX247" fmla="*/ 452171 w 579438"/>
              <a:gd name="connsiteY247" fmla="*/ 21062 h 541337"/>
              <a:gd name="connsiteX248" fmla="*/ 451219 w 579438"/>
              <a:gd name="connsiteY248" fmla="*/ 19478 h 541337"/>
              <a:gd name="connsiteX249" fmla="*/ 450426 w 579438"/>
              <a:gd name="connsiteY249" fmla="*/ 17736 h 541337"/>
              <a:gd name="connsiteX250" fmla="*/ 450109 w 579438"/>
              <a:gd name="connsiteY250" fmla="*/ 15836 h 541337"/>
              <a:gd name="connsiteX251" fmla="*/ 450267 w 579438"/>
              <a:gd name="connsiteY251" fmla="*/ 13461 h 541337"/>
              <a:gd name="connsiteX252" fmla="*/ 451219 w 579438"/>
              <a:gd name="connsiteY252" fmla="*/ 11243 h 541337"/>
              <a:gd name="connsiteX253" fmla="*/ 452806 w 579438"/>
              <a:gd name="connsiteY253" fmla="*/ 8551 h 541337"/>
              <a:gd name="connsiteX254" fmla="*/ 454552 w 579438"/>
              <a:gd name="connsiteY254" fmla="*/ 6809 h 541337"/>
              <a:gd name="connsiteX255" fmla="*/ 456615 w 579438"/>
              <a:gd name="connsiteY255" fmla="*/ 5542 h 541337"/>
              <a:gd name="connsiteX256" fmla="*/ 459154 w 579438"/>
              <a:gd name="connsiteY256" fmla="*/ 5067 h 541337"/>
              <a:gd name="connsiteX257" fmla="*/ 461534 w 579438"/>
              <a:gd name="connsiteY257" fmla="*/ 4751 h 541337"/>
              <a:gd name="connsiteX258" fmla="*/ 464073 w 579438"/>
              <a:gd name="connsiteY258" fmla="*/ 4592 h 54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579438" h="541337">
                <a:moveTo>
                  <a:pt x="104775" y="158750"/>
                </a:moveTo>
                <a:lnTo>
                  <a:pt x="99193" y="170591"/>
                </a:lnTo>
                <a:lnTo>
                  <a:pt x="94569" y="183072"/>
                </a:lnTo>
                <a:lnTo>
                  <a:pt x="90741" y="195872"/>
                </a:lnTo>
                <a:lnTo>
                  <a:pt x="87552" y="208833"/>
                </a:lnTo>
                <a:lnTo>
                  <a:pt x="85478" y="222434"/>
                </a:lnTo>
                <a:lnTo>
                  <a:pt x="84043" y="235875"/>
                </a:lnTo>
                <a:lnTo>
                  <a:pt x="83724" y="249955"/>
                </a:lnTo>
                <a:lnTo>
                  <a:pt x="83724" y="252196"/>
                </a:lnTo>
                <a:lnTo>
                  <a:pt x="42420" y="293638"/>
                </a:lnTo>
                <a:lnTo>
                  <a:pt x="39071" y="296518"/>
                </a:lnTo>
                <a:lnTo>
                  <a:pt x="35244" y="298438"/>
                </a:lnTo>
                <a:lnTo>
                  <a:pt x="31257" y="299718"/>
                </a:lnTo>
                <a:lnTo>
                  <a:pt x="27111" y="300038"/>
                </a:lnTo>
                <a:lnTo>
                  <a:pt x="22964" y="299718"/>
                </a:lnTo>
                <a:lnTo>
                  <a:pt x="18977" y="298438"/>
                </a:lnTo>
                <a:lnTo>
                  <a:pt x="15150" y="296518"/>
                </a:lnTo>
                <a:lnTo>
                  <a:pt x="11642" y="293638"/>
                </a:lnTo>
                <a:lnTo>
                  <a:pt x="6379" y="288358"/>
                </a:lnTo>
                <a:lnTo>
                  <a:pt x="3508" y="284837"/>
                </a:lnTo>
                <a:lnTo>
                  <a:pt x="1595" y="280997"/>
                </a:lnTo>
                <a:lnTo>
                  <a:pt x="319" y="276997"/>
                </a:lnTo>
                <a:lnTo>
                  <a:pt x="0" y="272837"/>
                </a:lnTo>
                <a:lnTo>
                  <a:pt x="319" y="268836"/>
                </a:lnTo>
                <a:lnTo>
                  <a:pt x="1595" y="264676"/>
                </a:lnTo>
                <a:lnTo>
                  <a:pt x="3508" y="260996"/>
                </a:lnTo>
                <a:lnTo>
                  <a:pt x="6379" y="257316"/>
                </a:lnTo>
                <a:close/>
                <a:moveTo>
                  <a:pt x="288526" y="71437"/>
                </a:moveTo>
                <a:lnTo>
                  <a:pt x="301526" y="71755"/>
                </a:lnTo>
                <a:lnTo>
                  <a:pt x="314367" y="73185"/>
                </a:lnTo>
                <a:lnTo>
                  <a:pt x="326733" y="75568"/>
                </a:lnTo>
                <a:lnTo>
                  <a:pt x="338940" y="78745"/>
                </a:lnTo>
                <a:lnTo>
                  <a:pt x="350672" y="82716"/>
                </a:lnTo>
                <a:lnTo>
                  <a:pt x="362086" y="87482"/>
                </a:lnTo>
                <a:lnTo>
                  <a:pt x="373184" y="93201"/>
                </a:lnTo>
                <a:lnTo>
                  <a:pt x="383806" y="99396"/>
                </a:lnTo>
                <a:lnTo>
                  <a:pt x="393793" y="106227"/>
                </a:lnTo>
                <a:lnTo>
                  <a:pt x="355745" y="144353"/>
                </a:lnTo>
                <a:lnTo>
                  <a:pt x="347343" y="139428"/>
                </a:lnTo>
                <a:lnTo>
                  <a:pt x="338465" y="134980"/>
                </a:lnTo>
                <a:lnTo>
                  <a:pt x="329111" y="131326"/>
                </a:lnTo>
                <a:lnTo>
                  <a:pt x="319282" y="128308"/>
                </a:lnTo>
                <a:lnTo>
                  <a:pt x="309294" y="126243"/>
                </a:lnTo>
                <a:lnTo>
                  <a:pt x="298989" y="124972"/>
                </a:lnTo>
                <a:lnTo>
                  <a:pt x="288526" y="124337"/>
                </a:lnTo>
                <a:lnTo>
                  <a:pt x="277111" y="124972"/>
                </a:lnTo>
                <a:lnTo>
                  <a:pt x="266014" y="126561"/>
                </a:lnTo>
                <a:lnTo>
                  <a:pt x="255392" y="128944"/>
                </a:lnTo>
                <a:lnTo>
                  <a:pt x="245087" y="132280"/>
                </a:lnTo>
                <a:lnTo>
                  <a:pt x="235100" y="136410"/>
                </a:lnTo>
                <a:lnTo>
                  <a:pt x="225587" y="141493"/>
                </a:lnTo>
                <a:lnTo>
                  <a:pt x="216551" y="147371"/>
                </a:lnTo>
                <a:lnTo>
                  <a:pt x="208307" y="153884"/>
                </a:lnTo>
                <a:lnTo>
                  <a:pt x="200380" y="161033"/>
                </a:lnTo>
                <a:lnTo>
                  <a:pt x="193246" y="168817"/>
                </a:lnTo>
                <a:lnTo>
                  <a:pt x="186746" y="177395"/>
                </a:lnTo>
                <a:lnTo>
                  <a:pt x="180881" y="186291"/>
                </a:lnTo>
                <a:lnTo>
                  <a:pt x="175966" y="195823"/>
                </a:lnTo>
                <a:lnTo>
                  <a:pt x="171686" y="205672"/>
                </a:lnTo>
                <a:lnTo>
                  <a:pt x="168356" y="216156"/>
                </a:lnTo>
                <a:lnTo>
                  <a:pt x="165978" y="226959"/>
                </a:lnTo>
                <a:lnTo>
                  <a:pt x="164393" y="238079"/>
                </a:lnTo>
                <a:lnTo>
                  <a:pt x="163917" y="249357"/>
                </a:lnTo>
                <a:lnTo>
                  <a:pt x="164393" y="260795"/>
                </a:lnTo>
                <a:lnTo>
                  <a:pt x="165978" y="271915"/>
                </a:lnTo>
                <a:lnTo>
                  <a:pt x="168356" y="282559"/>
                </a:lnTo>
                <a:lnTo>
                  <a:pt x="171686" y="292884"/>
                </a:lnTo>
                <a:lnTo>
                  <a:pt x="175966" y="302892"/>
                </a:lnTo>
                <a:lnTo>
                  <a:pt x="180881" y="312424"/>
                </a:lnTo>
                <a:lnTo>
                  <a:pt x="186746" y="321479"/>
                </a:lnTo>
                <a:lnTo>
                  <a:pt x="193246" y="329739"/>
                </a:lnTo>
                <a:lnTo>
                  <a:pt x="200380" y="337682"/>
                </a:lnTo>
                <a:lnTo>
                  <a:pt x="208149" y="344990"/>
                </a:lnTo>
                <a:lnTo>
                  <a:pt x="216551" y="351503"/>
                </a:lnTo>
                <a:lnTo>
                  <a:pt x="225587" y="357380"/>
                </a:lnTo>
                <a:lnTo>
                  <a:pt x="235100" y="362305"/>
                </a:lnTo>
                <a:lnTo>
                  <a:pt x="244929" y="366435"/>
                </a:lnTo>
                <a:lnTo>
                  <a:pt x="255234" y="369771"/>
                </a:lnTo>
                <a:lnTo>
                  <a:pt x="266014" y="372313"/>
                </a:lnTo>
                <a:lnTo>
                  <a:pt x="277111" y="373902"/>
                </a:lnTo>
                <a:lnTo>
                  <a:pt x="288526" y="374219"/>
                </a:lnTo>
                <a:lnTo>
                  <a:pt x="299782" y="373902"/>
                </a:lnTo>
                <a:lnTo>
                  <a:pt x="310879" y="372313"/>
                </a:lnTo>
                <a:lnTo>
                  <a:pt x="321501" y="369771"/>
                </a:lnTo>
                <a:lnTo>
                  <a:pt x="331965" y="366435"/>
                </a:lnTo>
                <a:lnTo>
                  <a:pt x="341794" y="362305"/>
                </a:lnTo>
                <a:lnTo>
                  <a:pt x="351306" y="357380"/>
                </a:lnTo>
                <a:lnTo>
                  <a:pt x="360184" y="351503"/>
                </a:lnTo>
                <a:lnTo>
                  <a:pt x="368586" y="344990"/>
                </a:lnTo>
                <a:lnTo>
                  <a:pt x="376354" y="337682"/>
                </a:lnTo>
                <a:lnTo>
                  <a:pt x="383647" y="329898"/>
                </a:lnTo>
                <a:lnTo>
                  <a:pt x="390147" y="321479"/>
                </a:lnTo>
                <a:lnTo>
                  <a:pt x="395854" y="312424"/>
                </a:lnTo>
                <a:lnTo>
                  <a:pt x="400769" y="302892"/>
                </a:lnTo>
                <a:lnTo>
                  <a:pt x="405049" y="293043"/>
                </a:lnTo>
                <a:lnTo>
                  <a:pt x="408379" y="282717"/>
                </a:lnTo>
                <a:lnTo>
                  <a:pt x="410915" y="271915"/>
                </a:lnTo>
                <a:lnTo>
                  <a:pt x="412501" y="260795"/>
                </a:lnTo>
                <a:lnTo>
                  <a:pt x="412976" y="249357"/>
                </a:lnTo>
                <a:lnTo>
                  <a:pt x="412818" y="243321"/>
                </a:lnTo>
                <a:lnTo>
                  <a:pt x="412183" y="237443"/>
                </a:lnTo>
                <a:lnTo>
                  <a:pt x="456573" y="192963"/>
                </a:lnTo>
                <a:lnTo>
                  <a:pt x="459744" y="203765"/>
                </a:lnTo>
                <a:lnTo>
                  <a:pt x="462439" y="214727"/>
                </a:lnTo>
                <a:lnTo>
                  <a:pt x="464183" y="226164"/>
                </a:lnTo>
                <a:lnTo>
                  <a:pt x="465134" y="237761"/>
                </a:lnTo>
                <a:lnTo>
                  <a:pt x="465768" y="249357"/>
                </a:lnTo>
                <a:lnTo>
                  <a:pt x="465134" y="262543"/>
                </a:lnTo>
                <a:lnTo>
                  <a:pt x="463707" y="275251"/>
                </a:lnTo>
                <a:lnTo>
                  <a:pt x="461488" y="287801"/>
                </a:lnTo>
                <a:lnTo>
                  <a:pt x="458317" y="300192"/>
                </a:lnTo>
                <a:lnTo>
                  <a:pt x="454354" y="311947"/>
                </a:lnTo>
                <a:lnTo>
                  <a:pt x="449598" y="323385"/>
                </a:lnTo>
                <a:lnTo>
                  <a:pt x="444049" y="334505"/>
                </a:lnTo>
                <a:lnTo>
                  <a:pt x="437708" y="345148"/>
                </a:lnTo>
                <a:lnTo>
                  <a:pt x="430891" y="355156"/>
                </a:lnTo>
                <a:lnTo>
                  <a:pt x="440086" y="364370"/>
                </a:lnTo>
                <a:lnTo>
                  <a:pt x="446744" y="357698"/>
                </a:lnTo>
                <a:lnTo>
                  <a:pt x="569133" y="480495"/>
                </a:lnTo>
                <a:lnTo>
                  <a:pt x="572780" y="484943"/>
                </a:lnTo>
                <a:lnTo>
                  <a:pt x="575792" y="489709"/>
                </a:lnTo>
                <a:lnTo>
                  <a:pt x="577694" y="494951"/>
                </a:lnTo>
                <a:lnTo>
                  <a:pt x="578963" y="500193"/>
                </a:lnTo>
                <a:lnTo>
                  <a:pt x="579438" y="505753"/>
                </a:lnTo>
                <a:lnTo>
                  <a:pt x="579121" y="511154"/>
                </a:lnTo>
                <a:lnTo>
                  <a:pt x="577853" y="516397"/>
                </a:lnTo>
                <a:lnTo>
                  <a:pt x="575792" y="521639"/>
                </a:lnTo>
                <a:lnTo>
                  <a:pt x="572938" y="526564"/>
                </a:lnTo>
                <a:lnTo>
                  <a:pt x="569292" y="531012"/>
                </a:lnTo>
                <a:lnTo>
                  <a:pt x="564853" y="534665"/>
                </a:lnTo>
                <a:lnTo>
                  <a:pt x="559938" y="537684"/>
                </a:lnTo>
                <a:lnTo>
                  <a:pt x="554865" y="539590"/>
                </a:lnTo>
                <a:lnTo>
                  <a:pt x="549634" y="540861"/>
                </a:lnTo>
                <a:lnTo>
                  <a:pt x="544085" y="541337"/>
                </a:lnTo>
                <a:lnTo>
                  <a:pt x="538695" y="540861"/>
                </a:lnTo>
                <a:lnTo>
                  <a:pt x="533463" y="539590"/>
                </a:lnTo>
                <a:lnTo>
                  <a:pt x="528231" y="537684"/>
                </a:lnTo>
                <a:lnTo>
                  <a:pt x="523317" y="534665"/>
                </a:lnTo>
                <a:lnTo>
                  <a:pt x="519195" y="531012"/>
                </a:lnTo>
                <a:lnTo>
                  <a:pt x="396806" y="408056"/>
                </a:lnTo>
                <a:lnTo>
                  <a:pt x="403464" y="401384"/>
                </a:lnTo>
                <a:lnTo>
                  <a:pt x="394110" y="392329"/>
                </a:lnTo>
                <a:lnTo>
                  <a:pt x="384123" y="399319"/>
                </a:lnTo>
                <a:lnTo>
                  <a:pt x="373501" y="405673"/>
                </a:lnTo>
                <a:lnTo>
                  <a:pt x="362562" y="411074"/>
                </a:lnTo>
                <a:lnTo>
                  <a:pt x="351147" y="415840"/>
                </a:lnTo>
                <a:lnTo>
                  <a:pt x="339099" y="419970"/>
                </a:lnTo>
                <a:lnTo>
                  <a:pt x="327050" y="423147"/>
                </a:lnTo>
                <a:lnTo>
                  <a:pt x="314367" y="425371"/>
                </a:lnTo>
                <a:lnTo>
                  <a:pt x="301526" y="426801"/>
                </a:lnTo>
                <a:lnTo>
                  <a:pt x="288526" y="427437"/>
                </a:lnTo>
                <a:lnTo>
                  <a:pt x="274575" y="426801"/>
                </a:lnTo>
                <a:lnTo>
                  <a:pt x="261099" y="425213"/>
                </a:lnTo>
                <a:lnTo>
                  <a:pt x="247624" y="422671"/>
                </a:lnTo>
                <a:lnTo>
                  <a:pt x="234783" y="419017"/>
                </a:lnTo>
                <a:lnTo>
                  <a:pt x="222417" y="414728"/>
                </a:lnTo>
                <a:lnTo>
                  <a:pt x="210368" y="409168"/>
                </a:lnTo>
                <a:lnTo>
                  <a:pt x="198954" y="402972"/>
                </a:lnTo>
                <a:lnTo>
                  <a:pt x="187856" y="396142"/>
                </a:lnTo>
                <a:lnTo>
                  <a:pt x="177551" y="388199"/>
                </a:lnTo>
                <a:lnTo>
                  <a:pt x="167722" y="379779"/>
                </a:lnTo>
                <a:lnTo>
                  <a:pt x="158527" y="370566"/>
                </a:lnTo>
                <a:lnTo>
                  <a:pt x="150125" y="360716"/>
                </a:lnTo>
                <a:lnTo>
                  <a:pt x="142198" y="350232"/>
                </a:lnTo>
                <a:lnTo>
                  <a:pt x="135381" y="339112"/>
                </a:lnTo>
                <a:lnTo>
                  <a:pt x="129198" y="327674"/>
                </a:lnTo>
                <a:lnTo>
                  <a:pt x="123649" y="315601"/>
                </a:lnTo>
                <a:lnTo>
                  <a:pt x="119369" y="303210"/>
                </a:lnTo>
                <a:lnTo>
                  <a:pt x="115881" y="290343"/>
                </a:lnTo>
                <a:lnTo>
                  <a:pt x="113186" y="276840"/>
                </a:lnTo>
                <a:lnTo>
                  <a:pt x="111601" y="263337"/>
                </a:lnTo>
                <a:lnTo>
                  <a:pt x="111125" y="249357"/>
                </a:lnTo>
                <a:lnTo>
                  <a:pt x="111601" y="235537"/>
                </a:lnTo>
                <a:lnTo>
                  <a:pt x="113186" y="221875"/>
                </a:lnTo>
                <a:lnTo>
                  <a:pt x="115881" y="208531"/>
                </a:lnTo>
                <a:lnTo>
                  <a:pt x="119369" y="195664"/>
                </a:lnTo>
                <a:lnTo>
                  <a:pt x="123649" y="183114"/>
                </a:lnTo>
                <a:lnTo>
                  <a:pt x="129198" y="171200"/>
                </a:lnTo>
                <a:lnTo>
                  <a:pt x="135381" y="159444"/>
                </a:lnTo>
                <a:lnTo>
                  <a:pt x="142198" y="148642"/>
                </a:lnTo>
                <a:lnTo>
                  <a:pt x="150125" y="138157"/>
                </a:lnTo>
                <a:lnTo>
                  <a:pt x="158527" y="128308"/>
                </a:lnTo>
                <a:lnTo>
                  <a:pt x="167722" y="119094"/>
                </a:lnTo>
                <a:lnTo>
                  <a:pt x="177551" y="110516"/>
                </a:lnTo>
                <a:lnTo>
                  <a:pt x="187856" y="102732"/>
                </a:lnTo>
                <a:lnTo>
                  <a:pt x="198954" y="95584"/>
                </a:lnTo>
                <a:lnTo>
                  <a:pt x="210368" y="89388"/>
                </a:lnTo>
                <a:lnTo>
                  <a:pt x="222417" y="84146"/>
                </a:lnTo>
                <a:lnTo>
                  <a:pt x="234783" y="79698"/>
                </a:lnTo>
                <a:lnTo>
                  <a:pt x="247624" y="76044"/>
                </a:lnTo>
                <a:lnTo>
                  <a:pt x="261099" y="73661"/>
                </a:lnTo>
                <a:lnTo>
                  <a:pt x="274575" y="72073"/>
                </a:lnTo>
                <a:close/>
                <a:moveTo>
                  <a:pt x="561981" y="0"/>
                </a:moveTo>
                <a:lnTo>
                  <a:pt x="563410" y="0"/>
                </a:lnTo>
                <a:lnTo>
                  <a:pt x="567059" y="158"/>
                </a:lnTo>
                <a:lnTo>
                  <a:pt x="570074" y="1108"/>
                </a:lnTo>
                <a:lnTo>
                  <a:pt x="572613" y="2375"/>
                </a:lnTo>
                <a:lnTo>
                  <a:pt x="574359" y="4434"/>
                </a:lnTo>
                <a:lnTo>
                  <a:pt x="575628" y="6968"/>
                </a:lnTo>
                <a:lnTo>
                  <a:pt x="576263" y="10135"/>
                </a:lnTo>
                <a:lnTo>
                  <a:pt x="576263" y="14094"/>
                </a:lnTo>
                <a:lnTo>
                  <a:pt x="571820" y="109587"/>
                </a:lnTo>
                <a:lnTo>
                  <a:pt x="571661" y="112437"/>
                </a:lnTo>
                <a:lnTo>
                  <a:pt x="571185" y="114971"/>
                </a:lnTo>
                <a:lnTo>
                  <a:pt x="570233" y="117663"/>
                </a:lnTo>
                <a:lnTo>
                  <a:pt x="568964" y="119880"/>
                </a:lnTo>
                <a:lnTo>
                  <a:pt x="567059" y="121939"/>
                </a:lnTo>
                <a:lnTo>
                  <a:pt x="564520" y="123681"/>
                </a:lnTo>
                <a:lnTo>
                  <a:pt x="561823" y="124948"/>
                </a:lnTo>
                <a:lnTo>
                  <a:pt x="559601" y="125106"/>
                </a:lnTo>
                <a:lnTo>
                  <a:pt x="557380" y="124631"/>
                </a:lnTo>
                <a:lnTo>
                  <a:pt x="555475" y="123839"/>
                </a:lnTo>
                <a:lnTo>
                  <a:pt x="553571" y="122572"/>
                </a:lnTo>
                <a:lnTo>
                  <a:pt x="551984" y="120989"/>
                </a:lnTo>
                <a:lnTo>
                  <a:pt x="550239" y="119405"/>
                </a:lnTo>
                <a:lnTo>
                  <a:pt x="520723" y="90108"/>
                </a:lnTo>
                <a:lnTo>
                  <a:pt x="509774" y="101193"/>
                </a:lnTo>
                <a:lnTo>
                  <a:pt x="419324" y="191301"/>
                </a:lnTo>
                <a:lnTo>
                  <a:pt x="391713" y="219173"/>
                </a:lnTo>
                <a:lnTo>
                  <a:pt x="298564" y="312131"/>
                </a:lnTo>
                <a:lnTo>
                  <a:pt x="293169" y="317516"/>
                </a:lnTo>
                <a:lnTo>
                  <a:pt x="290313" y="319733"/>
                </a:lnTo>
                <a:lnTo>
                  <a:pt x="287298" y="321633"/>
                </a:lnTo>
                <a:lnTo>
                  <a:pt x="284124" y="322900"/>
                </a:lnTo>
                <a:lnTo>
                  <a:pt x="280633" y="323692"/>
                </a:lnTo>
                <a:lnTo>
                  <a:pt x="279681" y="323692"/>
                </a:lnTo>
                <a:lnTo>
                  <a:pt x="278888" y="323850"/>
                </a:lnTo>
                <a:lnTo>
                  <a:pt x="277935" y="323850"/>
                </a:lnTo>
                <a:lnTo>
                  <a:pt x="273810" y="323534"/>
                </a:lnTo>
                <a:lnTo>
                  <a:pt x="269843" y="322267"/>
                </a:lnTo>
                <a:lnTo>
                  <a:pt x="266034" y="320366"/>
                </a:lnTo>
                <a:lnTo>
                  <a:pt x="262702" y="317516"/>
                </a:lnTo>
                <a:lnTo>
                  <a:pt x="257306" y="312131"/>
                </a:lnTo>
                <a:lnTo>
                  <a:pt x="237471" y="292336"/>
                </a:lnTo>
                <a:lnTo>
                  <a:pt x="190500" y="245303"/>
                </a:lnTo>
                <a:lnTo>
                  <a:pt x="191452" y="235643"/>
                </a:lnTo>
                <a:lnTo>
                  <a:pt x="193198" y="226141"/>
                </a:lnTo>
                <a:lnTo>
                  <a:pt x="195737" y="217114"/>
                </a:lnTo>
                <a:lnTo>
                  <a:pt x="199228" y="208246"/>
                </a:lnTo>
                <a:lnTo>
                  <a:pt x="203671" y="200011"/>
                </a:lnTo>
                <a:lnTo>
                  <a:pt x="208749" y="192093"/>
                </a:lnTo>
                <a:lnTo>
                  <a:pt x="277935" y="261139"/>
                </a:lnTo>
                <a:lnTo>
                  <a:pt x="280633" y="258447"/>
                </a:lnTo>
                <a:lnTo>
                  <a:pt x="485019" y="54318"/>
                </a:lnTo>
                <a:lnTo>
                  <a:pt x="469786" y="39273"/>
                </a:lnTo>
                <a:lnTo>
                  <a:pt x="455028" y="24071"/>
                </a:lnTo>
                <a:lnTo>
                  <a:pt x="453441" y="22645"/>
                </a:lnTo>
                <a:lnTo>
                  <a:pt x="452171" y="21062"/>
                </a:lnTo>
                <a:lnTo>
                  <a:pt x="451219" y="19478"/>
                </a:lnTo>
                <a:lnTo>
                  <a:pt x="450426" y="17736"/>
                </a:lnTo>
                <a:lnTo>
                  <a:pt x="450109" y="15836"/>
                </a:lnTo>
                <a:lnTo>
                  <a:pt x="450267" y="13461"/>
                </a:lnTo>
                <a:lnTo>
                  <a:pt x="451219" y="11243"/>
                </a:lnTo>
                <a:lnTo>
                  <a:pt x="452806" y="8551"/>
                </a:lnTo>
                <a:lnTo>
                  <a:pt x="454552" y="6809"/>
                </a:lnTo>
                <a:lnTo>
                  <a:pt x="456615" y="5542"/>
                </a:lnTo>
                <a:lnTo>
                  <a:pt x="459154" y="5067"/>
                </a:lnTo>
                <a:lnTo>
                  <a:pt x="461534" y="4751"/>
                </a:lnTo>
                <a:lnTo>
                  <a:pt x="464073" y="4592"/>
                </a:lnTo>
                <a:close/>
              </a:path>
            </a:pathLst>
          </a:custGeom>
          <a:solidFill>
            <a:sysClr val="window" lastClr="FFFFFF"/>
          </a:solidFill>
          <a:ln w="0">
            <a:noFill/>
            <a:prstDash val="solid"/>
            <a:round/>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07" name="Group 62"/>
          <p:cNvGrpSpPr/>
          <p:nvPr/>
        </p:nvGrpSpPr>
        <p:grpSpPr>
          <a:xfrm>
            <a:off x="5783947" y="5017770"/>
            <a:ext cx="623268" cy="458086"/>
            <a:chOff x="685800" y="2752725"/>
            <a:chExt cx="581025" cy="427038"/>
          </a:xfrm>
          <a:solidFill>
            <a:sysClr val="window" lastClr="FFFFFF"/>
          </a:solidFill>
        </p:grpSpPr>
        <p:sp>
          <p:nvSpPr>
            <p:cNvPr id="108" name="Freeform 274"/>
            <p:cNvSpPr>
              <a:spLocks noEditPoints="1"/>
            </p:cNvSpPr>
            <p:nvPr/>
          </p:nvSpPr>
          <p:spPr bwMode="auto">
            <a:xfrm>
              <a:off x="685800" y="2752725"/>
              <a:ext cx="503238" cy="365125"/>
            </a:xfrm>
            <a:custGeom>
              <a:avLst/>
              <a:gdLst>
                <a:gd name="T0" fmla="*/ 378 w 3169"/>
                <a:gd name="T1" fmla="*/ 260 h 2308"/>
                <a:gd name="T2" fmla="*/ 325 w 3169"/>
                <a:gd name="T3" fmla="*/ 283 h 2308"/>
                <a:gd name="T4" fmla="*/ 284 w 3169"/>
                <a:gd name="T5" fmla="*/ 323 h 2308"/>
                <a:gd name="T6" fmla="*/ 262 w 3169"/>
                <a:gd name="T7" fmla="*/ 376 h 2308"/>
                <a:gd name="T8" fmla="*/ 258 w 3169"/>
                <a:gd name="T9" fmla="*/ 464 h 2308"/>
                <a:gd name="T10" fmla="*/ 2947 w 3169"/>
                <a:gd name="T11" fmla="*/ 406 h 2308"/>
                <a:gd name="T12" fmla="*/ 2935 w 3169"/>
                <a:gd name="T13" fmla="*/ 349 h 2308"/>
                <a:gd name="T14" fmla="*/ 2902 w 3169"/>
                <a:gd name="T15" fmla="*/ 301 h 2308"/>
                <a:gd name="T16" fmla="*/ 2856 w 3169"/>
                <a:gd name="T17" fmla="*/ 269 h 2308"/>
                <a:gd name="T18" fmla="*/ 2797 w 3169"/>
                <a:gd name="T19" fmla="*/ 258 h 2308"/>
                <a:gd name="T20" fmla="*/ 413 w 3169"/>
                <a:gd name="T21" fmla="*/ 0 h 2308"/>
                <a:gd name="T22" fmla="*/ 2807 w 3169"/>
                <a:gd name="T23" fmla="*/ 3 h 2308"/>
                <a:gd name="T24" fmla="*/ 2905 w 3169"/>
                <a:gd name="T25" fmla="*/ 27 h 2308"/>
                <a:gd name="T26" fmla="*/ 2991 w 3169"/>
                <a:gd name="T27" fmla="*/ 74 h 2308"/>
                <a:gd name="T28" fmla="*/ 3064 w 3169"/>
                <a:gd name="T29" fmla="*/ 138 h 2308"/>
                <a:gd name="T30" fmla="*/ 3120 w 3169"/>
                <a:gd name="T31" fmla="*/ 218 h 2308"/>
                <a:gd name="T32" fmla="*/ 3156 w 3169"/>
                <a:gd name="T33" fmla="*/ 311 h 2308"/>
                <a:gd name="T34" fmla="*/ 3169 w 3169"/>
                <a:gd name="T35" fmla="*/ 412 h 2308"/>
                <a:gd name="T36" fmla="*/ 3122 w 3169"/>
                <a:gd name="T37" fmla="*/ 962 h 2308"/>
                <a:gd name="T38" fmla="*/ 2961 w 3169"/>
                <a:gd name="T39" fmla="*/ 962 h 2308"/>
                <a:gd name="T40" fmla="*/ 2947 w 3169"/>
                <a:gd name="T41" fmla="*/ 856 h 2308"/>
                <a:gd name="T42" fmla="*/ 258 w 3169"/>
                <a:gd name="T43" fmla="*/ 1900 h 2308"/>
                <a:gd name="T44" fmla="*/ 270 w 3169"/>
                <a:gd name="T45" fmla="*/ 1958 h 2308"/>
                <a:gd name="T46" fmla="*/ 302 w 3169"/>
                <a:gd name="T47" fmla="*/ 2006 h 2308"/>
                <a:gd name="T48" fmla="*/ 349 w 3169"/>
                <a:gd name="T49" fmla="*/ 2038 h 2308"/>
                <a:gd name="T50" fmla="*/ 408 w 3169"/>
                <a:gd name="T51" fmla="*/ 2049 h 2308"/>
                <a:gd name="T52" fmla="*/ 2246 w 3169"/>
                <a:gd name="T53" fmla="*/ 2308 h 2308"/>
                <a:gd name="T54" fmla="*/ 362 w 3169"/>
                <a:gd name="T55" fmla="*/ 2305 h 2308"/>
                <a:gd name="T56" fmla="*/ 264 w 3169"/>
                <a:gd name="T57" fmla="*/ 2279 h 2308"/>
                <a:gd name="T58" fmla="*/ 177 w 3169"/>
                <a:gd name="T59" fmla="*/ 2234 h 2308"/>
                <a:gd name="T60" fmla="*/ 104 w 3169"/>
                <a:gd name="T61" fmla="*/ 2169 h 2308"/>
                <a:gd name="T62" fmla="*/ 49 w 3169"/>
                <a:gd name="T63" fmla="*/ 2089 h 2308"/>
                <a:gd name="T64" fmla="*/ 12 w 3169"/>
                <a:gd name="T65" fmla="*/ 1997 h 2308"/>
                <a:gd name="T66" fmla="*/ 0 w 3169"/>
                <a:gd name="T67" fmla="*/ 1895 h 2308"/>
                <a:gd name="T68" fmla="*/ 3 w 3169"/>
                <a:gd name="T69" fmla="*/ 361 h 2308"/>
                <a:gd name="T70" fmla="*/ 28 w 3169"/>
                <a:gd name="T71" fmla="*/ 263 h 2308"/>
                <a:gd name="T72" fmla="*/ 74 w 3169"/>
                <a:gd name="T73" fmla="*/ 177 h 2308"/>
                <a:gd name="T74" fmla="*/ 139 w 3169"/>
                <a:gd name="T75" fmla="*/ 104 h 2308"/>
                <a:gd name="T76" fmla="*/ 220 w 3169"/>
                <a:gd name="T77" fmla="*/ 48 h 2308"/>
                <a:gd name="T78" fmla="*/ 312 w 3169"/>
                <a:gd name="T79" fmla="*/ 12 h 2308"/>
                <a:gd name="T80" fmla="*/ 413 w 3169"/>
                <a:gd name="T81" fmla="*/ 0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69" h="2308">
                  <a:moveTo>
                    <a:pt x="408" y="258"/>
                  </a:moveTo>
                  <a:lnTo>
                    <a:pt x="378" y="260"/>
                  </a:lnTo>
                  <a:lnTo>
                    <a:pt x="349" y="269"/>
                  </a:lnTo>
                  <a:lnTo>
                    <a:pt x="325" y="283"/>
                  </a:lnTo>
                  <a:lnTo>
                    <a:pt x="303" y="301"/>
                  </a:lnTo>
                  <a:lnTo>
                    <a:pt x="284" y="323"/>
                  </a:lnTo>
                  <a:lnTo>
                    <a:pt x="271" y="349"/>
                  </a:lnTo>
                  <a:lnTo>
                    <a:pt x="262" y="376"/>
                  </a:lnTo>
                  <a:lnTo>
                    <a:pt x="258" y="406"/>
                  </a:lnTo>
                  <a:lnTo>
                    <a:pt x="258" y="464"/>
                  </a:lnTo>
                  <a:lnTo>
                    <a:pt x="2947" y="464"/>
                  </a:lnTo>
                  <a:lnTo>
                    <a:pt x="2947" y="406"/>
                  </a:lnTo>
                  <a:lnTo>
                    <a:pt x="2944" y="376"/>
                  </a:lnTo>
                  <a:lnTo>
                    <a:pt x="2935" y="349"/>
                  </a:lnTo>
                  <a:lnTo>
                    <a:pt x="2921" y="323"/>
                  </a:lnTo>
                  <a:lnTo>
                    <a:pt x="2902" y="301"/>
                  </a:lnTo>
                  <a:lnTo>
                    <a:pt x="2881" y="283"/>
                  </a:lnTo>
                  <a:lnTo>
                    <a:pt x="2856" y="269"/>
                  </a:lnTo>
                  <a:lnTo>
                    <a:pt x="2827" y="260"/>
                  </a:lnTo>
                  <a:lnTo>
                    <a:pt x="2797" y="258"/>
                  </a:lnTo>
                  <a:lnTo>
                    <a:pt x="408" y="258"/>
                  </a:lnTo>
                  <a:close/>
                  <a:moveTo>
                    <a:pt x="413" y="0"/>
                  </a:moveTo>
                  <a:lnTo>
                    <a:pt x="2756" y="0"/>
                  </a:lnTo>
                  <a:lnTo>
                    <a:pt x="2807" y="3"/>
                  </a:lnTo>
                  <a:lnTo>
                    <a:pt x="2857" y="12"/>
                  </a:lnTo>
                  <a:lnTo>
                    <a:pt x="2905" y="27"/>
                  </a:lnTo>
                  <a:lnTo>
                    <a:pt x="2949" y="47"/>
                  </a:lnTo>
                  <a:lnTo>
                    <a:pt x="2991" y="74"/>
                  </a:lnTo>
                  <a:lnTo>
                    <a:pt x="3030" y="104"/>
                  </a:lnTo>
                  <a:lnTo>
                    <a:pt x="3064" y="138"/>
                  </a:lnTo>
                  <a:lnTo>
                    <a:pt x="3094" y="177"/>
                  </a:lnTo>
                  <a:lnTo>
                    <a:pt x="3120" y="218"/>
                  </a:lnTo>
                  <a:lnTo>
                    <a:pt x="3141" y="263"/>
                  </a:lnTo>
                  <a:lnTo>
                    <a:pt x="3156" y="311"/>
                  </a:lnTo>
                  <a:lnTo>
                    <a:pt x="3165" y="360"/>
                  </a:lnTo>
                  <a:lnTo>
                    <a:pt x="3169" y="412"/>
                  </a:lnTo>
                  <a:lnTo>
                    <a:pt x="3169" y="964"/>
                  </a:lnTo>
                  <a:lnTo>
                    <a:pt x="3122" y="962"/>
                  </a:lnTo>
                  <a:lnTo>
                    <a:pt x="2976" y="962"/>
                  </a:lnTo>
                  <a:lnTo>
                    <a:pt x="2961" y="962"/>
                  </a:lnTo>
                  <a:lnTo>
                    <a:pt x="2947" y="962"/>
                  </a:lnTo>
                  <a:lnTo>
                    <a:pt x="2947" y="856"/>
                  </a:lnTo>
                  <a:lnTo>
                    <a:pt x="258" y="856"/>
                  </a:lnTo>
                  <a:lnTo>
                    <a:pt x="258" y="1900"/>
                  </a:lnTo>
                  <a:lnTo>
                    <a:pt x="262" y="1930"/>
                  </a:lnTo>
                  <a:lnTo>
                    <a:pt x="270" y="1958"/>
                  </a:lnTo>
                  <a:lnTo>
                    <a:pt x="284" y="1984"/>
                  </a:lnTo>
                  <a:lnTo>
                    <a:pt x="302" y="2006"/>
                  </a:lnTo>
                  <a:lnTo>
                    <a:pt x="324" y="2023"/>
                  </a:lnTo>
                  <a:lnTo>
                    <a:pt x="349" y="2038"/>
                  </a:lnTo>
                  <a:lnTo>
                    <a:pt x="377" y="2047"/>
                  </a:lnTo>
                  <a:lnTo>
                    <a:pt x="408" y="2049"/>
                  </a:lnTo>
                  <a:lnTo>
                    <a:pt x="2246" y="2049"/>
                  </a:lnTo>
                  <a:lnTo>
                    <a:pt x="2246" y="2308"/>
                  </a:lnTo>
                  <a:lnTo>
                    <a:pt x="413" y="2308"/>
                  </a:lnTo>
                  <a:lnTo>
                    <a:pt x="362" y="2305"/>
                  </a:lnTo>
                  <a:lnTo>
                    <a:pt x="312" y="2295"/>
                  </a:lnTo>
                  <a:lnTo>
                    <a:pt x="264" y="2279"/>
                  </a:lnTo>
                  <a:lnTo>
                    <a:pt x="220" y="2260"/>
                  </a:lnTo>
                  <a:lnTo>
                    <a:pt x="177" y="2234"/>
                  </a:lnTo>
                  <a:lnTo>
                    <a:pt x="140" y="2203"/>
                  </a:lnTo>
                  <a:lnTo>
                    <a:pt x="104" y="2169"/>
                  </a:lnTo>
                  <a:lnTo>
                    <a:pt x="74" y="2131"/>
                  </a:lnTo>
                  <a:lnTo>
                    <a:pt x="49" y="2089"/>
                  </a:lnTo>
                  <a:lnTo>
                    <a:pt x="28" y="2045"/>
                  </a:lnTo>
                  <a:lnTo>
                    <a:pt x="12" y="1997"/>
                  </a:lnTo>
                  <a:lnTo>
                    <a:pt x="3" y="1947"/>
                  </a:lnTo>
                  <a:lnTo>
                    <a:pt x="0" y="1895"/>
                  </a:lnTo>
                  <a:lnTo>
                    <a:pt x="0" y="412"/>
                  </a:lnTo>
                  <a:lnTo>
                    <a:pt x="3" y="361"/>
                  </a:lnTo>
                  <a:lnTo>
                    <a:pt x="12" y="311"/>
                  </a:lnTo>
                  <a:lnTo>
                    <a:pt x="28" y="263"/>
                  </a:lnTo>
                  <a:lnTo>
                    <a:pt x="49" y="219"/>
                  </a:lnTo>
                  <a:lnTo>
                    <a:pt x="74" y="177"/>
                  </a:lnTo>
                  <a:lnTo>
                    <a:pt x="104" y="138"/>
                  </a:lnTo>
                  <a:lnTo>
                    <a:pt x="139" y="104"/>
                  </a:lnTo>
                  <a:lnTo>
                    <a:pt x="177" y="74"/>
                  </a:lnTo>
                  <a:lnTo>
                    <a:pt x="220" y="48"/>
                  </a:lnTo>
                  <a:lnTo>
                    <a:pt x="264" y="27"/>
                  </a:lnTo>
                  <a:lnTo>
                    <a:pt x="312" y="12"/>
                  </a:lnTo>
                  <a:lnTo>
                    <a:pt x="362" y="3"/>
                  </a:lnTo>
                  <a:lnTo>
                    <a:pt x="41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9" name="Freeform 275"/>
            <p:cNvSpPr>
              <a:spLocks noEditPoints="1"/>
            </p:cNvSpPr>
            <p:nvPr/>
          </p:nvSpPr>
          <p:spPr bwMode="auto">
            <a:xfrm>
              <a:off x="1073150" y="2935288"/>
              <a:ext cx="193675" cy="244475"/>
            </a:xfrm>
            <a:custGeom>
              <a:avLst/>
              <a:gdLst>
                <a:gd name="T0" fmla="*/ 561 w 1218"/>
                <a:gd name="T1" fmla="*/ 966 h 1541"/>
                <a:gd name="T2" fmla="*/ 516 w 1218"/>
                <a:gd name="T3" fmla="*/ 1013 h 1541"/>
                <a:gd name="T4" fmla="*/ 510 w 1218"/>
                <a:gd name="T5" fmla="*/ 1080 h 1541"/>
                <a:gd name="T6" fmla="*/ 548 w 1218"/>
                <a:gd name="T7" fmla="*/ 1135 h 1541"/>
                <a:gd name="T8" fmla="*/ 558 w 1218"/>
                <a:gd name="T9" fmla="*/ 1155 h 1541"/>
                <a:gd name="T10" fmla="*/ 568 w 1218"/>
                <a:gd name="T11" fmla="*/ 1316 h 1541"/>
                <a:gd name="T12" fmla="*/ 609 w 1218"/>
                <a:gd name="T13" fmla="*/ 1336 h 1541"/>
                <a:gd name="T14" fmla="*/ 649 w 1218"/>
                <a:gd name="T15" fmla="*/ 1316 h 1541"/>
                <a:gd name="T16" fmla="*/ 659 w 1218"/>
                <a:gd name="T17" fmla="*/ 1156 h 1541"/>
                <a:gd name="T18" fmla="*/ 669 w 1218"/>
                <a:gd name="T19" fmla="*/ 1134 h 1541"/>
                <a:gd name="T20" fmla="*/ 707 w 1218"/>
                <a:gd name="T21" fmla="*/ 1078 h 1541"/>
                <a:gd name="T22" fmla="*/ 699 w 1218"/>
                <a:gd name="T23" fmla="*/ 1009 h 1541"/>
                <a:gd name="T24" fmla="*/ 649 w 1218"/>
                <a:gd name="T25" fmla="*/ 962 h 1541"/>
                <a:gd name="T26" fmla="*/ 536 w 1218"/>
                <a:gd name="T27" fmla="*/ 201 h 1541"/>
                <a:gd name="T28" fmla="*/ 438 w 1218"/>
                <a:gd name="T29" fmla="*/ 228 h 1541"/>
                <a:gd name="T30" fmla="*/ 368 w 1218"/>
                <a:gd name="T31" fmla="*/ 297 h 1541"/>
                <a:gd name="T32" fmla="*/ 341 w 1218"/>
                <a:gd name="T33" fmla="*/ 395 h 1541"/>
                <a:gd name="T34" fmla="*/ 347 w 1218"/>
                <a:gd name="T35" fmla="*/ 692 h 1541"/>
                <a:gd name="T36" fmla="*/ 877 w 1218"/>
                <a:gd name="T37" fmla="*/ 649 h 1541"/>
                <a:gd name="T38" fmla="*/ 873 w 1218"/>
                <a:gd name="T39" fmla="*/ 361 h 1541"/>
                <a:gd name="T40" fmla="*/ 831 w 1218"/>
                <a:gd name="T41" fmla="*/ 271 h 1541"/>
                <a:gd name="T42" fmla="*/ 750 w 1218"/>
                <a:gd name="T43" fmla="*/ 213 h 1541"/>
                <a:gd name="T44" fmla="*/ 536 w 1218"/>
                <a:gd name="T45" fmla="*/ 201 h 1541"/>
                <a:gd name="T46" fmla="*/ 733 w 1218"/>
                <a:gd name="T47" fmla="*/ 4 h 1541"/>
                <a:gd name="T48" fmla="*/ 868 w 1218"/>
                <a:gd name="T49" fmla="*/ 47 h 1541"/>
                <a:gd name="T50" fmla="*/ 978 w 1218"/>
                <a:gd name="T51" fmla="*/ 132 h 1541"/>
                <a:gd name="T52" fmla="*/ 1051 w 1218"/>
                <a:gd name="T53" fmla="*/ 252 h 1541"/>
                <a:gd name="T54" fmla="*/ 1078 w 1218"/>
                <a:gd name="T55" fmla="*/ 394 h 1541"/>
                <a:gd name="T56" fmla="*/ 1075 w 1218"/>
                <a:gd name="T57" fmla="*/ 695 h 1541"/>
                <a:gd name="T58" fmla="*/ 1156 w 1218"/>
                <a:gd name="T59" fmla="*/ 737 h 1541"/>
                <a:gd name="T60" fmla="*/ 1207 w 1218"/>
                <a:gd name="T61" fmla="*/ 813 h 1541"/>
                <a:gd name="T62" fmla="*/ 1218 w 1218"/>
                <a:gd name="T63" fmla="*/ 1358 h 1541"/>
                <a:gd name="T64" fmla="*/ 1192 w 1218"/>
                <a:gd name="T65" fmla="*/ 1450 h 1541"/>
                <a:gd name="T66" fmla="*/ 1127 w 1218"/>
                <a:gd name="T67" fmla="*/ 1517 h 1541"/>
                <a:gd name="T68" fmla="*/ 1034 w 1218"/>
                <a:gd name="T69" fmla="*/ 1541 h 1541"/>
                <a:gd name="T70" fmla="*/ 119 w 1218"/>
                <a:gd name="T71" fmla="*/ 1530 h 1541"/>
                <a:gd name="T72" fmla="*/ 43 w 1218"/>
                <a:gd name="T73" fmla="*/ 1476 h 1541"/>
                <a:gd name="T74" fmla="*/ 2 w 1218"/>
                <a:gd name="T75" fmla="*/ 1391 h 1541"/>
                <a:gd name="T76" fmla="*/ 2 w 1218"/>
                <a:gd name="T77" fmla="*/ 842 h 1541"/>
                <a:gd name="T78" fmla="*/ 41 w 1218"/>
                <a:gd name="T79" fmla="*/ 759 h 1541"/>
                <a:gd name="T80" fmla="*/ 115 w 1218"/>
                <a:gd name="T81" fmla="*/ 704 h 1541"/>
                <a:gd name="T82" fmla="*/ 142 w 1218"/>
                <a:gd name="T83" fmla="*/ 648 h 1541"/>
                <a:gd name="T84" fmla="*/ 154 w 1218"/>
                <a:gd name="T85" fmla="*/ 297 h 1541"/>
                <a:gd name="T86" fmla="*/ 213 w 1218"/>
                <a:gd name="T87" fmla="*/ 169 h 1541"/>
                <a:gd name="T88" fmla="*/ 312 w 1218"/>
                <a:gd name="T89" fmla="*/ 70 h 1541"/>
                <a:gd name="T90" fmla="*/ 439 w 1218"/>
                <a:gd name="T91" fmla="*/ 1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8" h="1541">
                  <a:moveTo>
                    <a:pt x="603" y="954"/>
                  </a:moveTo>
                  <a:lnTo>
                    <a:pt x="582" y="958"/>
                  </a:lnTo>
                  <a:lnTo>
                    <a:pt x="561" y="966"/>
                  </a:lnTo>
                  <a:lnTo>
                    <a:pt x="543" y="978"/>
                  </a:lnTo>
                  <a:lnTo>
                    <a:pt x="528" y="995"/>
                  </a:lnTo>
                  <a:lnTo>
                    <a:pt x="516" y="1013"/>
                  </a:lnTo>
                  <a:lnTo>
                    <a:pt x="509" y="1036"/>
                  </a:lnTo>
                  <a:lnTo>
                    <a:pt x="507" y="1058"/>
                  </a:lnTo>
                  <a:lnTo>
                    <a:pt x="510" y="1080"/>
                  </a:lnTo>
                  <a:lnTo>
                    <a:pt x="518" y="1101"/>
                  </a:lnTo>
                  <a:lnTo>
                    <a:pt x="531" y="1119"/>
                  </a:lnTo>
                  <a:lnTo>
                    <a:pt x="548" y="1135"/>
                  </a:lnTo>
                  <a:lnTo>
                    <a:pt x="554" y="1141"/>
                  </a:lnTo>
                  <a:lnTo>
                    <a:pt x="558" y="1148"/>
                  </a:lnTo>
                  <a:lnTo>
                    <a:pt x="558" y="1155"/>
                  </a:lnTo>
                  <a:lnTo>
                    <a:pt x="558" y="1286"/>
                  </a:lnTo>
                  <a:lnTo>
                    <a:pt x="561" y="1302"/>
                  </a:lnTo>
                  <a:lnTo>
                    <a:pt x="568" y="1316"/>
                  </a:lnTo>
                  <a:lnTo>
                    <a:pt x="579" y="1327"/>
                  </a:lnTo>
                  <a:lnTo>
                    <a:pt x="592" y="1334"/>
                  </a:lnTo>
                  <a:lnTo>
                    <a:pt x="609" y="1336"/>
                  </a:lnTo>
                  <a:lnTo>
                    <a:pt x="624" y="1334"/>
                  </a:lnTo>
                  <a:lnTo>
                    <a:pt x="638" y="1327"/>
                  </a:lnTo>
                  <a:lnTo>
                    <a:pt x="649" y="1316"/>
                  </a:lnTo>
                  <a:lnTo>
                    <a:pt x="656" y="1302"/>
                  </a:lnTo>
                  <a:lnTo>
                    <a:pt x="659" y="1286"/>
                  </a:lnTo>
                  <a:lnTo>
                    <a:pt x="659" y="1156"/>
                  </a:lnTo>
                  <a:lnTo>
                    <a:pt x="660" y="1148"/>
                  </a:lnTo>
                  <a:lnTo>
                    <a:pt x="663" y="1141"/>
                  </a:lnTo>
                  <a:lnTo>
                    <a:pt x="669" y="1134"/>
                  </a:lnTo>
                  <a:lnTo>
                    <a:pt x="688" y="1118"/>
                  </a:lnTo>
                  <a:lnTo>
                    <a:pt x="700" y="1099"/>
                  </a:lnTo>
                  <a:lnTo>
                    <a:pt x="707" y="1078"/>
                  </a:lnTo>
                  <a:lnTo>
                    <a:pt x="709" y="1053"/>
                  </a:lnTo>
                  <a:lnTo>
                    <a:pt x="706" y="1030"/>
                  </a:lnTo>
                  <a:lnTo>
                    <a:pt x="699" y="1009"/>
                  </a:lnTo>
                  <a:lnTo>
                    <a:pt x="685" y="990"/>
                  </a:lnTo>
                  <a:lnTo>
                    <a:pt x="669" y="975"/>
                  </a:lnTo>
                  <a:lnTo>
                    <a:pt x="649" y="962"/>
                  </a:lnTo>
                  <a:lnTo>
                    <a:pt x="625" y="956"/>
                  </a:lnTo>
                  <a:lnTo>
                    <a:pt x="603" y="954"/>
                  </a:lnTo>
                  <a:close/>
                  <a:moveTo>
                    <a:pt x="536" y="201"/>
                  </a:moveTo>
                  <a:lnTo>
                    <a:pt x="501" y="204"/>
                  </a:lnTo>
                  <a:lnTo>
                    <a:pt x="468" y="213"/>
                  </a:lnTo>
                  <a:lnTo>
                    <a:pt x="438" y="228"/>
                  </a:lnTo>
                  <a:lnTo>
                    <a:pt x="411" y="246"/>
                  </a:lnTo>
                  <a:lnTo>
                    <a:pt x="388" y="271"/>
                  </a:lnTo>
                  <a:lnTo>
                    <a:pt x="368" y="297"/>
                  </a:lnTo>
                  <a:lnTo>
                    <a:pt x="354" y="327"/>
                  </a:lnTo>
                  <a:lnTo>
                    <a:pt x="345" y="361"/>
                  </a:lnTo>
                  <a:lnTo>
                    <a:pt x="341" y="395"/>
                  </a:lnTo>
                  <a:lnTo>
                    <a:pt x="341" y="649"/>
                  </a:lnTo>
                  <a:lnTo>
                    <a:pt x="344" y="671"/>
                  </a:lnTo>
                  <a:lnTo>
                    <a:pt x="347" y="692"/>
                  </a:lnTo>
                  <a:lnTo>
                    <a:pt x="872" y="692"/>
                  </a:lnTo>
                  <a:lnTo>
                    <a:pt x="876" y="671"/>
                  </a:lnTo>
                  <a:lnTo>
                    <a:pt x="877" y="649"/>
                  </a:lnTo>
                  <a:lnTo>
                    <a:pt x="876" y="649"/>
                  </a:lnTo>
                  <a:lnTo>
                    <a:pt x="876" y="395"/>
                  </a:lnTo>
                  <a:lnTo>
                    <a:pt x="873" y="361"/>
                  </a:lnTo>
                  <a:lnTo>
                    <a:pt x="864" y="327"/>
                  </a:lnTo>
                  <a:lnTo>
                    <a:pt x="849" y="297"/>
                  </a:lnTo>
                  <a:lnTo>
                    <a:pt x="831" y="271"/>
                  </a:lnTo>
                  <a:lnTo>
                    <a:pt x="807" y="246"/>
                  </a:lnTo>
                  <a:lnTo>
                    <a:pt x="781" y="228"/>
                  </a:lnTo>
                  <a:lnTo>
                    <a:pt x="750" y="213"/>
                  </a:lnTo>
                  <a:lnTo>
                    <a:pt x="717" y="204"/>
                  </a:lnTo>
                  <a:lnTo>
                    <a:pt x="683" y="201"/>
                  </a:lnTo>
                  <a:lnTo>
                    <a:pt x="536" y="201"/>
                  </a:lnTo>
                  <a:close/>
                  <a:moveTo>
                    <a:pt x="537" y="0"/>
                  </a:moveTo>
                  <a:lnTo>
                    <a:pt x="683" y="0"/>
                  </a:lnTo>
                  <a:lnTo>
                    <a:pt x="733" y="4"/>
                  </a:lnTo>
                  <a:lnTo>
                    <a:pt x="781" y="13"/>
                  </a:lnTo>
                  <a:lnTo>
                    <a:pt x="826" y="27"/>
                  </a:lnTo>
                  <a:lnTo>
                    <a:pt x="868" y="47"/>
                  </a:lnTo>
                  <a:lnTo>
                    <a:pt x="908" y="71"/>
                  </a:lnTo>
                  <a:lnTo>
                    <a:pt x="945" y="100"/>
                  </a:lnTo>
                  <a:lnTo>
                    <a:pt x="978" y="132"/>
                  </a:lnTo>
                  <a:lnTo>
                    <a:pt x="1007" y="169"/>
                  </a:lnTo>
                  <a:lnTo>
                    <a:pt x="1031" y="209"/>
                  </a:lnTo>
                  <a:lnTo>
                    <a:pt x="1051" y="252"/>
                  </a:lnTo>
                  <a:lnTo>
                    <a:pt x="1066" y="297"/>
                  </a:lnTo>
                  <a:lnTo>
                    <a:pt x="1075" y="345"/>
                  </a:lnTo>
                  <a:lnTo>
                    <a:pt x="1078" y="394"/>
                  </a:lnTo>
                  <a:lnTo>
                    <a:pt x="1078" y="648"/>
                  </a:lnTo>
                  <a:lnTo>
                    <a:pt x="1077" y="672"/>
                  </a:lnTo>
                  <a:lnTo>
                    <a:pt x="1075" y="695"/>
                  </a:lnTo>
                  <a:lnTo>
                    <a:pt x="1105" y="705"/>
                  </a:lnTo>
                  <a:lnTo>
                    <a:pt x="1131" y="720"/>
                  </a:lnTo>
                  <a:lnTo>
                    <a:pt x="1156" y="737"/>
                  </a:lnTo>
                  <a:lnTo>
                    <a:pt x="1177" y="760"/>
                  </a:lnTo>
                  <a:lnTo>
                    <a:pt x="1194" y="784"/>
                  </a:lnTo>
                  <a:lnTo>
                    <a:pt x="1207" y="813"/>
                  </a:lnTo>
                  <a:lnTo>
                    <a:pt x="1214" y="843"/>
                  </a:lnTo>
                  <a:lnTo>
                    <a:pt x="1218" y="874"/>
                  </a:lnTo>
                  <a:lnTo>
                    <a:pt x="1218" y="1358"/>
                  </a:lnTo>
                  <a:lnTo>
                    <a:pt x="1214" y="1391"/>
                  </a:lnTo>
                  <a:lnTo>
                    <a:pt x="1205" y="1421"/>
                  </a:lnTo>
                  <a:lnTo>
                    <a:pt x="1192" y="1450"/>
                  </a:lnTo>
                  <a:lnTo>
                    <a:pt x="1174" y="1476"/>
                  </a:lnTo>
                  <a:lnTo>
                    <a:pt x="1152" y="1498"/>
                  </a:lnTo>
                  <a:lnTo>
                    <a:pt x="1127" y="1517"/>
                  </a:lnTo>
                  <a:lnTo>
                    <a:pt x="1098" y="1530"/>
                  </a:lnTo>
                  <a:lnTo>
                    <a:pt x="1067" y="1539"/>
                  </a:lnTo>
                  <a:lnTo>
                    <a:pt x="1034" y="1541"/>
                  </a:lnTo>
                  <a:lnTo>
                    <a:pt x="183" y="1541"/>
                  </a:lnTo>
                  <a:lnTo>
                    <a:pt x="150" y="1539"/>
                  </a:lnTo>
                  <a:lnTo>
                    <a:pt x="119" y="1530"/>
                  </a:lnTo>
                  <a:lnTo>
                    <a:pt x="91" y="1517"/>
                  </a:lnTo>
                  <a:lnTo>
                    <a:pt x="65" y="1498"/>
                  </a:lnTo>
                  <a:lnTo>
                    <a:pt x="43" y="1476"/>
                  </a:lnTo>
                  <a:lnTo>
                    <a:pt x="24" y="1450"/>
                  </a:lnTo>
                  <a:lnTo>
                    <a:pt x="11" y="1421"/>
                  </a:lnTo>
                  <a:lnTo>
                    <a:pt x="2" y="1391"/>
                  </a:lnTo>
                  <a:lnTo>
                    <a:pt x="0" y="1358"/>
                  </a:lnTo>
                  <a:lnTo>
                    <a:pt x="0" y="874"/>
                  </a:lnTo>
                  <a:lnTo>
                    <a:pt x="2" y="842"/>
                  </a:lnTo>
                  <a:lnTo>
                    <a:pt x="11" y="812"/>
                  </a:lnTo>
                  <a:lnTo>
                    <a:pt x="24" y="784"/>
                  </a:lnTo>
                  <a:lnTo>
                    <a:pt x="41" y="759"/>
                  </a:lnTo>
                  <a:lnTo>
                    <a:pt x="63" y="736"/>
                  </a:lnTo>
                  <a:lnTo>
                    <a:pt x="88" y="719"/>
                  </a:lnTo>
                  <a:lnTo>
                    <a:pt x="115" y="704"/>
                  </a:lnTo>
                  <a:lnTo>
                    <a:pt x="145" y="695"/>
                  </a:lnTo>
                  <a:lnTo>
                    <a:pt x="143" y="671"/>
                  </a:lnTo>
                  <a:lnTo>
                    <a:pt x="142" y="648"/>
                  </a:lnTo>
                  <a:lnTo>
                    <a:pt x="142" y="394"/>
                  </a:lnTo>
                  <a:lnTo>
                    <a:pt x="145" y="345"/>
                  </a:lnTo>
                  <a:lnTo>
                    <a:pt x="154" y="297"/>
                  </a:lnTo>
                  <a:lnTo>
                    <a:pt x="168" y="252"/>
                  </a:lnTo>
                  <a:lnTo>
                    <a:pt x="188" y="209"/>
                  </a:lnTo>
                  <a:lnTo>
                    <a:pt x="213" y="169"/>
                  </a:lnTo>
                  <a:lnTo>
                    <a:pt x="242" y="132"/>
                  </a:lnTo>
                  <a:lnTo>
                    <a:pt x="275" y="100"/>
                  </a:lnTo>
                  <a:lnTo>
                    <a:pt x="312" y="70"/>
                  </a:lnTo>
                  <a:lnTo>
                    <a:pt x="351" y="46"/>
                  </a:lnTo>
                  <a:lnTo>
                    <a:pt x="394" y="27"/>
                  </a:lnTo>
                  <a:lnTo>
                    <a:pt x="439" y="13"/>
                  </a:lnTo>
                  <a:lnTo>
                    <a:pt x="487" y="4"/>
                  </a:lnTo>
                  <a:lnTo>
                    <a:pt x="53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10" name="Freeform 36"/>
          <p:cNvSpPr>
            <a:spLocks noEditPoints="1"/>
          </p:cNvSpPr>
          <p:nvPr/>
        </p:nvSpPr>
        <p:spPr bwMode="auto">
          <a:xfrm>
            <a:off x="3435172" y="3471699"/>
            <a:ext cx="435512" cy="363356"/>
          </a:xfrm>
          <a:custGeom>
            <a:avLst/>
            <a:gdLst>
              <a:gd name="T0" fmla="*/ 1436 w 3383"/>
              <a:gd name="T1" fmla="*/ 1675 h 2815"/>
              <a:gd name="T2" fmla="*/ 1474 w 3383"/>
              <a:gd name="T3" fmla="*/ 1783 h 2815"/>
              <a:gd name="T4" fmla="*/ 1394 w 3383"/>
              <a:gd name="T5" fmla="*/ 1864 h 2815"/>
              <a:gd name="T6" fmla="*/ 1160 w 3383"/>
              <a:gd name="T7" fmla="*/ 1273 h 2815"/>
              <a:gd name="T8" fmla="*/ 1048 w 3383"/>
              <a:gd name="T9" fmla="*/ 1464 h 2815"/>
              <a:gd name="T10" fmla="*/ 1010 w 3383"/>
              <a:gd name="T11" fmla="*/ 1356 h 2815"/>
              <a:gd name="T12" fmla="*/ 1090 w 3383"/>
              <a:gd name="T13" fmla="*/ 1276 h 2815"/>
              <a:gd name="T14" fmla="*/ 1184 w 3383"/>
              <a:gd name="T15" fmla="*/ 1023 h 2815"/>
              <a:gd name="T16" fmla="*/ 1115 w 3383"/>
              <a:gd name="T17" fmla="*/ 1109 h 2815"/>
              <a:gd name="T18" fmla="*/ 937 w 3383"/>
              <a:gd name="T19" fmla="*/ 1176 h 2815"/>
              <a:gd name="T20" fmla="*/ 846 w 3383"/>
              <a:gd name="T21" fmla="*/ 1340 h 2815"/>
              <a:gd name="T22" fmla="*/ 888 w 3383"/>
              <a:gd name="T23" fmla="*/ 1528 h 2815"/>
              <a:gd name="T24" fmla="*/ 1037 w 3383"/>
              <a:gd name="T25" fmla="*/ 1640 h 2815"/>
              <a:gd name="T26" fmla="*/ 926 w 3383"/>
              <a:gd name="T27" fmla="*/ 1867 h 2815"/>
              <a:gd name="T28" fmla="*/ 846 w 3383"/>
              <a:gd name="T29" fmla="*/ 1926 h 2815"/>
              <a:gd name="T30" fmla="*/ 884 w 3383"/>
              <a:gd name="T31" fmla="*/ 2019 h 2815"/>
              <a:gd name="T32" fmla="*/ 1163 w 3383"/>
              <a:gd name="T33" fmla="*/ 2100 h 2815"/>
              <a:gd name="T34" fmla="*/ 1242 w 3383"/>
              <a:gd name="T35" fmla="*/ 2161 h 2815"/>
              <a:gd name="T36" fmla="*/ 1321 w 3383"/>
              <a:gd name="T37" fmla="*/ 2100 h 2815"/>
              <a:gd name="T38" fmla="*/ 1447 w 3383"/>
              <a:gd name="T39" fmla="*/ 2019 h 2815"/>
              <a:gd name="T40" fmla="*/ 1596 w 3383"/>
              <a:gd name="T41" fmla="*/ 1907 h 2815"/>
              <a:gd name="T42" fmla="*/ 1637 w 3383"/>
              <a:gd name="T43" fmla="*/ 1719 h 2815"/>
              <a:gd name="T44" fmla="*/ 1547 w 3383"/>
              <a:gd name="T45" fmla="*/ 1554 h 2815"/>
              <a:gd name="T46" fmla="*/ 1369 w 3383"/>
              <a:gd name="T47" fmla="*/ 1487 h 2815"/>
              <a:gd name="T48" fmla="*/ 1599 w 3383"/>
              <a:gd name="T49" fmla="*/ 1261 h 2815"/>
              <a:gd name="T50" fmla="*/ 1637 w 3383"/>
              <a:gd name="T51" fmla="*/ 1169 h 2815"/>
              <a:gd name="T52" fmla="*/ 1558 w 3383"/>
              <a:gd name="T53" fmla="*/ 1109 h 2815"/>
              <a:gd name="T54" fmla="*/ 1300 w 3383"/>
              <a:gd name="T55" fmla="*/ 1023 h 2815"/>
              <a:gd name="T56" fmla="*/ 2073 w 3383"/>
              <a:gd name="T57" fmla="*/ 814 h 2815"/>
              <a:gd name="T58" fmla="*/ 2308 w 3383"/>
              <a:gd name="T59" fmla="*/ 887 h 2815"/>
              <a:gd name="T60" fmla="*/ 2456 w 3383"/>
              <a:gd name="T61" fmla="*/ 1076 h 2815"/>
              <a:gd name="T62" fmla="*/ 2482 w 3383"/>
              <a:gd name="T63" fmla="*/ 1984 h 2815"/>
              <a:gd name="T64" fmla="*/ 2414 w 3383"/>
              <a:gd name="T65" fmla="*/ 2167 h 2815"/>
              <a:gd name="T66" fmla="*/ 2277 w 3383"/>
              <a:gd name="T67" fmla="*/ 2294 h 2815"/>
              <a:gd name="T68" fmla="*/ 2073 w 3383"/>
              <a:gd name="T69" fmla="*/ 2349 h 2815"/>
              <a:gd name="T70" fmla="*/ 389 w 3383"/>
              <a:gd name="T71" fmla="*/ 2348 h 2815"/>
              <a:gd name="T72" fmla="*/ 238 w 3383"/>
              <a:gd name="T73" fmla="*/ 2311 h 2815"/>
              <a:gd name="T74" fmla="*/ 97 w 3383"/>
              <a:gd name="T75" fmla="*/ 2203 h 2815"/>
              <a:gd name="T76" fmla="*/ 3 w 3383"/>
              <a:gd name="T77" fmla="*/ 1987 h 2815"/>
              <a:gd name="T78" fmla="*/ 18 w 3383"/>
              <a:gd name="T79" fmla="*/ 1103 h 2815"/>
              <a:gd name="T80" fmla="*/ 64 w 3383"/>
              <a:gd name="T81" fmla="*/ 1005 h 2815"/>
              <a:gd name="T82" fmla="*/ 191 w 3383"/>
              <a:gd name="T83" fmla="*/ 878 h 2815"/>
              <a:gd name="T84" fmla="*/ 348 w 3383"/>
              <a:gd name="T85" fmla="*/ 818 h 2815"/>
              <a:gd name="T86" fmla="*/ 2963 w 3383"/>
              <a:gd name="T87" fmla="*/ 3 h 2815"/>
              <a:gd name="T88" fmla="*/ 3205 w 3383"/>
              <a:gd name="T89" fmla="*/ 105 h 2815"/>
              <a:gd name="T90" fmla="*/ 3355 w 3383"/>
              <a:gd name="T91" fmla="*/ 316 h 2815"/>
              <a:gd name="T92" fmla="*/ 3380 w 3383"/>
              <a:gd name="T93" fmla="*/ 1214 h 2815"/>
              <a:gd name="T94" fmla="*/ 3278 w 3383"/>
              <a:gd name="T95" fmla="*/ 1456 h 2815"/>
              <a:gd name="T96" fmla="*/ 3067 w 3383"/>
              <a:gd name="T97" fmla="*/ 1607 h 2815"/>
              <a:gd name="T98" fmla="*/ 2647 w 3383"/>
              <a:gd name="T99" fmla="*/ 1225 h 2815"/>
              <a:gd name="T100" fmla="*/ 2577 w 3383"/>
              <a:gd name="T101" fmla="*/ 951 h 2815"/>
              <a:gd name="T102" fmla="*/ 2394 w 3383"/>
              <a:gd name="T103" fmla="*/ 748 h 2815"/>
              <a:gd name="T104" fmla="*/ 2132 w 3383"/>
              <a:gd name="T105" fmla="*/ 654 h 2815"/>
              <a:gd name="T106" fmla="*/ 853 w 3383"/>
              <a:gd name="T107" fmla="*/ 367 h 2815"/>
              <a:gd name="T108" fmla="*/ 979 w 3383"/>
              <a:gd name="T109" fmla="*/ 140 h 2815"/>
              <a:gd name="T110" fmla="*/ 1206 w 3383"/>
              <a:gd name="T111" fmla="*/ 12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3" h="2815">
                <a:moveTo>
                  <a:pt x="1324" y="1651"/>
                </a:moveTo>
                <a:lnTo>
                  <a:pt x="1369" y="1651"/>
                </a:lnTo>
                <a:lnTo>
                  <a:pt x="1394" y="1654"/>
                </a:lnTo>
                <a:lnTo>
                  <a:pt x="1417" y="1662"/>
                </a:lnTo>
                <a:lnTo>
                  <a:pt x="1436" y="1675"/>
                </a:lnTo>
                <a:lnTo>
                  <a:pt x="1454" y="1692"/>
                </a:lnTo>
                <a:lnTo>
                  <a:pt x="1466" y="1712"/>
                </a:lnTo>
                <a:lnTo>
                  <a:pt x="1474" y="1734"/>
                </a:lnTo>
                <a:lnTo>
                  <a:pt x="1477" y="1759"/>
                </a:lnTo>
                <a:lnTo>
                  <a:pt x="1474" y="1783"/>
                </a:lnTo>
                <a:lnTo>
                  <a:pt x="1466" y="1806"/>
                </a:lnTo>
                <a:lnTo>
                  <a:pt x="1454" y="1826"/>
                </a:lnTo>
                <a:lnTo>
                  <a:pt x="1436" y="1843"/>
                </a:lnTo>
                <a:lnTo>
                  <a:pt x="1417" y="1855"/>
                </a:lnTo>
                <a:lnTo>
                  <a:pt x="1394" y="1864"/>
                </a:lnTo>
                <a:lnTo>
                  <a:pt x="1369" y="1867"/>
                </a:lnTo>
                <a:lnTo>
                  <a:pt x="1324" y="1867"/>
                </a:lnTo>
                <a:lnTo>
                  <a:pt x="1324" y="1651"/>
                </a:lnTo>
                <a:close/>
                <a:moveTo>
                  <a:pt x="1115" y="1273"/>
                </a:moveTo>
                <a:lnTo>
                  <a:pt x="1160" y="1273"/>
                </a:lnTo>
                <a:lnTo>
                  <a:pt x="1160" y="1487"/>
                </a:lnTo>
                <a:lnTo>
                  <a:pt x="1115" y="1487"/>
                </a:lnTo>
                <a:lnTo>
                  <a:pt x="1090" y="1485"/>
                </a:lnTo>
                <a:lnTo>
                  <a:pt x="1067" y="1477"/>
                </a:lnTo>
                <a:lnTo>
                  <a:pt x="1048" y="1464"/>
                </a:lnTo>
                <a:lnTo>
                  <a:pt x="1030" y="1447"/>
                </a:lnTo>
                <a:lnTo>
                  <a:pt x="1018" y="1428"/>
                </a:lnTo>
                <a:lnTo>
                  <a:pt x="1010" y="1405"/>
                </a:lnTo>
                <a:lnTo>
                  <a:pt x="1007" y="1381"/>
                </a:lnTo>
                <a:lnTo>
                  <a:pt x="1010" y="1356"/>
                </a:lnTo>
                <a:lnTo>
                  <a:pt x="1018" y="1333"/>
                </a:lnTo>
                <a:lnTo>
                  <a:pt x="1030" y="1313"/>
                </a:lnTo>
                <a:lnTo>
                  <a:pt x="1048" y="1296"/>
                </a:lnTo>
                <a:lnTo>
                  <a:pt x="1067" y="1284"/>
                </a:lnTo>
                <a:lnTo>
                  <a:pt x="1090" y="1276"/>
                </a:lnTo>
                <a:lnTo>
                  <a:pt x="1115" y="1273"/>
                </a:lnTo>
                <a:close/>
                <a:moveTo>
                  <a:pt x="1242" y="999"/>
                </a:moveTo>
                <a:lnTo>
                  <a:pt x="1220" y="1002"/>
                </a:lnTo>
                <a:lnTo>
                  <a:pt x="1201" y="1011"/>
                </a:lnTo>
                <a:lnTo>
                  <a:pt x="1184" y="1023"/>
                </a:lnTo>
                <a:lnTo>
                  <a:pt x="1171" y="1039"/>
                </a:lnTo>
                <a:lnTo>
                  <a:pt x="1163" y="1059"/>
                </a:lnTo>
                <a:lnTo>
                  <a:pt x="1160" y="1080"/>
                </a:lnTo>
                <a:lnTo>
                  <a:pt x="1160" y="1109"/>
                </a:lnTo>
                <a:lnTo>
                  <a:pt x="1115" y="1109"/>
                </a:lnTo>
                <a:lnTo>
                  <a:pt x="1075" y="1112"/>
                </a:lnTo>
                <a:lnTo>
                  <a:pt x="1037" y="1120"/>
                </a:lnTo>
                <a:lnTo>
                  <a:pt x="1001" y="1135"/>
                </a:lnTo>
                <a:lnTo>
                  <a:pt x="968" y="1153"/>
                </a:lnTo>
                <a:lnTo>
                  <a:pt x="937" y="1176"/>
                </a:lnTo>
                <a:lnTo>
                  <a:pt x="910" y="1203"/>
                </a:lnTo>
                <a:lnTo>
                  <a:pt x="888" y="1233"/>
                </a:lnTo>
                <a:lnTo>
                  <a:pt x="869" y="1266"/>
                </a:lnTo>
                <a:lnTo>
                  <a:pt x="856" y="1302"/>
                </a:lnTo>
                <a:lnTo>
                  <a:pt x="846" y="1340"/>
                </a:lnTo>
                <a:lnTo>
                  <a:pt x="843" y="1381"/>
                </a:lnTo>
                <a:lnTo>
                  <a:pt x="846" y="1421"/>
                </a:lnTo>
                <a:lnTo>
                  <a:pt x="856" y="1459"/>
                </a:lnTo>
                <a:lnTo>
                  <a:pt x="869" y="1495"/>
                </a:lnTo>
                <a:lnTo>
                  <a:pt x="888" y="1528"/>
                </a:lnTo>
                <a:lnTo>
                  <a:pt x="910" y="1558"/>
                </a:lnTo>
                <a:lnTo>
                  <a:pt x="937" y="1585"/>
                </a:lnTo>
                <a:lnTo>
                  <a:pt x="968" y="1608"/>
                </a:lnTo>
                <a:lnTo>
                  <a:pt x="1001" y="1626"/>
                </a:lnTo>
                <a:lnTo>
                  <a:pt x="1037" y="1640"/>
                </a:lnTo>
                <a:lnTo>
                  <a:pt x="1075" y="1649"/>
                </a:lnTo>
                <a:lnTo>
                  <a:pt x="1115" y="1651"/>
                </a:lnTo>
                <a:lnTo>
                  <a:pt x="1160" y="1651"/>
                </a:lnTo>
                <a:lnTo>
                  <a:pt x="1160" y="1867"/>
                </a:lnTo>
                <a:lnTo>
                  <a:pt x="926" y="1867"/>
                </a:lnTo>
                <a:lnTo>
                  <a:pt x="904" y="1870"/>
                </a:lnTo>
                <a:lnTo>
                  <a:pt x="884" y="1878"/>
                </a:lnTo>
                <a:lnTo>
                  <a:pt x="868" y="1890"/>
                </a:lnTo>
                <a:lnTo>
                  <a:pt x="855" y="1907"/>
                </a:lnTo>
                <a:lnTo>
                  <a:pt x="846" y="1926"/>
                </a:lnTo>
                <a:lnTo>
                  <a:pt x="843" y="1948"/>
                </a:lnTo>
                <a:lnTo>
                  <a:pt x="846" y="1970"/>
                </a:lnTo>
                <a:lnTo>
                  <a:pt x="855" y="1989"/>
                </a:lnTo>
                <a:lnTo>
                  <a:pt x="868" y="2007"/>
                </a:lnTo>
                <a:lnTo>
                  <a:pt x="884" y="2019"/>
                </a:lnTo>
                <a:lnTo>
                  <a:pt x="904" y="2027"/>
                </a:lnTo>
                <a:lnTo>
                  <a:pt x="926" y="2030"/>
                </a:lnTo>
                <a:lnTo>
                  <a:pt x="1160" y="2030"/>
                </a:lnTo>
                <a:lnTo>
                  <a:pt x="1160" y="2078"/>
                </a:lnTo>
                <a:lnTo>
                  <a:pt x="1163" y="2100"/>
                </a:lnTo>
                <a:lnTo>
                  <a:pt x="1171" y="2120"/>
                </a:lnTo>
                <a:lnTo>
                  <a:pt x="1184" y="2137"/>
                </a:lnTo>
                <a:lnTo>
                  <a:pt x="1201" y="2149"/>
                </a:lnTo>
                <a:lnTo>
                  <a:pt x="1220" y="2158"/>
                </a:lnTo>
                <a:lnTo>
                  <a:pt x="1242" y="2161"/>
                </a:lnTo>
                <a:lnTo>
                  <a:pt x="1264" y="2158"/>
                </a:lnTo>
                <a:lnTo>
                  <a:pt x="1283" y="2149"/>
                </a:lnTo>
                <a:lnTo>
                  <a:pt x="1300" y="2137"/>
                </a:lnTo>
                <a:lnTo>
                  <a:pt x="1313" y="2120"/>
                </a:lnTo>
                <a:lnTo>
                  <a:pt x="1321" y="2100"/>
                </a:lnTo>
                <a:lnTo>
                  <a:pt x="1324" y="2078"/>
                </a:lnTo>
                <a:lnTo>
                  <a:pt x="1324" y="2030"/>
                </a:lnTo>
                <a:lnTo>
                  <a:pt x="1369" y="2030"/>
                </a:lnTo>
                <a:lnTo>
                  <a:pt x="1409" y="2027"/>
                </a:lnTo>
                <a:lnTo>
                  <a:pt x="1447" y="2019"/>
                </a:lnTo>
                <a:lnTo>
                  <a:pt x="1483" y="2004"/>
                </a:lnTo>
                <a:lnTo>
                  <a:pt x="1516" y="1986"/>
                </a:lnTo>
                <a:lnTo>
                  <a:pt x="1547" y="1963"/>
                </a:lnTo>
                <a:lnTo>
                  <a:pt x="1574" y="1937"/>
                </a:lnTo>
                <a:lnTo>
                  <a:pt x="1596" y="1907"/>
                </a:lnTo>
                <a:lnTo>
                  <a:pt x="1615" y="1873"/>
                </a:lnTo>
                <a:lnTo>
                  <a:pt x="1628" y="1837"/>
                </a:lnTo>
                <a:lnTo>
                  <a:pt x="1637" y="1799"/>
                </a:lnTo>
                <a:lnTo>
                  <a:pt x="1641" y="1759"/>
                </a:lnTo>
                <a:lnTo>
                  <a:pt x="1637" y="1719"/>
                </a:lnTo>
                <a:lnTo>
                  <a:pt x="1628" y="1681"/>
                </a:lnTo>
                <a:lnTo>
                  <a:pt x="1615" y="1645"/>
                </a:lnTo>
                <a:lnTo>
                  <a:pt x="1596" y="1612"/>
                </a:lnTo>
                <a:lnTo>
                  <a:pt x="1574" y="1581"/>
                </a:lnTo>
                <a:lnTo>
                  <a:pt x="1547" y="1554"/>
                </a:lnTo>
                <a:lnTo>
                  <a:pt x="1516" y="1532"/>
                </a:lnTo>
                <a:lnTo>
                  <a:pt x="1483" y="1513"/>
                </a:lnTo>
                <a:lnTo>
                  <a:pt x="1447" y="1500"/>
                </a:lnTo>
                <a:lnTo>
                  <a:pt x="1409" y="1491"/>
                </a:lnTo>
                <a:lnTo>
                  <a:pt x="1369" y="1487"/>
                </a:lnTo>
                <a:lnTo>
                  <a:pt x="1324" y="1487"/>
                </a:lnTo>
                <a:lnTo>
                  <a:pt x="1324" y="1273"/>
                </a:lnTo>
                <a:lnTo>
                  <a:pt x="1558" y="1273"/>
                </a:lnTo>
                <a:lnTo>
                  <a:pt x="1580" y="1270"/>
                </a:lnTo>
                <a:lnTo>
                  <a:pt x="1599" y="1261"/>
                </a:lnTo>
                <a:lnTo>
                  <a:pt x="1616" y="1249"/>
                </a:lnTo>
                <a:lnTo>
                  <a:pt x="1629" y="1233"/>
                </a:lnTo>
                <a:lnTo>
                  <a:pt x="1637" y="1213"/>
                </a:lnTo>
                <a:lnTo>
                  <a:pt x="1641" y="1191"/>
                </a:lnTo>
                <a:lnTo>
                  <a:pt x="1637" y="1169"/>
                </a:lnTo>
                <a:lnTo>
                  <a:pt x="1629" y="1149"/>
                </a:lnTo>
                <a:lnTo>
                  <a:pt x="1616" y="1133"/>
                </a:lnTo>
                <a:lnTo>
                  <a:pt x="1599" y="1120"/>
                </a:lnTo>
                <a:lnTo>
                  <a:pt x="1580" y="1112"/>
                </a:lnTo>
                <a:lnTo>
                  <a:pt x="1558" y="1109"/>
                </a:lnTo>
                <a:lnTo>
                  <a:pt x="1324" y="1109"/>
                </a:lnTo>
                <a:lnTo>
                  <a:pt x="1324" y="1080"/>
                </a:lnTo>
                <a:lnTo>
                  <a:pt x="1321" y="1059"/>
                </a:lnTo>
                <a:lnTo>
                  <a:pt x="1313" y="1039"/>
                </a:lnTo>
                <a:lnTo>
                  <a:pt x="1300" y="1023"/>
                </a:lnTo>
                <a:lnTo>
                  <a:pt x="1283" y="1011"/>
                </a:lnTo>
                <a:lnTo>
                  <a:pt x="1264" y="1002"/>
                </a:lnTo>
                <a:lnTo>
                  <a:pt x="1242" y="999"/>
                </a:lnTo>
                <a:close/>
                <a:moveTo>
                  <a:pt x="411" y="814"/>
                </a:moveTo>
                <a:lnTo>
                  <a:pt x="2073" y="814"/>
                </a:lnTo>
                <a:lnTo>
                  <a:pt x="2124" y="817"/>
                </a:lnTo>
                <a:lnTo>
                  <a:pt x="2175" y="827"/>
                </a:lnTo>
                <a:lnTo>
                  <a:pt x="2222" y="842"/>
                </a:lnTo>
                <a:lnTo>
                  <a:pt x="2266" y="862"/>
                </a:lnTo>
                <a:lnTo>
                  <a:pt x="2308" y="887"/>
                </a:lnTo>
                <a:lnTo>
                  <a:pt x="2346" y="918"/>
                </a:lnTo>
                <a:lnTo>
                  <a:pt x="2380" y="952"/>
                </a:lnTo>
                <a:lnTo>
                  <a:pt x="2410" y="990"/>
                </a:lnTo>
                <a:lnTo>
                  <a:pt x="2436" y="1032"/>
                </a:lnTo>
                <a:lnTo>
                  <a:pt x="2456" y="1076"/>
                </a:lnTo>
                <a:lnTo>
                  <a:pt x="2472" y="1124"/>
                </a:lnTo>
                <a:lnTo>
                  <a:pt x="2481" y="1173"/>
                </a:lnTo>
                <a:lnTo>
                  <a:pt x="2484" y="1225"/>
                </a:lnTo>
                <a:lnTo>
                  <a:pt x="2484" y="1938"/>
                </a:lnTo>
                <a:lnTo>
                  <a:pt x="2482" y="1984"/>
                </a:lnTo>
                <a:lnTo>
                  <a:pt x="2474" y="2028"/>
                </a:lnTo>
                <a:lnTo>
                  <a:pt x="2461" y="2071"/>
                </a:lnTo>
                <a:lnTo>
                  <a:pt x="2445" y="2112"/>
                </a:lnTo>
                <a:lnTo>
                  <a:pt x="2424" y="2150"/>
                </a:lnTo>
                <a:lnTo>
                  <a:pt x="2414" y="2167"/>
                </a:lnTo>
                <a:lnTo>
                  <a:pt x="2390" y="2199"/>
                </a:lnTo>
                <a:lnTo>
                  <a:pt x="2364" y="2229"/>
                </a:lnTo>
                <a:lnTo>
                  <a:pt x="2334" y="2254"/>
                </a:lnTo>
                <a:lnTo>
                  <a:pt x="2303" y="2278"/>
                </a:lnTo>
                <a:lnTo>
                  <a:pt x="2277" y="2294"/>
                </a:lnTo>
                <a:lnTo>
                  <a:pt x="2251" y="2308"/>
                </a:lnTo>
                <a:lnTo>
                  <a:pt x="2210" y="2325"/>
                </a:lnTo>
                <a:lnTo>
                  <a:pt x="2165" y="2337"/>
                </a:lnTo>
                <a:lnTo>
                  <a:pt x="2120" y="2346"/>
                </a:lnTo>
                <a:lnTo>
                  <a:pt x="2073" y="2349"/>
                </a:lnTo>
                <a:lnTo>
                  <a:pt x="1951" y="2349"/>
                </a:lnTo>
                <a:lnTo>
                  <a:pt x="1415" y="2815"/>
                </a:lnTo>
                <a:lnTo>
                  <a:pt x="1413" y="2349"/>
                </a:lnTo>
                <a:lnTo>
                  <a:pt x="411" y="2349"/>
                </a:lnTo>
                <a:lnTo>
                  <a:pt x="389" y="2348"/>
                </a:lnTo>
                <a:lnTo>
                  <a:pt x="348" y="2344"/>
                </a:lnTo>
                <a:lnTo>
                  <a:pt x="328" y="2341"/>
                </a:lnTo>
                <a:lnTo>
                  <a:pt x="289" y="2330"/>
                </a:lnTo>
                <a:lnTo>
                  <a:pt x="269" y="2323"/>
                </a:lnTo>
                <a:lnTo>
                  <a:pt x="238" y="2311"/>
                </a:lnTo>
                <a:lnTo>
                  <a:pt x="210" y="2295"/>
                </a:lnTo>
                <a:lnTo>
                  <a:pt x="181" y="2278"/>
                </a:lnTo>
                <a:lnTo>
                  <a:pt x="165" y="2267"/>
                </a:lnTo>
                <a:lnTo>
                  <a:pt x="129" y="2237"/>
                </a:lnTo>
                <a:lnTo>
                  <a:pt x="97" y="2203"/>
                </a:lnTo>
                <a:lnTo>
                  <a:pt x="69" y="2165"/>
                </a:lnTo>
                <a:lnTo>
                  <a:pt x="45" y="2125"/>
                </a:lnTo>
                <a:lnTo>
                  <a:pt x="26" y="2082"/>
                </a:lnTo>
                <a:lnTo>
                  <a:pt x="11" y="2035"/>
                </a:lnTo>
                <a:lnTo>
                  <a:pt x="3" y="1987"/>
                </a:lnTo>
                <a:lnTo>
                  <a:pt x="0" y="1938"/>
                </a:lnTo>
                <a:lnTo>
                  <a:pt x="0" y="1225"/>
                </a:lnTo>
                <a:lnTo>
                  <a:pt x="2" y="1183"/>
                </a:lnTo>
                <a:lnTo>
                  <a:pt x="8" y="1142"/>
                </a:lnTo>
                <a:lnTo>
                  <a:pt x="18" y="1103"/>
                </a:lnTo>
                <a:lnTo>
                  <a:pt x="18" y="1102"/>
                </a:lnTo>
                <a:lnTo>
                  <a:pt x="32" y="1065"/>
                </a:lnTo>
                <a:lnTo>
                  <a:pt x="49" y="1030"/>
                </a:lnTo>
                <a:lnTo>
                  <a:pt x="52" y="1025"/>
                </a:lnTo>
                <a:lnTo>
                  <a:pt x="64" y="1005"/>
                </a:lnTo>
                <a:lnTo>
                  <a:pt x="78" y="984"/>
                </a:lnTo>
                <a:lnTo>
                  <a:pt x="104" y="952"/>
                </a:lnTo>
                <a:lnTo>
                  <a:pt x="134" y="922"/>
                </a:lnTo>
                <a:lnTo>
                  <a:pt x="165" y="895"/>
                </a:lnTo>
                <a:lnTo>
                  <a:pt x="191" y="878"/>
                </a:lnTo>
                <a:lnTo>
                  <a:pt x="229" y="856"/>
                </a:lnTo>
                <a:lnTo>
                  <a:pt x="269" y="839"/>
                </a:lnTo>
                <a:lnTo>
                  <a:pt x="289" y="833"/>
                </a:lnTo>
                <a:lnTo>
                  <a:pt x="328" y="822"/>
                </a:lnTo>
                <a:lnTo>
                  <a:pt x="348" y="818"/>
                </a:lnTo>
                <a:lnTo>
                  <a:pt x="389" y="814"/>
                </a:lnTo>
                <a:lnTo>
                  <a:pt x="411" y="814"/>
                </a:lnTo>
                <a:close/>
                <a:moveTo>
                  <a:pt x="1315" y="0"/>
                </a:moveTo>
                <a:lnTo>
                  <a:pt x="2907" y="0"/>
                </a:lnTo>
                <a:lnTo>
                  <a:pt x="2963" y="3"/>
                </a:lnTo>
                <a:lnTo>
                  <a:pt x="3016" y="12"/>
                </a:lnTo>
                <a:lnTo>
                  <a:pt x="3067" y="28"/>
                </a:lnTo>
                <a:lnTo>
                  <a:pt x="3117" y="48"/>
                </a:lnTo>
                <a:lnTo>
                  <a:pt x="3162" y="74"/>
                </a:lnTo>
                <a:lnTo>
                  <a:pt x="3205" y="105"/>
                </a:lnTo>
                <a:lnTo>
                  <a:pt x="3243" y="140"/>
                </a:lnTo>
                <a:lnTo>
                  <a:pt x="3278" y="179"/>
                </a:lnTo>
                <a:lnTo>
                  <a:pt x="3309" y="221"/>
                </a:lnTo>
                <a:lnTo>
                  <a:pt x="3335" y="267"/>
                </a:lnTo>
                <a:lnTo>
                  <a:pt x="3355" y="316"/>
                </a:lnTo>
                <a:lnTo>
                  <a:pt x="3370" y="367"/>
                </a:lnTo>
                <a:lnTo>
                  <a:pt x="3380" y="421"/>
                </a:lnTo>
                <a:lnTo>
                  <a:pt x="3383" y="476"/>
                </a:lnTo>
                <a:lnTo>
                  <a:pt x="3383" y="1159"/>
                </a:lnTo>
                <a:lnTo>
                  <a:pt x="3380" y="1214"/>
                </a:lnTo>
                <a:lnTo>
                  <a:pt x="3370" y="1267"/>
                </a:lnTo>
                <a:lnTo>
                  <a:pt x="3355" y="1319"/>
                </a:lnTo>
                <a:lnTo>
                  <a:pt x="3335" y="1367"/>
                </a:lnTo>
                <a:lnTo>
                  <a:pt x="3309" y="1413"/>
                </a:lnTo>
                <a:lnTo>
                  <a:pt x="3278" y="1456"/>
                </a:lnTo>
                <a:lnTo>
                  <a:pt x="3243" y="1495"/>
                </a:lnTo>
                <a:lnTo>
                  <a:pt x="3205" y="1530"/>
                </a:lnTo>
                <a:lnTo>
                  <a:pt x="3162" y="1559"/>
                </a:lnTo>
                <a:lnTo>
                  <a:pt x="3117" y="1585"/>
                </a:lnTo>
                <a:lnTo>
                  <a:pt x="3067" y="1607"/>
                </a:lnTo>
                <a:lnTo>
                  <a:pt x="3016" y="1621"/>
                </a:lnTo>
                <a:lnTo>
                  <a:pt x="2963" y="1630"/>
                </a:lnTo>
                <a:lnTo>
                  <a:pt x="2907" y="1634"/>
                </a:lnTo>
                <a:lnTo>
                  <a:pt x="2647" y="1634"/>
                </a:lnTo>
                <a:lnTo>
                  <a:pt x="2647" y="1225"/>
                </a:lnTo>
                <a:lnTo>
                  <a:pt x="2644" y="1167"/>
                </a:lnTo>
                <a:lnTo>
                  <a:pt x="2636" y="1109"/>
                </a:lnTo>
                <a:lnTo>
                  <a:pt x="2622" y="1055"/>
                </a:lnTo>
                <a:lnTo>
                  <a:pt x="2602" y="1001"/>
                </a:lnTo>
                <a:lnTo>
                  <a:pt x="2577" y="951"/>
                </a:lnTo>
                <a:lnTo>
                  <a:pt x="2549" y="904"/>
                </a:lnTo>
                <a:lnTo>
                  <a:pt x="2516" y="859"/>
                </a:lnTo>
                <a:lnTo>
                  <a:pt x="2479" y="819"/>
                </a:lnTo>
                <a:lnTo>
                  <a:pt x="2438" y="781"/>
                </a:lnTo>
                <a:lnTo>
                  <a:pt x="2394" y="748"/>
                </a:lnTo>
                <a:lnTo>
                  <a:pt x="2346" y="720"/>
                </a:lnTo>
                <a:lnTo>
                  <a:pt x="2297" y="696"/>
                </a:lnTo>
                <a:lnTo>
                  <a:pt x="2244" y="676"/>
                </a:lnTo>
                <a:lnTo>
                  <a:pt x="2189" y="662"/>
                </a:lnTo>
                <a:lnTo>
                  <a:pt x="2132" y="654"/>
                </a:lnTo>
                <a:lnTo>
                  <a:pt x="2073" y="651"/>
                </a:lnTo>
                <a:lnTo>
                  <a:pt x="839" y="651"/>
                </a:lnTo>
                <a:lnTo>
                  <a:pt x="839" y="476"/>
                </a:lnTo>
                <a:lnTo>
                  <a:pt x="843" y="421"/>
                </a:lnTo>
                <a:lnTo>
                  <a:pt x="853" y="367"/>
                </a:lnTo>
                <a:lnTo>
                  <a:pt x="867" y="316"/>
                </a:lnTo>
                <a:lnTo>
                  <a:pt x="889" y="267"/>
                </a:lnTo>
                <a:lnTo>
                  <a:pt x="914" y="221"/>
                </a:lnTo>
                <a:lnTo>
                  <a:pt x="944" y="179"/>
                </a:lnTo>
                <a:lnTo>
                  <a:pt x="979" y="140"/>
                </a:lnTo>
                <a:lnTo>
                  <a:pt x="1018" y="105"/>
                </a:lnTo>
                <a:lnTo>
                  <a:pt x="1060" y="74"/>
                </a:lnTo>
                <a:lnTo>
                  <a:pt x="1106" y="48"/>
                </a:lnTo>
                <a:lnTo>
                  <a:pt x="1155" y="28"/>
                </a:lnTo>
                <a:lnTo>
                  <a:pt x="1206" y="12"/>
                </a:lnTo>
                <a:lnTo>
                  <a:pt x="1259" y="3"/>
                </a:lnTo>
                <a:lnTo>
                  <a:pt x="1315"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1" name="Freeform 66"/>
          <p:cNvSpPr>
            <a:spLocks noEditPoints="1"/>
          </p:cNvSpPr>
          <p:nvPr/>
        </p:nvSpPr>
        <p:spPr bwMode="auto">
          <a:xfrm>
            <a:off x="4308505" y="4556625"/>
            <a:ext cx="569555" cy="567506"/>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accel="20000" decel="80000"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500" fill="hold"/>
                                        <p:tgtEl>
                                          <p:spTgt spid="79"/>
                                        </p:tgtEl>
                                        <p:attrNameLst>
                                          <p:attrName>ppt_x</p:attrName>
                                        </p:attrNameLst>
                                      </p:cBhvr>
                                      <p:tavLst>
                                        <p:tav tm="0">
                                          <p:val>
                                            <p:strVal val="#ppt_x"/>
                                          </p:val>
                                        </p:tav>
                                        <p:tav tm="100000">
                                          <p:val>
                                            <p:strVal val="#ppt_x"/>
                                          </p:val>
                                        </p:tav>
                                      </p:tavLst>
                                    </p:anim>
                                    <p:anim calcmode="lin" valueType="num">
                                      <p:cBhvr additive="base">
                                        <p:cTn id="14" dur="500" fill="hold"/>
                                        <p:tgtEl>
                                          <p:spTgt spid="79"/>
                                        </p:tgtEl>
                                        <p:attrNameLst>
                                          <p:attrName>ppt_y</p:attrName>
                                        </p:attrNameLst>
                                      </p:cBhvr>
                                      <p:tavLst>
                                        <p:tav tm="0">
                                          <p:val>
                                            <p:strVal val="1+#ppt_h/2"/>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childTnLst>
                          </p:cTn>
                        </p:par>
                        <p:par>
                          <p:cTn id="20" fill="hold">
                            <p:stCondLst>
                              <p:cond delay="1500"/>
                            </p:stCondLst>
                            <p:childTnLst>
                              <p:par>
                                <p:cTn id="21" presetID="2" presetClass="entr" presetSubtype="4" accel="20000" decel="8000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96"/>
                                        </p:tgtEl>
                                        <p:attrNameLst>
                                          <p:attrName>style.visibility</p:attrName>
                                        </p:attrNameLst>
                                      </p:cBhvr>
                                      <p:to>
                                        <p:strVal val="visible"/>
                                      </p:to>
                                    </p:set>
                                    <p:anim calcmode="lin" valueType="num">
                                      <p:cBhvr>
                                        <p:cTn id="28" dur="500" fill="hold"/>
                                        <p:tgtEl>
                                          <p:spTgt spid="96"/>
                                        </p:tgtEl>
                                        <p:attrNameLst>
                                          <p:attrName>ppt_w</p:attrName>
                                        </p:attrNameLst>
                                      </p:cBhvr>
                                      <p:tavLst>
                                        <p:tav tm="0">
                                          <p:val>
                                            <p:fltVal val="0"/>
                                          </p:val>
                                        </p:tav>
                                        <p:tav tm="100000">
                                          <p:val>
                                            <p:strVal val="#ppt_w"/>
                                          </p:val>
                                        </p:tav>
                                      </p:tavLst>
                                    </p:anim>
                                    <p:anim calcmode="lin" valueType="num">
                                      <p:cBhvr>
                                        <p:cTn id="29" dur="500" fill="hold"/>
                                        <p:tgtEl>
                                          <p:spTgt spid="96"/>
                                        </p:tgtEl>
                                        <p:attrNameLst>
                                          <p:attrName>ppt_h</p:attrName>
                                        </p:attrNameLst>
                                      </p:cBhvr>
                                      <p:tavLst>
                                        <p:tav tm="0">
                                          <p:val>
                                            <p:fltVal val="0"/>
                                          </p:val>
                                        </p:tav>
                                        <p:tav tm="100000">
                                          <p:val>
                                            <p:strVal val="#ppt_h"/>
                                          </p:val>
                                        </p:tav>
                                      </p:tavLst>
                                    </p:anim>
                                    <p:animEffect transition="in" filter="fade">
                                      <p:cBhvr>
                                        <p:cTn id="30" dur="500"/>
                                        <p:tgtEl>
                                          <p:spTgt spid="96"/>
                                        </p:tgtEl>
                                      </p:cBhvr>
                                    </p:animEffect>
                                  </p:childTnLst>
                                </p:cTn>
                              </p:par>
                              <p:par>
                                <p:cTn id="31" presetID="22" presetClass="entr" presetSubtype="2" fill="hold"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wipe(right)">
                                      <p:cBhvr>
                                        <p:cTn id="33" dur="500"/>
                                        <p:tgtEl>
                                          <p:spTgt spid="87"/>
                                        </p:tgtEl>
                                      </p:cBhvr>
                                    </p:animEffect>
                                  </p:childTnLst>
                                </p:cTn>
                              </p:par>
                            </p:childTnLst>
                          </p:cTn>
                        </p:par>
                        <p:par>
                          <p:cTn id="34" fill="hold">
                            <p:stCondLst>
                              <p:cond delay="2500"/>
                            </p:stCondLst>
                            <p:childTnLst>
                              <p:par>
                                <p:cTn id="35" presetID="2" presetClass="entr" presetSubtype="8" accel="20000" decel="80000"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0-#ppt_w/2"/>
                                          </p:val>
                                        </p:tav>
                                        <p:tav tm="100000">
                                          <p:val>
                                            <p:strVal val="#ppt_x"/>
                                          </p:val>
                                        </p:tav>
                                      </p:tavLst>
                                    </p:anim>
                                    <p:anim calcmode="lin" valueType="num">
                                      <p:cBhvr additive="base">
                                        <p:cTn id="38" dur="500" fill="hold"/>
                                        <p:tgtEl>
                                          <p:spTgt spid="82"/>
                                        </p:tgtEl>
                                        <p:attrNameLst>
                                          <p:attrName>ppt_y</p:attrName>
                                        </p:attrNameLst>
                                      </p:cBhvr>
                                      <p:tavLst>
                                        <p:tav tm="0">
                                          <p:val>
                                            <p:strVal val="#ppt_y"/>
                                          </p:val>
                                        </p:tav>
                                        <p:tav tm="100000">
                                          <p:val>
                                            <p:strVal val="#ppt_y"/>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p:cTn id="41" dur="500" fill="hold"/>
                                        <p:tgtEl>
                                          <p:spTgt spid="110"/>
                                        </p:tgtEl>
                                        <p:attrNameLst>
                                          <p:attrName>ppt_w</p:attrName>
                                        </p:attrNameLst>
                                      </p:cBhvr>
                                      <p:tavLst>
                                        <p:tav tm="0">
                                          <p:val>
                                            <p:fltVal val="0"/>
                                          </p:val>
                                        </p:tav>
                                        <p:tav tm="100000">
                                          <p:val>
                                            <p:strVal val="#ppt_w"/>
                                          </p:val>
                                        </p:tav>
                                      </p:tavLst>
                                    </p:anim>
                                    <p:anim calcmode="lin" valueType="num">
                                      <p:cBhvr>
                                        <p:cTn id="42" dur="500" fill="hold"/>
                                        <p:tgtEl>
                                          <p:spTgt spid="110"/>
                                        </p:tgtEl>
                                        <p:attrNameLst>
                                          <p:attrName>ppt_h</p:attrName>
                                        </p:attrNameLst>
                                      </p:cBhvr>
                                      <p:tavLst>
                                        <p:tav tm="0">
                                          <p:val>
                                            <p:fltVal val="0"/>
                                          </p:val>
                                        </p:tav>
                                        <p:tav tm="100000">
                                          <p:val>
                                            <p:strVal val="#ppt_h"/>
                                          </p:val>
                                        </p:tav>
                                      </p:tavLst>
                                    </p:anim>
                                    <p:animEffect transition="in" filter="fade">
                                      <p:cBhvr>
                                        <p:cTn id="43" dur="500"/>
                                        <p:tgtEl>
                                          <p:spTgt spid="110"/>
                                        </p:tgtEl>
                                      </p:cBhvr>
                                    </p:animEffect>
                                  </p:childTnLst>
                                </p:cTn>
                              </p:par>
                            </p:childTnLst>
                          </p:cTn>
                        </p:par>
                        <p:par>
                          <p:cTn id="44" fill="hold">
                            <p:stCondLst>
                              <p:cond delay="3000"/>
                            </p:stCondLst>
                            <p:childTnLst>
                              <p:par>
                                <p:cTn id="45" presetID="2" presetClass="entr" presetSubtype="8" accel="20000" decel="80000" fill="hold" grpId="0" nodeType="afterEffect">
                                  <p:stCondLst>
                                    <p:cond delay="0"/>
                                  </p:stCondLst>
                                  <p:childTnLst>
                                    <p:set>
                                      <p:cBhvr>
                                        <p:cTn id="46" dur="1" fill="hold">
                                          <p:stCondLst>
                                            <p:cond delay="0"/>
                                          </p:stCondLst>
                                        </p:cTn>
                                        <p:tgtEl>
                                          <p:spTgt spid="98"/>
                                        </p:tgtEl>
                                        <p:attrNameLst>
                                          <p:attrName>style.visibility</p:attrName>
                                        </p:attrNameLst>
                                      </p:cBhvr>
                                      <p:to>
                                        <p:strVal val="visible"/>
                                      </p:to>
                                    </p:set>
                                    <p:anim calcmode="lin" valueType="num">
                                      <p:cBhvr additive="base">
                                        <p:cTn id="47" dur="500" fill="hold"/>
                                        <p:tgtEl>
                                          <p:spTgt spid="98"/>
                                        </p:tgtEl>
                                        <p:attrNameLst>
                                          <p:attrName>ppt_x</p:attrName>
                                        </p:attrNameLst>
                                      </p:cBhvr>
                                      <p:tavLst>
                                        <p:tav tm="0">
                                          <p:val>
                                            <p:strVal val="0-#ppt_w/2"/>
                                          </p:val>
                                        </p:tav>
                                        <p:tav tm="100000">
                                          <p:val>
                                            <p:strVal val="#ppt_x"/>
                                          </p:val>
                                        </p:tav>
                                      </p:tavLst>
                                    </p:anim>
                                    <p:anim calcmode="lin" valueType="num">
                                      <p:cBhvr additive="base">
                                        <p:cTn id="48" dur="500" fill="hold"/>
                                        <p:tgtEl>
                                          <p:spTgt spid="98"/>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p:cTn id="52" dur="500" fill="hold"/>
                                        <p:tgtEl>
                                          <p:spTgt spid="97"/>
                                        </p:tgtEl>
                                        <p:attrNameLst>
                                          <p:attrName>ppt_w</p:attrName>
                                        </p:attrNameLst>
                                      </p:cBhvr>
                                      <p:tavLst>
                                        <p:tav tm="0">
                                          <p:val>
                                            <p:fltVal val="0"/>
                                          </p:val>
                                        </p:tav>
                                        <p:tav tm="100000">
                                          <p:val>
                                            <p:strVal val="#ppt_w"/>
                                          </p:val>
                                        </p:tav>
                                      </p:tavLst>
                                    </p:anim>
                                    <p:anim calcmode="lin" valueType="num">
                                      <p:cBhvr>
                                        <p:cTn id="53" dur="500" fill="hold"/>
                                        <p:tgtEl>
                                          <p:spTgt spid="97"/>
                                        </p:tgtEl>
                                        <p:attrNameLst>
                                          <p:attrName>ppt_h</p:attrName>
                                        </p:attrNameLst>
                                      </p:cBhvr>
                                      <p:tavLst>
                                        <p:tav tm="0">
                                          <p:val>
                                            <p:fltVal val="0"/>
                                          </p:val>
                                        </p:tav>
                                        <p:tav tm="100000">
                                          <p:val>
                                            <p:strVal val="#ppt_h"/>
                                          </p:val>
                                        </p:tav>
                                      </p:tavLst>
                                    </p:anim>
                                    <p:animEffect transition="in" filter="fade">
                                      <p:cBhvr>
                                        <p:cTn id="54" dur="500"/>
                                        <p:tgtEl>
                                          <p:spTgt spid="97"/>
                                        </p:tgtEl>
                                      </p:cBhvr>
                                    </p:animEffect>
                                  </p:childTnLst>
                                </p:cTn>
                              </p:par>
                              <p:par>
                                <p:cTn id="55" presetID="22" presetClass="entr" presetSubtype="1"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up)">
                                      <p:cBhvr>
                                        <p:cTn id="57" dur="500"/>
                                        <p:tgtEl>
                                          <p:spTgt spid="88"/>
                                        </p:tgtEl>
                                      </p:cBhvr>
                                    </p:animEffect>
                                  </p:childTnLst>
                                </p:cTn>
                              </p:par>
                            </p:childTnLst>
                          </p:cTn>
                        </p:par>
                        <p:par>
                          <p:cTn id="58" fill="hold">
                            <p:stCondLst>
                              <p:cond delay="4000"/>
                            </p:stCondLst>
                            <p:childTnLst>
                              <p:par>
                                <p:cTn id="59" presetID="2" presetClass="entr" presetSubtype="4" accel="20000" decel="80000" fill="hold" grpId="0" nodeType="after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additive="base">
                                        <p:cTn id="61" dur="500" fill="hold"/>
                                        <p:tgtEl>
                                          <p:spTgt spid="83"/>
                                        </p:tgtEl>
                                        <p:attrNameLst>
                                          <p:attrName>ppt_x</p:attrName>
                                        </p:attrNameLst>
                                      </p:cBhvr>
                                      <p:tavLst>
                                        <p:tav tm="0">
                                          <p:val>
                                            <p:strVal val="#ppt_x"/>
                                          </p:val>
                                        </p:tav>
                                        <p:tav tm="100000">
                                          <p:val>
                                            <p:strVal val="#ppt_x"/>
                                          </p:val>
                                        </p:tav>
                                      </p:tavLst>
                                    </p:anim>
                                    <p:anim calcmode="lin" valueType="num">
                                      <p:cBhvr additive="base">
                                        <p:cTn id="62" dur="500" fill="hold"/>
                                        <p:tgtEl>
                                          <p:spTgt spid="83"/>
                                        </p:tgtEl>
                                        <p:attrNameLst>
                                          <p:attrName>ppt_y</p:attrName>
                                        </p:attrNameLst>
                                      </p:cBhvr>
                                      <p:tavLst>
                                        <p:tav tm="0">
                                          <p:val>
                                            <p:strVal val="1+#ppt_h/2"/>
                                          </p:val>
                                        </p:tav>
                                        <p:tav tm="100000">
                                          <p:val>
                                            <p:strVal val="#ppt_y"/>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500" fill="hold"/>
                                        <p:tgtEl>
                                          <p:spTgt spid="111"/>
                                        </p:tgtEl>
                                        <p:attrNameLst>
                                          <p:attrName>ppt_w</p:attrName>
                                        </p:attrNameLst>
                                      </p:cBhvr>
                                      <p:tavLst>
                                        <p:tav tm="0">
                                          <p:val>
                                            <p:fltVal val="0"/>
                                          </p:val>
                                        </p:tav>
                                        <p:tav tm="100000">
                                          <p:val>
                                            <p:strVal val="#ppt_w"/>
                                          </p:val>
                                        </p:tav>
                                      </p:tavLst>
                                    </p:anim>
                                    <p:anim calcmode="lin" valueType="num">
                                      <p:cBhvr>
                                        <p:cTn id="66" dur="500" fill="hold"/>
                                        <p:tgtEl>
                                          <p:spTgt spid="111"/>
                                        </p:tgtEl>
                                        <p:attrNameLst>
                                          <p:attrName>ppt_h</p:attrName>
                                        </p:attrNameLst>
                                      </p:cBhvr>
                                      <p:tavLst>
                                        <p:tav tm="0">
                                          <p:val>
                                            <p:fltVal val="0"/>
                                          </p:val>
                                        </p:tav>
                                        <p:tav tm="100000">
                                          <p:val>
                                            <p:strVal val="#ppt_h"/>
                                          </p:val>
                                        </p:tav>
                                      </p:tavLst>
                                    </p:anim>
                                    <p:animEffect transition="in" filter="fade">
                                      <p:cBhvr>
                                        <p:cTn id="67" dur="500"/>
                                        <p:tgtEl>
                                          <p:spTgt spid="111"/>
                                        </p:tgtEl>
                                      </p:cBhvr>
                                    </p:animEffect>
                                  </p:childTnLst>
                                </p:cTn>
                              </p:par>
                            </p:childTnLst>
                          </p:cTn>
                        </p:par>
                        <p:par>
                          <p:cTn id="68" fill="hold">
                            <p:stCondLst>
                              <p:cond delay="4500"/>
                            </p:stCondLst>
                            <p:childTnLst>
                              <p:par>
                                <p:cTn id="69" presetID="2" presetClass="entr" presetSubtype="8" accel="20000" decel="80000" fill="hold" grpId="0" nodeType="afterEffect">
                                  <p:stCondLst>
                                    <p:cond delay="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500" fill="hold"/>
                                        <p:tgtEl>
                                          <p:spTgt spid="100"/>
                                        </p:tgtEl>
                                        <p:attrNameLst>
                                          <p:attrName>ppt_x</p:attrName>
                                        </p:attrNameLst>
                                      </p:cBhvr>
                                      <p:tavLst>
                                        <p:tav tm="0">
                                          <p:val>
                                            <p:strVal val="0-#ppt_w/2"/>
                                          </p:val>
                                        </p:tav>
                                        <p:tav tm="100000">
                                          <p:val>
                                            <p:strVal val="#ppt_x"/>
                                          </p:val>
                                        </p:tav>
                                      </p:tavLst>
                                    </p:anim>
                                    <p:anim calcmode="lin" valueType="num">
                                      <p:cBhvr additive="base">
                                        <p:cTn id="72" dur="500" fill="hold"/>
                                        <p:tgtEl>
                                          <p:spTgt spid="100"/>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par>
                                <p:cTn id="79" presetID="22" presetClass="entr" presetSubtype="1" fill="hold" nodeType="with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wipe(up)">
                                      <p:cBhvr>
                                        <p:cTn id="81" dur="500"/>
                                        <p:tgtEl>
                                          <p:spTgt spid="89"/>
                                        </p:tgtEl>
                                      </p:cBhvr>
                                    </p:animEffect>
                                  </p:childTnLst>
                                </p:cTn>
                              </p:par>
                            </p:childTnLst>
                          </p:cTn>
                        </p:par>
                        <p:par>
                          <p:cTn id="82" fill="hold">
                            <p:stCondLst>
                              <p:cond delay="5500"/>
                            </p:stCondLst>
                            <p:childTnLst>
                              <p:par>
                                <p:cTn id="83" presetID="2" presetClass="entr" presetSubtype="4" accel="20000" decel="80000"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additive="base">
                                        <p:cTn id="85" dur="500" fill="hold"/>
                                        <p:tgtEl>
                                          <p:spTgt spid="84"/>
                                        </p:tgtEl>
                                        <p:attrNameLst>
                                          <p:attrName>ppt_x</p:attrName>
                                        </p:attrNameLst>
                                      </p:cBhvr>
                                      <p:tavLst>
                                        <p:tav tm="0">
                                          <p:val>
                                            <p:strVal val="#ppt_x"/>
                                          </p:val>
                                        </p:tav>
                                        <p:tav tm="100000">
                                          <p:val>
                                            <p:strVal val="#ppt_x"/>
                                          </p:val>
                                        </p:tav>
                                      </p:tavLst>
                                    </p:anim>
                                    <p:anim calcmode="lin" valueType="num">
                                      <p:cBhvr additive="base">
                                        <p:cTn id="86" dur="500" fill="hold"/>
                                        <p:tgtEl>
                                          <p:spTgt spid="84"/>
                                        </p:tgtEl>
                                        <p:attrNameLst>
                                          <p:attrName>ppt_y</p:attrName>
                                        </p:attrNameLst>
                                      </p:cBhvr>
                                      <p:tavLst>
                                        <p:tav tm="0">
                                          <p:val>
                                            <p:strVal val="1+#ppt_h/2"/>
                                          </p:val>
                                        </p:tav>
                                        <p:tav tm="100000">
                                          <p:val>
                                            <p:strVal val="#ppt_y"/>
                                          </p:val>
                                        </p:tav>
                                      </p:tavLst>
                                    </p:anim>
                                  </p:childTnLst>
                                </p:cTn>
                              </p:par>
                              <p:par>
                                <p:cTn id="87" presetID="53" presetClass="entr" presetSubtype="16" fill="hold" nodeType="withEffect">
                                  <p:stCondLst>
                                    <p:cond delay="0"/>
                                  </p:stCondLst>
                                  <p:childTnLst>
                                    <p:set>
                                      <p:cBhvr>
                                        <p:cTn id="88" dur="1" fill="hold">
                                          <p:stCondLst>
                                            <p:cond delay="0"/>
                                          </p:stCondLst>
                                        </p:cTn>
                                        <p:tgtEl>
                                          <p:spTgt spid="107"/>
                                        </p:tgtEl>
                                        <p:attrNameLst>
                                          <p:attrName>style.visibility</p:attrName>
                                        </p:attrNameLst>
                                      </p:cBhvr>
                                      <p:to>
                                        <p:strVal val="visible"/>
                                      </p:to>
                                    </p:set>
                                    <p:anim calcmode="lin" valueType="num">
                                      <p:cBhvr>
                                        <p:cTn id="89" dur="500" fill="hold"/>
                                        <p:tgtEl>
                                          <p:spTgt spid="107"/>
                                        </p:tgtEl>
                                        <p:attrNameLst>
                                          <p:attrName>ppt_w</p:attrName>
                                        </p:attrNameLst>
                                      </p:cBhvr>
                                      <p:tavLst>
                                        <p:tav tm="0">
                                          <p:val>
                                            <p:fltVal val="0"/>
                                          </p:val>
                                        </p:tav>
                                        <p:tav tm="100000">
                                          <p:val>
                                            <p:strVal val="#ppt_w"/>
                                          </p:val>
                                        </p:tav>
                                      </p:tavLst>
                                    </p:anim>
                                    <p:anim calcmode="lin" valueType="num">
                                      <p:cBhvr>
                                        <p:cTn id="90" dur="500" fill="hold"/>
                                        <p:tgtEl>
                                          <p:spTgt spid="107"/>
                                        </p:tgtEl>
                                        <p:attrNameLst>
                                          <p:attrName>ppt_h</p:attrName>
                                        </p:attrNameLst>
                                      </p:cBhvr>
                                      <p:tavLst>
                                        <p:tav tm="0">
                                          <p:val>
                                            <p:fltVal val="0"/>
                                          </p:val>
                                        </p:tav>
                                        <p:tav tm="100000">
                                          <p:val>
                                            <p:strVal val="#ppt_h"/>
                                          </p:val>
                                        </p:tav>
                                      </p:tavLst>
                                    </p:anim>
                                    <p:animEffect transition="in" filter="fade">
                                      <p:cBhvr>
                                        <p:cTn id="91" dur="500"/>
                                        <p:tgtEl>
                                          <p:spTgt spid="107"/>
                                        </p:tgtEl>
                                      </p:cBhvr>
                                    </p:animEffect>
                                  </p:childTnLst>
                                </p:cTn>
                              </p:par>
                            </p:childTnLst>
                          </p:cTn>
                        </p:par>
                        <p:par>
                          <p:cTn id="92" fill="hold">
                            <p:stCondLst>
                              <p:cond delay="6000"/>
                            </p:stCondLst>
                            <p:childTnLst>
                              <p:par>
                                <p:cTn id="93" presetID="2" presetClass="entr" presetSubtype="4" accel="20000" decel="80000" fill="hold" grpId="0" nodeType="afterEffect">
                                  <p:stCondLst>
                                    <p:cond delay="0"/>
                                  </p:stCondLst>
                                  <p:childTnLst>
                                    <p:set>
                                      <p:cBhvr>
                                        <p:cTn id="94" dur="1" fill="hold">
                                          <p:stCondLst>
                                            <p:cond delay="0"/>
                                          </p:stCondLst>
                                        </p:cTn>
                                        <p:tgtEl>
                                          <p:spTgt spid="102"/>
                                        </p:tgtEl>
                                        <p:attrNameLst>
                                          <p:attrName>style.visibility</p:attrName>
                                        </p:attrNameLst>
                                      </p:cBhvr>
                                      <p:to>
                                        <p:strVal val="visible"/>
                                      </p:to>
                                    </p:set>
                                    <p:anim calcmode="lin" valueType="num">
                                      <p:cBhvr additive="base">
                                        <p:cTn id="95" dur="500" fill="hold"/>
                                        <p:tgtEl>
                                          <p:spTgt spid="102"/>
                                        </p:tgtEl>
                                        <p:attrNameLst>
                                          <p:attrName>ppt_x</p:attrName>
                                        </p:attrNameLst>
                                      </p:cBhvr>
                                      <p:tavLst>
                                        <p:tav tm="0">
                                          <p:val>
                                            <p:strVal val="#ppt_x"/>
                                          </p:val>
                                        </p:tav>
                                        <p:tav tm="100000">
                                          <p:val>
                                            <p:strVal val="#ppt_x"/>
                                          </p:val>
                                        </p:tav>
                                      </p:tavLst>
                                    </p:anim>
                                    <p:anim calcmode="lin" valueType="num">
                                      <p:cBhvr additive="base">
                                        <p:cTn id="96" dur="500" fill="hold"/>
                                        <p:tgtEl>
                                          <p:spTgt spid="102"/>
                                        </p:tgtEl>
                                        <p:attrNameLst>
                                          <p:attrName>ppt_y</p:attrName>
                                        </p:attrNameLst>
                                      </p:cBhvr>
                                      <p:tavLst>
                                        <p:tav tm="0">
                                          <p:val>
                                            <p:strVal val="1+#ppt_h/2"/>
                                          </p:val>
                                        </p:tav>
                                        <p:tav tm="100000">
                                          <p:val>
                                            <p:strVal val="#ppt_y"/>
                                          </p:val>
                                        </p:tav>
                                      </p:tavLst>
                                    </p:anim>
                                  </p:childTnLst>
                                </p:cTn>
                              </p:par>
                            </p:childTnLst>
                          </p:cTn>
                        </p:par>
                        <p:par>
                          <p:cTn id="97" fill="hold">
                            <p:stCondLst>
                              <p:cond delay="6500"/>
                            </p:stCondLst>
                            <p:childTnLst>
                              <p:par>
                                <p:cTn id="98" presetID="53" presetClass="entr" presetSubtype="16" fill="hold" grpId="0" nodeType="afterEffect">
                                  <p:stCondLst>
                                    <p:cond delay="0"/>
                                  </p:stCondLst>
                                  <p:childTnLst>
                                    <p:set>
                                      <p:cBhvr>
                                        <p:cTn id="99" dur="1" fill="hold">
                                          <p:stCondLst>
                                            <p:cond delay="0"/>
                                          </p:stCondLst>
                                        </p:cTn>
                                        <p:tgtEl>
                                          <p:spTgt spid="94"/>
                                        </p:tgtEl>
                                        <p:attrNameLst>
                                          <p:attrName>style.visibility</p:attrName>
                                        </p:attrNameLst>
                                      </p:cBhvr>
                                      <p:to>
                                        <p:strVal val="visible"/>
                                      </p:to>
                                    </p:set>
                                    <p:anim calcmode="lin" valueType="num">
                                      <p:cBhvr>
                                        <p:cTn id="100" dur="500" fill="hold"/>
                                        <p:tgtEl>
                                          <p:spTgt spid="94"/>
                                        </p:tgtEl>
                                        <p:attrNameLst>
                                          <p:attrName>ppt_w</p:attrName>
                                        </p:attrNameLst>
                                      </p:cBhvr>
                                      <p:tavLst>
                                        <p:tav tm="0">
                                          <p:val>
                                            <p:fltVal val="0"/>
                                          </p:val>
                                        </p:tav>
                                        <p:tav tm="100000">
                                          <p:val>
                                            <p:strVal val="#ppt_w"/>
                                          </p:val>
                                        </p:tav>
                                      </p:tavLst>
                                    </p:anim>
                                    <p:anim calcmode="lin" valueType="num">
                                      <p:cBhvr>
                                        <p:cTn id="101" dur="500" fill="hold"/>
                                        <p:tgtEl>
                                          <p:spTgt spid="94"/>
                                        </p:tgtEl>
                                        <p:attrNameLst>
                                          <p:attrName>ppt_h</p:attrName>
                                        </p:attrNameLst>
                                      </p:cBhvr>
                                      <p:tavLst>
                                        <p:tav tm="0">
                                          <p:val>
                                            <p:fltVal val="0"/>
                                          </p:val>
                                        </p:tav>
                                        <p:tav tm="100000">
                                          <p:val>
                                            <p:strVal val="#ppt_h"/>
                                          </p:val>
                                        </p:tav>
                                      </p:tavLst>
                                    </p:anim>
                                    <p:animEffect transition="in" filter="fade">
                                      <p:cBhvr>
                                        <p:cTn id="102" dur="500"/>
                                        <p:tgtEl>
                                          <p:spTgt spid="94"/>
                                        </p:tgtEl>
                                      </p:cBhvr>
                                    </p:animEffect>
                                  </p:childTnLst>
                                </p:cTn>
                              </p:par>
                              <p:par>
                                <p:cTn id="103" presetID="22" presetClass="entr" presetSubtype="1" fill="hold" nodeType="with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wipe(up)">
                                      <p:cBhvr>
                                        <p:cTn id="105" dur="500"/>
                                        <p:tgtEl>
                                          <p:spTgt spid="90"/>
                                        </p:tgtEl>
                                      </p:cBhvr>
                                    </p:animEffect>
                                  </p:childTnLst>
                                </p:cTn>
                              </p:par>
                            </p:childTnLst>
                          </p:cTn>
                        </p:par>
                        <p:par>
                          <p:cTn id="106" fill="hold">
                            <p:stCondLst>
                              <p:cond delay="7000"/>
                            </p:stCondLst>
                            <p:childTnLst>
                              <p:par>
                                <p:cTn id="107" presetID="2" presetClass="entr" presetSubtype="4" accel="20000" decel="80000" fill="hold" grpId="0" nodeType="afterEffect">
                                  <p:stCondLst>
                                    <p:cond delay="0"/>
                                  </p:stCondLst>
                                  <p:childTnLst>
                                    <p:set>
                                      <p:cBhvr>
                                        <p:cTn id="108" dur="1" fill="hold">
                                          <p:stCondLst>
                                            <p:cond delay="0"/>
                                          </p:stCondLst>
                                        </p:cTn>
                                        <p:tgtEl>
                                          <p:spTgt spid="85"/>
                                        </p:tgtEl>
                                        <p:attrNameLst>
                                          <p:attrName>style.visibility</p:attrName>
                                        </p:attrNameLst>
                                      </p:cBhvr>
                                      <p:to>
                                        <p:strVal val="visible"/>
                                      </p:to>
                                    </p:set>
                                    <p:anim calcmode="lin" valueType="num">
                                      <p:cBhvr additive="base">
                                        <p:cTn id="109" dur="500" fill="hold"/>
                                        <p:tgtEl>
                                          <p:spTgt spid="85"/>
                                        </p:tgtEl>
                                        <p:attrNameLst>
                                          <p:attrName>ppt_x</p:attrName>
                                        </p:attrNameLst>
                                      </p:cBhvr>
                                      <p:tavLst>
                                        <p:tav tm="0">
                                          <p:val>
                                            <p:strVal val="#ppt_x"/>
                                          </p:val>
                                        </p:tav>
                                        <p:tav tm="100000">
                                          <p:val>
                                            <p:strVal val="#ppt_x"/>
                                          </p:val>
                                        </p:tav>
                                      </p:tavLst>
                                    </p:anim>
                                    <p:anim calcmode="lin" valueType="num">
                                      <p:cBhvr additive="base">
                                        <p:cTn id="110" dur="500" fill="hold"/>
                                        <p:tgtEl>
                                          <p:spTgt spid="85"/>
                                        </p:tgtEl>
                                        <p:attrNameLst>
                                          <p:attrName>ppt_y</p:attrName>
                                        </p:attrNameLst>
                                      </p:cBhvr>
                                      <p:tavLst>
                                        <p:tav tm="0">
                                          <p:val>
                                            <p:strVal val="1+#ppt_h/2"/>
                                          </p:val>
                                        </p:tav>
                                        <p:tav tm="100000">
                                          <p:val>
                                            <p:strVal val="#ppt_y"/>
                                          </p:val>
                                        </p:tav>
                                      </p:tavLst>
                                    </p:anim>
                                  </p:childTnLst>
                                </p:cTn>
                              </p:par>
                              <p:par>
                                <p:cTn id="111" presetID="53" presetClass="entr" presetSubtype="16" fill="hold" nodeType="withEffect">
                                  <p:stCondLst>
                                    <p:cond delay="0"/>
                                  </p:stCondLst>
                                  <p:childTnLst>
                                    <p:set>
                                      <p:cBhvr>
                                        <p:cTn id="112" dur="1" fill="hold">
                                          <p:stCondLst>
                                            <p:cond delay="0"/>
                                          </p:stCondLst>
                                        </p:cTn>
                                        <p:tgtEl>
                                          <p:spTgt spid="103"/>
                                        </p:tgtEl>
                                        <p:attrNameLst>
                                          <p:attrName>style.visibility</p:attrName>
                                        </p:attrNameLst>
                                      </p:cBhvr>
                                      <p:to>
                                        <p:strVal val="visible"/>
                                      </p:to>
                                    </p:set>
                                    <p:anim calcmode="lin" valueType="num">
                                      <p:cBhvr>
                                        <p:cTn id="113" dur="500" fill="hold"/>
                                        <p:tgtEl>
                                          <p:spTgt spid="103"/>
                                        </p:tgtEl>
                                        <p:attrNameLst>
                                          <p:attrName>ppt_w</p:attrName>
                                        </p:attrNameLst>
                                      </p:cBhvr>
                                      <p:tavLst>
                                        <p:tav tm="0">
                                          <p:val>
                                            <p:fltVal val="0"/>
                                          </p:val>
                                        </p:tav>
                                        <p:tav tm="100000">
                                          <p:val>
                                            <p:strVal val="#ppt_w"/>
                                          </p:val>
                                        </p:tav>
                                      </p:tavLst>
                                    </p:anim>
                                    <p:anim calcmode="lin" valueType="num">
                                      <p:cBhvr>
                                        <p:cTn id="114" dur="500" fill="hold"/>
                                        <p:tgtEl>
                                          <p:spTgt spid="103"/>
                                        </p:tgtEl>
                                        <p:attrNameLst>
                                          <p:attrName>ppt_h</p:attrName>
                                        </p:attrNameLst>
                                      </p:cBhvr>
                                      <p:tavLst>
                                        <p:tav tm="0">
                                          <p:val>
                                            <p:fltVal val="0"/>
                                          </p:val>
                                        </p:tav>
                                        <p:tav tm="100000">
                                          <p:val>
                                            <p:strVal val="#ppt_h"/>
                                          </p:val>
                                        </p:tav>
                                      </p:tavLst>
                                    </p:anim>
                                    <p:animEffect transition="in" filter="fade">
                                      <p:cBhvr>
                                        <p:cTn id="115" dur="500"/>
                                        <p:tgtEl>
                                          <p:spTgt spid="103"/>
                                        </p:tgtEl>
                                      </p:cBhvr>
                                    </p:animEffect>
                                  </p:childTnLst>
                                </p:cTn>
                              </p:par>
                            </p:childTnLst>
                          </p:cTn>
                        </p:par>
                        <p:par>
                          <p:cTn id="116" fill="hold">
                            <p:stCondLst>
                              <p:cond delay="7500"/>
                            </p:stCondLst>
                            <p:childTnLst>
                              <p:par>
                                <p:cTn id="117" presetID="2" presetClass="entr" presetSubtype="2" accel="20000" decel="80000" fill="hold" grpId="0" nodeType="afterEffect">
                                  <p:stCondLst>
                                    <p:cond delay="0"/>
                                  </p:stCondLst>
                                  <p:childTnLst>
                                    <p:set>
                                      <p:cBhvr>
                                        <p:cTn id="118" dur="1" fill="hold">
                                          <p:stCondLst>
                                            <p:cond delay="0"/>
                                          </p:stCondLst>
                                        </p:cTn>
                                        <p:tgtEl>
                                          <p:spTgt spid="101"/>
                                        </p:tgtEl>
                                        <p:attrNameLst>
                                          <p:attrName>style.visibility</p:attrName>
                                        </p:attrNameLst>
                                      </p:cBhvr>
                                      <p:to>
                                        <p:strVal val="visible"/>
                                      </p:to>
                                    </p:set>
                                    <p:anim calcmode="lin" valueType="num">
                                      <p:cBhvr additive="base">
                                        <p:cTn id="119" dur="500" fill="hold"/>
                                        <p:tgtEl>
                                          <p:spTgt spid="101"/>
                                        </p:tgtEl>
                                        <p:attrNameLst>
                                          <p:attrName>ppt_x</p:attrName>
                                        </p:attrNameLst>
                                      </p:cBhvr>
                                      <p:tavLst>
                                        <p:tav tm="0">
                                          <p:val>
                                            <p:strVal val="1+#ppt_w/2"/>
                                          </p:val>
                                        </p:tav>
                                        <p:tav tm="100000">
                                          <p:val>
                                            <p:strVal val="#ppt_x"/>
                                          </p:val>
                                        </p:tav>
                                      </p:tavLst>
                                    </p:anim>
                                    <p:anim calcmode="lin" valueType="num">
                                      <p:cBhvr additive="base">
                                        <p:cTn id="120" dur="500" fill="hold"/>
                                        <p:tgtEl>
                                          <p:spTgt spid="101"/>
                                        </p:tgtEl>
                                        <p:attrNameLst>
                                          <p:attrName>ppt_y</p:attrName>
                                        </p:attrNameLst>
                                      </p:cBhvr>
                                      <p:tavLst>
                                        <p:tav tm="0">
                                          <p:val>
                                            <p:strVal val="#ppt_y"/>
                                          </p:val>
                                        </p:tav>
                                        <p:tav tm="100000">
                                          <p:val>
                                            <p:strVal val="#ppt_y"/>
                                          </p:val>
                                        </p:tav>
                                      </p:tavLst>
                                    </p:anim>
                                  </p:childTnLst>
                                </p:cTn>
                              </p:par>
                            </p:childTnLst>
                          </p:cTn>
                        </p:par>
                        <p:par>
                          <p:cTn id="121" fill="hold">
                            <p:stCondLst>
                              <p:cond delay="8000"/>
                            </p:stCondLst>
                            <p:childTnLst>
                              <p:par>
                                <p:cTn id="122" presetID="53" presetClass="entr" presetSubtype="16" fill="hold" grpId="0" nodeType="afterEffect">
                                  <p:stCondLst>
                                    <p:cond delay="0"/>
                                  </p:stCondLst>
                                  <p:childTnLst>
                                    <p:set>
                                      <p:cBhvr>
                                        <p:cTn id="123" dur="1" fill="hold">
                                          <p:stCondLst>
                                            <p:cond delay="0"/>
                                          </p:stCondLst>
                                        </p:cTn>
                                        <p:tgtEl>
                                          <p:spTgt spid="95"/>
                                        </p:tgtEl>
                                        <p:attrNameLst>
                                          <p:attrName>style.visibility</p:attrName>
                                        </p:attrNameLst>
                                      </p:cBhvr>
                                      <p:to>
                                        <p:strVal val="visible"/>
                                      </p:to>
                                    </p:set>
                                    <p:anim calcmode="lin" valueType="num">
                                      <p:cBhvr>
                                        <p:cTn id="124" dur="500" fill="hold"/>
                                        <p:tgtEl>
                                          <p:spTgt spid="95"/>
                                        </p:tgtEl>
                                        <p:attrNameLst>
                                          <p:attrName>ppt_w</p:attrName>
                                        </p:attrNameLst>
                                      </p:cBhvr>
                                      <p:tavLst>
                                        <p:tav tm="0">
                                          <p:val>
                                            <p:fltVal val="0"/>
                                          </p:val>
                                        </p:tav>
                                        <p:tav tm="100000">
                                          <p:val>
                                            <p:strVal val="#ppt_w"/>
                                          </p:val>
                                        </p:tav>
                                      </p:tavLst>
                                    </p:anim>
                                    <p:anim calcmode="lin" valueType="num">
                                      <p:cBhvr>
                                        <p:cTn id="125" dur="500" fill="hold"/>
                                        <p:tgtEl>
                                          <p:spTgt spid="95"/>
                                        </p:tgtEl>
                                        <p:attrNameLst>
                                          <p:attrName>ppt_h</p:attrName>
                                        </p:attrNameLst>
                                      </p:cBhvr>
                                      <p:tavLst>
                                        <p:tav tm="0">
                                          <p:val>
                                            <p:fltVal val="0"/>
                                          </p:val>
                                        </p:tav>
                                        <p:tav tm="100000">
                                          <p:val>
                                            <p:strVal val="#ppt_h"/>
                                          </p:val>
                                        </p:tav>
                                      </p:tavLst>
                                    </p:anim>
                                    <p:animEffect transition="in" filter="fade">
                                      <p:cBhvr>
                                        <p:cTn id="126" dur="500"/>
                                        <p:tgtEl>
                                          <p:spTgt spid="95"/>
                                        </p:tgtEl>
                                      </p:cBhvr>
                                    </p:animEffect>
                                  </p:childTnLst>
                                </p:cTn>
                              </p:par>
                              <p:par>
                                <p:cTn id="127" presetID="22" presetClass="entr" presetSubtype="8" fill="hold" nodeType="withEffect">
                                  <p:stCondLst>
                                    <p:cond delay="0"/>
                                  </p:stCondLst>
                                  <p:childTnLst>
                                    <p:set>
                                      <p:cBhvr>
                                        <p:cTn id="128" dur="1" fill="hold">
                                          <p:stCondLst>
                                            <p:cond delay="0"/>
                                          </p:stCondLst>
                                        </p:cTn>
                                        <p:tgtEl>
                                          <p:spTgt spid="91"/>
                                        </p:tgtEl>
                                        <p:attrNameLst>
                                          <p:attrName>style.visibility</p:attrName>
                                        </p:attrNameLst>
                                      </p:cBhvr>
                                      <p:to>
                                        <p:strVal val="visible"/>
                                      </p:to>
                                    </p:set>
                                    <p:animEffect transition="in" filter="wipe(left)">
                                      <p:cBhvr>
                                        <p:cTn id="129" dur="500"/>
                                        <p:tgtEl>
                                          <p:spTgt spid="91"/>
                                        </p:tgtEl>
                                      </p:cBhvr>
                                    </p:animEffect>
                                  </p:childTnLst>
                                </p:cTn>
                              </p:par>
                            </p:childTnLst>
                          </p:cTn>
                        </p:par>
                        <p:par>
                          <p:cTn id="130" fill="hold">
                            <p:stCondLst>
                              <p:cond delay="8500"/>
                            </p:stCondLst>
                            <p:childTnLst>
                              <p:par>
                                <p:cTn id="131" presetID="2" presetClass="entr" presetSubtype="2" accel="20000" decel="80000" fill="hold" grpId="0"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1+#ppt_w/2"/>
                                          </p:val>
                                        </p:tav>
                                        <p:tav tm="100000">
                                          <p:val>
                                            <p:strVal val="#ppt_x"/>
                                          </p:val>
                                        </p:tav>
                                      </p:tavLst>
                                    </p:anim>
                                    <p:anim calcmode="lin" valueType="num">
                                      <p:cBhvr additive="base">
                                        <p:cTn id="134" dur="500" fill="hold"/>
                                        <p:tgtEl>
                                          <p:spTgt spid="86"/>
                                        </p:tgtEl>
                                        <p:attrNameLst>
                                          <p:attrName>ppt_y</p:attrName>
                                        </p:attrNameLst>
                                      </p:cBhvr>
                                      <p:tavLst>
                                        <p:tav tm="0">
                                          <p:val>
                                            <p:strVal val="#ppt_y"/>
                                          </p:val>
                                        </p:tav>
                                        <p:tav tm="100000">
                                          <p:val>
                                            <p:strVal val="#ppt_y"/>
                                          </p:val>
                                        </p:tav>
                                      </p:tavLst>
                                    </p:anim>
                                  </p:childTnLst>
                                </p:cTn>
                              </p:par>
                              <p:par>
                                <p:cTn id="135" presetID="53" presetClass="entr" presetSubtype="16" fill="hold" grpId="0" nodeType="withEffect">
                                  <p:stCondLst>
                                    <p:cond delay="0"/>
                                  </p:stCondLst>
                                  <p:childTnLst>
                                    <p:set>
                                      <p:cBhvr>
                                        <p:cTn id="136" dur="1" fill="hold">
                                          <p:stCondLst>
                                            <p:cond delay="0"/>
                                          </p:stCondLst>
                                        </p:cTn>
                                        <p:tgtEl>
                                          <p:spTgt spid="106"/>
                                        </p:tgtEl>
                                        <p:attrNameLst>
                                          <p:attrName>style.visibility</p:attrName>
                                        </p:attrNameLst>
                                      </p:cBhvr>
                                      <p:to>
                                        <p:strVal val="visible"/>
                                      </p:to>
                                    </p:set>
                                    <p:anim calcmode="lin" valueType="num">
                                      <p:cBhvr>
                                        <p:cTn id="137" dur="500" fill="hold"/>
                                        <p:tgtEl>
                                          <p:spTgt spid="106"/>
                                        </p:tgtEl>
                                        <p:attrNameLst>
                                          <p:attrName>ppt_w</p:attrName>
                                        </p:attrNameLst>
                                      </p:cBhvr>
                                      <p:tavLst>
                                        <p:tav tm="0">
                                          <p:val>
                                            <p:fltVal val="0"/>
                                          </p:val>
                                        </p:tav>
                                        <p:tav tm="100000">
                                          <p:val>
                                            <p:strVal val="#ppt_w"/>
                                          </p:val>
                                        </p:tav>
                                      </p:tavLst>
                                    </p:anim>
                                    <p:anim calcmode="lin" valueType="num">
                                      <p:cBhvr>
                                        <p:cTn id="138" dur="500" fill="hold"/>
                                        <p:tgtEl>
                                          <p:spTgt spid="106"/>
                                        </p:tgtEl>
                                        <p:attrNameLst>
                                          <p:attrName>ppt_h</p:attrName>
                                        </p:attrNameLst>
                                      </p:cBhvr>
                                      <p:tavLst>
                                        <p:tav tm="0">
                                          <p:val>
                                            <p:fltVal val="0"/>
                                          </p:val>
                                        </p:tav>
                                        <p:tav tm="100000">
                                          <p:val>
                                            <p:strVal val="#ppt_h"/>
                                          </p:val>
                                        </p:tav>
                                      </p:tavLst>
                                    </p:anim>
                                    <p:animEffect transition="in" filter="fade">
                                      <p:cBhvr>
                                        <p:cTn id="139" dur="500"/>
                                        <p:tgtEl>
                                          <p:spTgt spid="106"/>
                                        </p:tgtEl>
                                      </p:cBhvr>
                                    </p:animEffect>
                                  </p:childTnLst>
                                </p:cTn>
                              </p:par>
                            </p:childTnLst>
                          </p:cTn>
                        </p:par>
                        <p:par>
                          <p:cTn id="140" fill="hold">
                            <p:stCondLst>
                              <p:cond delay="9000"/>
                            </p:stCondLst>
                            <p:childTnLst>
                              <p:par>
                                <p:cTn id="141" presetID="2" presetClass="entr" presetSubtype="2" accel="20000" decel="80000" fill="hold" grpId="0" nodeType="afterEffect">
                                  <p:stCondLst>
                                    <p:cond delay="0"/>
                                  </p:stCondLst>
                                  <p:childTnLst>
                                    <p:set>
                                      <p:cBhvr>
                                        <p:cTn id="142" dur="1" fill="hold">
                                          <p:stCondLst>
                                            <p:cond delay="0"/>
                                          </p:stCondLst>
                                        </p:cTn>
                                        <p:tgtEl>
                                          <p:spTgt spid="99"/>
                                        </p:tgtEl>
                                        <p:attrNameLst>
                                          <p:attrName>style.visibility</p:attrName>
                                        </p:attrNameLst>
                                      </p:cBhvr>
                                      <p:to>
                                        <p:strVal val="visible"/>
                                      </p:to>
                                    </p:set>
                                    <p:anim calcmode="lin" valueType="num">
                                      <p:cBhvr additive="base">
                                        <p:cTn id="143" dur="500" fill="hold"/>
                                        <p:tgtEl>
                                          <p:spTgt spid="99"/>
                                        </p:tgtEl>
                                        <p:attrNameLst>
                                          <p:attrName>ppt_x</p:attrName>
                                        </p:attrNameLst>
                                      </p:cBhvr>
                                      <p:tavLst>
                                        <p:tav tm="0">
                                          <p:val>
                                            <p:strVal val="1+#ppt_w/2"/>
                                          </p:val>
                                        </p:tav>
                                        <p:tav tm="100000">
                                          <p:val>
                                            <p:strVal val="#ppt_x"/>
                                          </p:val>
                                        </p:tav>
                                      </p:tavLst>
                                    </p:anim>
                                    <p:anim calcmode="lin" valueType="num">
                                      <p:cBhvr additive="base">
                                        <p:cTn id="144"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92" grpId="0" animBg="1"/>
      <p:bldP spid="93" grpId="0" animBg="1"/>
      <p:bldP spid="94" grpId="0" animBg="1"/>
      <p:bldP spid="95" grpId="0" animBg="1"/>
      <p:bldP spid="96" grpId="0" animBg="1"/>
      <p:bldP spid="97" grpId="0" animBg="1"/>
      <p:bldP spid="98" grpId="0"/>
      <p:bldP spid="99" grpId="0"/>
      <p:bldP spid="100" grpId="0"/>
      <p:bldP spid="101" grpId="0"/>
      <p:bldP spid="102" grpId="0"/>
      <p:bldP spid="106" grpId="0" animBg="1"/>
      <p:bldP spid="110" grpId="0" animBg="1"/>
      <p:bldP spid="1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5143706"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明年计划</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sp>
        <p:nvSpPr>
          <p:cNvPr id="80" name="Freeform 5"/>
          <p:cNvSpPr/>
          <p:nvPr/>
        </p:nvSpPr>
        <p:spPr bwMode="auto">
          <a:xfrm>
            <a:off x="4453859" y="2047166"/>
            <a:ext cx="1611733" cy="1635532"/>
          </a:xfrm>
          <a:custGeom>
            <a:avLst/>
            <a:gdLst>
              <a:gd name="T0" fmla="*/ 414 w 966"/>
              <a:gd name="T1" fmla="*/ 980 h 980"/>
              <a:gd name="T2" fmla="*/ 964 w 966"/>
              <a:gd name="T3" fmla="*/ 832 h 980"/>
              <a:gd name="T4" fmla="*/ 966 w 966"/>
              <a:gd name="T5" fmla="*/ 0 h 980"/>
              <a:gd name="T6" fmla="*/ 0 w 966"/>
              <a:gd name="T7" fmla="*/ 259 h 980"/>
              <a:gd name="T8" fmla="*/ 414 w 966"/>
              <a:gd name="T9" fmla="*/ 980 h 980"/>
            </a:gdLst>
            <a:ahLst/>
            <a:cxnLst>
              <a:cxn ang="0">
                <a:pos x="T0" y="T1"/>
              </a:cxn>
              <a:cxn ang="0">
                <a:pos x="T2" y="T3"/>
              </a:cxn>
              <a:cxn ang="0">
                <a:pos x="T4" y="T5"/>
              </a:cxn>
              <a:cxn ang="0">
                <a:pos x="T6" y="T7"/>
              </a:cxn>
              <a:cxn ang="0">
                <a:pos x="T8" y="T9"/>
              </a:cxn>
            </a:cxnLst>
            <a:rect l="0" t="0" r="r" b="b"/>
            <a:pathLst>
              <a:path w="966" h="980">
                <a:moveTo>
                  <a:pt x="414" y="980"/>
                </a:moveTo>
                <a:cubicBezTo>
                  <a:pt x="577" y="888"/>
                  <a:pt x="765" y="835"/>
                  <a:pt x="964" y="832"/>
                </a:cubicBezTo>
                <a:cubicBezTo>
                  <a:pt x="966" y="0"/>
                  <a:pt x="966" y="0"/>
                  <a:pt x="966" y="0"/>
                </a:cubicBezTo>
                <a:cubicBezTo>
                  <a:pt x="615" y="3"/>
                  <a:pt x="285" y="96"/>
                  <a:pt x="0" y="259"/>
                </a:cubicBezTo>
                <a:lnTo>
                  <a:pt x="414" y="98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1" name="Freeform 6"/>
          <p:cNvSpPr/>
          <p:nvPr/>
        </p:nvSpPr>
        <p:spPr bwMode="auto">
          <a:xfrm>
            <a:off x="6119800" y="2047168"/>
            <a:ext cx="1618344" cy="1632887"/>
          </a:xfrm>
          <a:custGeom>
            <a:avLst/>
            <a:gdLst>
              <a:gd name="T0" fmla="*/ 2 w 970"/>
              <a:gd name="T1" fmla="*/ 0 h 978"/>
              <a:gd name="T2" fmla="*/ 0 w 970"/>
              <a:gd name="T3" fmla="*/ 831 h 978"/>
              <a:gd name="T4" fmla="*/ 552 w 970"/>
              <a:gd name="T5" fmla="*/ 978 h 978"/>
              <a:gd name="T6" fmla="*/ 970 w 970"/>
              <a:gd name="T7" fmla="*/ 258 h 978"/>
              <a:gd name="T8" fmla="*/ 2 w 970"/>
              <a:gd name="T9" fmla="*/ 0 h 978"/>
            </a:gdLst>
            <a:ahLst/>
            <a:cxnLst>
              <a:cxn ang="0">
                <a:pos x="T0" y="T1"/>
              </a:cxn>
              <a:cxn ang="0">
                <a:pos x="T2" y="T3"/>
              </a:cxn>
              <a:cxn ang="0">
                <a:pos x="T4" y="T5"/>
              </a:cxn>
              <a:cxn ang="0">
                <a:pos x="T6" y="T7"/>
              </a:cxn>
              <a:cxn ang="0">
                <a:pos x="T8" y="T9"/>
              </a:cxn>
            </a:cxnLst>
            <a:rect l="0" t="0" r="r" b="b"/>
            <a:pathLst>
              <a:path w="970" h="978">
                <a:moveTo>
                  <a:pt x="2" y="0"/>
                </a:moveTo>
                <a:cubicBezTo>
                  <a:pt x="0" y="831"/>
                  <a:pt x="0" y="831"/>
                  <a:pt x="0" y="831"/>
                </a:cubicBezTo>
                <a:cubicBezTo>
                  <a:pt x="200" y="834"/>
                  <a:pt x="388" y="887"/>
                  <a:pt x="552" y="978"/>
                </a:cubicBezTo>
                <a:cubicBezTo>
                  <a:pt x="970" y="258"/>
                  <a:pt x="970" y="258"/>
                  <a:pt x="970" y="258"/>
                </a:cubicBezTo>
                <a:cubicBezTo>
                  <a:pt x="684" y="96"/>
                  <a:pt x="354" y="2"/>
                  <a:pt x="2" y="0"/>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2" name="Freeform 7"/>
          <p:cNvSpPr/>
          <p:nvPr/>
        </p:nvSpPr>
        <p:spPr bwMode="auto">
          <a:xfrm>
            <a:off x="2762795" y="3739553"/>
            <a:ext cx="1632888" cy="1614377"/>
          </a:xfrm>
          <a:custGeom>
            <a:avLst/>
            <a:gdLst>
              <a:gd name="T0" fmla="*/ 258 w 979"/>
              <a:gd name="T1" fmla="*/ 0 h 967"/>
              <a:gd name="T2" fmla="*/ 0 w 979"/>
              <a:gd name="T3" fmla="*/ 967 h 967"/>
              <a:gd name="T4" fmla="*/ 832 w 979"/>
              <a:gd name="T5" fmla="*/ 967 h 967"/>
              <a:gd name="T6" fmla="*/ 979 w 979"/>
              <a:gd name="T7" fmla="*/ 417 h 967"/>
              <a:gd name="T8" fmla="*/ 258 w 979"/>
              <a:gd name="T9" fmla="*/ 0 h 967"/>
            </a:gdLst>
            <a:ahLst/>
            <a:cxnLst>
              <a:cxn ang="0">
                <a:pos x="T0" y="T1"/>
              </a:cxn>
              <a:cxn ang="0">
                <a:pos x="T2" y="T3"/>
              </a:cxn>
              <a:cxn ang="0">
                <a:pos x="T4" y="T5"/>
              </a:cxn>
              <a:cxn ang="0">
                <a:pos x="T6" y="T7"/>
              </a:cxn>
              <a:cxn ang="0">
                <a:pos x="T8" y="T9"/>
              </a:cxn>
            </a:cxnLst>
            <a:rect l="0" t="0" r="r" b="b"/>
            <a:pathLst>
              <a:path w="979" h="967">
                <a:moveTo>
                  <a:pt x="258" y="0"/>
                </a:moveTo>
                <a:cubicBezTo>
                  <a:pt x="96" y="286"/>
                  <a:pt x="3" y="616"/>
                  <a:pt x="0" y="967"/>
                </a:cubicBezTo>
                <a:cubicBezTo>
                  <a:pt x="832" y="967"/>
                  <a:pt x="832" y="967"/>
                  <a:pt x="832" y="967"/>
                </a:cubicBezTo>
                <a:cubicBezTo>
                  <a:pt x="835" y="768"/>
                  <a:pt x="888" y="580"/>
                  <a:pt x="979" y="417"/>
                </a:cubicBezTo>
                <a:lnTo>
                  <a:pt x="258" y="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3" name="Freeform 8"/>
          <p:cNvSpPr/>
          <p:nvPr/>
        </p:nvSpPr>
        <p:spPr bwMode="auto">
          <a:xfrm>
            <a:off x="7794997" y="3739553"/>
            <a:ext cx="1634211" cy="1614377"/>
          </a:xfrm>
          <a:custGeom>
            <a:avLst/>
            <a:gdLst>
              <a:gd name="T0" fmla="*/ 721 w 980"/>
              <a:gd name="T1" fmla="*/ 0 h 967"/>
              <a:gd name="T2" fmla="*/ 0 w 980"/>
              <a:gd name="T3" fmla="*/ 415 h 967"/>
              <a:gd name="T4" fmla="*/ 148 w 980"/>
              <a:gd name="T5" fmla="*/ 967 h 967"/>
              <a:gd name="T6" fmla="*/ 980 w 980"/>
              <a:gd name="T7" fmla="*/ 967 h 967"/>
              <a:gd name="T8" fmla="*/ 721 w 980"/>
              <a:gd name="T9" fmla="*/ 0 h 967"/>
            </a:gdLst>
            <a:ahLst/>
            <a:cxnLst>
              <a:cxn ang="0">
                <a:pos x="T0" y="T1"/>
              </a:cxn>
              <a:cxn ang="0">
                <a:pos x="T2" y="T3"/>
              </a:cxn>
              <a:cxn ang="0">
                <a:pos x="T4" y="T5"/>
              </a:cxn>
              <a:cxn ang="0">
                <a:pos x="T6" y="T7"/>
              </a:cxn>
              <a:cxn ang="0">
                <a:pos x="T8" y="T9"/>
              </a:cxn>
            </a:cxnLst>
            <a:rect l="0" t="0" r="r" b="b"/>
            <a:pathLst>
              <a:path w="980" h="967">
                <a:moveTo>
                  <a:pt x="721" y="0"/>
                </a:moveTo>
                <a:cubicBezTo>
                  <a:pt x="0" y="415"/>
                  <a:pt x="0" y="415"/>
                  <a:pt x="0" y="415"/>
                </a:cubicBezTo>
                <a:cubicBezTo>
                  <a:pt x="92" y="578"/>
                  <a:pt x="146" y="767"/>
                  <a:pt x="148" y="967"/>
                </a:cubicBezTo>
                <a:cubicBezTo>
                  <a:pt x="980" y="967"/>
                  <a:pt x="980" y="967"/>
                  <a:pt x="980" y="967"/>
                </a:cubicBezTo>
                <a:cubicBezTo>
                  <a:pt x="977" y="616"/>
                  <a:pt x="884" y="286"/>
                  <a:pt x="721" y="0"/>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4" name="Freeform 9"/>
          <p:cNvSpPr/>
          <p:nvPr/>
        </p:nvSpPr>
        <p:spPr bwMode="auto">
          <a:xfrm>
            <a:off x="7090278" y="2507284"/>
            <a:ext cx="1878813" cy="1874845"/>
          </a:xfrm>
          <a:custGeom>
            <a:avLst/>
            <a:gdLst>
              <a:gd name="T0" fmla="*/ 0 w 1126"/>
              <a:gd name="T1" fmla="*/ 719 h 1123"/>
              <a:gd name="T2" fmla="*/ 405 w 1126"/>
              <a:gd name="T3" fmla="*/ 1123 h 1123"/>
              <a:gd name="T4" fmla="*/ 1126 w 1126"/>
              <a:gd name="T5" fmla="*/ 708 h 1123"/>
              <a:gd name="T6" fmla="*/ 418 w 1126"/>
              <a:gd name="T7" fmla="*/ 0 h 1123"/>
              <a:gd name="T8" fmla="*/ 0 w 1126"/>
              <a:gd name="T9" fmla="*/ 719 h 1123"/>
            </a:gdLst>
            <a:ahLst/>
            <a:cxnLst>
              <a:cxn ang="0">
                <a:pos x="T0" y="T1"/>
              </a:cxn>
              <a:cxn ang="0">
                <a:pos x="T2" y="T3"/>
              </a:cxn>
              <a:cxn ang="0">
                <a:pos x="T4" y="T5"/>
              </a:cxn>
              <a:cxn ang="0">
                <a:pos x="T6" y="T7"/>
              </a:cxn>
              <a:cxn ang="0">
                <a:pos x="T8" y="T9"/>
              </a:cxn>
            </a:cxnLst>
            <a:rect l="0" t="0" r="r" b="b"/>
            <a:pathLst>
              <a:path w="1126" h="1123">
                <a:moveTo>
                  <a:pt x="0" y="719"/>
                </a:moveTo>
                <a:cubicBezTo>
                  <a:pt x="166" y="818"/>
                  <a:pt x="306" y="957"/>
                  <a:pt x="405" y="1123"/>
                </a:cubicBezTo>
                <a:cubicBezTo>
                  <a:pt x="1126" y="708"/>
                  <a:pt x="1126" y="708"/>
                  <a:pt x="1126" y="708"/>
                </a:cubicBezTo>
                <a:cubicBezTo>
                  <a:pt x="954" y="416"/>
                  <a:pt x="710" y="172"/>
                  <a:pt x="418" y="0"/>
                </a:cubicBezTo>
                <a:lnTo>
                  <a:pt x="0" y="719"/>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5" name="Freeform 10"/>
          <p:cNvSpPr/>
          <p:nvPr/>
        </p:nvSpPr>
        <p:spPr bwMode="auto">
          <a:xfrm>
            <a:off x="3222913" y="2507283"/>
            <a:ext cx="1872201" cy="1878812"/>
          </a:xfrm>
          <a:custGeom>
            <a:avLst/>
            <a:gdLst>
              <a:gd name="T0" fmla="*/ 720 w 1122"/>
              <a:gd name="T1" fmla="*/ 1125 h 1125"/>
              <a:gd name="T2" fmla="*/ 1122 w 1122"/>
              <a:gd name="T3" fmla="*/ 721 h 1125"/>
              <a:gd name="T4" fmla="*/ 708 w 1122"/>
              <a:gd name="T5" fmla="*/ 0 h 1125"/>
              <a:gd name="T6" fmla="*/ 0 w 1122"/>
              <a:gd name="T7" fmla="*/ 708 h 1125"/>
              <a:gd name="T8" fmla="*/ 720 w 1122"/>
              <a:gd name="T9" fmla="*/ 1125 h 1125"/>
            </a:gdLst>
            <a:ahLst/>
            <a:cxnLst>
              <a:cxn ang="0">
                <a:pos x="T0" y="T1"/>
              </a:cxn>
              <a:cxn ang="0">
                <a:pos x="T2" y="T3"/>
              </a:cxn>
              <a:cxn ang="0">
                <a:pos x="T4" y="T5"/>
              </a:cxn>
              <a:cxn ang="0">
                <a:pos x="T6" y="T7"/>
              </a:cxn>
              <a:cxn ang="0">
                <a:pos x="T8" y="T9"/>
              </a:cxn>
            </a:cxnLst>
            <a:rect l="0" t="0" r="r" b="b"/>
            <a:pathLst>
              <a:path w="1122" h="1125">
                <a:moveTo>
                  <a:pt x="720" y="1125"/>
                </a:moveTo>
                <a:cubicBezTo>
                  <a:pt x="819" y="960"/>
                  <a:pt x="957" y="821"/>
                  <a:pt x="1122" y="721"/>
                </a:cubicBezTo>
                <a:cubicBezTo>
                  <a:pt x="708" y="0"/>
                  <a:pt x="708" y="0"/>
                  <a:pt x="708" y="0"/>
                </a:cubicBezTo>
                <a:cubicBezTo>
                  <a:pt x="416" y="172"/>
                  <a:pt x="172" y="416"/>
                  <a:pt x="0" y="708"/>
                </a:cubicBezTo>
                <a:lnTo>
                  <a:pt x="720" y="1125"/>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6" name="Oval 11"/>
          <p:cNvSpPr>
            <a:spLocks noChangeArrowheads="1"/>
          </p:cNvSpPr>
          <p:nvPr/>
        </p:nvSpPr>
        <p:spPr bwMode="auto">
          <a:xfrm>
            <a:off x="3891934" y="4563266"/>
            <a:ext cx="629356" cy="629356"/>
          </a:xfrm>
          <a:prstGeom prst="ellipse">
            <a:avLst/>
          </a:prstGeom>
          <a:solidFill>
            <a:srgbClr val="B78EF9"/>
          </a:solidFill>
          <a:ln w="28575">
            <a:solidFill>
              <a:sysClr val="window" lastClr="FFFFFF"/>
            </a:solidFill>
          </a:ln>
        </p:spPr>
        <p:txBody>
          <a:bodyPr vert="horz" wrap="square" lIns="0" tIns="0" rIns="0" bIns="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white"/>
                </a:solidFill>
                <a:effectLst/>
                <a:uLnTx/>
                <a:uFillTx/>
                <a:latin typeface="等线" panose="02010600030101010101" charset="-122"/>
              </a:rPr>
              <a:t>01</a:t>
            </a:r>
          </a:p>
        </p:txBody>
      </p:sp>
      <p:sp>
        <p:nvSpPr>
          <p:cNvPr id="87" name="Oval 12"/>
          <p:cNvSpPr>
            <a:spLocks noChangeArrowheads="1"/>
          </p:cNvSpPr>
          <p:nvPr/>
        </p:nvSpPr>
        <p:spPr bwMode="auto">
          <a:xfrm>
            <a:off x="4395683" y="3687986"/>
            <a:ext cx="626711" cy="629356"/>
          </a:xfrm>
          <a:prstGeom prst="ellipse">
            <a:avLst/>
          </a:prstGeom>
          <a:solidFill>
            <a:srgbClr val="3BD8F4"/>
          </a:solidFill>
          <a:ln w="28575">
            <a:solidFill>
              <a:sysClr val="window" lastClr="FFFFFF"/>
            </a:solidFill>
          </a:ln>
        </p:spPr>
        <p:txBody>
          <a:bodyPr vert="horz" wrap="square" lIns="0" tIns="0" rIns="0" bIns="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white"/>
                </a:solidFill>
                <a:effectLst/>
                <a:uLnTx/>
                <a:uFillTx/>
                <a:latin typeface="等线" panose="02010600030101010101" charset="-122"/>
              </a:rPr>
              <a:t>02</a:t>
            </a:r>
          </a:p>
        </p:txBody>
      </p:sp>
      <p:sp>
        <p:nvSpPr>
          <p:cNvPr id="88" name="Oval 13"/>
          <p:cNvSpPr>
            <a:spLocks noChangeArrowheads="1"/>
          </p:cNvSpPr>
          <p:nvPr/>
        </p:nvSpPr>
        <p:spPr bwMode="auto">
          <a:xfrm>
            <a:off x="5270963" y="3184238"/>
            <a:ext cx="629356" cy="626711"/>
          </a:xfrm>
          <a:prstGeom prst="ellipse">
            <a:avLst/>
          </a:prstGeom>
          <a:solidFill>
            <a:srgbClr val="B78EF9"/>
          </a:solidFill>
          <a:ln w="28575">
            <a:solidFill>
              <a:sysClr val="window" lastClr="FFFFFF"/>
            </a:solidFill>
          </a:ln>
        </p:spPr>
        <p:txBody>
          <a:bodyPr vert="horz" wrap="square" lIns="0" tIns="0" rIns="0" bIns="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white"/>
                </a:solidFill>
                <a:effectLst/>
                <a:uLnTx/>
                <a:uFillTx/>
                <a:latin typeface="等线" panose="02010600030101010101" charset="-122"/>
              </a:rPr>
              <a:t>03</a:t>
            </a:r>
          </a:p>
        </p:txBody>
      </p:sp>
      <p:sp>
        <p:nvSpPr>
          <p:cNvPr id="89" name="Oval 14"/>
          <p:cNvSpPr>
            <a:spLocks noChangeArrowheads="1"/>
          </p:cNvSpPr>
          <p:nvPr/>
        </p:nvSpPr>
        <p:spPr bwMode="auto">
          <a:xfrm>
            <a:off x="6275818" y="3184238"/>
            <a:ext cx="626711" cy="626711"/>
          </a:xfrm>
          <a:prstGeom prst="ellipse">
            <a:avLst/>
          </a:prstGeom>
          <a:solidFill>
            <a:srgbClr val="3BD8F4"/>
          </a:solidFill>
          <a:ln w="28575">
            <a:solidFill>
              <a:sysClr val="window" lastClr="FFFFFF"/>
            </a:solidFill>
          </a:ln>
        </p:spPr>
        <p:txBody>
          <a:bodyPr vert="horz" wrap="square" lIns="0" tIns="0" rIns="0" bIns="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white"/>
                </a:solidFill>
                <a:effectLst/>
                <a:uLnTx/>
                <a:uFillTx/>
                <a:latin typeface="等线" panose="02010600030101010101" charset="-122"/>
              </a:rPr>
              <a:t>04</a:t>
            </a:r>
          </a:p>
        </p:txBody>
      </p:sp>
      <p:sp>
        <p:nvSpPr>
          <p:cNvPr id="90" name="Oval 15"/>
          <p:cNvSpPr>
            <a:spLocks noChangeArrowheads="1"/>
          </p:cNvSpPr>
          <p:nvPr/>
        </p:nvSpPr>
        <p:spPr bwMode="auto">
          <a:xfrm>
            <a:off x="7152421" y="3687986"/>
            <a:ext cx="629356" cy="629356"/>
          </a:xfrm>
          <a:prstGeom prst="ellipse">
            <a:avLst/>
          </a:prstGeom>
          <a:solidFill>
            <a:srgbClr val="B78EF9"/>
          </a:solidFill>
          <a:ln w="28575">
            <a:solidFill>
              <a:sysClr val="window" lastClr="FFFFFF"/>
            </a:solidFill>
          </a:ln>
        </p:spPr>
        <p:txBody>
          <a:bodyPr vert="horz" wrap="square" lIns="0" tIns="0" rIns="0" bIns="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white"/>
                </a:solidFill>
                <a:effectLst/>
                <a:uLnTx/>
                <a:uFillTx/>
                <a:latin typeface="等线" panose="02010600030101010101" charset="-122"/>
              </a:rPr>
              <a:t>05</a:t>
            </a:r>
          </a:p>
        </p:txBody>
      </p:sp>
      <p:sp>
        <p:nvSpPr>
          <p:cNvPr id="91" name="Oval 16"/>
          <p:cNvSpPr>
            <a:spLocks noChangeArrowheads="1"/>
          </p:cNvSpPr>
          <p:nvPr/>
        </p:nvSpPr>
        <p:spPr bwMode="auto">
          <a:xfrm>
            <a:off x="7661458" y="4563266"/>
            <a:ext cx="626711" cy="629356"/>
          </a:xfrm>
          <a:prstGeom prst="ellipse">
            <a:avLst/>
          </a:prstGeom>
          <a:solidFill>
            <a:srgbClr val="3BD8F4"/>
          </a:solidFill>
          <a:ln w="28575">
            <a:solidFill>
              <a:sysClr val="window" lastClr="FFFFFF"/>
            </a:solidFill>
          </a:ln>
        </p:spPr>
        <p:txBody>
          <a:bodyPr vert="horz" wrap="square" lIns="0" tIns="0" rIns="0" bIns="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prstClr val="white"/>
                </a:solidFill>
                <a:effectLst/>
                <a:uLnTx/>
                <a:uFillTx/>
                <a:latin typeface="等线" panose="02010600030101010101" charset="-122"/>
              </a:rPr>
              <a:t>06</a:t>
            </a:r>
          </a:p>
        </p:txBody>
      </p:sp>
      <p:sp>
        <p:nvSpPr>
          <p:cNvPr id="92" name="Freeform 17"/>
          <p:cNvSpPr/>
          <p:nvPr/>
        </p:nvSpPr>
        <p:spPr bwMode="auto">
          <a:xfrm>
            <a:off x="4605910" y="4957276"/>
            <a:ext cx="321289" cy="116351"/>
          </a:xfrm>
          <a:custGeom>
            <a:avLst/>
            <a:gdLst>
              <a:gd name="T0" fmla="*/ 193 w 193"/>
              <a:gd name="T1" fmla="*/ 63 h 70"/>
              <a:gd name="T2" fmla="*/ 58 w 193"/>
              <a:gd name="T3" fmla="*/ 26 h 70"/>
              <a:gd name="T4" fmla="*/ 65 w 193"/>
              <a:gd name="T5" fmla="*/ 0 h 70"/>
              <a:gd name="T6" fmla="*/ 2 w 193"/>
              <a:gd name="T7" fmla="*/ 15 h 70"/>
              <a:gd name="T8" fmla="*/ 0 w 193"/>
              <a:gd name="T9" fmla="*/ 15 h 70"/>
              <a:gd name="T10" fmla="*/ 1 w 193"/>
              <a:gd name="T11" fmla="*/ 15 h 70"/>
              <a:gd name="T12" fmla="*/ 0 w 193"/>
              <a:gd name="T13" fmla="*/ 16 h 70"/>
              <a:gd name="T14" fmla="*/ 48 w 193"/>
              <a:gd name="T15" fmla="*/ 62 h 70"/>
              <a:gd name="T16" fmla="*/ 56 w 193"/>
              <a:gd name="T17" fmla="*/ 34 h 70"/>
              <a:gd name="T18" fmla="*/ 191 w 193"/>
              <a:gd name="T19" fmla="*/ 70 h 70"/>
              <a:gd name="T20" fmla="*/ 193 w 193"/>
              <a:gd name="T21"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70">
                <a:moveTo>
                  <a:pt x="193" y="63"/>
                </a:moveTo>
                <a:cubicBezTo>
                  <a:pt x="58" y="26"/>
                  <a:pt x="58" y="26"/>
                  <a:pt x="58" y="26"/>
                </a:cubicBezTo>
                <a:cubicBezTo>
                  <a:pt x="65" y="0"/>
                  <a:pt x="65" y="0"/>
                  <a:pt x="65" y="0"/>
                </a:cubicBezTo>
                <a:cubicBezTo>
                  <a:pt x="2" y="15"/>
                  <a:pt x="2" y="15"/>
                  <a:pt x="2" y="15"/>
                </a:cubicBezTo>
                <a:cubicBezTo>
                  <a:pt x="0" y="15"/>
                  <a:pt x="0" y="15"/>
                  <a:pt x="0" y="15"/>
                </a:cubicBezTo>
                <a:cubicBezTo>
                  <a:pt x="1" y="15"/>
                  <a:pt x="1" y="15"/>
                  <a:pt x="1" y="15"/>
                </a:cubicBezTo>
                <a:cubicBezTo>
                  <a:pt x="0" y="16"/>
                  <a:pt x="0" y="16"/>
                  <a:pt x="0" y="16"/>
                </a:cubicBezTo>
                <a:cubicBezTo>
                  <a:pt x="48" y="62"/>
                  <a:pt x="48" y="62"/>
                  <a:pt x="48" y="62"/>
                </a:cubicBezTo>
                <a:cubicBezTo>
                  <a:pt x="56" y="34"/>
                  <a:pt x="56" y="34"/>
                  <a:pt x="56" y="34"/>
                </a:cubicBezTo>
                <a:cubicBezTo>
                  <a:pt x="191" y="70"/>
                  <a:pt x="191" y="70"/>
                  <a:pt x="191" y="70"/>
                </a:cubicBezTo>
                <a:cubicBezTo>
                  <a:pt x="192" y="68"/>
                  <a:pt x="192" y="65"/>
                  <a:pt x="193" y="63"/>
                </a:cubicBezTo>
                <a:close/>
              </a:path>
            </a:pathLst>
          </a:custGeom>
          <a:solidFill>
            <a:sysClr val="window" lastClr="FFFFFF">
              <a:lumMod val="7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3" name="Freeform 18"/>
          <p:cNvSpPr/>
          <p:nvPr/>
        </p:nvSpPr>
        <p:spPr bwMode="auto">
          <a:xfrm>
            <a:off x="4988018" y="4285609"/>
            <a:ext cx="240636" cy="239314"/>
          </a:xfrm>
          <a:custGeom>
            <a:avLst/>
            <a:gdLst>
              <a:gd name="T0" fmla="*/ 19 w 144"/>
              <a:gd name="T1" fmla="*/ 65 h 143"/>
              <a:gd name="T2" fmla="*/ 39 w 144"/>
              <a:gd name="T3" fmla="*/ 44 h 143"/>
              <a:gd name="T4" fmla="*/ 139 w 144"/>
              <a:gd name="T5" fmla="*/ 143 h 143"/>
              <a:gd name="T6" fmla="*/ 144 w 144"/>
              <a:gd name="T7" fmla="*/ 138 h 143"/>
              <a:gd name="T8" fmla="*/ 45 w 144"/>
              <a:gd name="T9" fmla="*/ 39 h 143"/>
              <a:gd name="T10" fmla="*/ 64 w 144"/>
              <a:gd name="T11" fmla="*/ 19 h 143"/>
              <a:gd name="T12" fmla="*/ 1 w 144"/>
              <a:gd name="T13" fmla="*/ 1 h 143"/>
              <a:gd name="T14" fmla="*/ 0 w 144"/>
              <a:gd name="T15" fmla="*/ 0 h 143"/>
              <a:gd name="T16" fmla="*/ 1 w 144"/>
              <a:gd name="T17" fmla="*/ 1 h 143"/>
              <a:gd name="T18" fmla="*/ 0 w 144"/>
              <a:gd name="T19" fmla="*/ 1 h 143"/>
              <a:gd name="T20" fmla="*/ 19 w 144"/>
              <a:gd name="T21"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43">
                <a:moveTo>
                  <a:pt x="19" y="65"/>
                </a:moveTo>
                <a:cubicBezTo>
                  <a:pt x="39" y="44"/>
                  <a:pt x="39" y="44"/>
                  <a:pt x="39" y="44"/>
                </a:cubicBezTo>
                <a:cubicBezTo>
                  <a:pt x="139" y="143"/>
                  <a:pt x="139" y="143"/>
                  <a:pt x="139" y="143"/>
                </a:cubicBezTo>
                <a:cubicBezTo>
                  <a:pt x="141" y="142"/>
                  <a:pt x="143" y="140"/>
                  <a:pt x="144" y="138"/>
                </a:cubicBezTo>
                <a:cubicBezTo>
                  <a:pt x="45" y="39"/>
                  <a:pt x="45" y="39"/>
                  <a:pt x="45" y="39"/>
                </a:cubicBezTo>
                <a:cubicBezTo>
                  <a:pt x="64" y="19"/>
                  <a:pt x="64" y="19"/>
                  <a:pt x="64" y="19"/>
                </a:cubicBezTo>
                <a:cubicBezTo>
                  <a:pt x="1" y="1"/>
                  <a:pt x="1" y="1"/>
                  <a:pt x="1" y="1"/>
                </a:cubicBezTo>
                <a:cubicBezTo>
                  <a:pt x="0" y="0"/>
                  <a:pt x="0" y="0"/>
                  <a:pt x="0" y="0"/>
                </a:cubicBezTo>
                <a:cubicBezTo>
                  <a:pt x="1" y="1"/>
                  <a:pt x="1" y="1"/>
                  <a:pt x="1" y="1"/>
                </a:cubicBezTo>
                <a:cubicBezTo>
                  <a:pt x="0" y="1"/>
                  <a:pt x="0" y="1"/>
                  <a:pt x="0" y="1"/>
                </a:cubicBezTo>
                <a:lnTo>
                  <a:pt x="19" y="65"/>
                </a:lnTo>
                <a:close/>
              </a:path>
            </a:pathLst>
          </a:custGeom>
          <a:solidFill>
            <a:sysClr val="window" lastClr="FFFFFF">
              <a:lumMod val="7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4" name="Freeform 19"/>
          <p:cNvSpPr/>
          <p:nvPr/>
        </p:nvSpPr>
        <p:spPr bwMode="auto">
          <a:xfrm>
            <a:off x="5666294" y="3867802"/>
            <a:ext cx="120319" cy="323933"/>
          </a:xfrm>
          <a:custGeom>
            <a:avLst/>
            <a:gdLst>
              <a:gd name="T0" fmla="*/ 65 w 72"/>
              <a:gd name="T1" fmla="*/ 194 h 194"/>
              <a:gd name="T2" fmla="*/ 72 w 72"/>
              <a:gd name="T3" fmla="*/ 192 h 194"/>
              <a:gd name="T4" fmla="*/ 35 w 72"/>
              <a:gd name="T5" fmla="*/ 55 h 194"/>
              <a:gd name="T6" fmla="*/ 62 w 72"/>
              <a:gd name="T7" fmla="*/ 48 h 194"/>
              <a:gd name="T8" fmla="*/ 17 w 72"/>
              <a:gd name="T9" fmla="*/ 1 h 194"/>
              <a:gd name="T10" fmla="*/ 16 w 72"/>
              <a:gd name="T11" fmla="*/ 0 h 194"/>
              <a:gd name="T12" fmla="*/ 16 w 72"/>
              <a:gd name="T13" fmla="*/ 1 h 194"/>
              <a:gd name="T14" fmla="*/ 16 w 72"/>
              <a:gd name="T15" fmla="*/ 0 h 194"/>
              <a:gd name="T16" fmla="*/ 0 w 72"/>
              <a:gd name="T17" fmla="*/ 65 h 194"/>
              <a:gd name="T18" fmla="*/ 28 w 72"/>
              <a:gd name="T19" fmla="*/ 57 h 194"/>
              <a:gd name="T20" fmla="*/ 65 w 72"/>
              <a:gd name="T2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194">
                <a:moveTo>
                  <a:pt x="65" y="194"/>
                </a:moveTo>
                <a:cubicBezTo>
                  <a:pt x="67" y="193"/>
                  <a:pt x="69" y="192"/>
                  <a:pt x="72" y="192"/>
                </a:cubicBezTo>
                <a:cubicBezTo>
                  <a:pt x="35" y="55"/>
                  <a:pt x="35" y="55"/>
                  <a:pt x="35" y="55"/>
                </a:cubicBezTo>
                <a:cubicBezTo>
                  <a:pt x="62" y="48"/>
                  <a:pt x="62" y="48"/>
                  <a:pt x="62" y="48"/>
                </a:cubicBezTo>
                <a:cubicBezTo>
                  <a:pt x="17" y="1"/>
                  <a:pt x="17" y="1"/>
                  <a:pt x="17" y="1"/>
                </a:cubicBezTo>
                <a:cubicBezTo>
                  <a:pt x="16" y="0"/>
                  <a:pt x="16" y="0"/>
                  <a:pt x="16" y="0"/>
                </a:cubicBezTo>
                <a:cubicBezTo>
                  <a:pt x="16" y="1"/>
                  <a:pt x="16" y="1"/>
                  <a:pt x="16" y="1"/>
                </a:cubicBezTo>
                <a:cubicBezTo>
                  <a:pt x="16" y="0"/>
                  <a:pt x="16" y="0"/>
                  <a:pt x="16" y="0"/>
                </a:cubicBezTo>
                <a:cubicBezTo>
                  <a:pt x="0" y="65"/>
                  <a:pt x="0" y="65"/>
                  <a:pt x="0" y="65"/>
                </a:cubicBezTo>
                <a:cubicBezTo>
                  <a:pt x="28" y="57"/>
                  <a:pt x="28" y="57"/>
                  <a:pt x="28" y="57"/>
                </a:cubicBezTo>
                <a:lnTo>
                  <a:pt x="65" y="194"/>
                </a:lnTo>
                <a:close/>
              </a:path>
            </a:pathLst>
          </a:custGeom>
          <a:solidFill>
            <a:sysClr val="window" lastClr="FFFFFF">
              <a:lumMod val="7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5" name="Freeform 20"/>
          <p:cNvSpPr/>
          <p:nvPr/>
        </p:nvSpPr>
        <p:spPr bwMode="auto">
          <a:xfrm>
            <a:off x="6388202" y="3867804"/>
            <a:ext cx="118996" cy="321289"/>
          </a:xfrm>
          <a:custGeom>
            <a:avLst/>
            <a:gdLst>
              <a:gd name="T0" fmla="*/ 0 w 71"/>
              <a:gd name="T1" fmla="*/ 191 h 192"/>
              <a:gd name="T2" fmla="*/ 7 w 71"/>
              <a:gd name="T3" fmla="*/ 192 h 192"/>
              <a:gd name="T4" fmla="*/ 43 w 71"/>
              <a:gd name="T5" fmla="*/ 57 h 192"/>
              <a:gd name="T6" fmla="*/ 71 w 71"/>
              <a:gd name="T7" fmla="*/ 65 h 192"/>
              <a:gd name="T8" fmla="*/ 55 w 71"/>
              <a:gd name="T9" fmla="*/ 0 h 192"/>
              <a:gd name="T10" fmla="*/ 55 w 71"/>
              <a:gd name="T11" fmla="*/ 1 h 192"/>
              <a:gd name="T12" fmla="*/ 55 w 71"/>
              <a:gd name="T13" fmla="*/ 0 h 192"/>
              <a:gd name="T14" fmla="*/ 54 w 71"/>
              <a:gd name="T15" fmla="*/ 1 h 192"/>
              <a:gd name="T16" fmla="*/ 9 w 71"/>
              <a:gd name="T17" fmla="*/ 48 h 192"/>
              <a:gd name="T18" fmla="*/ 36 w 71"/>
              <a:gd name="T19" fmla="*/ 55 h 192"/>
              <a:gd name="T20" fmla="*/ 0 w 71"/>
              <a:gd name="T21"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92">
                <a:moveTo>
                  <a:pt x="0" y="191"/>
                </a:moveTo>
                <a:cubicBezTo>
                  <a:pt x="2" y="191"/>
                  <a:pt x="5" y="192"/>
                  <a:pt x="7" y="192"/>
                </a:cubicBezTo>
                <a:cubicBezTo>
                  <a:pt x="43" y="57"/>
                  <a:pt x="43" y="57"/>
                  <a:pt x="43" y="57"/>
                </a:cubicBezTo>
                <a:cubicBezTo>
                  <a:pt x="71" y="65"/>
                  <a:pt x="71" y="65"/>
                  <a:pt x="71" y="65"/>
                </a:cubicBezTo>
                <a:cubicBezTo>
                  <a:pt x="55" y="0"/>
                  <a:pt x="55" y="0"/>
                  <a:pt x="55" y="0"/>
                </a:cubicBezTo>
                <a:cubicBezTo>
                  <a:pt x="55" y="1"/>
                  <a:pt x="55" y="1"/>
                  <a:pt x="55" y="1"/>
                </a:cubicBezTo>
                <a:cubicBezTo>
                  <a:pt x="55" y="0"/>
                  <a:pt x="55" y="0"/>
                  <a:pt x="55" y="0"/>
                </a:cubicBezTo>
                <a:cubicBezTo>
                  <a:pt x="54" y="1"/>
                  <a:pt x="54" y="1"/>
                  <a:pt x="54" y="1"/>
                </a:cubicBezTo>
                <a:cubicBezTo>
                  <a:pt x="9" y="48"/>
                  <a:pt x="9" y="48"/>
                  <a:pt x="9" y="48"/>
                </a:cubicBezTo>
                <a:cubicBezTo>
                  <a:pt x="36" y="55"/>
                  <a:pt x="36" y="55"/>
                  <a:pt x="36" y="55"/>
                </a:cubicBezTo>
                <a:lnTo>
                  <a:pt x="0" y="191"/>
                </a:lnTo>
                <a:close/>
              </a:path>
            </a:pathLst>
          </a:custGeom>
          <a:solidFill>
            <a:sysClr val="window" lastClr="FFFFFF">
              <a:lumMod val="7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6" name="Freeform 21"/>
          <p:cNvSpPr/>
          <p:nvPr/>
        </p:nvSpPr>
        <p:spPr bwMode="auto">
          <a:xfrm>
            <a:off x="6948806" y="4285611"/>
            <a:ext cx="236671" cy="235347"/>
          </a:xfrm>
          <a:custGeom>
            <a:avLst/>
            <a:gdLst>
              <a:gd name="T0" fmla="*/ 0 w 142"/>
              <a:gd name="T1" fmla="*/ 136 h 141"/>
              <a:gd name="T2" fmla="*/ 5 w 142"/>
              <a:gd name="T3" fmla="*/ 141 h 141"/>
              <a:gd name="T4" fmla="*/ 103 w 142"/>
              <a:gd name="T5" fmla="*/ 44 h 141"/>
              <a:gd name="T6" fmla="*/ 123 w 142"/>
              <a:gd name="T7" fmla="*/ 65 h 141"/>
              <a:gd name="T8" fmla="*/ 142 w 142"/>
              <a:gd name="T9" fmla="*/ 1 h 141"/>
              <a:gd name="T10" fmla="*/ 141 w 142"/>
              <a:gd name="T11" fmla="*/ 1 h 141"/>
              <a:gd name="T12" fmla="*/ 142 w 142"/>
              <a:gd name="T13" fmla="*/ 0 h 141"/>
              <a:gd name="T14" fmla="*/ 141 w 142"/>
              <a:gd name="T15" fmla="*/ 1 h 141"/>
              <a:gd name="T16" fmla="*/ 78 w 142"/>
              <a:gd name="T17" fmla="*/ 19 h 141"/>
              <a:gd name="T18" fmla="*/ 97 w 142"/>
              <a:gd name="T19" fmla="*/ 39 h 141"/>
              <a:gd name="T20" fmla="*/ 0 w 142"/>
              <a:gd name="T2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41">
                <a:moveTo>
                  <a:pt x="0" y="136"/>
                </a:moveTo>
                <a:cubicBezTo>
                  <a:pt x="2" y="138"/>
                  <a:pt x="4" y="140"/>
                  <a:pt x="5" y="141"/>
                </a:cubicBezTo>
                <a:cubicBezTo>
                  <a:pt x="103" y="44"/>
                  <a:pt x="103" y="44"/>
                  <a:pt x="103" y="44"/>
                </a:cubicBezTo>
                <a:cubicBezTo>
                  <a:pt x="123" y="65"/>
                  <a:pt x="123" y="65"/>
                  <a:pt x="123" y="65"/>
                </a:cubicBezTo>
                <a:cubicBezTo>
                  <a:pt x="142" y="1"/>
                  <a:pt x="142" y="1"/>
                  <a:pt x="142" y="1"/>
                </a:cubicBezTo>
                <a:cubicBezTo>
                  <a:pt x="141" y="1"/>
                  <a:pt x="141" y="1"/>
                  <a:pt x="141" y="1"/>
                </a:cubicBezTo>
                <a:cubicBezTo>
                  <a:pt x="142" y="0"/>
                  <a:pt x="142" y="0"/>
                  <a:pt x="142" y="0"/>
                </a:cubicBezTo>
                <a:cubicBezTo>
                  <a:pt x="141" y="1"/>
                  <a:pt x="141" y="1"/>
                  <a:pt x="141" y="1"/>
                </a:cubicBezTo>
                <a:cubicBezTo>
                  <a:pt x="78" y="19"/>
                  <a:pt x="78" y="19"/>
                  <a:pt x="78" y="19"/>
                </a:cubicBezTo>
                <a:cubicBezTo>
                  <a:pt x="97" y="39"/>
                  <a:pt x="97" y="39"/>
                  <a:pt x="97" y="39"/>
                </a:cubicBezTo>
                <a:lnTo>
                  <a:pt x="0" y="136"/>
                </a:lnTo>
                <a:close/>
              </a:path>
            </a:pathLst>
          </a:custGeom>
          <a:solidFill>
            <a:sysClr val="window" lastClr="FFFFFF">
              <a:lumMod val="7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7" name="Freeform 22"/>
          <p:cNvSpPr/>
          <p:nvPr/>
        </p:nvSpPr>
        <p:spPr bwMode="auto">
          <a:xfrm>
            <a:off x="7252906" y="4957274"/>
            <a:ext cx="314679" cy="115030"/>
          </a:xfrm>
          <a:custGeom>
            <a:avLst/>
            <a:gdLst>
              <a:gd name="T0" fmla="*/ 188 w 189"/>
              <a:gd name="T1" fmla="*/ 15 h 69"/>
              <a:gd name="T2" fmla="*/ 189 w 189"/>
              <a:gd name="T3" fmla="*/ 15 h 69"/>
              <a:gd name="T4" fmla="*/ 188 w 189"/>
              <a:gd name="T5" fmla="*/ 15 h 69"/>
              <a:gd name="T6" fmla="*/ 124 w 189"/>
              <a:gd name="T7" fmla="*/ 0 h 69"/>
              <a:gd name="T8" fmla="*/ 131 w 189"/>
              <a:gd name="T9" fmla="*/ 26 h 69"/>
              <a:gd name="T10" fmla="*/ 0 w 189"/>
              <a:gd name="T11" fmla="*/ 61 h 69"/>
              <a:gd name="T12" fmla="*/ 2 w 189"/>
              <a:gd name="T13" fmla="*/ 69 h 69"/>
              <a:gd name="T14" fmla="*/ 133 w 189"/>
              <a:gd name="T15" fmla="*/ 34 h 69"/>
              <a:gd name="T16" fmla="*/ 141 w 189"/>
              <a:gd name="T17" fmla="*/ 62 h 69"/>
              <a:gd name="T18" fmla="*/ 189 w 189"/>
              <a:gd name="T19" fmla="*/ 16 h 69"/>
              <a:gd name="T20" fmla="*/ 188 w 189"/>
              <a:gd name="T21"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69">
                <a:moveTo>
                  <a:pt x="188" y="15"/>
                </a:moveTo>
                <a:cubicBezTo>
                  <a:pt x="189" y="15"/>
                  <a:pt x="189" y="15"/>
                  <a:pt x="189" y="15"/>
                </a:cubicBezTo>
                <a:cubicBezTo>
                  <a:pt x="188" y="15"/>
                  <a:pt x="188" y="15"/>
                  <a:pt x="188" y="15"/>
                </a:cubicBezTo>
                <a:cubicBezTo>
                  <a:pt x="124" y="0"/>
                  <a:pt x="124" y="0"/>
                  <a:pt x="124" y="0"/>
                </a:cubicBezTo>
                <a:cubicBezTo>
                  <a:pt x="131" y="26"/>
                  <a:pt x="131" y="26"/>
                  <a:pt x="131" y="26"/>
                </a:cubicBezTo>
                <a:cubicBezTo>
                  <a:pt x="0" y="61"/>
                  <a:pt x="0" y="61"/>
                  <a:pt x="0" y="61"/>
                </a:cubicBezTo>
                <a:cubicBezTo>
                  <a:pt x="1" y="64"/>
                  <a:pt x="1" y="66"/>
                  <a:pt x="2" y="69"/>
                </a:cubicBezTo>
                <a:cubicBezTo>
                  <a:pt x="133" y="34"/>
                  <a:pt x="133" y="34"/>
                  <a:pt x="133" y="34"/>
                </a:cubicBezTo>
                <a:cubicBezTo>
                  <a:pt x="141" y="62"/>
                  <a:pt x="141" y="62"/>
                  <a:pt x="141" y="62"/>
                </a:cubicBezTo>
                <a:cubicBezTo>
                  <a:pt x="189" y="16"/>
                  <a:pt x="189" y="16"/>
                  <a:pt x="189" y="16"/>
                </a:cubicBezTo>
                <a:lnTo>
                  <a:pt x="188" y="15"/>
                </a:lnTo>
                <a:close/>
              </a:path>
            </a:pathLst>
          </a:custGeom>
          <a:solidFill>
            <a:sysClr val="window" lastClr="FFFFFF">
              <a:lumMod val="7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8" name="Inhaltsplatzhalter 4"/>
          <p:cNvSpPr txBox="1"/>
          <p:nvPr/>
        </p:nvSpPr>
        <p:spPr>
          <a:xfrm>
            <a:off x="9652910" y="1541923"/>
            <a:ext cx="2014815"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99" name="Inhaltsplatzhalter 4"/>
          <p:cNvSpPr txBox="1"/>
          <p:nvPr/>
        </p:nvSpPr>
        <p:spPr>
          <a:xfrm>
            <a:off x="9652910" y="2937983"/>
            <a:ext cx="2014815"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100" name="Inhaltsplatzhalter 4"/>
          <p:cNvSpPr txBox="1"/>
          <p:nvPr/>
        </p:nvSpPr>
        <p:spPr>
          <a:xfrm>
            <a:off x="512486" y="1541923"/>
            <a:ext cx="2014815"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101" name="Inhaltsplatzhalter 4"/>
          <p:cNvSpPr txBox="1"/>
          <p:nvPr/>
        </p:nvSpPr>
        <p:spPr>
          <a:xfrm>
            <a:off x="512486" y="2937983"/>
            <a:ext cx="2014815"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3BD8F4"/>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102" name="Inhaltsplatzhalter 4"/>
          <p:cNvSpPr txBox="1"/>
          <p:nvPr/>
        </p:nvSpPr>
        <p:spPr>
          <a:xfrm>
            <a:off x="512486" y="4334043"/>
            <a:ext cx="2014815"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103" name="Inhaltsplatzhalter 4"/>
          <p:cNvSpPr txBox="1"/>
          <p:nvPr/>
        </p:nvSpPr>
        <p:spPr>
          <a:xfrm>
            <a:off x="9645477" y="4334043"/>
            <a:ext cx="2014815"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104" name="Inhaltsplatzhalter 4"/>
          <p:cNvSpPr txBox="1"/>
          <p:nvPr/>
        </p:nvSpPr>
        <p:spPr>
          <a:xfrm>
            <a:off x="2734102" y="5391847"/>
            <a:ext cx="6723799"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600" b="1" dirty="0">
                <a:solidFill>
                  <a:prstClr val="white">
                    <a:lumMod val="65000"/>
                  </a:prstClr>
                </a:solidFill>
                <a:latin typeface="等线 Light" panose="02010600030101010101" charset="-122"/>
              </a:rPr>
              <a:t>TITLE GOES HERE</a:t>
            </a:r>
            <a:br>
              <a:rPr lang="en-US" sz="1400" b="1" dirty="0">
                <a:solidFill>
                  <a:prstClr val="white">
                    <a:lumMod val="65000"/>
                  </a:prstClr>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grpSp>
        <p:nvGrpSpPr>
          <p:cNvPr id="105" name="Group 30"/>
          <p:cNvGrpSpPr/>
          <p:nvPr/>
        </p:nvGrpSpPr>
        <p:grpSpPr>
          <a:xfrm>
            <a:off x="3828504" y="3168372"/>
            <a:ext cx="635120" cy="529618"/>
            <a:chOff x="10987088" y="1993900"/>
            <a:chExt cx="477837" cy="398463"/>
          </a:xfrm>
          <a:solidFill>
            <a:sysClr val="window" lastClr="FFFFFF"/>
          </a:solidFill>
        </p:grpSpPr>
        <p:sp>
          <p:nvSpPr>
            <p:cNvPr id="106" name="Freeform 107"/>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7" name="Freeform 108"/>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08" name="Group 33"/>
          <p:cNvGrpSpPr/>
          <p:nvPr/>
        </p:nvGrpSpPr>
        <p:grpSpPr>
          <a:xfrm>
            <a:off x="3129702" y="4424012"/>
            <a:ext cx="616131" cy="542280"/>
            <a:chOff x="10059988" y="2759075"/>
            <a:chExt cx="463550" cy="407988"/>
          </a:xfrm>
          <a:solidFill>
            <a:sysClr val="window" lastClr="FFFFFF"/>
          </a:solidFill>
        </p:grpSpPr>
        <p:sp>
          <p:nvSpPr>
            <p:cNvPr id="109" name="Freeform 182"/>
            <p:cNvSpPr/>
            <p:nvPr/>
          </p:nvSpPr>
          <p:spPr bwMode="auto">
            <a:xfrm>
              <a:off x="10059988" y="2759075"/>
              <a:ext cx="463550" cy="168275"/>
            </a:xfrm>
            <a:custGeom>
              <a:avLst/>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0" name="Freeform 183"/>
            <p:cNvSpPr/>
            <p:nvPr/>
          </p:nvSpPr>
          <p:spPr bwMode="auto">
            <a:xfrm>
              <a:off x="10059988" y="2917825"/>
              <a:ext cx="463550" cy="93663"/>
            </a:xfrm>
            <a:custGeom>
              <a:avLst/>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1" name="Freeform 184"/>
            <p:cNvSpPr/>
            <p:nvPr/>
          </p:nvSpPr>
          <p:spPr bwMode="auto">
            <a:xfrm>
              <a:off x="10059988" y="2995613"/>
              <a:ext cx="463550" cy="93663"/>
            </a:xfrm>
            <a:custGeom>
              <a:avLst/>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2" name="Freeform 185"/>
            <p:cNvSpPr/>
            <p:nvPr/>
          </p:nvSpPr>
          <p:spPr bwMode="auto">
            <a:xfrm>
              <a:off x="10059988" y="3074988"/>
              <a:ext cx="463550" cy="92075"/>
            </a:xfrm>
            <a:custGeom>
              <a:avLst/>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13" name="Group 38"/>
          <p:cNvGrpSpPr/>
          <p:nvPr/>
        </p:nvGrpSpPr>
        <p:grpSpPr>
          <a:xfrm>
            <a:off x="7730415" y="3130490"/>
            <a:ext cx="590808" cy="584478"/>
            <a:chOff x="2587625" y="4291013"/>
            <a:chExt cx="444500" cy="439738"/>
          </a:xfrm>
          <a:solidFill>
            <a:sysClr val="window" lastClr="FFFFFF"/>
          </a:solidFill>
        </p:grpSpPr>
        <p:sp>
          <p:nvSpPr>
            <p:cNvPr id="114" name="Freeform 290"/>
            <p:cNvSpPr>
              <a:spLocks noEditPoints="1"/>
            </p:cNvSpPr>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5" name="Freeform 291"/>
            <p:cNvSpPr/>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6" name="Freeform 292"/>
            <p:cNvSpPr/>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7" name="Freeform 293"/>
            <p:cNvSpPr/>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8" name="Freeform 294"/>
            <p:cNvSpPr/>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9" name="Freeform 295"/>
            <p:cNvSpPr>
              <a:spLocks noEditPoints="1"/>
            </p:cNvSpPr>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20" name="Group 45"/>
          <p:cNvGrpSpPr/>
          <p:nvPr/>
        </p:nvGrpSpPr>
        <p:grpSpPr>
          <a:xfrm>
            <a:off x="5149323" y="2353045"/>
            <a:ext cx="477900" cy="702942"/>
            <a:chOff x="9209088" y="5059363"/>
            <a:chExt cx="300038" cy="441324"/>
          </a:xfrm>
          <a:solidFill>
            <a:sysClr val="window" lastClr="FFFFFF"/>
          </a:solidFill>
        </p:grpSpPr>
        <p:sp>
          <p:nvSpPr>
            <p:cNvPr id="121" name="Freeform 412"/>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2" name="Freeform 413"/>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3" name="Freeform 414"/>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4" name="Freeform 415"/>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5" name="Freeform 416"/>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6" name="Freeform 417"/>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27" name="Freeform 66"/>
          <p:cNvSpPr>
            <a:spLocks noEditPoints="1"/>
          </p:cNvSpPr>
          <p:nvPr/>
        </p:nvSpPr>
        <p:spPr bwMode="auto">
          <a:xfrm>
            <a:off x="6482703" y="2380213"/>
            <a:ext cx="646580" cy="644254"/>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28" name="Group 53"/>
          <p:cNvGrpSpPr/>
          <p:nvPr/>
        </p:nvGrpSpPr>
        <p:grpSpPr>
          <a:xfrm>
            <a:off x="8428698" y="4317342"/>
            <a:ext cx="648527" cy="753464"/>
            <a:chOff x="2593975" y="4225925"/>
            <a:chExt cx="490538" cy="569912"/>
          </a:xfrm>
          <a:solidFill>
            <a:sysClr val="window" lastClr="FFFFFF"/>
          </a:solidFill>
        </p:grpSpPr>
        <p:sp>
          <p:nvSpPr>
            <p:cNvPr id="129" name="Freeform 18"/>
            <p:cNvSpPr/>
            <p:nvPr/>
          </p:nvSpPr>
          <p:spPr bwMode="auto">
            <a:xfrm>
              <a:off x="2773363" y="4384675"/>
              <a:ext cx="131763" cy="252412"/>
            </a:xfrm>
            <a:custGeom>
              <a:avLst/>
              <a:gdLst>
                <a:gd name="T0" fmla="*/ 445 w 827"/>
                <a:gd name="T1" fmla="*/ 0 h 1593"/>
                <a:gd name="T2" fmla="*/ 498 w 827"/>
                <a:gd name="T3" fmla="*/ 8 h 1593"/>
                <a:gd name="T4" fmla="*/ 515 w 827"/>
                <a:gd name="T5" fmla="*/ 47 h 1593"/>
                <a:gd name="T6" fmla="*/ 516 w 827"/>
                <a:gd name="T7" fmla="*/ 123 h 1593"/>
                <a:gd name="T8" fmla="*/ 525 w 827"/>
                <a:gd name="T9" fmla="*/ 163 h 1593"/>
                <a:gd name="T10" fmla="*/ 563 w 827"/>
                <a:gd name="T11" fmla="*/ 178 h 1593"/>
                <a:gd name="T12" fmla="*/ 691 w 827"/>
                <a:gd name="T13" fmla="*/ 207 h 1593"/>
                <a:gd name="T14" fmla="*/ 767 w 827"/>
                <a:gd name="T15" fmla="*/ 246 h 1593"/>
                <a:gd name="T16" fmla="*/ 771 w 827"/>
                <a:gd name="T17" fmla="*/ 287 h 1593"/>
                <a:gd name="T18" fmla="*/ 726 w 827"/>
                <a:gd name="T19" fmla="*/ 434 h 1593"/>
                <a:gd name="T20" fmla="*/ 700 w 827"/>
                <a:gd name="T21" fmla="*/ 455 h 1593"/>
                <a:gd name="T22" fmla="*/ 621 w 827"/>
                <a:gd name="T23" fmla="*/ 425 h 1593"/>
                <a:gd name="T24" fmla="*/ 473 w 827"/>
                <a:gd name="T25" fmla="*/ 396 h 1593"/>
                <a:gd name="T26" fmla="*/ 377 w 827"/>
                <a:gd name="T27" fmla="*/ 402 h 1593"/>
                <a:gd name="T28" fmla="*/ 315 w 827"/>
                <a:gd name="T29" fmla="*/ 437 h 1593"/>
                <a:gd name="T30" fmla="*/ 291 w 827"/>
                <a:gd name="T31" fmla="*/ 496 h 1593"/>
                <a:gd name="T32" fmla="*/ 314 w 827"/>
                <a:gd name="T33" fmla="*/ 557 h 1593"/>
                <a:gd name="T34" fmla="*/ 402 w 827"/>
                <a:gd name="T35" fmla="*/ 618 h 1593"/>
                <a:gd name="T36" fmla="*/ 572 w 827"/>
                <a:gd name="T37" fmla="*/ 691 h 1593"/>
                <a:gd name="T38" fmla="*/ 712 w 827"/>
                <a:gd name="T39" fmla="*/ 778 h 1593"/>
                <a:gd name="T40" fmla="*/ 791 w 827"/>
                <a:gd name="T41" fmla="*/ 886 h 1593"/>
                <a:gd name="T42" fmla="*/ 826 w 827"/>
                <a:gd name="T43" fmla="*/ 1009 h 1593"/>
                <a:gd name="T44" fmla="*/ 812 w 827"/>
                <a:gd name="T45" fmla="*/ 1137 h 1593"/>
                <a:gd name="T46" fmla="*/ 747 w 827"/>
                <a:gd name="T47" fmla="*/ 1256 h 1593"/>
                <a:gd name="T48" fmla="*/ 640 w 827"/>
                <a:gd name="T49" fmla="*/ 1345 h 1593"/>
                <a:gd name="T50" fmla="*/ 535 w 827"/>
                <a:gd name="T51" fmla="*/ 1387 h 1593"/>
                <a:gd name="T52" fmla="*/ 506 w 827"/>
                <a:gd name="T53" fmla="*/ 1423 h 1593"/>
                <a:gd name="T54" fmla="*/ 505 w 827"/>
                <a:gd name="T55" fmla="*/ 1545 h 1593"/>
                <a:gd name="T56" fmla="*/ 489 w 827"/>
                <a:gd name="T57" fmla="*/ 1585 h 1593"/>
                <a:gd name="T58" fmla="*/ 404 w 827"/>
                <a:gd name="T59" fmla="*/ 1593 h 1593"/>
                <a:gd name="T60" fmla="*/ 318 w 827"/>
                <a:gd name="T61" fmla="*/ 1584 h 1593"/>
                <a:gd name="T62" fmla="*/ 300 w 827"/>
                <a:gd name="T63" fmla="*/ 1542 h 1593"/>
                <a:gd name="T64" fmla="*/ 299 w 827"/>
                <a:gd name="T65" fmla="*/ 1446 h 1593"/>
                <a:gd name="T66" fmla="*/ 288 w 827"/>
                <a:gd name="T67" fmla="*/ 1413 h 1593"/>
                <a:gd name="T68" fmla="*/ 244 w 827"/>
                <a:gd name="T69" fmla="*/ 1401 h 1593"/>
                <a:gd name="T70" fmla="*/ 94 w 827"/>
                <a:gd name="T71" fmla="*/ 1365 h 1593"/>
                <a:gd name="T72" fmla="*/ 14 w 827"/>
                <a:gd name="T73" fmla="*/ 1325 h 1593"/>
                <a:gd name="T74" fmla="*/ 0 w 827"/>
                <a:gd name="T75" fmla="*/ 1293 h 1593"/>
                <a:gd name="T76" fmla="*/ 23 w 827"/>
                <a:gd name="T77" fmla="*/ 1198 h 1593"/>
                <a:gd name="T78" fmla="*/ 51 w 827"/>
                <a:gd name="T79" fmla="*/ 1113 h 1593"/>
                <a:gd name="T80" fmla="*/ 78 w 827"/>
                <a:gd name="T81" fmla="*/ 1102 h 1593"/>
                <a:gd name="T82" fmla="*/ 159 w 827"/>
                <a:gd name="T83" fmla="*/ 1137 h 1593"/>
                <a:gd name="T84" fmla="*/ 325 w 827"/>
                <a:gd name="T85" fmla="*/ 1180 h 1593"/>
                <a:gd name="T86" fmla="*/ 435 w 827"/>
                <a:gd name="T87" fmla="*/ 1173 h 1593"/>
                <a:gd name="T88" fmla="*/ 512 w 827"/>
                <a:gd name="T89" fmla="*/ 1132 h 1593"/>
                <a:gd name="T90" fmla="*/ 542 w 827"/>
                <a:gd name="T91" fmla="*/ 1070 h 1593"/>
                <a:gd name="T92" fmla="*/ 529 w 827"/>
                <a:gd name="T93" fmla="*/ 1004 h 1593"/>
                <a:gd name="T94" fmla="*/ 471 w 827"/>
                <a:gd name="T95" fmla="*/ 946 h 1593"/>
                <a:gd name="T96" fmla="*/ 369 w 827"/>
                <a:gd name="T97" fmla="*/ 898 h 1593"/>
                <a:gd name="T98" fmla="*/ 233 w 827"/>
                <a:gd name="T99" fmla="*/ 840 h 1593"/>
                <a:gd name="T100" fmla="*/ 126 w 827"/>
                <a:gd name="T101" fmla="*/ 772 h 1593"/>
                <a:gd name="T102" fmla="*/ 54 w 827"/>
                <a:gd name="T103" fmla="*/ 691 h 1593"/>
                <a:gd name="T104" fmla="*/ 15 w 827"/>
                <a:gd name="T105" fmla="*/ 591 h 1593"/>
                <a:gd name="T106" fmla="*/ 15 w 827"/>
                <a:gd name="T107" fmla="*/ 467 h 1593"/>
                <a:gd name="T108" fmla="*/ 58 w 827"/>
                <a:gd name="T109" fmla="*/ 351 h 1593"/>
                <a:gd name="T110" fmla="*/ 139 w 827"/>
                <a:gd name="T111" fmla="*/ 263 h 1593"/>
                <a:gd name="T112" fmla="*/ 254 w 827"/>
                <a:gd name="T113" fmla="*/ 203 h 1593"/>
                <a:gd name="T114" fmla="*/ 300 w 827"/>
                <a:gd name="T115" fmla="*/ 183 h 1593"/>
                <a:gd name="T116" fmla="*/ 314 w 827"/>
                <a:gd name="T117" fmla="*/ 156 h 1593"/>
                <a:gd name="T118" fmla="*/ 315 w 827"/>
                <a:gd name="T119" fmla="*/ 87 h 1593"/>
                <a:gd name="T120" fmla="*/ 320 w 827"/>
                <a:gd name="T121" fmla="*/ 21 h 1593"/>
                <a:gd name="T122" fmla="*/ 352 w 827"/>
                <a:gd name="T123" fmla="*/ 1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593">
                  <a:moveTo>
                    <a:pt x="371" y="0"/>
                  </a:moveTo>
                  <a:lnTo>
                    <a:pt x="415" y="0"/>
                  </a:lnTo>
                  <a:lnTo>
                    <a:pt x="445" y="0"/>
                  </a:lnTo>
                  <a:lnTo>
                    <a:pt x="468" y="1"/>
                  </a:lnTo>
                  <a:lnTo>
                    <a:pt x="485" y="3"/>
                  </a:lnTo>
                  <a:lnTo>
                    <a:pt x="498" y="8"/>
                  </a:lnTo>
                  <a:lnTo>
                    <a:pt x="506" y="17"/>
                  </a:lnTo>
                  <a:lnTo>
                    <a:pt x="512" y="29"/>
                  </a:lnTo>
                  <a:lnTo>
                    <a:pt x="515" y="47"/>
                  </a:lnTo>
                  <a:lnTo>
                    <a:pt x="516" y="70"/>
                  </a:lnTo>
                  <a:lnTo>
                    <a:pt x="516" y="99"/>
                  </a:lnTo>
                  <a:lnTo>
                    <a:pt x="516" y="123"/>
                  </a:lnTo>
                  <a:lnTo>
                    <a:pt x="517" y="141"/>
                  </a:lnTo>
                  <a:lnTo>
                    <a:pt x="519" y="154"/>
                  </a:lnTo>
                  <a:lnTo>
                    <a:pt x="525" y="163"/>
                  </a:lnTo>
                  <a:lnTo>
                    <a:pt x="533" y="169"/>
                  </a:lnTo>
                  <a:lnTo>
                    <a:pt x="545" y="173"/>
                  </a:lnTo>
                  <a:lnTo>
                    <a:pt x="563" y="178"/>
                  </a:lnTo>
                  <a:lnTo>
                    <a:pt x="586" y="181"/>
                  </a:lnTo>
                  <a:lnTo>
                    <a:pt x="640" y="192"/>
                  </a:lnTo>
                  <a:lnTo>
                    <a:pt x="691" y="207"/>
                  </a:lnTo>
                  <a:lnTo>
                    <a:pt x="742" y="228"/>
                  </a:lnTo>
                  <a:lnTo>
                    <a:pt x="756" y="236"/>
                  </a:lnTo>
                  <a:lnTo>
                    <a:pt x="767" y="246"/>
                  </a:lnTo>
                  <a:lnTo>
                    <a:pt x="772" y="258"/>
                  </a:lnTo>
                  <a:lnTo>
                    <a:pt x="775" y="271"/>
                  </a:lnTo>
                  <a:lnTo>
                    <a:pt x="771" y="287"/>
                  </a:lnTo>
                  <a:lnTo>
                    <a:pt x="753" y="352"/>
                  </a:lnTo>
                  <a:lnTo>
                    <a:pt x="733" y="416"/>
                  </a:lnTo>
                  <a:lnTo>
                    <a:pt x="726" y="434"/>
                  </a:lnTo>
                  <a:lnTo>
                    <a:pt x="720" y="446"/>
                  </a:lnTo>
                  <a:lnTo>
                    <a:pt x="711" y="452"/>
                  </a:lnTo>
                  <a:lnTo>
                    <a:pt x="700" y="455"/>
                  </a:lnTo>
                  <a:lnTo>
                    <a:pt x="686" y="451"/>
                  </a:lnTo>
                  <a:lnTo>
                    <a:pt x="668" y="445"/>
                  </a:lnTo>
                  <a:lnTo>
                    <a:pt x="621" y="425"/>
                  </a:lnTo>
                  <a:lnTo>
                    <a:pt x="573" y="410"/>
                  </a:lnTo>
                  <a:lnTo>
                    <a:pt x="524" y="400"/>
                  </a:lnTo>
                  <a:lnTo>
                    <a:pt x="473" y="396"/>
                  </a:lnTo>
                  <a:lnTo>
                    <a:pt x="422" y="396"/>
                  </a:lnTo>
                  <a:lnTo>
                    <a:pt x="399" y="398"/>
                  </a:lnTo>
                  <a:lnTo>
                    <a:pt x="377" y="402"/>
                  </a:lnTo>
                  <a:lnTo>
                    <a:pt x="356" y="409"/>
                  </a:lnTo>
                  <a:lnTo>
                    <a:pt x="333" y="422"/>
                  </a:lnTo>
                  <a:lnTo>
                    <a:pt x="315" y="437"/>
                  </a:lnTo>
                  <a:lnTo>
                    <a:pt x="302" y="456"/>
                  </a:lnTo>
                  <a:lnTo>
                    <a:pt x="295" y="475"/>
                  </a:lnTo>
                  <a:lnTo>
                    <a:pt x="291" y="496"/>
                  </a:lnTo>
                  <a:lnTo>
                    <a:pt x="293" y="517"/>
                  </a:lnTo>
                  <a:lnTo>
                    <a:pt x="301" y="538"/>
                  </a:lnTo>
                  <a:lnTo>
                    <a:pt x="314" y="557"/>
                  </a:lnTo>
                  <a:lnTo>
                    <a:pt x="333" y="575"/>
                  </a:lnTo>
                  <a:lnTo>
                    <a:pt x="366" y="598"/>
                  </a:lnTo>
                  <a:lnTo>
                    <a:pt x="402" y="618"/>
                  </a:lnTo>
                  <a:lnTo>
                    <a:pt x="440" y="635"/>
                  </a:lnTo>
                  <a:lnTo>
                    <a:pt x="506" y="662"/>
                  </a:lnTo>
                  <a:lnTo>
                    <a:pt x="572" y="691"/>
                  </a:lnTo>
                  <a:lnTo>
                    <a:pt x="635" y="724"/>
                  </a:lnTo>
                  <a:lnTo>
                    <a:pt x="676" y="749"/>
                  </a:lnTo>
                  <a:lnTo>
                    <a:pt x="712" y="778"/>
                  </a:lnTo>
                  <a:lnTo>
                    <a:pt x="743" y="811"/>
                  </a:lnTo>
                  <a:lnTo>
                    <a:pt x="770" y="847"/>
                  </a:lnTo>
                  <a:lnTo>
                    <a:pt x="791" y="886"/>
                  </a:lnTo>
                  <a:lnTo>
                    <a:pt x="808" y="925"/>
                  </a:lnTo>
                  <a:lnTo>
                    <a:pt x="819" y="967"/>
                  </a:lnTo>
                  <a:lnTo>
                    <a:pt x="826" y="1009"/>
                  </a:lnTo>
                  <a:lnTo>
                    <a:pt x="827" y="1052"/>
                  </a:lnTo>
                  <a:lnTo>
                    <a:pt x="822" y="1095"/>
                  </a:lnTo>
                  <a:lnTo>
                    <a:pt x="812" y="1137"/>
                  </a:lnTo>
                  <a:lnTo>
                    <a:pt x="796" y="1179"/>
                  </a:lnTo>
                  <a:lnTo>
                    <a:pt x="775" y="1218"/>
                  </a:lnTo>
                  <a:lnTo>
                    <a:pt x="747" y="1256"/>
                  </a:lnTo>
                  <a:lnTo>
                    <a:pt x="715" y="1290"/>
                  </a:lnTo>
                  <a:lnTo>
                    <a:pt x="679" y="1320"/>
                  </a:lnTo>
                  <a:lnTo>
                    <a:pt x="640" y="1345"/>
                  </a:lnTo>
                  <a:lnTo>
                    <a:pt x="598" y="1366"/>
                  </a:lnTo>
                  <a:lnTo>
                    <a:pt x="553" y="1380"/>
                  </a:lnTo>
                  <a:lnTo>
                    <a:pt x="535" y="1387"/>
                  </a:lnTo>
                  <a:lnTo>
                    <a:pt x="521" y="1396"/>
                  </a:lnTo>
                  <a:lnTo>
                    <a:pt x="512" y="1407"/>
                  </a:lnTo>
                  <a:lnTo>
                    <a:pt x="506" y="1423"/>
                  </a:lnTo>
                  <a:lnTo>
                    <a:pt x="505" y="1442"/>
                  </a:lnTo>
                  <a:lnTo>
                    <a:pt x="506" y="1493"/>
                  </a:lnTo>
                  <a:lnTo>
                    <a:pt x="505" y="1545"/>
                  </a:lnTo>
                  <a:lnTo>
                    <a:pt x="504" y="1562"/>
                  </a:lnTo>
                  <a:lnTo>
                    <a:pt x="497" y="1575"/>
                  </a:lnTo>
                  <a:lnTo>
                    <a:pt x="489" y="1585"/>
                  </a:lnTo>
                  <a:lnTo>
                    <a:pt x="475" y="1590"/>
                  </a:lnTo>
                  <a:lnTo>
                    <a:pt x="459" y="1593"/>
                  </a:lnTo>
                  <a:lnTo>
                    <a:pt x="404" y="1593"/>
                  </a:lnTo>
                  <a:lnTo>
                    <a:pt x="348" y="1593"/>
                  </a:lnTo>
                  <a:lnTo>
                    <a:pt x="331" y="1590"/>
                  </a:lnTo>
                  <a:lnTo>
                    <a:pt x="318" y="1584"/>
                  </a:lnTo>
                  <a:lnTo>
                    <a:pt x="308" y="1574"/>
                  </a:lnTo>
                  <a:lnTo>
                    <a:pt x="302" y="1559"/>
                  </a:lnTo>
                  <a:lnTo>
                    <a:pt x="300" y="1542"/>
                  </a:lnTo>
                  <a:lnTo>
                    <a:pt x="300" y="1505"/>
                  </a:lnTo>
                  <a:lnTo>
                    <a:pt x="299" y="1466"/>
                  </a:lnTo>
                  <a:lnTo>
                    <a:pt x="299" y="1446"/>
                  </a:lnTo>
                  <a:lnTo>
                    <a:pt x="298" y="1431"/>
                  </a:lnTo>
                  <a:lnTo>
                    <a:pt x="293" y="1421"/>
                  </a:lnTo>
                  <a:lnTo>
                    <a:pt x="288" y="1413"/>
                  </a:lnTo>
                  <a:lnTo>
                    <a:pt x="278" y="1407"/>
                  </a:lnTo>
                  <a:lnTo>
                    <a:pt x="264" y="1404"/>
                  </a:lnTo>
                  <a:lnTo>
                    <a:pt x="244" y="1401"/>
                  </a:lnTo>
                  <a:lnTo>
                    <a:pt x="193" y="1392"/>
                  </a:lnTo>
                  <a:lnTo>
                    <a:pt x="142" y="1380"/>
                  </a:lnTo>
                  <a:lnTo>
                    <a:pt x="94" y="1365"/>
                  </a:lnTo>
                  <a:lnTo>
                    <a:pt x="46" y="1345"/>
                  </a:lnTo>
                  <a:lnTo>
                    <a:pt x="28" y="1335"/>
                  </a:lnTo>
                  <a:lnTo>
                    <a:pt x="14" y="1325"/>
                  </a:lnTo>
                  <a:lnTo>
                    <a:pt x="5" y="1317"/>
                  </a:lnTo>
                  <a:lnTo>
                    <a:pt x="1" y="1306"/>
                  </a:lnTo>
                  <a:lnTo>
                    <a:pt x="0" y="1293"/>
                  </a:lnTo>
                  <a:lnTo>
                    <a:pt x="2" y="1277"/>
                  </a:lnTo>
                  <a:lnTo>
                    <a:pt x="6" y="1256"/>
                  </a:lnTo>
                  <a:lnTo>
                    <a:pt x="23" y="1198"/>
                  </a:lnTo>
                  <a:lnTo>
                    <a:pt x="39" y="1142"/>
                  </a:lnTo>
                  <a:lnTo>
                    <a:pt x="45" y="1125"/>
                  </a:lnTo>
                  <a:lnTo>
                    <a:pt x="51" y="1113"/>
                  </a:lnTo>
                  <a:lnTo>
                    <a:pt x="58" y="1105"/>
                  </a:lnTo>
                  <a:lnTo>
                    <a:pt x="67" y="1102"/>
                  </a:lnTo>
                  <a:lnTo>
                    <a:pt x="78" y="1102"/>
                  </a:lnTo>
                  <a:lnTo>
                    <a:pt x="90" y="1107"/>
                  </a:lnTo>
                  <a:lnTo>
                    <a:pt x="106" y="1113"/>
                  </a:lnTo>
                  <a:lnTo>
                    <a:pt x="159" y="1137"/>
                  </a:lnTo>
                  <a:lnTo>
                    <a:pt x="212" y="1157"/>
                  </a:lnTo>
                  <a:lnTo>
                    <a:pt x="268" y="1170"/>
                  </a:lnTo>
                  <a:lnTo>
                    <a:pt x="325" y="1180"/>
                  </a:lnTo>
                  <a:lnTo>
                    <a:pt x="363" y="1182"/>
                  </a:lnTo>
                  <a:lnTo>
                    <a:pt x="399" y="1180"/>
                  </a:lnTo>
                  <a:lnTo>
                    <a:pt x="435" y="1173"/>
                  </a:lnTo>
                  <a:lnTo>
                    <a:pt x="469" y="1161"/>
                  </a:lnTo>
                  <a:lnTo>
                    <a:pt x="493" y="1148"/>
                  </a:lnTo>
                  <a:lnTo>
                    <a:pt x="512" y="1132"/>
                  </a:lnTo>
                  <a:lnTo>
                    <a:pt x="527" y="1113"/>
                  </a:lnTo>
                  <a:lnTo>
                    <a:pt x="537" y="1092"/>
                  </a:lnTo>
                  <a:lnTo>
                    <a:pt x="542" y="1070"/>
                  </a:lnTo>
                  <a:lnTo>
                    <a:pt x="542" y="1049"/>
                  </a:lnTo>
                  <a:lnTo>
                    <a:pt x="539" y="1026"/>
                  </a:lnTo>
                  <a:lnTo>
                    <a:pt x="529" y="1004"/>
                  </a:lnTo>
                  <a:lnTo>
                    <a:pt x="516" y="983"/>
                  </a:lnTo>
                  <a:lnTo>
                    <a:pt x="496" y="964"/>
                  </a:lnTo>
                  <a:lnTo>
                    <a:pt x="471" y="946"/>
                  </a:lnTo>
                  <a:lnTo>
                    <a:pt x="444" y="929"/>
                  </a:lnTo>
                  <a:lnTo>
                    <a:pt x="414" y="916"/>
                  </a:lnTo>
                  <a:lnTo>
                    <a:pt x="369" y="898"/>
                  </a:lnTo>
                  <a:lnTo>
                    <a:pt x="323" y="879"/>
                  </a:lnTo>
                  <a:lnTo>
                    <a:pt x="278" y="860"/>
                  </a:lnTo>
                  <a:lnTo>
                    <a:pt x="233" y="840"/>
                  </a:lnTo>
                  <a:lnTo>
                    <a:pt x="189" y="816"/>
                  </a:lnTo>
                  <a:lnTo>
                    <a:pt x="157" y="795"/>
                  </a:lnTo>
                  <a:lnTo>
                    <a:pt x="126" y="772"/>
                  </a:lnTo>
                  <a:lnTo>
                    <a:pt x="98" y="747"/>
                  </a:lnTo>
                  <a:lnTo>
                    <a:pt x="74" y="720"/>
                  </a:lnTo>
                  <a:lnTo>
                    <a:pt x="54" y="691"/>
                  </a:lnTo>
                  <a:lnTo>
                    <a:pt x="37" y="660"/>
                  </a:lnTo>
                  <a:lnTo>
                    <a:pt x="24" y="627"/>
                  </a:lnTo>
                  <a:lnTo>
                    <a:pt x="15" y="591"/>
                  </a:lnTo>
                  <a:lnTo>
                    <a:pt x="10" y="553"/>
                  </a:lnTo>
                  <a:lnTo>
                    <a:pt x="10" y="513"/>
                  </a:lnTo>
                  <a:lnTo>
                    <a:pt x="15" y="467"/>
                  </a:lnTo>
                  <a:lnTo>
                    <a:pt x="25" y="425"/>
                  </a:lnTo>
                  <a:lnTo>
                    <a:pt x="39" y="386"/>
                  </a:lnTo>
                  <a:lnTo>
                    <a:pt x="58" y="351"/>
                  </a:lnTo>
                  <a:lnTo>
                    <a:pt x="81" y="318"/>
                  </a:lnTo>
                  <a:lnTo>
                    <a:pt x="108" y="289"/>
                  </a:lnTo>
                  <a:lnTo>
                    <a:pt x="139" y="263"/>
                  </a:lnTo>
                  <a:lnTo>
                    <a:pt x="174" y="240"/>
                  </a:lnTo>
                  <a:lnTo>
                    <a:pt x="212" y="220"/>
                  </a:lnTo>
                  <a:lnTo>
                    <a:pt x="254" y="203"/>
                  </a:lnTo>
                  <a:lnTo>
                    <a:pt x="274" y="195"/>
                  </a:lnTo>
                  <a:lnTo>
                    <a:pt x="289" y="190"/>
                  </a:lnTo>
                  <a:lnTo>
                    <a:pt x="300" y="183"/>
                  </a:lnTo>
                  <a:lnTo>
                    <a:pt x="308" y="177"/>
                  </a:lnTo>
                  <a:lnTo>
                    <a:pt x="312" y="168"/>
                  </a:lnTo>
                  <a:lnTo>
                    <a:pt x="314" y="156"/>
                  </a:lnTo>
                  <a:lnTo>
                    <a:pt x="315" y="141"/>
                  </a:lnTo>
                  <a:lnTo>
                    <a:pt x="315" y="120"/>
                  </a:lnTo>
                  <a:lnTo>
                    <a:pt x="315" y="87"/>
                  </a:lnTo>
                  <a:lnTo>
                    <a:pt x="315" y="56"/>
                  </a:lnTo>
                  <a:lnTo>
                    <a:pt x="316" y="36"/>
                  </a:lnTo>
                  <a:lnTo>
                    <a:pt x="320" y="21"/>
                  </a:lnTo>
                  <a:lnTo>
                    <a:pt x="326" y="10"/>
                  </a:lnTo>
                  <a:lnTo>
                    <a:pt x="336" y="5"/>
                  </a:lnTo>
                  <a:lnTo>
                    <a:pt x="352" y="1"/>
                  </a:lnTo>
                  <a:lnTo>
                    <a:pt x="37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0" name="Freeform 19"/>
            <p:cNvSpPr>
              <a:spLocks noEditPoints="1"/>
            </p:cNvSpPr>
            <p:nvPr/>
          </p:nvSpPr>
          <p:spPr bwMode="auto">
            <a:xfrm>
              <a:off x="2593975" y="4225925"/>
              <a:ext cx="490538" cy="569912"/>
            </a:xfrm>
            <a:custGeom>
              <a:avLst/>
              <a:gdLst>
                <a:gd name="T0" fmla="*/ 1277 w 3088"/>
                <a:gd name="T1" fmla="*/ 663 h 3592"/>
                <a:gd name="T2" fmla="*/ 955 w 3088"/>
                <a:gd name="T3" fmla="*/ 791 h 3592"/>
                <a:gd name="T4" fmla="*/ 689 w 3088"/>
                <a:gd name="T5" fmla="*/ 1004 h 3592"/>
                <a:gd name="T6" fmla="*/ 496 w 3088"/>
                <a:gd name="T7" fmla="*/ 1284 h 3592"/>
                <a:gd name="T8" fmla="*/ 391 w 3088"/>
                <a:gd name="T9" fmla="*/ 1617 h 3592"/>
                <a:gd name="T10" fmla="*/ 391 w 3088"/>
                <a:gd name="T11" fmla="*/ 1976 h 3592"/>
                <a:gd name="T12" fmla="*/ 496 w 3088"/>
                <a:gd name="T13" fmla="*/ 2308 h 3592"/>
                <a:gd name="T14" fmla="*/ 689 w 3088"/>
                <a:gd name="T15" fmla="*/ 2589 h 3592"/>
                <a:gd name="T16" fmla="*/ 955 w 3088"/>
                <a:gd name="T17" fmla="*/ 2801 h 3592"/>
                <a:gd name="T18" fmla="*/ 1277 w 3088"/>
                <a:gd name="T19" fmla="*/ 2929 h 3592"/>
                <a:gd name="T20" fmla="*/ 1630 w 3088"/>
                <a:gd name="T21" fmla="*/ 2958 h 3592"/>
                <a:gd name="T22" fmla="*/ 1959 w 3088"/>
                <a:gd name="T23" fmla="*/ 2884 h 3592"/>
                <a:gd name="T24" fmla="*/ 2246 w 3088"/>
                <a:gd name="T25" fmla="*/ 2726 h 3592"/>
                <a:gd name="T26" fmla="*/ 2475 w 3088"/>
                <a:gd name="T27" fmla="*/ 2497 h 3592"/>
                <a:gd name="T28" fmla="*/ 2634 w 3088"/>
                <a:gd name="T29" fmla="*/ 2211 h 3592"/>
                <a:gd name="T30" fmla="*/ 2706 w 3088"/>
                <a:gd name="T31" fmla="*/ 1883 h 3592"/>
                <a:gd name="T32" fmla="*/ 2679 w 3088"/>
                <a:gd name="T33" fmla="*/ 1529 h 3592"/>
                <a:gd name="T34" fmla="*/ 2551 w 3088"/>
                <a:gd name="T35" fmla="*/ 1208 h 3592"/>
                <a:gd name="T36" fmla="*/ 2337 w 3088"/>
                <a:gd name="T37" fmla="*/ 944 h 3592"/>
                <a:gd name="T38" fmla="*/ 2057 w 3088"/>
                <a:gd name="T39" fmla="*/ 750 h 3592"/>
                <a:gd name="T40" fmla="*/ 1725 w 3088"/>
                <a:gd name="T41" fmla="*/ 646 h 3592"/>
                <a:gd name="T42" fmla="*/ 1557 w 3088"/>
                <a:gd name="T43" fmla="*/ 1 h 3592"/>
                <a:gd name="T44" fmla="*/ 1621 w 3088"/>
                <a:gd name="T45" fmla="*/ 39 h 3592"/>
                <a:gd name="T46" fmla="*/ 2010 w 3088"/>
                <a:gd name="T47" fmla="*/ 278 h 3592"/>
                <a:gd name="T48" fmla="*/ 2427 w 3088"/>
                <a:gd name="T49" fmla="*/ 456 h 3592"/>
                <a:gd name="T50" fmla="*/ 2828 w 3088"/>
                <a:gd name="T51" fmla="*/ 546 h 3592"/>
                <a:gd name="T52" fmla="*/ 3051 w 3088"/>
                <a:gd name="T53" fmla="*/ 577 h 3592"/>
                <a:gd name="T54" fmla="*/ 3087 w 3088"/>
                <a:gd name="T55" fmla="*/ 630 h 3592"/>
                <a:gd name="T56" fmla="*/ 3086 w 3088"/>
                <a:gd name="T57" fmla="*/ 1810 h 3592"/>
                <a:gd name="T58" fmla="*/ 3046 w 3088"/>
                <a:gd name="T59" fmla="*/ 2262 h 3592"/>
                <a:gd name="T60" fmla="*/ 2938 w 3088"/>
                <a:gd name="T61" fmla="*/ 2537 h 3592"/>
                <a:gd name="T62" fmla="*/ 2757 w 3088"/>
                <a:gd name="T63" fmla="*/ 2805 h 3592"/>
                <a:gd name="T64" fmla="*/ 2484 w 3088"/>
                <a:gd name="T65" fmla="*/ 3078 h 3592"/>
                <a:gd name="T66" fmla="*/ 2171 w 3088"/>
                <a:gd name="T67" fmla="*/ 3300 h 3592"/>
                <a:gd name="T68" fmla="*/ 1796 w 3088"/>
                <a:gd name="T69" fmla="*/ 3494 h 3592"/>
                <a:gd name="T70" fmla="*/ 1549 w 3088"/>
                <a:gd name="T71" fmla="*/ 3592 h 3592"/>
                <a:gd name="T72" fmla="*/ 1296 w 3088"/>
                <a:gd name="T73" fmla="*/ 3499 h 3592"/>
                <a:gd name="T74" fmla="*/ 891 w 3088"/>
                <a:gd name="T75" fmla="*/ 3284 h 3592"/>
                <a:gd name="T76" fmla="*/ 525 w 3088"/>
                <a:gd name="T77" fmla="*/ 3005 h 3592"/>
                <a:gd name="T78" fmla="*/ 282 w 3088"/>
                <a:gd name="T79" fmla="*/ 2741 h 3592"/>
                <a:gd name="T80" fmla="*/ 118 w 3088"/>
                <a:gd name="T81" fmla="*/ 2469 h 3592"/>
                <a:gd name="T82" fmla="*/ 25 w 3088"/>
                <a:gd name="T83" fmla="*/ 2161 h 3592"/>
                <a:gd name="T84" fmla="*/ 0 w 3088"/>
                <a:gd name="T85" fmla="*/ 1506 h 3592"/>
                <a:gd name="T86" fmla="*/ 3 w 3088"/>
                <a:gd name="T87" fmla="*/ 621 h 3592"/>
                <a:gd name="T88" fmla="*/ 44 w 3088"/>
                <a:gd name="T89" fmla="*/ 575 h 3592"/>
                <a:gd name="T90" fmla="*/ 324 w 3088"/>
                <a:gd name="T91" fmla="*/ 541 h 3592"/>
                <a:gd name="T92" fmla="*/ 764 w 3088"/>
                <a:gd name="T93" fmla="*/ 420 h 3592"/>
                <a:gd name="T94" fmla="*/ 1176 w 3088"/>
                <a:gd name="T95" fmla="*/ 224 h 3592"/>
                <a:gd name="T96" fmla="*/ 1489 w 3088"/>
                <a:gd name="T97" fmla="*/ 24 h 3592"/>
                <a:gd name="T98" fmla="*/ 1545 w 3088"/>
                <a:gd name="T99" fmla="*/ 0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8" h="3592">
                  <a:moveTo>
                    <a:pt x="1544" y="632"/>
                  </a:moveTo>
                  <a:lnTo>
                    <a:pt x="1453" y="635"/>
                  </a:lnTo>
                  <a:lnTo>
                    <a:pt x="1363" y="646"/>
                  </a:lnTo>
                  <a:lnTo>
                    <a:pt x="1277" y="663"/>
                  </a:lnTo>
                  <a:lnTo>
                    <a:pt x="1192" y="686"/>
                  </a:lnTo>
                  <a:lnTo>
                    <a:pt x="1110" y="715"/>
                  </a:lnTo>
                  <a:lnTo>
                    <a:pt x="1031" y="750"/>
                  </a:lnTo>
                  <a:lnTo>
                    <a:pt x="955" y="791"/>
                  </a:lnTo>
                  <a:lnTo>
                    <a:pt x="883" y="837"/>
                  </a:lnTo>
                  <a:lnTo>
                    <a:pt x="814" y="888"/>
                  </a:lnTo>
                  <a:lnTo>
                    <a:pt x="749" y="944"/>
                  </a:lnTo>
                  <a:lnTo>
                    <a:pt x="689" y="1004"/>
                  </a:lnTo>
                  <a:lnTo>
                    <a:pt x="634" y="1068"/>
                  </a:lnTo>
                  <a:lnTo>
                    <a:pt x="583" y="1136"/>
                  </a:lnTo>
                  <a:lnTo>
                    <a:pt x="537" y="1208"/>
                  </a:lnTo>
                  <a:lnTo>
                    <a:pt x="496" y="1284"/>
                  </a:lnTo>
                  <a:lnTo>
                    <a:pt x="461" y="1363"/>
                  </a:lnTo>
                  <a:lnTo>
                    <a:pt x="432" y="1445"/>
                  </a:lnTo>
                  <a:lnTo>
                    <a:pt x="409" y="1529"/>
                  </a:lnTo>
                  <a:lnTo>
                    <a:pt x="391" y="1617"/>
                  </a:lnTo>
                  <a:lnTo>
                    <a:pt x="381" y="1705"/>
                  </a:lnTo>
                  <a:lnTo>
                    <a:pt x="378" y="1796"/>
                  </a:lnTo>
                  <a:lnTo>
                    <a:pt x="381" y="1887"/>
                  </a:lnTo>
                  <a:lnTo>
                    <a:pt x="391" y="1976"/>
                  </a:lnTo>
                  <a:lnTo>
                    <a:pt x="409" y="2063"/>
                  </a:lnTo>
                  <a:lnTo>
                    <a:pt x="432" y="2148"/>
                  </a:lnTo>
                  <a:lnTo>
                    <a:pt x="461" y="2229"/>
                  </a:lnTo>
                  <a:lnTo>
                    <a:pt x="496" y="2308"/>
                  </a:lnTo>
                  <a:lnTo>
                    <a:pt x="537" y="2383"/>
                  </a:lnTo>
                  <a:lnTo>
                    <a:pt x="583" y="2456"/>
                  </a:lnTo>
                  <a:lnTo>
                    <a:pt x="634" y="2524"/>
                  </a:lnTo>
                  <a:lnTo>
                    <a:pt x="689" y="2589"/>
                  </a:lnTo>
                  <a:lnTo>
                    <a:pt x="749" y="2649"/>
                  </a:lnTo>
                  <a:lnTo>
                    <a:pt x="814" y="2705"/>
                  </a:lnTo>
                  <a:lnTo>
                    <a:pt x="883" y="2755"/>
                  </a:lnTo>
                  <a:lnTo>
                    <a:pt x="955" y="2801"/>
                  </a:lnTo>
                  <a:lnTo>
                    <a:pt x="1031" y="2842"/>
                  </a:lnTo>
                  <a:lnTo>
                    <a:pt x="1110" y="2877"/>
                  </a:lnTo>
                  <a:lnTo>
                    <a:pt x="1192" y="2906"/>
                  </a:lnTo>
                  <a:lnTo>
                    <a:pt x="1277" y="2929"/>
                  </a:lnTo>
                  <a:lnTo>
                    <a:pt x="1363" y="2947"/>
                  </a:lnTo>
                  <a:lnTo>
                    <a:pt x="1453" y="2957"/>
                  </a:lnTo>
                  <a:lnTo>
                    <a:pt x="1544" y="2961"/>
                  </a:lnTo>
                  <a:lnTo>
                    <a:pt x="1630" y="2958"/>
                  </a:lnTo>
                  <a:lnTo>
                    <a:pt x="1716" y="2948"/>
                  </a:lnTo>
                  <a:lnTo>
                    <a:pt x="1799" y="2933"/>
                  </a:lnTo>
                  <a:lnTo>
                    <a:pt x="1881" y="2911"/>
                  </a:lnTo>
                  <a:lnTo>
                    <a:pt x="1959" y="2884"/>
                  </a:lnTo>
                  <a:lnTo>
                    <a:pt x="2036" y="2853"/>
                  </a:lnTo>
                  <a:lnTo>
                    <a:pt x="2109" y="2815"/>
                  </a:lnTo>
                  <a:lnTo>
                    <a:pt x="2179" y="2773"/>
                  </a:lnTo>
                  <a:lnTo>
                    <a:pt x="2246" y="2726"/>
                  </a:lnTo>
                  <a:lnTo>
                    <a:pt x="2309" y="2674"/>
                  </a:lnTo>
                  <a:lnTo>
                    <a:pt x="2369" y="2620"/>
                  </a:lnTo>
                  <a:lnTo>
                    <a:pt x="2424" y="2559"/>
                  </a:lnTo>
                  <a:lnTo>
                    <a:pt x="2475" y="2497"/>
                  </a:lnTo>
                  <a:lnTo>
                    <a:pt x="2522" y="2430"/>
                  </a:lnTo>
                  <a:lnTo>
                    <a:pt x="2564" y="2360"/>
                  </a:lnTo>
                  <a:lnTo>
                    <a:pt x="2601" y="2287"/>
                  </a:lnTo>
                  <a:lnTo>
                    <a:pt x="2634" y="2211"/>
                  </a:lnTo>
                  <a:lnTo>
                    <a:pt x="2660" y="2133"/>
                  </a:lnTo>
                  <a:lnTo>
                    <a:pt x="2682" y="2052"/>
                  </a:lnTo>
                  <a:lnTo>
                    <a:pt x="2698" y="1969"/>
                  </a:lnTo>
                  <a:lnTo>
                    <a:pt x="2706" y="1883"/>
                  </a:lnTo>
                  <a:lnTo>
                    <a:pt x="2710" y="1796"/>
                  </a:lnTo>
                  <a:lnTo>
                    <a:pt x="2706" y="1705"/>
                  </a:lnTo>
                  <a:lnTo>
                    <a:pt x="2697" y="1617"/>
                  </a:lnTo>
                  <a:lnTo>
                    <a:pt x="2679" y="1529"/>
                  </a:lnTo>
                  <a:lnTo>
                    <a:pt x="2656" y="1445"/>
                  </a:lnTo>
                  <a:lnTo>
                    <a:pt x="2627" y="1363"/>
                  </a:lnTo>
                  <a:lnTo>
                    <a:pt x="2591" y="1284"/>
                  </a:lnTo>
                  <a:lnTo>
                    <a:pt x="2551" y="1208"/>
                  </a:lnTo>
                  <a:lnTo>
                    <a:pt x="2505" y="1136"/>
                  </a:lnTo>
                  <a:lnTo>
                    <a:pt x="2453" y="1068"/>
                  </a:lnTo>
                  <a:lnTo>
                    <a:pt x="2397" y="1004"/>
                  </a:lnTo>
                  <a:lnTo>
                    <a:pt x="2337" y="944"/>
                  </a:lnTo>
                  <a:lnTo>
                    <a:pt x="2274" y="888"/>
                  </a:lnTo>
                  <a:lnTo>
                    <a:pt x="2205" y="837"/>
                  </a:lnTo>
                  <a:lnTo>
                    <a:pt x="2132" y="791"/>
                  </a:lnTo>
                  <a:lnTo>
                    <a:pt x="2057" y="750"/>
                  </a:lnTo>
                  <a:lnTo>
                    <a:pt x="1978" y="715"/>
                  </a:lnTo>
                  <a:lnTo>
                    <a:pt x="1896" y="686"/>
                  </a:lnTo>
                  <a:lnTo>
                    <a:pt x="1811" y="663"/>
                  </a:lnTo>
                  <a:lnTo>
                    <a:pt x="1725" y="646"/>
                  </a:lnTo>
                  <a:lnTo>
                    <a:pt x="1635" y="635"/>
                  </a:lnTo>
                  <a:lnTo>
                    <a:pt x="1544" y="632"/>
                  </a:lnTo>
                  <a:close/>
                  <a:moveTo>
                    <a:pt x="1545" y="0"/>
                  </a:moveTo>
                  <a:lnTo>
                    <a:pt x="1557" y="1"/>
                  </a:lnTo>
                  <a:lnTo>
                    <a:pt x="1569" y="6"/>
                  </a:lnTo>
                  <a:lnTo>
                    <a:pt x="1583" y="14"/>
                  </a:lnTo>
                  <a:lnTo>
                    <a:pt x="1600" y="25"/>
                  </a:lnTo>
                  <a:lnTo>
                    <a:pt x="1621" y="39"/>
                  </a:lnTo>
                  <a:lnTo>
                    <a:pt x="1716" y="104"/>
                  </a:lnTo>
                  <a:lnTo>
                    <a:pt x="1812" y="165"/>
                  </a:lnTo>
                  <a:lnTo>
                    <a:pt x="1910" y="223"/>
                  </a:lnTo>
                  <a:lnTo>
                    <a:pt x="2010" y="278"/>
                  </a:lnTo>
                  <a:lnTo>
                    <a:pt x="2112" y="329"/>
                  </a:lnTo>
                  <a:lnTo>
                    <a:pt x="2215" y="375"/>
                  </a:lnTo>
                  <a:lnTo>
                    <a:pt x="2320" y="418"/>
                  </a:lnTo>
                  <a:lnTo>
                    <a:pt x="2427" y="456"/>
                  </a:lnTo>
                  <a:lnTo>
                    <a:pt x="2537" y="489"/>
                  </a:lnTo>
                  <a:lnTo>
                    <a:pt x="2648" y="516"/>
                  </a:lnTo>
                  <a:lnTo>
                    <a:pt x="2738" y="532"/>
                  </a:lnTo>
                  <a:lnTo>
                    <a:pt x="2828" y="546"/>
                  </a:lnTo>
                  <a:lnTo>
                    <a:pt x="2919" y="556"/>
                  </a:lnTo>
                  <a:lnTo>
                    <a:pt x="3010" y="567"/>
                  </a:lnTo>
                  <a:lnTo>
                    <a:pt x="3032" y="572"/>
                  </a:lnTo>
                  <a:lnTo>
                    <a:pt x="3051" y="577"/>
                  </a:lnTo>
                  <a:lnTo>
                    <a:pt x="3065" y="586"/>
                  </a:lnTo>
                  <a:lnTo>
                    <a:pt x="3075" y="597"/>
                  </a:lnTo>
                  <a:lnTo>
                    <a:pt x="3082" y="611"/>
                  </a:lnTo>
                  <a:lnTo>
                    <a:pt x="3087" y="630"/>
                  </a:lnTo>
                  <a:lnTo>
                    <a:pt x="3088" y="653"/>
                  </a:lnTo>
                  <a:lnTo>
                    <a:pt x="3088" y="1352"/>
                  </a:lnTo>
                  <a:lnTo>
                    <a:pt x="3088" y="1580"/>
                  </a:lnTo>
                  <a:lnTo>
                    <a:pt x="3086" y="1810"/>
                  </a:lnTo>
                  <a:lnTo>
                    <a:pt x="3080" y="2039"/>
                  </a:lnTo>
                  <a:lnTo>
                    <a:pt x="3074" y="2115"/>
                  </a:lnTo>
                  <a:lnTo>
                    <a:pt x="3063" y="2190"/>
                  </a:lnTo>
                  <a:lnTo>
                    <a:pt x="3046" y="2262"/>
                  </a:lnTo>
                  <a:lnTo>
                    <a:pt x="3025" y="2333"/>
                  </a:lnTo>
                  <a:lnTo>
                    <a:pt x="3000" y="2402"/>
                  </a:lnTo>
                  <a:lnTo>
                    <a:pt x="2972" y="2470"/>
                  </a:lnTo>
                  <a:lnTo>
                    <a:pt x="2938" y="2537"/>
                  </a:lnTo>
                  <a:lnTo>
                    <a:pt x="2900" y="2601"/>
                  </a:lnTo>
                  <a:lnTo>
                    <a:pt x="2860" y="2664"/>
                  </a:lnTo>
                  <a:lnTo>
                    <a:pt x="2817" y="2727"/>
                  </a:lnTo>
                  <a:lnTo>
                    <a:pt x="2757" y="2805"/>
                  </a:lnTo>
                  <a:lnTo>
                    <a:pt x="2693" y="2878"/>
                  </a:lnTo>
                  <a:lnTo>
                    <a:pt x="2627" y="2948"/>
                  </a:lnTo>
                  <a:lnTo>
                    <a:pt x="2556" y="3015"/>
                  </a:lnTo>
                  <a:lnTo>
                    <a:pt x="2484" y="3078"/>
                  </a:lnTo>
                  <a:lnTo>
                    <a:pt x="2410" y="3138"/>
                  </a:lnTo>
                  <a:lnTo>
                    <a:pt x="2332" y="3195"/>
                  </a:lnTo>
                  <a:lnTo>
                    <a:pt x="2252" y="3249"/>
                  </a:lnTo>
                  <a:lnTo>
                    <a:pt x="2171" y="3300"/>
                  </a:lnTo>
                  <a:lnTo>
                    <a:pt x="2086" y="3349"/>
                  </a:lnTo>
                  <a:lnTo>
                    <a:pt x="2001" y="3396"/>
                  </a:lnTo>
                  <a:lnTo>
                    <a:pt x="1900" y="3447"/>
                  </a:lnTo>
                  <a:lnTo>
                    <a:pt x="1796" y="3494"/>
                  </a:lnTo>
                  <a:lnTo>
                    <a:pt x="1692" y="3540"/>
                  </a:lnTo>
                  <a:lnTo>
                    <a:pt x="1588" y="3583"/>
                  </a:lnTo>
                  <a:lnTo>
                    <a:pt x="1570" y="3590"/>
                  </a:lnTo>
                  <a:lnTo>
                    <a:pt x="1549" y="3592"/>
                  </a:lnTo>
                  <a:lnTo>
                    <a:pt x="1530" y="3592"/>
                  </a:lnTo>
                  <a:lnTo>
                    <a:pt x="1511" y="3588"/>
                  </a:lnTo>
                  <a:lnTo>
                    <a:pt x="1404" y="3545"/>
                  </a:lnTo>
                  <a:lnTo>
                    <a:pt x="1296" y="3499"/>
                  </a:lnTo>
                  <a:lnTo>
                    <a:pt x="1192" y="3451"/>
                  </a:lnTo>
                  <a:lnTo>
                    <a:pt x="1089" y="3399"/>
                  </a:lnTo>
                  <a:lnTo>
                    <a:pt x="989" y="3343"/>
                  </a:lnTo>
                  <a:lnTo>
                    <a:pt x="891" y="3284"/>
                  </a:lnTo>
                  <a:lnTo>
                    <a:pt x="796" y="3220"/>
                  </a:lnTo>
                  <a:lnTo>
                    <a:pt x="702" y="3152"/>
                  </a:lnTo>
                  <a:lnTo>
                    <a:pt x="613" y="3081"/>
                  </a:lnTo>
                  <a:lnTo>
                    <a:pt x="525" y="3005"/>
                  </a:lnTo>
                  <a:lnTo>
                    <a:pt x="440" y="2924"/>
                  </a:lnTo>
                  <a:lnTo>
                    <a:pt x="385" y="2865"/>
                  </a:lnTo>
                  <a:lnTo>
                    <a:pt x="331" y="2803"/>
                  </a:lnTo>
                  <a:lnTo>
                    <a:pt x="282" y="2741"/>
                  </a:lnTo>
                  <a:lnTo>
                    <a:pt x="234" y="2677"/>
                  </a:lnTo>
                  <a:lnTo>
                    <a:pt x="192" y="2610"/>
                  </a:lnTo>
                  <a:lnTo>
                    <a:pt x="153" y="2540"/>
                  </a:lnTo>
                  <a:lnTo>
                    <a:pt x="118" y="2469"/>
                  </a:lnTo>
                  <a:lnTo>
                    <a:pt x="88" y="2394"/>
                  </a:lnTo>
                  <a:lnTo>
                    <a:pt x="62" y="2318"/>
                  </a:lnTo>
                  <a:lnTo>
                    <a:pt x="42" y="2239"/>
                  </a:lnTo>
                  <a:lnTo>
                    <a:pt x="25" y="2161"/>
                  </a:lnTo>
                  <a:lnTo>
                    <a:pt x="13" y="2084"/>
                  </a:lnTo>
                  <a:lnTo>
                    <a:pt x="5" y="2004"/>
                  </a:lnTo>
                  <a:lnTo>
                    <a:pt x="3" y="1925"/>
                  </a:lnTo>
                  <a:lnTo>
                    <a:pt x="0" y="1506"/>
                  </a:lnTo>
                  <a:lnTo>
                    <a:pt x="0" y="1087"/>
                  </a:lnTo>
                  <a:lnTo>
                    <a:pt x="1" y="668"/>
                  </a:lnTo>
                  <a:lnTo>
                    <a:pt x="1" y="642"/>
                  </a:lnTo>
                  <a:lnTo>
                    <a:pt x="3" y="621"/>
                  </a:lnTo>
                  <a:lnTo>
                    <a:pt x="9" y="604"/>
                  </a:lnTo>
                  <a:lnTo>
                    <a:pt x="16" y="591"/>
                  </a:lnTo>
                  <a:lnTo>
                    <a:pt x="28" y="582"/>
                  </a:lnTo>
                  <a:lnTo>
                    <a:pt x="44" y="575"/>
                  </a:lnTo>
                  <a:lnTo>
                    <a:pt x="65" y="571"/>
                  </a:lnTo>
                  <a:lnTo>
                    <a:pt x="91" y="569"/>
                  </a:lnTo>
                  <a:lnTo>
                    <a:pt x="209" y="558"/>
                  </a:lnTo>
                  <a:lnTo>
                    <a:pt x="324" y="541"/>
                  </a:lnTo>
                  <a:lnTo>
                    <a:pt x="437" y="518"/>
                  </a:lnTo>
                  <a:lnTo>
                    <a:pt x="548" y="491"/>
                  </a:lnTo>
                  <a:lnTo>
                    <a:pt x="657" y="458"/>
                  </a:lnTo>
                  <a:lnTo>
                    <a:pt x="764" y="420"/>
                  </a:lnTo>
                  <a:lnTo>
                    <a:pt x="869" y="377"/>
                  </a:lnTo>
                  <a:lnTo>
                    <a:pt x="973" y="330"/>
                  </a:lnTo>
                  <a:lnTo>
                    <a:pt x="1075" y="279"/>
                  </a:lnTo>
                  <a:lnTo>
                    <a:pt x="1176" y="224"/>
                  </a:lnTo>
                  <a:lnTo>
                    <a:pt x="1274" y="165"/>
                  </a:lnTo>
                  <a:lnTo>
                    <a:pt x="1372" y="102"/>
                  </a:lnTo>
                  <a:lnTo>
                    <a:pt x="1468" y="38"/>
                  </a:lnTo>
                  <a:lnTo>
                    <a:pt x="1489" y="24"/>
                  </a:lnTo>
                  <a:lnTo>
                    <a:pt x="1507" y="13"/>
                  </a:lnTo>
                  <a:lnTo>
                    <a:pt x="1521" y="5"/>
                  </a:lnTo>
                  <a:lnTo>
                    <a:pt x="1534" y="1"/>
                  </a:lnTo>
                  <a:lnTo>
                    <a:pt x="154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31" name="Freeform 206"/>
          <p:cNvSpPr>
            <a:spLocks noEditPoints="1"/>
          </p:cNvSpPr>
          <p:nvPr/>
        </p:nvSpPr>
        <p:spPr bwMode="auto">
          <a:xfrm>
            <a:off x="5630627" y="4403282"/>
            <a:ext cx="930748" cy="834650"/>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p:cTn id="12" dur="500" fill="hold"/>
                                        <p:tgtEl>
                                          <p:spTgt spid="131"/>
                                        </p:tgtEl>
                                        <p:attrNameLst>
                                          <p:attrName>ppt_w</p:attrName>
                                        </p:attrNameLst>
                                      </p:cBhvr>
                                      <p:tavLst>
                                        <p:tav tm="0">
                                          <p:val>
                                            <p:fltVal val="0"/>
                                          </p:val>
                                        </p:tav>
                                        <p:tav tm="100000">
                                          <p:val>
                                            <p:strVal val="#ppt_w"/>
                                          </p:val>
                                        </p:tav>
                                      </p:tavLst>
                                    </p:anim>
                                    <p:anim calcmode="lin" valueType="num">
                                      <p:cBhvr>
                                        <p:cTn id="13" dur="500" fill="hold"/>
                                        <p:tgtEl>
                                          <p:spTgt spid="131"/>
                                        </p:tgtEl>
                                        <p:attrNameLst>
                                          <p:attrName>ppt_h</p:attrName>
                                        </p:attrNameLst>
                                      </p:cBhvr>
                                      <p:tavLst>
                                        <p:tav tm="0">
                                          <p:val>
                                            <p:fltVal val="0"/>
                                          </p:val>
                                        </p:tav>
                                        <p:tav tm="100000">
                                          <p:val>
                                            <p:strVal val="#ppt_h"/>
                                          </p:val>
                                        </p:tav>
                                      </p:tavLst>
                                    </p:anim>
                                    <p:animEffect transition="in" filter="fade">
                                      <p:cBhvr>
                                        <p:cTn id="14" dur="500"/>
                                        <p:tgtEl>
                                          <p:spTgt spid="13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barn(outVertical)">
                                      <p:cBhvr>
                                        <p:cTn id="19" dur="500"/>
                                        <p:tgtEl>
                                          <p:spTgt spid="104"/>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right)">
                                      <p:cBhvr>
                                        <p:cTn id="23" dur="500"/>
                                        <p:tgtEl>
                                          <p:spTgt spid="9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500" fill="hold"/>
                                        <p:tgtEl>
                                          <p:spTgt spid="82"/>
                                        </p:tgtEl>
                                        <p:attrNameLst>
                                          <p:attrName>ppt_w</p:attrName>
                                        </p:attrNameLst>
                                      </p:cBhvr>
                                      <p:tavLst>
                                        <p:tav tm="0">
                                          <p:val>
                                            <p:fltVal val="0"/>
                                          </p:val>
                                        </p:tav>
                                        <p:tav tm="100000">
                                          <p:val>
                                            <p:strVal val="#ppt_w"/>
                                          </p:val>
                                        </p:tav>
                                      </p:tavLst>
                                    </p:anim>
                                    <p:anim calcmode="lin" valueType="num">
                                      <p:cBhvr>
                                        <p:cTn id="33" dur="500" fill="hold"/>
                                        <p:tgtEl>
                                          <p:spTgt spid="82"/>
                                        </p:tgtEl>
                                        <p:attrNameLst>
                                          <p:attrName>ppt_h</p:attrName>
                                        </p:attrNameLst>
                                      </p:cBhvr>
                                      <p:tavLst>
                                        <p:tav tm="0">
                                          <p:val>
                                            <p:fltVal val="0"/>
                                          </p:val>
                                        </p:tav>
                                        <p:tav tm="100000">
                                          <p:val>
                                            <p:strVal val="#ppt_h"/>
                                          </p:val>
                                        </p:tav>
                                      </p:tavLst>
                                    </p:anim>
                                    <p:animEffect transition="in" filter="fade">
                                      <p:cBhvr>
                                        <p:cTn id="34" dur="500"/>
                                        <p:tgtEl>
                                          <p:spTgt spid="82"/>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08"/>
                                        </p:tgtEl>
                                        <p:attrNameLst>
                                          <p:attrName>style.visibility</p:attrName>
                                        </p:attrNameLst>
                                      </p:cBhvr>
                                      <p:to>
                                        <p:strVal val="visible"/>
                                      </p:to>
                                    </p:set>
                                    <p:anim calcmode="lin" valueType="num">
                                      <p:cBhvr>
                                        <p:cTn id="38" dur="500" fill="hold"/>
                                        <p:tgtEl>
                                          <p:spTgt spid="108"/>
                                        </p:tgtEl>
                                        <p:attrNameLst>
                                          <p:attrName>ppt_w</p:attrName>
                                        </p:attrNameLst>
                                      </p:cBhvr>
                                      <p:tavLst>
                                        <p:tav tm="0">
                                          <p:val>
                                            <p:fltVal val="0"/>
                                          </p:val>
                                        </p:tav>
                                        <p:tav tm="100000">
                                          <p:val>
                                            <p:strVal val="#ppt_w"/>
                                          </p:val>
                                        </p:tav>
                                      </p:tavLst>
                                    </p:anim>
                                    <p:anim calcmode="lin" valueType="num">
                                      <p:cBhvr>
                                        <p:cTn id="39" dur="500" fill="hold"/>
                                        <p:tgtEl>
                                          <p:spTgt spid="108"/>
                                        </p:tgtEl>
                                        <p:attrNameLst>
                                          <p:attrName>ppt_h</p:attrName>
                                        </p:attrNameLst>
                                      </p:cBhvr>
                                      <p:tavLst>
                                        <p:tav tm="0">
                                          <p:val>
                                            <p:fltVal val="0"/>
                                          </p:val>
                                        </p:tav>
                                        <p:tav tm="100000">
                                          <p:val>
                                            <p:strVal val="#ppt_h"/>
                                          </p:val>
                                        </p:tav>
                                      </p:tavLst>
                                    </p:anim>
                                    <p:animEffect transition="in" filter="fade">
                                      <p:cBhvr>
                                        <p:cTn id="40" dur="500"/>
                                        <p:tgtEl>
                                          <p:spTgt spid="108"/>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wipe(right)">
                                      <p:cBhvr>
                                        <p:cTn id="43" dur="500"/>
                                        <p:tgtEl>
                                          <p:spTgt spid="102"/>
                                        </p:tgtEl>
                                      </p:cBhvr>
                                    </p:animEffect>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down)">
                                      <p:cBhvr>
                                        <p:cTn id="47" dur="500"/>
                                        <p:tgtEl>
                                          <p:spTgt spid="93"/>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p:cTn id="51" dur="500" fill="hold"/>
                                        <p:tgtEl>
                                          <p:spTgt spid="87"/>
                                        </p:tgtEl>
                                        <p:attrNameLst>
                                          <p:attrName>ppt_w</p:attrName>
                                        </p:attrNameLst>
                                      </p:cBhvr>
                                      <p:tavLst>
                                        <p:tav tm="0">
                                          <p:val>
                                            <p:fltVal val="0"/>
                                          </p:val>
                                        </p:tav>
                                        <p:tav tm="100000">
                                          <p:val>
                                            <p:strVal val="#ppt_w"/>
                                          </p:val>
                                        </p:tav>
                                      </p:tavLst>
                                    </p:anim>
                                    <p:anim calcmode="lin" valueType="num">
                                      <p:cBhvr>
                                        <p:cTn id="52" dur="500" fill="hold"/>
                                        <p:tgtEl>
                                          <p:spTgt spid="87"/>
                                        </p:tgtEl>
                                        <p:attrNameLst>
                                          <p:attrName>ppt_h</p:attrName>
                                        </p:attrNameLst>
                                      </p:cBhvr>
                                      <p:tavLst>
                                        <p:tav tm="0">
                                          <p:val>
                                            <p:fltVal val="0"/>
                                          </p:val>
                                        </p:tav>
                                        <p:tav tm="100000">
                                          <p:val>
                                            <p:strVal val="#ppt_h"/>
                                          </p:val>
                                        </p:tav>
                                      </p:tavLst>
                                    </p:anim>
                                    <p:animEffect transition="in" filter="fade">
                                      <p:cBhvr>
                                        <p:cTn id="53" dur="500"/>
                                        <p:tgtEl>
                                          <p:spTgt spid="8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 calcmode="lin" valueType="num">
                                      <p:cBhvr>
                                        <p:cTn id="56" dur="500" fill="hold"/>
                                        <p:tgtEl>
                                          <p:spTgt spid="85"/>
                                        </p:tgtEl>
                                        <p:attrNameLst>
                                          <p:attrName>ppt_w</p:attrName>
                                        </p:attrNameLst>
                                      </p:cBhvr>
                                      <p:tavLst>
                                        <p:tav tm="0">
                                          <p:val>
                                            <p:fltVal val="0"/>
                                          </p:val>
                                        </p:tav>
                                        <p:tav tm="100000">
                                          <p:val>
                                            <p:strVal val="#ppt_w"/>
                                          </p:val>
                                        </p:tav>
                                      </p:tavLst>
                                    </p:anim>
                                    <p:anim calcmode="lin" valueType="num">
                                      <p:cBhvr>
                                        <p:cTn id="57" dur="500" fill="hold"/>
                                        <p:tgtEl>
                                          <p:spTgt spid="85"/>
                                        </p:tgtEl>
                                        <p:attrNameLst>
                                          <p:attrName>ppt_h</p:attrName>
                                        </p:attrNameLst>
                                      </p:cBhvr>
                                      <p:tavLst>
                                        <p:tav tm="0">
                                          <p:val>
                                            <p:fltVal val="0"/>
                                          </p:val>
                                        </p:tav>
                                        <p:tav tm="100000">
                                          <p:val>
                                            <p:strVal val="#ppt_h"/>
                                          </p:val>
                                        </p:tav>
                                      </p:tavLst>
                                    </p:anim>
                                    <p:animEffect transition="in" filter="fade">
                                      <p:cBhvr>
                                        <p:cTn id="58" dur="500"/>
                                        <p:tgtEl>
                                          <p:spTgt spid="85"/>
                                        </p:tgtEl>
                                      </p:cBhvr>
                                    </p:animEffect>
                                  </p:childTnLst>
                                </p:cTn>
                              </p:par>
                            </p:childTnLst>
                          </p:cTn>
                        </p:par>
                        <p:par>
                          <p:cTn id="59" fill="hold">
                            <p:stCondLst>
                              <p:cond delay="3000"/>
                            </p:stCondLst>
                            <p:childTnLst>
                              <p:par>
                                <p:cTn id="60" presetID="53" presetClass="entr" presetSubtype="16"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500" fill="hold"/>
                                        <p:tgtEl>
                                          <p:spTgt spid="105"/>
                                        </p:tgtEl>
                                        <p:attrNameLst>
                                          <p:attrName>ppt_w</p:attrName>
                                        </p:attrNameLst>
                                      </p:cBhvr>
                                      <p:tavLst>
                                        <p:tav tm="0">
                                          <p:val>
                                            <p:fltVal val="0"/>
                                          </p:val>
                                        </p:tav>
                                        <p:tav tm="100000">
                                          <p:val>
                                            <p:strVal val="#ppt_w"/>
                                          </p:val>
                                        </p:tav>
                                      </p:tavLst>
                                    </p:anim>
                                    <p:anim calcmode="lin" valueType="num">
                                      <p:cBhvr>
                                        <p:cTn id="63" dur="500" fill="hold"/>
                                        <p:tgtEl>
                                          <p:spTgt spid="105"/>
                                        </p:tgtEl>
                                        <p:attrNameLst>
                                          <p:attrName>ppt_h</p:attrName>
                                        </p:attrNameLst>
                                      </p:cBhvr>
                                      <p:tavLst>
                                        <p:tav tm="0">
                                          <p:val>
                                            <p:fltVal val="0"/>
                                          </p:val>
                                        </p:tav>
                                        <p:tav tm="100000">
                                          <p:val>
                                            <p:strVal val="#ppt_h"/>
                                          </p:val>
                                        </p:tav>
                                      </p:tavLst>
                                    </p:anim>
                                    <p:animEffect transition="in" filter="fade">
                                      <p:cBhvr>
                                        <p:cTn id="64" dur="500"/>
                                        <p:tgtEl>
                                          <p:spTgt spid="105"/>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wipe(right)">
                                      <p:cBhvr>
                                        <p:cTn id="67" dur="500"/>
                                        <p:tgtEl>
                                          <p:spTgt spid="101"/>
                                        </p:tgtEl>
                                      </p:cBhvr>
                                    </p:animEffect>
                                  </p:childTnLst>
                                </p:cTn>
                              </p:par>
                            </p:childTnLst>
                          </p:cTn>
                        </p:par>
                        <p:par>
                          <p:cTn id="68" fill="hold">
                            <p:stCondLst>
                              <p:cond delay="3500"/>
                            </p:stCondLst>
                            <p:childTnLst>
                              <p:par>
                                <p:cTn id="69" presetID="22" presetClass="entr" presetSubtype="4" fill="hold" grpId="0"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down)">
                                      <p:cBhvr>
                                        <p:cTn id="71" dur="500"/>
                                        <p:tgtEl>
                                          <p:spTgt spid="94"/>
                                        </p:tgtEl>
                                      </p:cBhvr>
                                    </p:animEffect>
                                  </p:childTnLst>
                                </p:cTn>
                              </p:par>
                            </p:childTnLst>
                          </p:cTn>
                        </p:par>
                        <p:par>
                          <p:cTn id="72" fill="hold">
                            <p:stCondLst>
                              <p:cond delay="4000"/>
                            </p:stCondLst>
                            <p:childTnLst>
                              <p:par>
                                <p:cTn id="73" presetID="53" presetClass="entr" presetSubtype="16" fill="hold" grpId="0" nodeType="after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p:cTn id="75" dur="500" fill="hold"/>
                                        <p:tgtEl>
                                          <p:spTgt spid="88"/>
                                        </p:tgtEl>
                                        <p:attrNameLst>
                                          <p:attrName>ppt_w</p:attrName>
                                        </p:attrNameLst>
                                      </p:cBhvr>
                                      <p:tavLst>
                                        <p:tav tm="0">
                                          <p:val>
                                            <p:fltVal val="0"/>
                                          </p:val>
                                        </p:tav>
                                        <p:tav tm="100000">
                                          <p:val>
                                            <p:strVal val="#ppt_w"/>
                                          </p:val>
                                        </p:tav>
                                      </p:tavLst>
                                    </p:anim>
                                    <p:anim calcmode="lin" valueType="num">
                                      <p:cBhvr>
                                        <p:cTn id="76" dur="500" fill="hold"/>
                                        <p:tgtEl>
                                          <p:spTgt spid="88"/>
                                        </p:tgtEl>
                                        <p:attrNameLst>
                                          <p:attrName>ppt_h</p:attrName>
                                        </p:attrNameLst>
                                      </p:cBhvr>
                                      <p:tavLst>
                                        <p:tav tm="0">
                                          <p:val>
                                            <p:fltVal val="0"/>
                                          </p:val>
                                        </p:tav>
                                        <p:tav tm="100000">
                                          <p:val>
                                            <p:strVal val="#ppt_h"/>
                                          </p:val>
                                        </p:tav>
                                      </p:tavLst>
                                    </p:anim>
                                    <p:animEffect transition="in" filter="fade">
                                      <p:cBhvr>
                                        <p:cTn id="77" dur="500"/>
                                        <p:tgtEl>
                                          <p:spTgt spid="8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 calcmode="lin" valueType="num">
                                      <p:cBhvr>
                                        <p:cTn id="80" dur="500" fill="hold"/>
                                        <p:tgtEl>
                                          <p:spTgt spid="80"/>
                                        </p:tgtEl>
                                        <p:attrNameLst>
                                          <p:attrName>ppt_w</p:attrName>
                                        </p:attrNameLst>
                                      </p:cBhvr>
                                      <p:tavLst>
                                        <p:tav tm="0">
                                          <p:val>
                                            <p:fltVal val="0"/>
                                          </p:val>
                                        </p:tav>
                                        <p:tav tm="100000">
                                          <p:val>
                                            <p:strVal val="#ppt_w"/>
                                          </p:val>
                                        </p:tav>
                                      </p:tavLst>
                                    </p:anim>
                                    <p:anim calcmode="lin" valueType="num">
                                      <p:cBhvr>
                                        <p:cTn id="81" dur="500" fill="hold"/>
                                        <p:tgtEl>
                                          <p:spTgt spid="80"/>
                                        </p:tgtEl>
                                        <p:attrNameLst>
                                          <p:attrName>ppt_h</p:attrName>
                                        </p:attrNameLst>
                                      </p:cBhvr>
                                      <p:tavLst>
                                        <p:tav tm="0">
                                          <p:val>
                                            <p:fltVal val="0"/>
                                          </p:val>
                                        </p:tav>
                                        <p:tav tm="100000">
                                          <p:val>
                                            <p:strVal val="#ppt_h"/>
                                          </p:val>
                                        </p:tav>
                                      </p:tavLst>
                                    </p:anim>
                                    <p:animEffect transition="in" filter="fade">
                                      <p:cBhvr>
                                        <p:cTn id="82" dur="500"/>
                                        <p:tgtEl>
                                          <p:spTgt spid="80"/>
                                        </p:tgtEl>
                                      </p:cBhvr>
                                    </p:animEffect>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120"/>
                                        </p:tgtEl>
                                        <p:attrNameLst>
                                          <p:attrName>style.visibility</p:attrName>
                                        </p:attrNameLst>
                                      </p:cBhvr>
                                      <p:to>
                                        <p:strVal val="visible"/>
                                      </p:to>
                                    </p:set>
                                    <p:anim calcmode="lin" valueType="num">
                                      <p:cBhvr>
                                        <p:cTn id="86" dur="500" fill="hold"/>
                                        <p:tgtEl>
                                          <p:spTgt spid="120"/>
                                        </p:tgtEl>
                                        <p:attrNameLst>
                                          <p:attrName>ppt_w</p:attrName>
                                        </p:attrNameLst>
                                      </p:cBhvr>
                                      <p:tavLst>
                                        <p:tav tm="0">
                                          <p:val>
                                            <p:fltVal val="0"/>
                                          </p:val>
                                        </p:tav>
                                        <p:tav tm="100000">
                                          <p:val>
                                            <p:strVal val="#ppt_w"/>
                                          </p:val>
                                        </p:tav>
                                      </p:tavLst>
                                    </p:anim>
                                    <p:anim calcmode="lin" valueType="num">
                                      <p:cBhvr>
                                        <p:cTn id="87" dur="500" fill="hold"/>
                                        <p:tgtEl>
                                          <p:spTgt spid="120"/>
                                        </p:tgtEl>
                                        <p:attrNameLst>
                                          <p:attrName>ppt_h</p:attrName>
                                        </p:attrNameLst>
                                      </p:cBhvr>
                                      <p:tavLst>
                                        <p:tav tm="0">
                                          <p:val>
                                            <p:fltVal val="0"/>
                                          </p:val>
                                        </p:tav>
                                        <p:tav tm="100000">
                                          <p:val>
                                            <p:strVal val="#ppt_h"/>
                                          </p:val>
                                        </p:tav>
                                      </p:tavLst>
                                    </p:anim>
                                    <p:animEffect transition="in" filter="fade">
                                      <p:cBhvr>
                                        <p:cTn id="88" dur="500"/>
                                        <p:tgtEl>
                                          <p:spTgt spid="120"/>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wipe(right)">
                                      <p:cBhvr>
                                        <p:cTn id="91" dur="500"/>
                                        <p:tgtEl>
                                          <p:spTgt spid="100"/>
                                        </p:tgtEl>
                                      </p:cBhvr>
                                    </p:animEffect>
                                  </p:childTnLst>
                                </p:cTn>
                              </p:par>
                            </p:childTnLst>
                          </p:cTn>
                        </p:par>
                        <p:par>
                          <p:cTn id="92" fill="hold">
                            <p:stCondLst>
                              <p:cond delay="5000"/>
                            </p:stCondLst>
                            <p:childTnLst>
                              <p:par>
                                <p:cTn id="93" presetID="22" presetClass="entr" presetSubtype="4" fill="hold" grpId="0" nodeType="after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wipe(down)">
                                      <p:cBhvr>
                                        <p:cTn id="95" dur="500"/>
                                        <p:tgtEl>
                                          <p:spTgt spid="95"/>
                                        </p:tgtEl>
                                      </p:cBhvr>
                                    </p:animEffect>
                                  </p:childTnLst>
                                </p:cTn>
                              </p:par>
                            </p:childTnLst>
                          </p:cTn>
                        </p:par>
                        <p:par>
                          <p:cTn id="96" fill="hold">
                            <p:stCondLst>
                              <p:cond delay="5500"/>
                            </p:stCondLst>
                            <p:childTnLst>
                              <p:par>
                                <p:cTn id="97" presetID="53" presetClass="entr" presetSubtype="16" fill="hold" grpId="0" nodeType="afterEffect">
                                  <p:stCondLst>
                                    <p:cond delay="0"/>
                                  </p:stCondLst>
                                  <p:childTnLst>
                                    <p:set>
                                      <p:cBhvr>
                                        <p:cTn id="98" dur="1" fill="hold">
                                          <p:stCondLst>
                                            <p:cond delay="0"/>
                                          </p:stCondLst>
                                        </p:cTn>
                                        <p:tgtEl>
                                          <p:spTgt spid="89"/>
                                        </p:tgtEl>
                                        <p:attrNameLst>
                                          <p:attrName>style.visibility</p:attrName>
                                        </p:attrNameLst>
                                      </p:cBhvr>
                                      <p:to>
                                        <p:strVal val="visible"/>
                                      </p:to>
                                    </p:set>
                                    <p:anim calcmode="lin" valueType="num">
                                      <p:cBhvr>
                                        <p:cTn id="99" dur="500" fill="hold"/>
                                        <p:tgtEl>
                                          <p:spTgt spid="89"/>
                                        </p:tgtEl>
                                        <p:attrNameLst>
                                          <p:attrName>ppt_w</p:attrName>
                                        </p:attrNameLst>
                                      </p:cBhvr>
                                      <p:tavLst>
                                        <p:tav tm="0">
                                          <p:val>
                                            <p:fltVal val="0"/>
                                          </p:val>
                                        </p:tav>
                                        <p:tav tm="100000">
                                          <p:val>
                                            <p:strVal val="#ppt_w"/>
                                          </p:val>
                                        </p:tav>
                                      </p:tavLst>
                                    </p:anim>
                                    <p:anim calcmode="lin" valueType="num">
                                      <p:cBhvr>
                                        <p:cTn id="100" dur="500" fill="hold"/>
                                        <p:tgtEl>
                                          <p:spTgt spid="89"/>
                                        </p:tgtEl>
                                        <p:attrNameLst>
                                          <p:attrName>ppt_h</p:attrName>
                                        </p:attrNameLst>
                                      </p:cBhvr>
                                      <p:tavLst>
                                        <p:tav tm="0">
                                          <p:val>
                                            <p:fltVal val="0"/>
                                          </p:val>
                                        </p:tav>
                                        <p:tav tm="100000">
                                          <p:val>
                                            <p:strVal val="#ppt_h"/>
                                          </p:val>
                                        </p:tav>
                                      </p:tavLst>
                                    </p:anim>
                                    <p:animEffect transition="in" filter="fade">
                                      <p:cBhvr>
                                        <p:cTn id="101" dur="500"/>
                                        <p:tgtEl>
                                          <p:spTgt spid="8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81"/>
                                        </p:tgtEl>
                                        <p:attrNameLst>
                                          <p:attrName>style.visibility</p:attrName>
                                        </p:attrNameLst>
                                      </p:cBhvr>
                                      <p:to>
                                        <p:strVal val="visible"/>
                                      </p:to>
                                    </p:set>
                                    <p:anim calcmode="lin" valueType="num">
                                      <p:cBhvr>
                                        <p:cTn id="104" dur="500" fill="hold"/>
                                        <p:tgtEl>
                                          <p:spTgt spid="81"/>
                                        </p:tgtEl>
                                        <p:attrNameLst>
                                          <p:attrName>ppt_w</p:attrName>
                                        </p:attrNameLst>
                                      </p:cBhvr>
                                      <p:tavLst>
                                        <p:tav tm="0">
                                          <p:val>
                                            <p:fltVal val="0"/>
                                          </p:val>
                                        </p:tav>
                                        <p:tav tm="100000">
                                          <p:val>
                                            <p:strVal val="#ppt_w"/>
                                          </p:val>
                                        </p:tav>
                                      </p:tavLst>
                                    </p:anim>
                                    <p:anim calcmode="lin" valueType="num">
                                      <p:cBhvr>
                                        <p:cTn id="105" dur="500" fill="hold"/>
                                        <p:tgtEl>
                                          <p:spTgt spid="81"/>
                                        </p:tgtEl>
                                        <p:attrNameLst>
                                          <p:attrName>ppt_h</p:attrName>
                                        </p:attrNameLst>
                                      </p:cBhvr>
                                      <p:tavLst>
                                        <p:tav tm="0">
                                          <p:val>
                                            <p:fltVal val="0"/>
                                          </p:val>
                                        </p:tav>
                                        <p:tav tm="100000">
                                          <p:val>
                                            <p:strVal val="#ppt_h"/>
                                          </p:val>
                                        </p:tav>
                                      </p:tavLst>
                                    </p:anim>
                                    <p:animEffect transition="in" filter="fade">
                                      <p:cBhvr>
                                        <p:cTn id="106" dur="500"/>
                                        <p:tgtEl>
                                          <p:spTgt spid="81"/>
                                        </p:tgtEl>
                                      </p:cBhvr>
                                    </p:animEffect>
                                  </p:childTnLst>
                                </p:cTn>
                              </p:par>
                            </p:childTnLst>
                          </p:cTn>
                        </p:par>
                        <p:par>
                          <p:cTn id="107" fill="hold">
                            <p:stCondLst>
                              <p:cond delay="6000"/>
                            </p:stCondLst>
                            <p:childTnLst>
                              <p:par>
                                <p:cTn id="108" presetID="53" presetClass="entr" presetSubtype="16" fill="hold" grpId="0" nodeType="afterEffect">
                                  <p:stCondLst>
                                    <p:cond delay="0"/>
                                  </p:stCondLst>
                                  <p:childTnLst>
                                    <p:set>
                                      <p:cBhvr>
                                        <p:cTn id="109" dur="1" fill="hold">
                                          <p:stCondLst>
                                            <p:cond delay="0"/>
                                          </p:stCondLst>
                                        </p:cTn>
                                        <p:tgtEl>
                                          <p:spTgt spid="127"/>
                                        </p:tgtEl>
                                        <p:attrNameLst>
                                          <p:attrName>style.visibility</p:attrName>
                                        </p:attrNameLst>
                                      </p:cBhvr>
                                      <p:to>
                                        <p:strVal val="visible"/>
                                      </p:to>
                                    </p:set>
                                    <p:anim calcmode="lin" valueType="num">
                                      <p:cBhvr>
                                        <p:cTn id="110" dur="500" fill="hold"/>
                                        <p:tgtEl>
                                          <p:spTgt spid="127"/>
                                        </p:tgtEl>
                                        <p:attrNameLst>
                                          <p:attrName>ppt_w</p:attrName>
                                        </p:attrNameLst>
                                      </p:cBhvr>
                                      <p:tavLst>
                                        <p:tav tm="0">
                                          <p:val>
                                            <p:fltVal val="0"/>
                                          </p:val>
                                        </p:tav>
                                        <p:tav tm="100000">
                                          <p:val>
                                            <p:strVal val="#ppt_w"/>
                                          </p:val>
                                        </p:tav>
                                      </p:tavLst>
                                    </p:anim>
                                    <p:anim calcmode="lin" valueType="num">
                                      <p:cBhvr>
                                        <p:cTn id="111" dur="500" fill="hold"/>
                                        <p:tgtEl>
                                          <p:spTgt spid="127"/>
                                        </p:tgtEl>
                                        <p:attrNameLst>
                                          <p:attrName>ppt_h</p:attrName>
                                        </p:attrNameLst>
                                      </p:cBhvr>
                                      <p:tavLst>
                                        <p:tav tm="0">
                                          <p:val>
                                            <p:fltVal val="0"/>
                                          </p:val>
                                        </p:tav>
                                        <p:tav tm="100000">
                                          <p:val>
                                            <p:strVal val="#ppt_h"/>
                                          </p:val>
                                        </p:tav>
                                      </p:tavLst>
                                    </p:anim>
                                    <p:animEffect transition="in" filter="fade">
                                      <p:cBhvr>
                                        <p:cTn id="112" dur="500"/>
                                        <p:tgtEl>
                                          <p:spTgt spid="127"/>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animEffect transition="in" filter="wipe(left)">
                                      <p:cBhvr>
                                        <p:cTn id="115" dur="500"/>
                                        <p:tgtEl>
                                          <p:spTgt spid="98"/>
                                        </p:tgtEl>
                                      </p:cBhvr>
                                    </p:animEffect>
                                  </p:childTnLst>
                                </p:cTn>
                              </p:par>
                            </p:childTnLst>
                          </p:cTn>
                        </p:par>
                        <p:par>
                          <p:cTn id="116" fill="hold">
                            <p:stCondLst>
                              <p:cond delay="6500"/>
                            </p:stCondLst>
                            <p:childTnLst>
                              <p:par>
                                <p:cTn id="117" presetID="22" presetClass="entr" presetSubtype="4" fill="hold" grpId="0" nodeType="afterEffect">
                                  <p:stCondLst>
                                    <p:cond delay="0"/>
                                  </p:stCondLst>
                                  <p:childTnLst>
                                    <p:set>
                                      <p:cBhvr>
                                        <p:cTn id="118" dur="1" fill="hold">
                                          <p:stCondLst>
                                            <p:cond delay="0"/>
                                          </p:stCondLst>
                                        </p:cTn>
                                        <p:tgtEl>
                                          <p:spTgt spid="96"/>
                                        </p:tgtEl>
                                        <p:attrNameLst>
                                          <p:attrName>style.visibility</p:attrName>
                                        </p:attrNameLst>
                                      </p:cBhvr>
                                      <p:to>
                                        <p:strVal val="visible"/>
                                      </p:to>
                                    </p:set>
                                    <p:animEffect transition="in" filter="wipe(down)">
                                      <p:cBhvr>
                                        <p:cTn id="119" dur="500"/>
                                        <p:tgtEl>
                                          <p:spTgt spid="96"/>
                                        </p:tgtEl>
                                      </p:cBhvr>
                                    </p:animEffect>
                                  </p:childTnLst>
                                </p:cTn>
                              </p:par>
                            </p:childTnLst>
                          </p:cTn>
                        </p:par>
                        <p:par>
                          <p:cTn id="120" fill="hold">
                            <p:stCondLst>
                              <p:cond delay="7000"/>
                            </p:stCondLst>
                            <p:childTnLst>
                              <p:par>
                                <p:cTn id="121" presetID="53" presetClass="entr" presetSubtype="16" fill="hold" grpId="0" nodeType="afterEffect">
                                  <p:stCondLst>
                                    <p:cond delay="0"/>
                                  </p:stCondLst>
                                  <p:childTnLst>
                                    <p:set>
                                      <p:cBhvr>
                                        <p:cTn id="122" dur="1" fill="hold">
                                          <p:stCondLst>
                                            <p:cond delay="0"/>
                                          </p:stCondLst>
                                        </p:cTn>
                                        <p:tgtEl>
                                          <p:spTgt spid="90"/>
                                        </p:tgtEl>
                                        <p:attrNameLst>
                                          <p:attrName>style.visibility</p:attrName>
                                        </p:attrNameLst>
                                      </p:cBhvr>
                                      <p:to>
                                        <p:strVal val="visible"/>
                                      </p:to>
                                    </p:set>
                                    <p:anim calcmode="lin" valueType="num">
                                      <p:cBhvr>
                                        <p:cTn id="123" dur="500" fill="hold"/>
                                        <p:tgtEl>
                                          <p:spTgt spid="90"/>
                                        </p:tgtEl>
                                        <p:attrNameLst>
                                          <p:attrName>ppt_w</p:attrName>
                                        </p:attrNameLst>
                                      </p:cBhvr>
                                      <p:tavLst>
                                        <p:tav tm="0">
                                          <p:val>
                                            <p:fltVal val="0"/>
                                          </p:val>
                                        </p:tav>
                                        <p:tav tm="100000">
                                          <p:val>
                                            <p:strVal val="#ppt_w"/>
                                          </p:val>
                                        </p:tav>
                                      </p:tavLst>
                                    </p:anim>
                                    <p:anim calcmode="lin" valueType="num">
                                      <p:cBhvr>
                                        <p:cTn id="124" dur="500" fill="hold"/>
                                        <p:tgtEl>
                                          <p:spTgt spid="90"/>
                                        </p:tgtEl>
                                        <p:attrNameLst>
                                          <p:attrName>ppt_h</p:attrName>
                                        </p:attrNameLst>
                                      </p:cBhvr>
                                      <p:tavLst>
                                        <p:tav tm="0">
                                          <p:val>
                                            <p:fltVal val="0"/>
                                          </p:val>
                                        </p:tav>
                                        <p:tav tm="100000">
                                          <p:val>
                                            <p:strVal val="#ppt_h"/>
                                          </p:val>
                                        </p:tav>
                                      </p:tavLst>
                                    </p:anim>
                                    <p:animEffect transition="in" filter="fade">
                                      <p:cBhvr>
                                        <p:cTn id="125" dur="500"/>
                                        <p:tgtEl>
                                          <p:spTgt spid="90"/>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84"/>
                                        </p:tgtEl>
                                        <p:attrNameLst>
                                          <p:attrName>style.visibility</p:attrName>
                                        </p:attrNameLst>
                                      </p:cBhvr>
                                      <p:to>
                                        <p:strVal val="visible"/>
                                      </p:to>
                                    </p:set>
                                    <p:anim calcmode="lin" valueType="num">
                                      <p:cBhvr>
                                        <p:cTn id="128" dur="500" fill="hold"/>
                                        <p:tgtEl>
                                          <p:spTgt spid="84"/>
                                        </p:tgtEl>
                                        <p:attrNameLst>
                                          <p:attrName>ppt_w</p:attrName>
                                        </p:attrNameLst>
                                      </p:cBhvr>
                                      <p:tavLst>
                                        <p:tav tm="0">
                                          <p:val>
                                            <p:fltVal val="0"/>
                                          </p:val>
                                        </p:tav>
                                        <p:tav tm="100000">
                                          <p:val>
                                            <p:strVal val="#ppt_w"/>
                                          </p:val>
                                        </p:tav>
                                      </p:tavLst>
                                    </p:anim>
                                    <p:anim calcmode="lin" valueType="num">
                                      <p:cBhvr>
                                        <p:cTn id="129" dur="500" fill="hold"/>
                                        <p:tgtEl>
                                          <p:spTgt spid="84"/>
                                        </p:tgtEl>
                                        <p:attrNameLst>
                                          <p:attrName>ppt_h</p:attrName>
                                        </p:attrNameLst>
                                      </p:cBhvr>
                                      <p:tavLst>
                                        <p:tav tm="0">
                                          <p:val>
                                            <p:fltVal val="0"/>
                                          </p:val>
                                        </p:tav>
                                        <p:tav tm="100000">
                                          <p:val>
                                            <p:strVal val="#ppt_h"/>
                                          </p:val>
                                        </p:tav>
                                      </p:tavLst>
                                    </p:anim>
                                    <p:animEffect transition="in" filter="fade">
                                      <p:cBhvr>
                                        <p:cTn id="130" dur="500"/>
                                        <p:tgtEl>
                                          <p:spTgt spid="84"/>
                                        </p:tgtEl>
                                      </p:cBhvr>
                                    </p:animEffect>
                                  </p:childTnLst>
                                </p:cTn>
                              </p:par>
                            </p:childTnLst>
                          </p:cTn>
                        </p:par>
                        <p:par>
                          <p:cTn id="131" fill="hold">
                            <p:stCondLst>
                              <p:cond delay="7500"/>
                            </p:stCondLst>
                            <p:childTnLst>
                              <p:par>
                                <p:cTn id="132" presetID="53" presetClass="entr" presetSubtype="16" fill="hold" nodeType="afterEffect">
                                  <p:stCondLst>
                                    <p:cond delay="0"/>
                                  </p:stCondLst>
                                  <p:childTnLst>
                                    <p:set>
                                      <p:cBhvr>
                                        <p:cTn id="133" dur="1" fill="hold">
                                          <p:stCondLst>
                                            <p:cond delay="0"/>
                                          </p:stCondLst>
                                        </p:cTn>
                                        <p:tgtEl>
                                          <p:spTgt spid="113"/>
                                        </p:tgtEl>
                                        <p:attrNameLst>
                                          <p:attrName>style.visibility</p:attrName>
                                        </p:attrNameLst>
                                      </p:cBhvr>
                                      <p:to>
                                        <p:strVal val="visible"/>
                                      </p:to>
                                    </p:set>
                                    <p:anim calcmode="lin" valueType="num">
                                      <p:cBhvr>
                                        <p:cTn id="134" dur="500" fill="hold"/>
                                        <p:tgtEl>
                                          <p:spTgt spid="113"/>
                                        </p:tgtEl>
                                        <p:attrNameLst>
                                          <p:attrName>ppt_w</p:attrName>
                                        </p:attrNameLst>
                                      </p:cBhvr>
                                      <p:tavLst>
                                        <p:tav tm="0">
                                          <p:val>
                                            <p:fltVal val="0"/>
                                          </p:val>
                                        </p:tav>
                                        <p:tav tm="100000">
                                          <p:val>
                                            <p:strVal val="#ppt_w"/>
                                          </p:val>
                                        </p:tav>
                                      </p:tavLst>
                                    </p:anim>
                                    <p:anim calcmode="lin" valueType="num">
                                      <p:cBhvr>
                                        <p:cTn id="135" dur="500" fill="hold"/>
                                        <p:tgtEl>
                                          <p:spTgt spid="113"/>
                                        </p:tgtEl>
                                        <p:attrNameLst>
                                          <p:attrName>ppt_h</p:attrName>
                                        </p:attrNameLst>
                                      </p:cBhvr>
                                      <p:tavLst>
                                        <p:tav tm="0">
                                          <p:val>
                                            <p:fltVal val="0"/>
                                          </p:val>
                                        </p:tav>
                                        <p:tav tm="100000">
                                          <p:val>
                                            <p:strVal val="#ppt_h"/>
                                          </p:val>
                                        </p:tav>
                                      </p:tavLst>
                                    </p:anim>
                                    <p:animEffect transition="in" filter="fade">
                                      <p:cBhvr>
                                        <p:cTn id="136" dur="500"/>
                                        <p:tgtEl>
                                          <p:spTgt spid="113"/>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99"/>
                                        </p:tgtEl>
                                        <p:attrNameLst>
                                          <p:attrName>style.visibility</p:attrName>
                                        </p:attrNameLst>
                                      </p:cBhvr>
                                      <p:to>
                                        <p:strVal val="visible"/>
                                      </p:to>
                                    </p:set>
                                    <p:animEffect transition="in" filter="wipe(left)">
                                      <p:cBhvr>
                                        <p:cTn id="139" dur="500"/>
                                        <p:tgtEl>
                                          <p:spTgt spid="99"/>
                                        </p:tgtEl>
                                      </p:cBhvr>
                                    </p:animEffect>
                                  </p:childTnLst>
                                </p:cTn>
                              </p:par>
                            </p:childTnLst>
                          </p:cTn>
                        </p:par>
                        <p:par>
                          <p:cTn id="140" fill="hold">
                            <p:stCondLst>
                              <p:cond delay="8000"/>
                            </p:stCondLst>
                            <p:childTnLst>
                              <p:par>
                                <p:cTn id="141" presetID="22" presetClass="entr" presetSubtype="8" fill="hold" grpId="0" nodeType="afterEffect">
                                  <p:stCondLst>
                                    <p:cond delay="0"/>
                                  </p:stCondLst>
                                  <p:childTnLst>
                                    <p:set>
                                      <p:cBhvr>
                                        <p:cTn id="142" dur="1" fill="hold">
                                          <p:stCondLst>
                                            <p:cond delay="0"/>
                                          </p:stCondLst>
                                        </p:cTn>
                                        <p:tgtEl>
                                          <p:spTgt spid="97"/>
                                        </p:tgtEl>
                                        <p:attrNameLst>
                                          <p:attrName>style.visibility</p:attrName>
                                        </p:attrNameLst>
                                      </p:cBhvr>
                                      <p:to>
                                        <p:strVal val="visible"/>
                                      </p:to>
                                    </p:set>
                                    <p:animEffect transition="in" filter="wipe(left)">
                                      <p:cBhvr>
                                        <p:cTn id="143" dur="500"/>
                                        <p:tgtEl>
                                          <p:spTgt spid="97"/>
                                        </p:tgtEl>
                                      </p:cBhvr>
                                    </p:animEffect>
                                  </p:childTnLst>
                                </p:cTn>
                              </p:par>
                            </p:childTnLst>
                          </p:cTn>
                        </p:par>
                        <p:par>
                          <p:cTn id="144" fill="hold">
                            <p:stCondLst>
                              <p:cond delay="8500"/>
                            </p:stCondLst>
                            <p:childTnLst>
                              <p:par>
                                <p:cTn id="145" presetID="53" presetClass="entr" presetSubtype="16" fill="hold" grpId="0" nodeType="afterEffect">
                                  <p:stCondLst>
                                    <p:cond delay="0"/>
                                  </p:stCondLst>
                                  <p:childTnLst>
                                    <p:set>
                                      <p:cBhvr>
                                        <p:cTn id="146" dur="1" fill="hold">
                                          <p:stCondLst>
                                            <p:cond delay="0"/>
                                          </p:stCondLst>
                                        </p:cTn>
                                        <p:tgtEl>
                                          <p:spTgt spid="91"/>
                                        </p:tgtEl>
                                        <p:attrNameLst>
                                          <p:attrName>style.visibility</p:attrName>
                                        </p:attrNameLst>
                                      </p:cBhvr>
                                      <p:to>
                                        <p:strVal val="visible"/>
                                      </p:to>
                                    </p:set>
                                    <p:anim calcmode="lin" valueType="num">
                                      <p:cBhvr>
                                        <p:cTn id="147" dur="500" fill="hold"/>
                                        <p:tgtEl>
                                          <p:spTgt spid="91"/>
                                        </p:tgtEl>
                                        <p:attrNameLst>
                                          <p:attrName>ppt_w</p:attrName>
                                        </p:attrNameLst>
                                      </p:cBhvr>
                                      <p:tavLst>
                                        <p:tav tm="0">
                                          <p:val>
                                            <p:fltVal val="0"/>
                                          </p:val>
                                        </p:tav>
                                        <p:tav tm="100000">
                                          <p:val>
                                            <p:strVal val="#ppt_w"/>
                                          </p:val>
                                        </p:tav>
                                      </p:tavLst>
                                    </p:anim>
                                    <p:anim calcmode="lin" valueType="num">
                                      <p:cBhvr>
                                        <p:cTn id="148" dur="500" fill="hold"/>
                                        <p:tgtEl>
                                          <p:spTgt spid="91"/>
                                        </p:tgtEl>
                                        <p:attrNameLst>
                                          <p:attrName>ppt_h</p:attrName>
                                        </p:attrNameLst>
                                      </p:cBhvr>
                                      <p:tavLst>
                                        <p:tav tm="0">
                                          <p:val>
                                            <p:fltVal val="0"/>
                                          </p:val>
                                        </p:tav>
                                        <p:tav tm="100000">
                                          <p:val>
                                            <p:strVal val="#ppt_h"/>
                                          </p:val>
                                        </p:tav>
                                      </p:tavLst>
                                    </p:anim>
                                    <p:animEffect transition="in" filter="fade">
                                      <p:cBhvr>
                                        <p:cTn id="149" dur="500"/>
                                        <p:tgtEl>
                                          <p:spTgt spid="91"/>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83"/>
                                        </p:tgtEl>
                                        <p:attrNameLst>
                                          <p:attrName>style.visibility</p:attrName>
                                        </p:attrNameLst>
                                      </p:cBhvr>
                                      <p:to>
                                        <p:strVal val="visible"/>
                                      </p:to>
                                    </p:set>
                                    <p:anim calcmode="lin" valueType="num">
                                      <p:cBhvr>
                                        <p:cTn id="152" dur="500" fill="hold"/>
                                        <p:tgtEl>
                                          <p:spTgt spid="83"/>
                                        </p:tgtEl>
                                        <p:attrNameLst>
                                          <p:attrName>ppt_w</p:attrName>
                                        </p:attrNameLst>
                                      </p:cBhvr>
                                      <p:tavLst>
                                        <p:tav tm="0">
                                          <p:val>
                                            <p:fltVal val="0"/>
                                          </p:val>
                                        </p:tav>
                                        <p:tav tm="100000">
                                          <p:val>
                                            <p:strVal val="#ppt_w"/>
                                          </p:val>
                                        </p:tav>
                                      </p:tavLst>
                                    </p:anim>
                                    <p:anim calcmode="lin" valueType="num">
                                      <p:cBhvr>
                                        <p:cTn id="153" dur="500" fill="hold"/>
                                        <p:tgtEl>
                                          <p:spTgt spid="83"/>
                                        </p:tgtEl>
                                        <p:attrNameLst>
                                          <p:attrName>ppt_h</p:attrName>
                                        </p:attrNameLst>
                                      </p:cBhvr>
                                      <p:tavLst>
                                        <p:tav tm="0">
                                          <p:val>
                                            <p:fltVal val="0"/>
                                          </p:val>
                                        </p:tav>
                                        <p:tav tm="100000">
                                          <p:val>
                                            <p:strVal val="#ppt_h"/>
                                          </p:val>
                                        </p:tav>
                                      </p:tavLst>
                                    </p:anim>
                                    <p:animEffect transition="in" filter="fade">
                                      <p:cBhvr>
                                        <p:cTn id="154" dur="500"/>
                                        <p:tgtEl>
                                          <p:spTgt spid="83"/>
                                        </p:tgtEl>
                                      </p:cBhvr>
                                    </p:animEffect>
                                  </p:childTnLst>
                                </p:cTn>
                              </p:par>
                            </p:childTnLst>
                          </p:cTn>
                        </p:par>
                        <p:par>
                          <p:cTn id="155" fill="hold">
                            <p:stCondLst>
                              <p:cond delay="9000"/>
                            </p:stCondLst>
                            <p:childTnLst>
                              <p:par>
                                <p:cTn id="156" presetID="53" presetClass="entr" presetSubtype="16" fill="hold" nodeType="afterEffect">
                                  <p:stCondLst>
                                    <p:cond delay="0"/>
                                  </p:stCondLst>
                                  <p:childTnLst>
                                    <p:set>
                                      <p:cBhvr>
                                        <p:cTn id="157" dur="1" fill="hold">
                                          <p:stCondLst>
                                            <p:cond delay="0"/>
                                          </p:stCondLst>
                                        </p:cTn>
                                        <p:tgtEl>
                                          <p:spTgt spid="128"/>
                                        </p:tgtEl>
                                        <p:attrNameLst>
                                          <p:attrName>style.visibility</p:attrName>
                                        </p:attrNameLst>
                                      </p:cBhvr>
                                      <p:to>
                                        <p:strVal val="visible"/>
                                      </p:to>
                                    </p:set>
                                    <p:anim calcmode="lin" valueType="num">
                                      <p:cBhvr>
                                        <p:cTn id="158" dur="500" fill="hold"/>
                                        <p:tgtEl>
                                          <p:spTgt spid="128"/>
                                        </p:tgtEl>
                                        <p:attrNameLst>
                                          <p:attrName>ppt_w</p:attrName>
                                        </p:attrNameLst>
                                      </p:cBhvr>
                                      <p:tavLst>
                                        <p:tav tm="0">
                                          <p:val>
                                            <p:fltVal val="0"/>
                                          </p:val>
                                        </p:tav>
                                        <p:tav tm="100000">
                                          <p:val>
                                            <p:strVal val="#ppt_w"/>
                                          </p:val>
                                        </p:tav>
                                      </p:tavLst>
                                    </p:anim>
                                    <p:anim calcmode="lin" valueType="num">
                                      <p:cBhvr>
                                        <p:cTn id="159" dur="500" fill="hold"/>
                                        <p:tgtEl>
                                          <p:spTgt spid="128"/>
                                        </p:tgtEl>
                                        <p:attrNameLst>
                                          <p:attrName>ppt_h</p:attrName>
                                        </p:attrNameLst>
                                      </p:cBhvr>
                                      <p:tavLst>
                                        <p:tav tm="0">
                                          <p:val>
                                            <p:fltVal val="0"/>
                                          </p:val>
                                        </p:tav>
                                        <p:tav tm="100000">
                                          <p:val>
                                            <p:strVal val="#ppt_h"/>
                                          </p:val>
                                        </p:tav>
                                      </p:tavLst>
                                    </p:anim>
                                    <p:animEffect transition="in" filter="fade">
                                      <p:cBhvr>
                                        <p:cTn id="160" dur="500"/>
                                        <p:tgtEl>
                                          <p:spTgt spid="128"/>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103"/>
                                        </p:tgtEl>
                                        <p:attrNameLst>
                                          <p:attrName>style.visibility</p:attrName>
                                        </p:attrNameLst>
                                      </p:cBhvr>
                                      <p:to>
                                        <p:strVal val="visible"/>
                                      </p:to>
                                    </p:set>
                                    <p:animEffect transition="in" filter="wipe(left)">
                                      <p:cBhvr>
                                        <p:cTn id="16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99" grpId="0"/>
      <p:bldP spid="100" grpId="0"/>
      <p:bldP spid="101" grpId="0"/>
      <p:bldP spid="102" grpId="0"/>
      <p:bldP spid="103" grpId="0"/>
      <p:bldP spid="104" grpId="0"/>
      <p:bldP spid="127" grpId="0" animBg="1"/>
      <p:bldP spid="1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5143706"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r>
                <a:rPr lang="zh-CN" altLang="en-US" sz="3200" b="1" dirty="0">
                  <a:solidFill>
                    <a:srgbClr val="E46C0A"/>
                  </a:solidFill>
                  <a:latin typeface="微软雅黑" panose="020B0503020204020204" pitchFamily="34" charset="-122"/>
                  <a:ea typeface="微软雅黑" panose="020B0503020204020204" pitchFamily="34" charset="-122"/>
                </a:rPr>
                <a:t>明年计划</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sp>
        <p:nvSpPr>
          <p:cNvPr id="149" name="Freeform 6"/>
          <p:cNvSpPr/>
          <p:nvPr/>
        </p:nvSpPr>
        <p:spPr bwMode="auto">
          <a:xfrm>
            <a:off x="3560840" y="3707830"/>
            <a:ext cx="1267581" cy="614375"/>
          </a:xfrm>
          <a:custGeom>
            <a:avLst/>
            <a:gdLst>
              <a:gd name="T0" fmla="*/ 28 w 914"/>
              <a:gd name="T1" fmla="*/ 443 h 443"/>
              <a:gd name="T2" fmla="*/ 38 w 914"/>
              <a:gd name="T3" fmla="*/ 443 h 443"/>
              <a:gd name="T4" fmla="*/ 57 w 914"/>
              <a:gd name="T5" fmla="*/ 443 h 443"/>
              <a:gd name="T6" fmla="*/ 57 w 914"/>
              <a:gd name="T7" fmla="*/ 428 h 443"/>
              <a:gd name="T8" fmla="*/ 57 w 914"/>
              <a:gd name="T9" fmla="*/ 404 h 443"/>
              <a:gd name="T10" fmla="*/ 57 w 914"/>
              <a:gd name="T11" fmla="*/ 390 h 443"/>
              <a:gd name="T12" fmla="*/ 57 w 914"/>
              <a:gd name="T13" fmla="*/ 390 h 443"/>
              <a:gd name="T14" fmla="*/ 57 w 914"/>
              <a:gd name="T15" fmla="*/ 53 h 443"/>
              <a:gd name="T16" fmla="*/ 861 w 914"/>
              <a:gd name="T17" fmla="*/ 53 h 443"/>
              <a:gd name="T18" fmla="*/ 861 w 914"/>
              <a:gd name="T19" fmla="*/ 53 h 443"/>
              <a:gd name="T20" fmla="*/ 876 w 914"/>
              <a:gd name="T21" fmla="*/ 53 h 443"/>
              <a:gd name="T22" fmla="*/ 900 w 914"/>
              <a:gd name="T23" fmla="*/ 53 h 443"/>
              <a:gd name="T24" fmla="*/ 914 w 914"/>
              <a:gd name="T25" fmla="*/ 53 h 443"/>
              <a:gd name="T26" fmla="*/ 914 w 914"/>
              <a:gd name="T27" fmla="*/ 39 h 443"/>
              <a:gd name="T28" fmla="*/ 914 w 914"/>
              <a:gd name="T29" fmla="*/ 24 h 443"/>
              <a:gd name="T30" fmla="*/ 914 w 914"/>
              <a:gd name="T31" fmla="*/ 15 h 443"/>
              <a:gd name="T32" fmla="*/ 914 w 914"/>
              <a:gd name="T33" fmla="*/ 0 h 443"/>
              <a:gd name="T34" fmla="*/ 900 w 914"/>
              <a:gd name="T35" fmla="*/ 0 h 443"/>
              <a:gd name="T36" fmla="*/ 885 w 914"/>
              <a:gd name="T37" fmla="*/ 0 h 443"/>
              <a:gd name="T38" fmla="*/ 885 w 914"/>
              <a:gd name="T39" fmla="*/ 0 h 443"/>
              <a:gd name="T40" fmla="*/ 28 w 914"/>
              <a:gd name="T41" fmla="*/ 0 h 443"/>
              <a:gd name="T42" fmla="*/ 28 w 914"/>
              <a:gd name="T43" fmla="*/ 0 h 443"/>
              <a:gd name="T44" fmla="*/ 14 w 914"/>
              <a:gd name="T45" fmla="*/ 0 h 443"/>
              <a:gd name="T46" fmla="*/ 0 w 914"/>
              <a:gd name="T47" fmla="*/ 0 h 443"/>
              <a:gd name="T48" fmla="*/ 0 w 914"/>
              <a:gd name="T49" fmla="*/ 15 h 443"/>
              <a:gd name="T50" fmla="*/ 0 w 914"/>
              <a:gd name="T51" fmla="*/ 24 h 443"/>
              <a:gd name="T52" fmla="*/ 0 w 914"/>
              <a:gd name="T53" fmla="*/ 414 h 443"/>
              <a:gd name="T54" fmla="*/ 0 w 914"/>
              <a:gd name="T55" fmla="*/ 428 h 443"/>
              <a:gd name="T56" fmla="*/ 0 w 914"/>
              <a:gd name="T57" fmla="*/ 443 h 443"/>
              <a:gd name="T58" fmla="*/ 14 w 914"/>
              <a:gd name="T59" fmla="*/ 443 h 443"/>
              <a:gd name="T60" fmla="*/ 28 w 914"/>
              <a:gd name="T61"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4" h="443">
                <a:moveTo>
                  <a:pt x="28" y="443"/>
                </a:moveTo>
                <a:lnTo>
                  <a:pt x="38" y="443"/>
                </a:lnTo>
                <a:lnTo>
                  <a:pt x="57" y="443"/>
                </a:lnTo>
                <a:lnTo>
                  <a:pt x="57" y="428"/>
                </a:lnTo>
                <a:lnTo>
                  <a:pt x="57" y="404"/>
                </a:lnTo>
                <a:lnTo>
                  <a:pt x="57" y="390"/>
                </a:lnTo>
                <a:lnTo>
                  <a:pt x="57" y="390"/>
                </a:lnTo>
                <a:lnTo>
                  <a:pt x="57" y="53"/>
                </a:lnTo>
                <a:lnTo>
                  <a:pt x="861" y="53"/>
                </a:lnTo>
                <a:lnTo>
                  <a:pt x="861" y="53"/>
                </a:lnTo>
                <a:lnTo>
                  <a:pt x="876" y="53"/>
                </a:lnTo>
                <a:lnTo>
                  <a:pt x="900" y="53"/>
                </a:lnTo>
                <a:lnTo>
                  <a:pt x="914" y="53"/>
                </a:lnTo>
                <a:lnTo>
                  <a:pt x="914" y="39"/>
                </a:lnTo>
                <a:lnTo>
                  <a:pt x="914" y="24"/>
                </a:lnTo>
                <a:lnTo>
                  <a:pt x="914" y="15"/>
                </a:lnTo>
                <a:lnTo>
                  <a:pt x="914" y="0"/>
                </a:lnTo>
                <a:lnTo>
                  <a:pt x="900" y="0"/>
                </a:lnTo>
                <a:lnTo>
                  <a:pt x="885" y="0"/>
                </a:lnTo>
                <a:lnTo>
                  <a:pt x="885" y="0"/>
                </a:lnTo>
                <a:lnTo>
                  <a:pt x="28" y="0"/>
                </a:lnTo>
                <a:lnTo>
                  <a:pt x="28" y="0"/>
                </a:lnTo>
                <a:lnTo>
                  <a:pt x="14" y="0"/>
                </a:lnTo>
                <a:lnTo>
                  <a:pt x="0" y="0"/>
                </a:lnTo>
                <a:lnTo>
                  <a:pt x="0" y="15"/>
                </a:lnTo>
                <a:lnTo>
                  <a:pt x="0" y="24"/>
                </a:lnTo>
                <a:lnTo>
                  <a:pt x="0" y="414"/>
                </a:lnTo>
                <a:lnTo>
                  <a:pt x="0" y="428"/>
                </a:lnTo>
                <a:lnTo>
                  <a:pt x="0" y="443"/>
                </a:lnTo>
                <a:lnTo>
                  <a:pt x="14" y="443"/>
                </a:lnTo>
                <a:lnTo>
                  <a:pt x="28" y="443"/>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0" name="Freeform 7"/>
          <p:cNvSpPr/>
          <p:nvPr/>
        </p:nvSpPr>
        <p:spPr bwMode="auto">
          <a:xfrm>
            <a:off x="4828420" y="3168345"/>
            <a:ext cx="1267581" cy="612987"/>
          </a:xfrm>
          <a:custGeom>
            <a:avLst/>
            <a:gdLst>
              <a:gd name="T0" fmla="*/ 28 w 914"/>
              <a:gd name="T1" fmla="*/ 442 h 442"/>
              <a:gd name="T2" fmla="*/ 38 w 914"/>
              <a:gd name="T3" fmla="*/ 442 h 442"/>
              <a:gd name="T4" fmla="*/ 57 w 914"/>
              <a:gd name="T5" fmla="*/ 442 h 442"/>
              <a:gd name="T6" fmla="*/ 57 w 914"/>
              <a:gd name="T7" fmla="*/ 428 h 442"/>
              <a:gd name="T8" fmla="*/ 57 w 914"/>
              <a:gd name="T9" fmla="*/ 404 h 442"/>
              <a:gd name="T10" fmla="*/ 57 w 914"/>
              <a:gd name="T11" fmla="*/ 389 h 442"/>
              <a:gd name="T12" fmla="*/ 57 w 914"/>
              <a:gd name="T13" fmla="*/ 389 h 442"/>
              <a:gd name="T14" fmla="*/ 57 w 914"/>
              <a:gd name="T15" fmla="*/ 53 h 442"/>
              <a:gd name="T16" fmla="*/ 861 w 914"/>
              <a:gd name="T17" fmla="*/ 53 h 442"/>
              <a:gd name="T18" fmla="*/ 861 w 914"/>
              <a:gd name="T19" fmla="*/ 53 h 442"/>
              <a:gd name="T20" fmla="*/ 876 w 914"/>
              <a:gd name="T21" fmla="*/ 53 h 442"/>
              <a:gd name="T22" fmla="*/ 900 w 914"/>
              <a:gd name="T23" fmla="*/ 53 h 442"/>
              <a:gd name="T24" fmla="*/ 914 w 914"/>
              <a:gd name="T25" fmla="*/ 53 h 442"/>
              <a:gd name="T26" fmla="*/ 914 w 914"/>
              <a:gd name="T27" fmla="*/ 38 h 442"/>
              <a:gd name="T28" fmla="*/ 914 w 914"/>
              <a:gd name="T29" fmla="*/ 24 h 442"/>
              <a:gd name="T30" fmla="*/ 914 w 914"/>
              <a:gd name="T31" fmla="*/ 14 h 442"/>
              <a:gd name="T32" fmla="*/ 914 w 914"/>
              <a:gd name="T33" fmla="*/ 0 h 442"/>
              <a:gd name="T34" fmla="*/ 900 w 914"/>
              <a:gd name="T35" fmla="*/ 0 h 442"/>
              <a:gd name="T36" fmla="*/ 885 w 914"/>
              <a:gd name="T37" fmla="*/ 0 h 442"/>
              <a:gd name="T38" fmla="*/ 885 w 914"/>
              <a:gd name="T39" fmla="*/ 0 h 442"/>
              <a:gd name="T40" fmla="*/ 28 w 914"/>
              <a:gd name="T41" fmla="*/ 0 h 442"/>
              <a:gd name="T42" fmla="*/ 28 w 914"/>
              <a:gd name="T43" fmla="*/ 0 h 442"/>
              <a:gd name="T44" fmla="*/ 14 w 914"/>
              <a:gd name="T45" fmla="*/ 0 h 442"/>
              <a:gd name="T46" fmla="*/ 0 w 914"/>
              <a:gd name="T47" fmla="*/ 0 h 442"/>
              <a:gd name="T48" fmla="*/ 0 w 914"/>
              <a:gd name="T49" fmla="*/ 14 h 442"/>
              <a:gd name="T50" fmla="*/ 0 w 914"/>
              <a:gd name="T51" fmla="*/ 24 h 442"/>
              <a:gd name="T52" fmla="*/ 0 w 914"/>
              <a:gd name="T53" fmla="*/ 413 h 442"/>
              <a:gd name="T54" fmla="*/ 0 w 914"/>
              <a:gd name="T55" fmla="*/ 428 h 442"/>
              <a:gd name="T56" fmla="*/ 0 w 914"/>
              <a:gd name="T57" fmla="*/ 442 h 442"/>
              <a:gd name="T58" fmla="*/ 14 w 914"/>
              <a:gd name="T59" fmla="*/ 442 h 442"/>
              <a:gd name="T60" fmla="*/ 28 w 914"/>
              <a:gd name="T6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4" h="442">
                <a:moveTo>
                  <a:pt x="28" y="442"/>
                </a:moveTo>
                <a:lnTo>
                  <a:pt x="38" y="442"/>
                </a:lnTo>
                <a:lnTo>
                  <a:pt x="57" y="442"/>
                </a:lnTo>
                <a:lnTo>
                  <a:pt x="57" y="428"/>
                </a:lnTo>
                <a:lnTo>
                  <a:pt x="57" y="404"/>
                </a:lnTo>
                <a:lnTo>
                  <a:pt x="57" y="389"/>
                </a:lnTo>
                <a:lnTo>
                  <a:pt x="57" y="389"/>
                </a:lnTo>
                <a:lnTo>
                  <a:pt x="57" y="53"/>
                </a:lnTo>
                <a:lnTo>
                  <a:pt x="861" y="53"/>
                </a:lnTo>
                <a:lnTo>
                  <a:pt x="861" y="53"/>
                </a:lnTo>
                <a:lnTo>
                  <a:pt x="876" y="53"/>
                </a:lnTo>
                <a:lnTo>
                  <a:pt x="900" y="53"/>
                </a:lnTo>
                <a:lnTo>
                  <a:pt x="914" y="53"/>
                </a:lnTo>
                <a:lnTo>
                  <a:pt x="914" y="38"/>
                </a:lnTo>
                <a:lnTo>
                  <a:pt x="914" y="24"/>
                </a:lnTo>
                <a:lnTo>
                  <a:pt x="914" y="14"/>
                </a:lnTo>
                <a:lnTo>
                  <a:pt x="914" y="0"/>
                </a:lnTo>
                <a:lnTo>
                  <a:pt x="900" y="0"/>
                </a:lnTo>
                <a:lnTo>
                  <a:pt x="885" y="0"/>
                </a:lnTo>
                <a:lnTo>
                  <a:pt x="885" y="0"/>
                </a:lnTo>
                <a:lnTo>
                  <a:pt x="28" y="0"/>
                </a:lnTo>
                <a:lnTo>
                  <a:pt x="28" y="0"/>
                </a:lnTo>
                <a:lnTo>
                  <a:pt x="14" y="0"/>
                </a:lnTo>
                <a:lnTo>
                  <a:pt x="0" y="0"/>
                </a:lnTo>
                <a:lnTo>
                  <a:pt x="0" y="14"/>
                </a:lnTo>
                <a:lnTo>
                  <a:pt x="0" y="24"/>
                </a:lnTo>
                <a:lnTo>
                  <a:pt x="0" y="413"/>
                </a:lnTo>
                <a:lnTo>
                  <a:pt x="0" y="428"/>
                </a:lnTo>
                <a:lnTo>
                  <a:pt x="0" y="442"/>
                </a:lnTo>
                <a:lnTo>
                  <a:pt x="14" y="442"/>
                </a:lnTo>
                <a:lnTo>
                  <a:pt x="28" y="442"/>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1" name="Freeform 9"/>
          <p:cNvSpPr/>
          <p:nvPr/>
        </p:nvSpPr>
        <p:spPr bwMode="auto">
          <a:xfrm>
            <a:off x="7363582" y="3707830"/>
            <a:ext cx="1267581" cy="614375"/>
          </a:xfrm>
          <a:custGeom>
            <a:avLst/>
            <a:gdLst>
              <a:gd name="T0" fmla="*/ 890 w 914"/>
              <a:gd name="T1" fmla="*/ 443 h 443"/>
              <a:gd name="T2" fmla="*/ 876 w 914"/>
              <a:gd name="T3" fmla="*/ 443 h 443"/>
              <a:gd name="T4" fmla="*/ 861 w 914"/>
              <a:gd name="T5" fmla="*/ 443 h 443"/>
              <a:gd name="T6" fmla="*/ 861 w 914"/>
              <a:gd name="T7" fmla="*/ 428 h 443"/>
              <a:gd name="T8" fmla="*/ 861 w 914"/>
              <a:gd name="T9" fmla="*/ 404 h 443"/>
              <a:gd name="T10" fmla="*/ 861 w 914"/>
              <a:gd name="T11" fmla="*/ 390 h 443"/>
              <a:gd name="T12" fmla="*/ 861 w 914"/>
              <a:gd name="T13" fmla="*/ 390 h 443"/>
              <a:gd name="T14" fmla="*/ 861 w 914"/>
              <a:gd name="T15" fmla="*/ 53 h 443"/>
              <a:gd name="T16" fmla="*/ 57 w 914"/>
              <a:gd name="T17" fmla="*/ 53 h 443"/>
              <a:gd name="T18" fmla="*/ 57 w 914"/>
              <a:gd name="T19" fmla="*/ 53 h 443"/>
              <a:gd name="T20" fmla="*/ 38 w 914"/>
              <a:gd name="T21" fmla="*/ 53 h 443"/>
              <a:gd name="T22" fmla="*/ 19 w 914"/>
              <a:gd name="T23" fmla="*/ 53 h 443"/>
              <a:gd name="T24" fmla="*/ 0 w 914"/>
              <a:gd name="T25" fmla="*/ 53 h 443"/>
              <a:gd name="T26" fmla="*/ 0 w 914"/>
              <a:gd name="T27" fmla="*/ 39 h 443"/>
              <a:gd name="T28" fmla="*/ 0 w 914"/>
              <a:gd name="T29" fmla="*/ 24 h 443"/>
              <a:gd name="T30" fmla="*/ 0 w 914"/>
              <a:gd name="T31" fmla="*/ 15 h 443"/>
              <a:gd name="T32" fmla="*/ 0 w 914"/>
              <a:gd name="T33" fmla="*/ 0 h 443"/>
              <a:gd name="T34" fmla="*/ 19 w 914"/>
              <a:gd name="T35" fmla="*/ 0 h 443"/>
              <a:gd name="T36" fmla="*/ 28 w 914"/>
              <a:gd name="T37" fmla="*/ 0 h 443"/>
              <a:gd name="T38" fmla="*/ 28 w 914"/>
              <a:gd name="T39" fmla="*/ 0 h 443"/>
              <a:gd name="T40" fmla="*/ 890 w 914"/>
              <a:gd name="T41" fmla="*/ 0 h 443"/>
              <a:gd name="T42" fmla="*/ 890 w 914"/>
              <a:gd name="T43" fmla="*/ 0 h 443"/>
              <a:gd name="T44" fmla="*/ 900 w 914"/>
              <a:gd name="T45" fmla="*/ 0 h 443"/>
              <a:gd name="T46" fmla="*/ 914 w 914"/>
              <a:gd name="T47" fmla="*/ 0 h 443"/>
              <a:gd name="T48" fmla="*/ 914 w 914"/>
              <a:gd name="T49" fmla="*/ 15 h 443"/>
              <a:gd name="T50" fmla="*/ 914 w 914"/>
              <a:gd name="T51" fmla="*/ 24 h 443"/>
              <a:gd name="T52" fmla="*/ 914 w 914"/>
              <a:gd name="T53" fmla="*/ 414 h 443"/>
              <a:gd name="T54" fmla="*/ 914 w 914"/>
              <a:gd name="T55" fmla="*/ 428 h 443"/>
              <a:gd name="T56" fmla="*/ 914 w 914"/>
              <a:gd name="T57" fmla="*/ 443 h 443"/>
              <a:gd name="T58" fmla="*/ 900 w 914"/>
              <a:gd name="T59" fmla="*/ 443 h 443"/>
              <a:gd name="T60" fmla="*/ 890 w 914"/>
              <a:gd name="T61"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4" h="443">
                <a:moveTo>
                  <a:pt x="890" y="443"/>
                </a:moveTo>
                <a:lnTo>
                  <a:pt x="876" y="443"/>
                </a:lnTo>
                <a:lnTo>
                  <a:pt x="861" y="443"/>
                </a:lnTo>
                <a:lnTo>
                  <a:pt x="861" y="428"/>
                </a:lnTo>
                <a:lnTo>
                  <a:pt x="861" y="404"/>
                </a:lnTo>
                <a:lnTo>
                  <a:pt x="861" y="390"/>
                </a:lnTo>
                <a:lnTo>
                  <a:pt x="861" y="390"/>
                </a:lnTo>
                <a:lnTo>
                  <a:pt x="861" y="53"/>
                </a:lnTo>
                <a:lnTo>
                  <a:pt x="57" y="53"/>
                </a:lnTo>
                <a:lnTo>
                  <a:pt x="57" y="53"/>
                </a:lnTo>
                <a:lnTo>
                  <a:pt x="38" y="53"/>
                </a:lnTo>
                <a:lnTo>
                  <a:pt x="19" y="53"/>
                </a:lnTo>
                <a:lnTo>
                  <a:pt x="0" y="53"/>
                </a:lnTo>
                <a:lnTo>
                  <a:pt x="0" y="39"/>
                </a:lnTo>
                <a:lnTo>
                  <a:pt x="0" y="24"/>
                </a:lnTo>
                <a:lnTo>
                  <a:pt x="0" y="15"/>
                </a:lnTo>
                <a:lnTo>
                  <a:pt x="0" y="0"/>
                </a:lnTo>
                <a:lnTo>
                  <a:pt x="19" y="0"/>
                </a:lnTo>
                <a:lnTo>
                  <a:pt x="28" y="0"/>
                </a:lnTo>
                <a:lnTo>
                  <a:pt x="28" y="0"/>
                </a:lnTo>
                <a:lnTo>
                  <a:pt x="890" y="0"/>
                </a:lnTo>
                <a:lnTo>
                  <a:pt x="890" y="0"/>
                </a:lnTo>
                <a:lnTo>
                  <a:pt x="900" y="0"/>
                </a:lnTo>
                <a:lnTo>
                  <a:pt x="914" y="0"/>
                </a:lnTo>
                <a:lnTo>
                  <a:pt x="914" y="15"/>
                </a:lnTo>
                <a:lnTo>
                  <a:pt x="914" y="24"/>
                </a:lnTo>
                <a:lnTo>
                  <a:pt x="914" y="414"/>
                </a:lnTo>
                <a:lnTo>
                  <a:pt x="914" y="428"/>
                </a:lnTo>
                <a:lnTo>
                  <a:pt x="914" y="443"/>
                </a:lnTo>
                <a:lnTo>
                  <a:pt x="900" y="443"/>
                </a:lnTo>
                <a:lnTo>
                  <a:pt x="890" y="443"/>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2" name="Freeform 10"/>
          <p:cNvSpPr/>
          <p:nvPr/>
        </p:nvSpPr>
        <p:spPr bwMode="auto">
          <a:xfrm>
            <a:off x="6096000" y="3168345"/>
            <a:ext cx="1267581" cy="612987"/>
          </a:xfrm>
          <a:custGeom>
            <a:avLst/>
            <a:gdLst>
              <a:gd name="T0" fmla="*/ 890 w 914"/>
              <a:gd name="T1" fmla="*/ 442 h 442"/>
              <a:gd name="T2" fmla="*/ 876 w 914"/>
              <a:gd name="T3" fmla="*/ 442 h 442"/>
              <a:gd name="T4" fmla="*/ 861 w 914"/>
              <a:gd name="T5" fmla="*/ 442 h 442"/>
              <a:gd name="T6" fmla="*/ 861 w 914"/>
              <a:gd name="T7" fmla="*/ 428 h 442"/>
              <a:gd name="T8" fmla="*/ 861 w 914"/>
              <a:gd name="T9" fmla="*/ 404 h 442"/>
              <a:gd name="T10" fmla="*/ 861 w 914"/>
              <a:gd name="T11" fmla="*/ 389 h 442"/>
              <a:gd name="T12" fmla="*/ 861 w 914"/>
              <a:gd name="T13" fmla="*/ 389 h 442"/>
              <a:gd name="T14" fmla="*/ 861 w 914"/>
              <a:gd name="T15" fmla="*/ 53 h 442"/>
              <a:gd name="T16" fmla="*/ 57 w 914"/>
              <a:gd name="T17" fmla="*/ 53 h 442"/>
              <a:gd name="T18" fmla="*/ 57 w 914"/>
              <a:gd name="T19" fmla="*/ 53 h 442"/>
              <a:gd name="T20" fmla="*/ 38 w 914"/>
              <a:gd name="T21" fmla="*/ 53 h 442"/>
              <a:gd name="T22" fmla="*/ 14 w 914"/>
              <a:gd name="T23" fmla="*/ 53 h 442"/>
              <a:gd name="T24" fmla="*/ 0 w 914"/>
              <a:gd name="T25" fmla="*/ 53 h 442"/>
              <a:gd name="T26" fmla="*/ 0 w 914"/>
              <a:gd name="T27" fmla="*/ 38 h 442"/>
              <a:gd name="T28" fmla="*/ 0 w 914"/>
              <a:gd name="T29" fmla="*/ 24 h 442"/>
              <a:gd name="T30" fmla="*/ 0 w 914"/>
              <a:gd name="T31" fmla="*/ 14 h 442"/>
              <a:gd name="T32" fmla="*/ 0 w 914"/>
              <a:gd name="T33" fmla="*/ 0 h 442"/>
              <a:gd name="T34" fmla="*/ 14 w 914"/>
              <a:gd name="T35" fmla="*/ 0 h 442"/>
              <a:gd name="T36" fmla="*/ 28 w 914"/>
              <a:gd name="T37" fmla="*/ 0 h 442"/>
              <a:gd name="T38" fmla="*/ 28 w 914"/>
              <a:gd name="T39" fmla="*/ 0 h 442"/>
              <a:gd name="T40" fmla="*/ 890 w 914"/>
              <a:gd name="T41" fmla="*/ 0 h 442"/>
              <a:gd name="T42" fmla="*/ 890 w 914"/>
              <a:gd name="T43" fmla="*/ 0 h 442"/>
              <a:gd name="T44" fmla="*/ 900 w 914"/>
              <a:gd name="T45" fmla="*/ 0 h 442"/>
              <a:gd name="T46" fmla="*/ 914 w 914"/>
              <a:gd name="T47" fmla="*/ 0 h 442"/>
              <a:gd name="T48" fmla="*/ 914 w 914"/>
              <a:gd name="T49" fmla="*/ 14 h 442"/>
              <a:gd name="T50" fmla="*/ 914 w 914"/>
              <a:gd name="T51" fmla="*/ 24 h 442"/>
              <a:gd name="T52" fmla="*/ 914 w 914"/>
              <a:gd name="T53" fmla="*/ 413 h 442"/>
              <a:gd name="T54" fmla="*/ 914 w 914"/>
              <a:gd name="T55" fmla="*/ 428 h 442"/>
              <a:gd name="T56" fmla="*/ 914 w 914"/>
              <a:gd name="T57" fmla="*/ 442 h 442"/>
              <a:gd name="T58" fmla="*/ 900 w 914"/>
              <a:gd name="T59" fmla="*/ 442 h 442"/>
              <a:gd name="T60" fmla="*/ 890 w 914"/>
              <a:gd name="T6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4" h="442">
                <a:moveTo>
                  <a:pt x="890" y="442"/>
                </a:moveTo>
                <a:lnTo>
                  <a:pt x="876" y="442"/>
                </a:lnTo>
                <a:lnTo>
                  <a:pt x="861" y="442"/>
                </a:lnTo>
                <a:lnTo>
                  <a:pt x="861" y="428"/>
                </a:lnTo>
                <a:lnTo>
                  <a:pt x="861" y="404"/>
                </a:lnTo>
                <a:lnTo>
                  <a:pt x="861" y="389"/>
                </a:lnTo>
                <a:lnTo>
                  <a:pt x="861" y="389"/>
                </a:lnTo>
                <a:lnTo>
                  <a:pt x="861" y="53"/>
                </a:lnTo>
                <a:lnTo>
                  <a:pt x="57" y="53"/>
                </a:lnTo>
                <a:lnTo>
                  <a:pt x="57" y="53"/>
                </a:lnTo>
                <a:lnTo>
                  <a:pt x="38" y="53"/>
                </a:lnTo>
                <a:lnTo>
                  <a:pt x="14" y="53"/>
                </a:lnTo>
                <a:lnTo>
                  <a:pt x="0" y="53"/>
                </a:lnTo>
                <a:lnTo>
                  <a:pt x="0" y="38"/>
                </a:lnTo>
                <a:lnTo>
                  <a:pt x="0" y="24"/>
                </a:lnTo>
                <a:lnTo>
                  <a:pt x="0" y="14"/>
                </a:lnTo>
                <a:lnTo>
                  <a:pt x="0" y="0"/>
                </a:lnTo>
                <a:lnTo>
                  <a:pt x="14" y="0"/>
                </a:lnTo>
                <a:lnTo>
                  <a:pt x="28" y="0"/>
                </a:lnTo>
                <a:lnTo>
                  <a:pt x="28" y="0"/>
                </a:lnTo>
                <a:lnTo>
                  <a:pt x="890" y="0"/>
                </a:lnTo>
                <a:lnTo>
                  <a:pt x="890" y="0"/>
                </a:lnTo>
                <a:lnTo>
                  <a:pt x="900" y="0"/>
                </a:lnTo>
                <a:lnTo>
                  <a:pt x="914" y="0"/>
                </a:lnTo>
                <a:lnTo>
                  <a:pt x="914" y="14"/>
                </a:lnTo>
                <a:lnTo>
                  <a:pt x="914" y="24"/>
                </a:lnTo>
                <a:lnTo>
                  <a:pt x="914" y="413"/>
                </a:lnTo>
                <a:lnTo>
                  <a:pt x="914" y="428"/>
                </a:lnTo>
                <a:lnTo>
                  <a:pt x="914" y="442"/>
                </a:lnTo>
                <a:lnTo>
                  <a:pt x="900" y="442"/>
                </a:lnTo>
                <a:lnTo>
                  <a:pt x="890" y="442"/>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3" name="Freeform 12"/>
          <p:cNvSpPr/>
          <p:nvPr/>
        </p:nvSpPr>
        <p:spPr bwMode="auto">
          <a:xfrm>
            <a:off x="2293258" y="4249394"/>
            <a:ext cx="1267581" cy="614375"/>
          </a:xfrm>
          <a:custGeom>
            <a:avLst/>
            <a:gdLst>
              <a:gd name="T0" fmla="*/ 28 w 914"/>
              <a:gd name="T1" fmla="*/ 443 h 443"/>
              <a:gd name="T2" fmla="*/ 38 w 914"/>
              <a:gd name="T3" fmla="*/ 443 h 443"/>
              <a:gd name="T4" fmla="*/ 57 w 914"/>
              <a:gd name="T5" fmla="*/ 443 h 443"/>
              <a:gd name="T6" fmla="*/ 57 w 914"/>
              <a:gd name="T7" fmla="*/ 428 h 443"/>
              <a:gd name="T8" fmla="*/ 57 w 914"/>
              <a:gd name="T9" fmla="*/ 404 h 443"/>
              <a:gd name="T10" fmla="*/ 57 w 914"/>
              <a:gd name="T11" fmla="*/ 390 h 443"/>
              <a:gd name="T12" fmla="*/ 57 w 914"/>
              <a:gd name="T13" fmla="*/ 390 h 443"/>
              <a:gd name="T14" fmla="*/ 57 w 914"/>
              <a:gd name="T15" fmla="*/ 53 h 443"/>
              <a:gd name="T16" fmla="*/ 861 w 914"/>
              <a:gd name="T17" fmla="*/ 53 h 443"/>
              <a:gd name="T18" fmla="*/ 861 w 914"/>
              <a:gd name="T19" fmla="*/ 53 h 443"/>
              <a:gd name="T20" fmla="*/ 876 w 914"/>
              <a:gd name="T21" fmla="*/ 53 h 443"/>
              <a:gd name="T22" fmla="*/ 900 w 914"/>
              <a:gd name="T23" fmla="*/ 53 h 443"/>
              <a:gd name="T24" fmla="*/ 914 w 914"/>
              <a:gd name="T25" fmla="*/ 53 h 443"/>
              <a:gd name="T26" fmla="*/ 914 w 914"/>
              <a:gd name="T27" fmla="*/ 39 h 443"/>
              <a:gd name="T28" fmla="*/ 914 w 914"/>
              <a:gd name="T29" fmla="*/ 24 h 443"/>
              <a:gd name="T30" fmla="*/ 914 w 914"/>
              <a:gd name="T31" fmla="*/ 15 h 443"/>
              <a:gd name="T32" fmla="*/ 914 w 914"/>
              <a:gd name="T33" fmla="*/ 0 h 443"/>
              <a:gd name="T34" fmla="*/ 900 w 914"/>
              <a:gd name="T35" fmla="*/ 0 h 443"/>
              <a:gd name="T36" fmla="*/ 885 w 914"/>
              <a:gd name="T37" fmla="*/ 0 h 443"/>
              <a:gd name="T38" fmla="*/ 885 w 914"/>
              <a:gd name="T39" fmla="*/ 0 h 443"/>
              <a:gd name="T40" fmla="*/ 28 w 914"/>
              <a:gd name="T41" fmla="*/ 0 h 443"/>
              <a:gd name="T42" fmla="*/ 28 w 914"/>
              <a:gd name="T43" fmla="*/ 0 h 443"/>
              <a:gd name="T44" fmla="*/ 14 w 914"/>
              <a:gd name="T45" fmla="*/ 0 h 443"/>
              <a:gd name="T46" fmla="*/ 0 w 914"/>
              <a:gd name="T47" fmla="*/ 0 h 443"/>
              <a:gd name="T48" fmla="*/ 0 w 914"/>
              <a:gd name="T49" fmla="*/ 15 h 443"/>
              <a:gd name="T50" fmla="*/ 0 w 914"/>
              <a:gd name="T51" fmla="*/ 24 h 443"/>
              <a:gd name="T52" fmla="*/ 0 w 914"/>
              <a:gd name="T53" fmla="*/ 414 h 443"/>
              <a:gd name="T54" fmla="*/ 0 w 914"/>
              <a:gd name="T55" fmla="*/ 428 h 443"/>
              <a:gd name="T56" fmla="*/ 0 w 914"/>
              <a:gd name="T57" fmla="*/ 443 h 443"/>
              <a:gd name="T58" fmla="*/ 14 w 914"/>
              <a:gd name="T59" fmla="*/ 443 h 443"/>
              <a:gd name="T60" fmla="*/ 28 w 914"/>
              <a:gd name="T61"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4" h="443">
                <a:moveTo>
                  <a:pt x="28" y="443"/>
                </a:moveTo>
                <a:lnTo>
                  <a:pt x="38" y="443"/>
                </a:lnTo>
                <a:lnTo>
                  <a:pt x="57" y="443"/>
                </a:lnTo>
                <a:lnTo>
                  <a:pt x="57" y="428"/>
                </a:lnTo>
                <a:lnTo>
                  <a:pt x="57" y="404"/>
                </a:lnTo>
                <a:lnTo>
                  <a:pt x="57" y="390"/>
                </a:lnTo>
                <a:lnTo>
                  <a:pt x="57" y="390"/>
                </a:lnTo>
                <a:lnTo>
                  <a:pt x="57" y="53"/>
                </a:lnTo>
                <a:lnTo>
                  <a:pt x="861" y="53"/>
                </a:lnTo>
                <a:lnTo>
                  <a:pt x="861" y="53"/>
                </a:lnTo>
                <a:lnTo>
                  <a:pt x="876" y="53"/>
                </a:lnTo>
                <a:lnTo>
                  <a:pt x="900" y="53"/>
                </a:lnTo>
                <a:lnTo>
                  <a:pt x="914" y="53"/>
                </a:lnTo>
                <a:lnTo>
                  <a:pt x="914" y="39"/>
                </a:lnTo>
                <a:lnTo>
                  <a:pt x="914" y="24"/>
                </a:lnTo>
                <a:lnTo>
                  <a:pt x="914" y="15"/>
                </a:lnTo>
                <a:lnTo>
                  <a:pt x="914" y="0"/>
                </a:lnTo>
                <a:lnTo>
                  <a:pt x="900" y="0"/>
                </a:lnTo>
                <a:lnTo>
                  <a:pt x="885" y="0"/>
                </a:lnTo>
                <a:lnTo>
                  <a:pt x="885" y="0"/>
                </a:lnTo>
                <a:lnTo>
                  <a:pt x="28" y="0"/>
                </a:lnTo>
                <a:lnTo>
                  <a:pt x="28" y="0"/>
                </a:lnTo>
                <a:lnTo>
                  <a:pt x="14" y="0"/>
                </a:lnTo>
                <a:lnTo>
                  <a:pt x="0" y="0"/>
                </a:lnTo>
                <a:lnTo>
                  <a:pt x="0" y="15"/>
                </a:lnTo>
                <a:lnTo>
                  <a:pt x="0" y="24"/>
                </a:lnTo>
                <a:lnTo>
                  <a:pt x="0" y="414"/>
                </a:lnTo>
                <a:lnTo>
                  <a:pt x="0" y="428"/>
                </a:lnTo>
                <a:lnTo>
                  <a:pt x="0" y="443"/>
                </a:lnTo>
                <a:lnTo>
                  <a:pt x="14" y="443"/>
                </a:lnTo>
                <a:lnTo>
                  <a:pt x="28" y="443"/>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4" name="Freeform 13"/>
          <p:cNvSpPr/>
          <p:nvPr/>
        </p:nvSpPr>
        <p:spPr bwMode="auto">
          <a:xfrm>
            <a:off x="8631163" y="4249394"/>
            <a:ext cx="1267581" cy="614375"/>
          </a:xfrm>
          <a:custGeom>
            <a:avLst/>
            <a:gdLst>
              <a:gd name="T0" fmla="*/ 890 w 914"/>
              <a:gd name="T1" fmla="*/ 443 h 443"/>
              <a:gd name="T2" fmla="*/ 876 w 914"/>
              <a:gd name="T3" fmla="*/ 443 h 443"/>
              <a:gd name="T4" fmla="*/ 861 w 914"/>
              <a:gd name="T5" fmla="*/ 443 h 443"/>
              <a:gd name="T6" fmla="*/ 861 w 914"/>
              <a:gd name="T7" fmla="*/ 428 h 443"/>
              <a:gd name="T8" fmla="*/ 861 w 914"/>
              <a:gd name="T9" fmla="*/ 404 h 443"/>
              <a:gd name="T10" fmla="*/ 861 w 914"/>
              <a:gd name="T11" fmla="*/ 390 h 443"/>
              <a:gd name="T12" fmla="*/ 861 w 914"/>
              <a:gd name="T13" fmla="*/ 390 h 443"/>
              <a:gd name="T14" fmla="*/ 861 w 914"/>
              <a:gd name="T15" fmla="*/ 53 h 443"/>
              <a:gd name="T16" fmla="*/ 57 w 914"/>
              <a:gd name="T17" fmla="*/ 53 h 443"/>
              <a:gd name="T18" fmla="*/ 57 w 914"/>
              <a:gd name="T19" fmla="*/ 53 h 443"/>
              <a:gd name="T20" fmla="*/ 38 w 914"/>
              <a:gd name="T21" fmla="*/ 53 h 443"/>
              <a:gd name="T22" fmla="*/ 19 w 914"/>
              <a:gd name="T23" fmla="*/ 53 h 443"/>
              <a:gd name="T24" fmla="*/ 0 w 914"/>
              <a:gd name="T25" fmla="*/ 53 h 443"/>
              <a:gd name="T26" fmla="*/ 0 w 914"/>
              <a:gd name="T27" fmla="*/ 39 h 443"/>
              <a:gd name="T28" fmla="*/ 0 w 914"/>
              <a:gd name="T29" fmla="*/ 24 h 443"/>
              <a:gd name="T30" fmla="*/ 0 w 914"/>
              <a:gd name="T31" fmla="*/ 15 h 443"/>
              <a:gd name="T32" fmla="*/ 0 w 914"/>
              <a:gd name="T33" fmla="*/ 0 h 443"/>
              <a:gd name="T34" fmla="*/ 19 w 914"/>
              <a:gd name="T35" fmla="*/ 0 h 443"/>
              <a:gd name="T36" fmla="*/ 28 w 914"/>
              <a:gd name="T37" fmla="*/ 0 h 443"/>
              <a:gd name="T38" fmla="*/ 28 w 914"/>
              <a:gd name="T39" fmla="*/ 0 h 443"/>
              <a:gd name="T40" fmla="*/ 890 w 914"/>
              <a:gd name="T41" fmla="*/ 0 h 443"/>
              <a:gd name="T42" fmla="*/ 890 w 914"/>
              <a:gd name="T43" fmla="*/ 0 h 443"/>
              <a:gd name="T44" fmla="*/ 900 w 914"/>
              <a:gd name="T45" fmla="*/ 0 h 443"/>
              <a:gd name="T46" fmla="*/ 914 w 914"/>
              <a:gd name="T47" fmla="*/ 0 h 443"/>
              <a:gd name="T48" fmla="*/ 914 w 914"/>
              <a:gd name="T49" fmla="*/ 15 h 443"/>
              <a:gd name="T50" fmla="*/ 914 w 914"/>
              <a:gd name="T51" fmla="*/ 24 h 443"/>
              <a:gd name="T52" fmla="*/ 914 w 914"/>
              <a:gd name="T53" fmla="*/ 414 h 443"/>
              <a:gd name="T54" fmla="*/ 914 w 914"/>
              <a:gd name="T55" fmla="*/ 428 h 443"/>
              <a:gd name="T56" fmla="*/ 914 w 914"/>
              <a:gd name="T57" fmla="*/ 443 h 443"/>
              <a:gd name="T58" fmla="*/ 900 w 914"/>
              <a:gd name="T59" fmla="*/ 443 h 443"/>
              <a:gd name="T60" fmla="*/ 890 w 914"/>
              <a:gd name="T61"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4" h="443">
                <a:moveTo>
                  <a:pt x="890" y="443"/>
                </a:moveTo>
                <a:lnTo>
                  <a:pt x="876" y="443"/>
                </a:lnTo>
                <a:lnTo>
                  <a:pt x="861" y="443"/>
                </a:lnTo>
                <a:lnTo>
                  <a:pt x="861" y="428"/>
                </a:lnTo>
                <a:lnTo>
                  <a:pt x="861" y="404"/>
                </a:lnTo>
                <a:lnTo>
                  <a:pt x="861" y="390"/>
                </a:lnTo>
                <a:lnTo>
                  <a:pt x="861" y="390"/>
                </a:lnTo>
                <a:lnTo>
                  <a:pt x="861" y="53"/>
                </a:lnTo>
                <a:lnTo>
                  <a:pt x="57" y="53"/>
                </a:lnTo>
                <a:lnTo>
                  <a:pt x="57" y="53"/>
                </a:lnTo>
                <a:lnTo>
                  <a:pt x="38" y="53"/>
                </a:lnTo>
                <a:lnTo>
                  <a:pt x="19" y="53"/>
                </a:lnTo>
                <a:lnTo>
                  <a:pt x="0" y="53"/>
                </a:lnTo>
                <a:lnTo>
                  <a:pt x="0" y="39"/>
                </a:lnTo>
                <a:lnTo>
                  <a:pt x="0" y="24"/>
                </a:lnTo>
                <a:lnTo>
                  <a:pt x="0" y="15"/>
                </a:lnTo>
                <a:lnTo>
                  <a:pt x="0" y="0"/>
                </a:lnTo>
                <a:lnTo>
                  <a:pt x="19" y="0"/>
                </a:lnTo>
                <a:lnTo>
                  <a:pt x="28" y="0"/>
                </a:lnTo>
                <a:lnTo>
                  <a:pt x="28" y="0"/>
                </a:lnTo>
                <a:lnTo>
                  <a:pt x="890" y="0"/>
                </a:lnTo>
                <a:lnTo>
                  <a:pt x="890" y="0"/>
                </a:lnTo>
                <a:lnTo>
                  <a:pt x="900" y="0"/>
                </a:lnTo>
                <a:lnTo>
                  <a:pt x="914" y="0"/>
                </a:lnTo>
                <a:lnTo>
                  <a:pt x="914" y="15"/>
                </a:lnTo>
                <a:lnTo>
                  <a:pt x="914" y="24"/>
                </a:lnTo>
                <a:lnTo>
                  <a:pt x="914" y="414"/>
                </a:lnTo>
                <a:lnTo>
                  <a:pt x="914" y="428"/>
                </a:lnTo>
                <a:lnTo>
                  <a:pt x="914" y="443"/>
                </a:lnTo>
                <a:lnTo>
                  <a:pt x="900" y="443"/>
                </a:lnTo>
                <a:lnTo>
                  <a:pt x="890" y="443"/>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55" name="Group 15"/>
          <p:cNvGrpSpPr/>
          <p:nvPr/>
        </p:nvGrpSpPr>
        <p:grpSpPr>
          <a:xfrm>
            <a:off x="5630499" y="1910982"/>
            <a:ext cx="963484" cy="1124062"/>
            <a:chOff x="10063163" y="1916113"/>
            <a:chExt cx="476250" cy="555625"/>
          </a:xfrm>
          <a:solidFill>
            <a:sysClr val="window" lastClr="FFFFFF">
              <a:lumMod val="65000"/>
            </a:sysClr>
          </a:solidFill>
        </p:grpSpPr>
        <p:sp>
          <p:nvSpPr>
            <p:cNvPr id="156" name="Freeform 14"/>
            <p:cNvSpPr>
              <a:spLocks noEditPoints="1"/>
            </p:cNvSpPr>
            <p:nvPr/>
          </p:nvSpPr>
          <p:spPr bwMode="auto">
            <a:xfrm>
              <a:off x="10063163" y="1916113"/>
              <a:ext cx="476250" cy="555625"/>
            </a:xfrm>
            <a:custGeom>
              <a:avLst/>
              <a:gdLst>
                <a:gd name="T0" fmla="*/ 670 w 2997"/>
                <a:gd name="T1" fmla="*/ 3206 h 3500"/>
                <a:gd name="T2" fmla="*/ 2327 w 2997"/>
                <a:gd name="T3" fmla="*/ 3186 h 3500"/>
                <a:gd name="T4" fmla="*/ 1060 w 2997"/>
                <a:gd name="T5" fmla="*/ 2694 h 3500"/>
                <a:gd name="T6" fmla="*/ 1546 w 2997"/>
                <a:gd name="T7" fmla="*/ 2186 h 3500"/>
                <a:gd name="T8" fmla="*/ 1389 w 2997"/>
                <a:gd name="T9" fmla="*/ 2326 h 3500"/>
                <a:gd name="T10" fmla="*/ 1733 w 2997"/>
                <a:gd name="T11" fmla="*/ 2532 h 3500"/>
                <a:gd name="T12" fmla="*/ 1597 w 2997"/>
                <a:gd name="T13" fmla="*/ 2237 h 3500"/>
                <a:gd name="T14" fmla="*/ 2477 w 2997"/>
                <a:gd name="T15" fmla="*/ 903 h 3500"/>
                <a:gd name="T16" fmla="*/ 2578 w 2997"/>
                <a:gd name="T17" fmla="*/ 1066 h 3500"/>
                <a:gd name="T18" fmla="*/ 2798 w 2997"/>
                <a:gd name="T19" fmla="*/ 665 h 3500"/>
                <a:gd name="T20" fmla="*/ 2813 w 2997"/>
                <a:gd name="T21" fmla="*/ 442 h 3500"/>
                <a:gd name="T22" fmla="*/ 253 w 2997"/>
                <a:gd name="T23" fmla="*/ 410 h 3500"/>
                <a:gd name="T24" fmla="*/ 165 w 2997"/>
                <a:gd name="T25" fmla="*/ 476 h 3500"/>
                <a:gd name="T26" fmla="*/ 254 w 2997"/>
                <a:gd name="T27" fmla="*/ 808 h 3500"/>
                <a:gd name="T28" fmla="*/ 525 w 2997"/>
                <a:gd name="T29" fmla="*/ 1176 h 3500"/>
                <a:gd name="T30" fmla="*/ 500 w 2997"/>
                <a:gd name="T31" fmla="*/ 676 h 3500"/>
                <a:gd name="T32" fmla="*/ 663 w 2997"/>
                <a:gd name="T33" fmla="*/ 164 h 3500"/>
                <a:gd name="T34" fmla="*/ 680 w 2997"/>
                <a:gd name="T35" fmla="*/ 879 h 3500"/>
                <a:gd name="T36" fmla="*/ 835 w 2997"/>
                <a:gd name="T37" fmla="*/ 1451 h 3500"/>
                <a:gd name="T38" fmla="*/ 1108 w 2997"/>
                <a:gd name="T39" fmla="*/ 1855 h 3500"/>
                <a:gd name="T40" fmla="*/ 1440 w 2997"/>
                <a:gd name="T41" fmla="*/ 2023 h 3500"/>
                <a:gd name="T42" fmla="*/ 1784 w 2997"/>
                <a:gd name="T43" fmla="*/ 1938 h 3500"/>
                <a:gd name="T44" fmla="*/ 2079 w 2997"/>
                <a:gd name="T45" fmla="*/ 1612 h 3500"/>
                <a:gd name="T46" fmla="*/ 2282 w 2997"/>
                <a:gd name="T47" fmla="*/ 1082 h 3500"/>
                <a:gd name="T48" fmla="*/ 2337 w 2997"/>
                <a:gd name="T49" fmla="*/ 172 h 3500"/>
                <a:gd name="T50" fmla="*/ 669 w 2997"/>
                <a:gd name="T51" fmla="*/ 0 h 3500"/>
                <a:gd name="T52" fmla="*/ 2459 w 2997"/>
                <a:gd name="T53" fmla="*/ 62 h 3500"/>
                <a:gd name="T54" fmla="*/ 2743 w 2997"/>
                <a:gd name="T55" fmla="*/ 248 h 3500"/>
                <a:gd name="T56" fmla="*/ 2937 w 2997"/>
                <a:gd name="T57" fmla="*/ 337 h 3500"/>
                <a:gd name="T58" fmla="*/ 2994 w 2997"/>
                <a:gd name="T59" fmla="*/ 540 h 3500"/>
                <a:gd name="T60" fmla="*/ 2815 w 2997"/>
                <a:gd name="T61" fmla="*/ 1014 h 3500"/>
                <a:gd name="T62" fmla="*/ 2473 w 2997"/>
                <a:gd name="T63" fmla="*/ 1384 h 3500"/>
                <a:gd name="T64" fmla="*/ 2175 w 2997"/>
                <a:gd name="T65" fmla="*/ 1765 h 3500"/>
                <a:gd name="T66" fmla="*/ 1872 w 2997"/>
                <a:gd name="T67" fmla="*/ 2073 h 3500"/>
                <a:gd name="T68" fmla="*/ 1781 w 2997"/>
                <a:gd name="T69" fmla="*/ 2310 h 3500"/>
                <a:gd name="T70" fmla="*/ 1956 w 2997"/>
                <a:gd name="T71" fmla="*/ 2502 h 3500"/>
                <a:gd name="T72" fmla="*/ 2094 w 2997"/>
                <a:gd name="T73" fmla="*/ 2571 h 3500"/>
                <a:gd name="T74" fmla="*/ 2333 w 2997"/>
                <a:gd name="T75" fmla="*/ 2996 h 3500"/>
                <a:gd name="T76" fmla="*/ 2487 w 2997"/>
                <a:gd name="T77" fmla="*/ 3150 h 3500"/>
                <a:gd name="T78" fmla="*/ 2475 w 2997"/>
                <a:gd name="T79" fmla="*/ 3477 h 3500"/>
                <a:gd name="T80" fmla="*/ 546 w 2997"/>
                <a:gd name="T81" fmla="*/ 3489 h 3500"/>
                <a:gd name="T82" fmla="*/ 509 w 2997"/>
                <a:gd name="T83" fmla="*/ 3188 h 3500"/>
                <a:gd name="T84" fmla="*/ 637 w 2997"/>
                <a:gd name="T85" fmla="*/ 3011 h 3500"/>
                <a:gd name="T86" fmla="*/ 902 w 2997"/>
                <a:gd name="T87" fmla="*/ 2590 h 3500"/>
                <a:gd name="T88" fmla="*/ 1006 w 2997"/>
                <a:gd name="T89" fmla="*/ 2521 h 3500"/>
                <a:gd name="T90" fmla="*/ 1204 w 2997"/>
                <a:gd name="T91" fmla="*/ 2351 h 3500"/>
                <a:gd name="T92" fmla="*/ 1189 w 2997"/>
                <a:gd name="T93" fmla="*/ 2111 h 3500"/>
                <a:gd name="T94" fmla="*/ 870 w 2997"/>
                <a:gd name="T95" fmla="*/ 1831 h 3500"/>
                <a:gd name="T96" fmla="*/ 595 w 2997"/>
                <a:gd name="T97" fmla="*/ 1432 h 3500"/>
                <a:gd name="T98" fmla="*/ 228 w 2997"/>
                <a:gd name="T99" fmla="*/ 1084 h 3500"/>
                <a:gd name="T100" fmla="*/ 20 w 2997"/>
                <a:gd name="T101" fmla="*/ 624 h 3500"/>
                <a:gd name="T102" fmla="*/ 38 w 2997"/>
                <a:gd name="T103" fmla="*/ 367 h 3500"/>
                <a:gd name="T104" fmla="*/ 216 w 2997"/>
                <a:gd name="T105" fmla="*/ 251 h 3500"/>
                <a:gd name="T106" fmla="*/ 522 w 2997"/>
                <a:gd name="T107" fmla="*/ 85 h 3500"/>
                <a:gd name="T108" fmla="*/ 669 w 2997"/>
                <a:gd name="T109" fmla="*/ 0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97" h="3500">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7" name="Freeform 15"/>
            <p:cNvSpPr>
              <a:spLocks noEditPoints="1"/>
            </p:cNvSpPr>
            <p:nvPr/>
          </p:nvSpPr>
          <p:spPr bwMode="auto">
            <a:xfrm>
              <a:off x="10221913" y="1990726"/>
              <a:ext cx="157163" cy="152400"/>
            </a:xfrm>
            <a:custGeom>
              <a:avLst/>
              <a:gdLst>
                <a:gd name="T0" fmla="*/ 440 w 991"/>
                <a:gd name="T1" fmla="*/ 377 h 951"/>
                <a:gd name="T2" fmla="*/ 415 w 991"/>
                <a:gd name="T3" fmla="*/ 406 h 951"/>
                <a:gd name="T4" fmla="*/ 379 w 991"/>
                <a:gd name="T5" fmla="*/ 421 h 951"/>
                <a:gd name="T6" fmla="*/ 345 w 991"/>
                <a:gd name="T7" fmla="*/ 527 h 951"/>
                <a:gd name="T8" fmla="*/ 365 w 991"/>
                <a:gd name="T9" fmla="*/ 560 h 951"/>
                <a:gd name="T10" fmla="*/ 368 w 991"/>
                <a:gd name="T11" fmla="*/ 598 h 951"/>
                <a:gd name="T12" fmla="*/ 458 w 991"/>
                <a:gd name="T13" fmla="*/ 664 h 951"/>
                <a:gd name="T14" fmla="*/ 495 w 991"/>
                <a:gd name="T15" fmla="*/ 654 h 951"/>
                <a:gd name="T16" fmla="*/ 534 w 991"/>
                <a:gd name="T17" fmla="*/ 664 h 951"/>
                <a:gd name="T18" fmla="*/ 623 w 991"/>
                <a:gd name="T19" fmla="*/ 598 h 951"/>
                <a:gd name="T20" fmla="*/ 626 w 991"/>
                <a:gd name="T21" fmla="*/ 560 h 951"/>
                <a:gd name="T22" fmla="*/ 646 w 991"/>
                <a:gd name="T23" fmla="*/ 527 h 951"/>
                <a:gd name="T24" fmla="*/ 612 w 991"/>
                <a:gd name="T25" fmla="*/ 421 h 951"/>
                <a:gd name="T26" fmla="*/ 576 w 991"/>
                <a:gd name="T27" fmla="*/ 406 h 951"/>
                <a:gd name="T28" fmla="*/ 552 w 991"/>
                <a:gd name="T29" fmla="*/ 377 h 951"/>
                <a:gd name="T30" fmla="*/ 495 w 991"/>
                <a:gd name="T31" fmla="*/ 0 h 951"/>
                <a:gd name="T32" fmla="*/ 530 w 991"/>
                <a:gd name="T33" fmla="*/ 9 h 951"/>
                <a:gd name="T34" fmla="*/ 558 w 991"/>
                <a:gd name="T35" fmla="*/ 30 h 951"/>
                <a:gd name="T36" fmla="*/ 678 w 991"/>
                <a:gd name="T37" fmla="*/ 267 h 951"/>
                <a:gd name="T38" fmla="*/ 940 w 991"/>
                <a:gd name="T39" fmla="*/ 308 h 951"/>
                <a:gd name="T40" fmla="*/ 969 w 991"/>
                <a:gd name="T41" fmla="*/ 327 h 951"/>
                <a:gd name="T42" fmla="*/ 987 w 991"/>
                <a:gd name="T43" fmla="*/ 358 h 951"/>
                <a:gd name="T44" fmla="*/ 991 w 991"/>
                <a:gd name="T45" fmla="*/ 394 h 951"/>
                <a:gd name="T46" fmla="*/ 978 w 991"/>
                <a:gd name="T47" fmla="*/ 426 h 951"/>
                <a:gd name="T48" fmla="*/ 790 w 991"/>
                <a:gd name="T49" fmla="*/ 613 h 951"/>
                <a:gd name="T50" fmla="*/ 833 w 991"/>
                <a:gd name="T51" fmla="*/ 875 h 951"/>
                <a:gd name="T52" fmla="*/ 823 w 991"/>
                <a:gd name="T53" fmla="*/ 909 h 951"/>
                <a:gd name="T54" fmla="*/ 800 w 991"/>
                <a:gd name="T55" fmla="*/ 936 h 951"/>
                <a:gd name="T56" fmla="*/ 769 w 991"/>
                <a:gd name="T57" fmla="*/ 949 h 951"/>
                <a:gd name="T58" fmla="*/ 733 w 991"/>
                <a:gd name="T59" fmla="*/ 949 h 951"/>
                <a:gd name="T60" fmla="*/ 495 w 991"/>
                <a:gd name="T61" fmla="*/ 827 h 951"/>
                <a:gd name="T62" fmla="*/ 260 w 991"/>
                <a:gd name="T63" fmla="*/ 948 h 951"/>
                <a:gd name="T64" fmla="*/ 225 w 991"/>
                <a:gd name="T65" fmla="*/ 950 h 951"/>
                <a:gd name="T66" fmla="*/ 192 w 991"/>
                <a:gd name="T67" fmla="*/ 936 h 951"/>
                <a:gd name="T68" fmla="*/ 168 w 991"/>
                <a:gd name="T69" fmla="*/ 909 h 951"/>
                <a:gd name="T70" fmla="*/ 158 w 991"/>
                <a:gd name="T71" fmla="*/ 875 h 951"/>
                <a:gd name="T72" fmla="*/ 202 w 991"/>
                <a:gd name="T73" fmla="*/ 613 h 951"/>
                <a:gd name="T74" fmla="*/ 13 w 991"/>
                <a:gd name="T75" fmla="*/ 426 h 951"/>
                <a:gd name="T76" fmla="*/ 0 w 991"/>
                <a:gd name="T77" fmla="*/ 394 h 951"/>
                <a:gd name="T78" fmla="*/ 3 w 991"/>
                <a:gd name="T79" fmla="*/ 358 h 951"/>
                <a:gd name="T80" fmla="*/ 22 w 991"/>
                <a:gd name="T81" fmla="*/ 327 h 951"/>
                <a:gd name="T82" fmla="*/ 52 w 991"/>
                <a:gd name="T83" fmla="*/ 308 h 951"/>
                <a:gd name="T84" fmla="*/ 314 w 991"/>
                <a:gd name="T85" fmla="*/ 267 h 951"/>
                <a:gd name="T86" fmla="*/ 433 w 991"/>
                <a:gd name="T87" fmla="*/ 30 h 951"/>
                <a:gd name="T88" fmla="*/ 460 w 991"/>
                <a:gd name="T89" fmla="*/ 9 h 951"/>
                <a:gd name="T90" fmla="*/ 495 w 991"/>
                <a:gd name="T91"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1" h="951">
                  <a:moveTo>
                    <a:pt x="495" y="264"/>
                  </a:moveTo>
                  <a:lnTo>
                    <a:pt x="440" y="377"/>
                  </a:lnTo>
                  <a:lnTo>
                    <a:pt x="430" y="394"/>
                  </a:lnTo>
                  <a:lnTo>
                    <a:pt x="415" y="406"/>
                  </a:lnTo>
                  <a:lnTo>
                    <a:pt x="398" y="416"/>
                  </a:lnTo>
                  <a:lnTo>
                    <a:pt x="379" y="421"/>
                  </a:lnTo>
                  <a:lnTo>
                    <a:pt x="255" y="439"/>
                  </a:lnTo>
                  <a:lnTo>
                    <a:pt x="345" y="527"/>
                  </a:lnTo>
                  <a:lnTo>
                    <a:pt x="357" y="542"/>
                  </a:lnTo>
                  <a:lnTo>
                    <a:pt x="365" y="560"/>
                  </a:lnTo>
                  <a:lnTo>
                    <a:pt x="369" y="579"/>
                  </a:lnTo>
                  <a:lnTo>
                    <a:pt x="368" y="598"/>
                  </a:lnTo>
                  <a:lnTo>
                    <a:pt x="347" y="722"/>
                  </a:lnTo>
                  <a:lnTo>
                    <a:pt x="458" y="664"/>
                  </a:lnTo>
                  <a:lnTo>
                    <a:pt x="476" y="657"/>
                  </a:lnTo>
                  <a:lnTo>
                    <a:pt x="495" y="654"/>
                  </a:lnTo>
                  <a:lnTo>
                    <a:pt x="514" y="657"/>
                  </a:lnTo>
                  <a:lnTo>
                    <a:pt x="534" y="664"/>
                  </a:lnTo>
                  <a:lnTo>
                    <a:pt x="644" y="722"/>
                  </a:lnTo>
                  <a:lnTo>
                    <a:pt x="623" y="598"/>
                  </a:lnTo>
                  <a:lnTo>
                    <a:pt x="623" y="579"/>
                  </a:lnTo>
                  <a:lnTo>
                    <a:pt x="626" y="560"/>
                  </a:lnTo>
                  <a:lnTo>
                    <a:pt x="634" y="542"/>
                  </a:lnTo>
                  <a:lnTo>
                    <a:pt x="646" y="527"/>
                  </a:lnTo>
                  <a:lnTo>
                    <a:pt x="736" y="439"/>
                  </a:lnTo>
                  <a:lnTo>
                    <a:pt x="612" y="421"/>
                  </a:lnTo>
                  <a:lnTo>
                    <a:pt x="593" y="416"/>
                  </a:lnTo>
                  <a:lnTo>
                    <a:pt x="576" y="406"/>
                  </a:lnTo>
                  <a:lnTo>
                    <a:pt x="562" y="394"/>
                  </a:lnTo>
                  <a:lnTo>
                    <a:pt x="552" y="377"/>
                  </a:lnTo>
                  <a:lnTo>
                    <a:pt x="495" y="264"/>
                  </a:lnTo>
                  <a:close/>
                  <a:moveTo>
                    <a:pt x="495" y="0"/>
                  </a:moveTo>
                  <a:lnTo>
                    <a:pt x="513" y="2"/>
                  </a:lnTo>
                  <a:lnTo>
                    <a:pt x="530" y="9"/>
                  </a:lnTo>
                  <a:lnTo>
                    <a:pt x="545" y="18"/>
                  </a:lnTo>
                  <a:lnTo>
                    <a:pt x="558" y="30"/>
                  </a:lnTo>
                  <a:lnTo>
                    <a:pt x="569" y="46"/>
                  </a:lnTo>
                  <a:lnTo>
                    <a:pt x="678" y="267"/>
                  </a:lnTo>
                  <a:lnTo>
                    <a:pt x="922" y="302"/>
                  </a:lnTo>
                  <a:lnTo>
                    <a:pt x="940" y="308"/>
                  </a:lnTo>
                  <a:lnTo>
                    <a:pt x="956" y="315"/>
                  </a:lnTo>
                  <a:lnTo>
                    <a:pt x="969" y="327"/>
                  </a:lnTo>
                  <a:lnTo>
                    <a:pt x="980" y="342"/>
                  </a:lnTo>
                  <a:lnTo>
                    <a:pt x="987" y="358"/>
                  </a:lnTo>
                  <a:lnTo>
                    <a:pt x="991" y="376"/>
                  </a:lnTo>
                  <a:lnTo>
                    <a:pt x="991" y="394"/>
                  </a:lnTo>
                  <a:lnTo>
                    <a:pt x="986" y="411"/>
                  </a:lnTo>
                  <a:lnTo>
                    <a:pt x="978" y="426"/>
                  </a:lnTo>
                  <a:lnTo>
                    <a:pt x="967" y="440"/>
                  </a:lnTo>
                  <a:lnTo>
                    <a:pt x="790" y="613"/>
                  </a:lnTo>
                  <a:lnTo>
                    <a:pt x="832" y="857"/>
                  </a:lnTo>
                  <a:lnTo>
                    <a:pt x="833" y="875"/>
                  </a:lnTo>
                  <a:lnTo>
                    <a:pt x="829" y="892"/>
                  </a:lnTo>
                  <a:lnTo>
                    <a:pt x="823" y="909"/>
                  </a:lnTo>
                  <a:lnTo>
                    <a:pt x="812" y="924"/>
                  </a:lnTo>
                  <a:lnTo>
                    <a:pt x="800" y="936"/>
                  </a:lnTo>
                  <a:lnTo>
                    <a:pt x="785" y="944"/>
                  </a:lnTo>
                  <a:lnTo>
                    <a:pt x="769" y="949"/>
                  </a:lnTo>
                  <a:lnTo>
                    <a:pt x="752" y="951"/>
                  </a:lnTo>
                  <a:lnTo>
                    <a:pt x="733" y="949"/>
                  </a:lnTo>
                  <a:lnTo>
                    <a:pt x="714" y="942"/>
                  </a:lnTo>
                  <a:lnTo>
                    <a:pt x="495" y="827"/>
                  </a:lnTo>
                  <a:lnTo>
                    <a:pt x="277" y="942"/>
                  </a:lnTo>
                  <a:lnTo>
                    <a:pt x="260" y="948"/>
                  </a:lnTo>
                  <a:lnTo>
                    <a:pt x="242" y="951"/>
                  </a:lnTo>
                  <a:lnTo>
                    <a:pt x="225" y="950"/>
                  </a:lnTo>
                  <a:lnTo>
                    <a:pt x="208" y="945"/>
                  </a:lnTo>
                  <a:lnTo>
                    <a:pt x="192" y="936"/>
                  </a:lnTo>
                  <a:lnTo>
                    <a:pt x="178" y="924"/>
                  </a:lnTo>
                  <a:lnTo>
                    <a:pt x="168" y="909"/>
                  </a:lnTo>
                  <a:lnTo>
                    <a:pt x="161" y="892"/>
                  </a:lnTo>
                  <a:lnTo>
                    <a:pt x="158" y="875"/>
                  </a:lnTo>
                  <a:lnTo>
                    <a:pt x="159" y="857"/>
                  </a:lnTo>
                  <a:lnTo>
                    <a:pt x="202" y="613"/>
                  </a:lnTo>
                  <a:lnTo>
                    <a:pt x="25" y="440"/>
                  </a:lnTo>
                  <a:lnTo>
                    <a:pt x="13" y="426"/>
                  </a:lnTo>
                  <a:lnTo>
                    <a:pt x="4" y="411"/>
                  </a:lnTo>
                  <a:lnTo>
                    <a:pt x="0" y="394"/>
                  </a:lnTo>
                  <a:lnTo>
                    <a:pt x="0" y="376"/>
                  </a:lnTo>
                  <a:lnTo>
                    <a:pt x="3" y="358"/>
                  </a:lnTo>
                  <a:lnTo>
                    <a:pt x="12" y="342"/>
                  </a:lnTo>
                  <a:lnTo>
                    <a:pt x="22" y="327"/>
                  </a:lnTo>
                  <a:lnTo>
                    <a:pt x="36" y="315"/>
                  </a:lnTo>
                  <a:lnTo>
                    <a:pt x="52" y="308"/>
                  </a:lnTo>
                  <a:lnTo>
                    <a:pt x="69" y="302"/>
                  </a:lnTo>
                  <a:lnTo>
                    <a:pt x="314" y="267"/>
                  </a:lnTo>
                  <a:lnTo>
                    <a:pt x="423" y="46"/>
                  </a:lnTo>
                  <a:lnTo>
                    <a:pt x="433" y="30"/>
                  </a:lnTo>
                  <a:lnTo>
                    <a:pt x="446" y="18"/>
                  </a:lnTo>
                  <a:lnTo>
                    <a:pt x="460" y="9"/>
                  </a:lnTo>
                  <a:lnTo>
                    <a:pt x="477" y="2"/>
                  </a:lnTo>
                  <a:lnTo>
                    <a:pt x="49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58" name="Freeform 27"/>
          <p:cNvSpPr>
            <a:spLocks noEditPoints="1"/>
          </p:cNvSpPr>
          <p:nvPr/>
        </p:nvSpPr>
        <p:spPr bwMode="auto">
          <a:xfrm>
            <a:off x="8813677" y="3579634"/>
            <a:ext cx="422275" cy="555625"/>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B78EF9"/>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159" name="Group 19"/>
          <p:cNvGrpSpPr/>
          <p:nvPr/>
        </p:nvGrpSpPr>
        <p:grpSpPr>
          <a:xfrm>
            <a:off x="2812055" y="3617019"/>
            <a:ext cx="557213" cy="555625"/>
            <a:chOff x="1603375" y="1916113"/>
            <a:chExt cx="557213" cy="555625"/>
          </a:xfrm>
          <a:solidFill>
            <a:srgbClr val="3BD8F4"/>
          </a:solidFill>
        </p:grpSpPr>
        <p:sp>
          <p:nvSpPr>
            <p:cNvPr id="160" name="Freeform 74"/>
            <p:cNvSpPr>
              <a:spLocks noEditPoints="1"/>
            </p:cNvSpPr>
            <p:nvPr/>
          </p:nvSpPr>
          <p:spPr bwMode="auto">
            <a:xfrm>
              <a:off x="1603375" y="1916113"/>
              <a:ext cx="557213" cy="555625"/>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1" name="Freeform 75"/>
            <p:cNvSpPr>
              <a:spLocks noEditPoints="1"/>
            </p:cNvSpPr>
            <p:nvPr/>
          </p:nvSpPr>
          <p:spPr bwMode="auto">
            <a:xfrm>
              <a:off x="1819275" y="1978026"/>
              <a:ext cx="279400" cy="279400"/>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2" name="Freeform 76"/>
            <p:cNvSpPr/>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63" name="Group 23"/>
          <p:cNvGrpSpPr/>
          <p:nvPr/>
        </p:nvGrpSpPr>
        <p:grpSpPr>
          <a:xfrm>
            <a:off x="7500136" y="3047697"/>
            <a:ext cx="555625" cy="557212"/>
            <a:chOff x="7216775" y="2687638"/>
            <a:chExt cx="555625" cy="557212"/>
          </a:xfrm>
          <a:solidFill>
            <a:srgbClr val="3BD8F4"/>
          </a:solidFill>
        </p:grpSpPr>
        <p:sp>
          <p:nvSpPr>
            <p:cNvPr id="164" name="Freeform 123"/>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5" name="Freeform 124"/>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66" name="Group 26"/>
          <p:cNvGrpSpPr/>
          <p:nvPr/>
        </p:nvGrpSpPr>
        <p:grpSpPr>
          <a:xfrm>
            <a:off x="10099332" y="4235913"/>
            <a:ext cx="504825" cy="555625"/>
            <a:chOff x="5367338" y="2689225"/>
            <a:chExt cx="504825" cy="555625"/>
          </a:xfrm>
          <a:solidFill>
            <a:srgbClr val="3BD8F4"/>
          </a:solidFill>
        </p:grpSpPr>
        <p:sp>
          <p:nvSpPr>
            <p:cNvPr id="167" name="Freeform 136"/>
            <p:cNvSpPr>
              <a:spLocks noEditPoints="1"/>
            </p:cNvSpPr>
            <p:nvPr/>
          </p:nvSpPr>
          <p:spPr bwMode="auto">
            <a:xfrm>
              <a:off x="5367338" y="2689225"/>
              <a:ext cx="504825" cy="555625"/>
            </a:xfrm>
            <a:custGeom>
              <a:avLst/>
              <a:gdLst>
                <a:gd name="T0" fmla="*/ 2372 w 3180"/>
                <a:gd name="T1" fmla="*/ 2591 h 3504"/>
                <a:gd name="T2" fmla="*/ 2209 w 3180"/>
                <a:gd name="T3" fmla="*/ 2829 h 3504"/>
                <a:gd name="T4" fmla="*/ 2245 w 3180"/>
                <a:gd name="T5" fmla="*/ 3123 h 3504"/>
                <a:gd name="T6" fmla="*/ 2458 w 3180"/>
                <a:gd name="T7" fmla="*/ 3314 h 3504"/>
                <a:gd name="T8" fmla="*/ 2756 w 3180"/>
                <a:gd name="T9" fmla="*/ 3314 h 3504"/>
                <a:gd name="T10" fmla="*/ 2970 w 3180"/>
                <a:gd name="T11" fmla="*/ 3123 h 3504"/>
                <a:gd name="T12" fmla="*/ 3005 w 3180"/>
                <a:gd name="T13" fmla="*/ 2829 h 3504"/>
                <a:gd name="T14" fmla="*/ 2841 w 3180"/>
                <a:gd name="T15" fmla="*/ 2591 h 3504"/>
                <a:gd name="T16" fmla="*/ 573 w 3180"/>
                <a:gd name="T17" fmla="*/ 1341 h 3504"/>
                <a:gd name="T18" fmla="*/ 300 w 3180"/>
                <a:gd name="T19" fmla="*/ 1445 h 3504"/>
                <a:gd name="T20" fmla="*/ 165 w 3180"/>
                <a:gd name="T21" fmla="*/ 1701 h 3504"/>
                <a:gd name="T22" fmla="*/ 237 w 3180"/>
                <a:gd name="T23" fmla="*/ 1987 h 3504"/>
                <a:gd name="T24" fmla="*/ 472 w 3180"/>
                <a:gd name="T25" fmla="*/ 2151 h 3504"/>
                <a:gd name="T26" fmla="*/ 766 w 3180"/>
                <a:gd name="T27" fmla="*/ 2116 h 3504"/>
                <a:gd name="T28" fmla="*/ 956 w 3180"/>
                <a:gd name="T29" fmla="*/ 1901 h 3504"/>
                <a:gd name="T30" fmla="*/ 956 w 3180"/>
                <a:gd name="T31" fmla="*/ 1603 h 3504"/>
                <a:gd name="T32" fmla="*/ 766 w 3180"/>
                <a:gd name="T33" fmla="*/ 1389 h 3504"/>
                <a:gd name="T34" fmla="*/ 2556 w 3180"/>
                <a:gd name="T35" fmla="*/ 167 h 3504"/>
                <a:gd name="T36" fmla="*/ 2300 w 3180"/>
                <a:gd name="T37" fmla="*/ 302 h 3504"/>
                <a:gd name="T38" fmla="*/ 2196 w 3180"/>
                <a:gd name="T39" fmla="*/ 576 h 3504"/>
                <a:gd name="T40" fmla="*/ 2300 w 3180"/>
                <a:gd name="T41" fmla="*/ 848 h 3504"/>
                <a:gd name="T42" fmla="*/ 2556 w 3180"/>
                <a:gd name="T43" fmla="*/ 983 h 3504"/>
                <a:gd name="T44" fmla="*/ 2841 w 3180"/>
                <a:gd name="T45" fmla="*/ 913 h 3504"/>
                <a:gd name="T46" fmla="*/ 3005 w 3180"/>
                <a:gd name="T47" fmla="*/ 677 h 3504"/>
                <a:gd name="T48" fmla="*/ 2970 w 3180"/>
                <a:gd name="T49" fmla="*/ 382 h 3504"/>
                <a:gd name="T50" fmla="*/ 2756 w 3180"/>
                <a:gd name="T51" fmla="*/ 192 h 3504"/>
                <a:gd name="T52" fmla="*/ 2730 w 3180"/>
                <a:gd name="T53" fmla="*/ 14 h 3504"/>
                <a:gd name="T54" fmla="*/ 3032 w 3180"/>
                <a:gd name="T55" fmla="*/ 191 h 3504"/>
                <a:gd name="T56" fmla="*/ 3177 w 3180"/>
                <a:gd name="T57" fmla="*/ 513 h 3504"/>
                <a:gd name="T58" fmla="*/ 3101 w 3180"/>
                <a:gd name="T59" fmla="*/ 865 h 3504"/>
                <a:gd name="T60" fmla="*/ 2844 w 3180"/>
                <a:gd name="T61" fmla="*/ 1098 h 3504"/>
                <a:gd name="T62" fmla="*/ 2489 w 3180"/>
                <a:gd name="T63" fmla="*/ 1137 h 3504"/>
                <a:gd name="T64" fmla="*/ 2194 w 3180"/>
                <a:gd name="T65" fmla="*/ 973 h 3504"/>
                <a:gd name="T66" fmla="*/ 1146 w 3180"/>
                <a:gd name="T67" fmla="*/ 1752 h 3504"/>
                <a:gd name="T68" fmla="*/ 2194 w 3180"/>
                <a:gd name="T69" fmla="*/ 2532 h 3504"/>
                <a:gd name="T70" fmla="*/ 2489 w 3180"/>
                <a:gd name="T71" fmla="*/ 2367 h 3504"/>
                <a:gd name="T72" fmla="*/ 2844 w 3180"/>
                <a:gd name="T73" fmla="*/ 2406 h 3504"/>
                <a:gd name="T74" fmla="*/ 3101 w 3180"/>
                <a:gd name="T75" fmla="*/ 2640 h 3504"/>
                <a:gd name="T76" fmla="*/ 3177 w 3180"/>
                <a:gd name="T77" fmla="*/ 2992 h 3504"/>
                <a:gd name="T78" fmla="*/ 3032 w 3180"/>
                <a:gd name="T79" fmla="*/ 3315 h 3504"/>
                <a:gd name="T80" fmla="*/ 2730 w 3180"/>
                <a:gd name="T81" fmla="*/ 3491 h 3504"/>
                <a:gd name="T82" fmla="*/ 2370 w 3180"/>
                <a:gd name="T83" fmla="*/ 3453 h 3504"/>
                <a:gd name="T84" fmla="*/ 2113 w 3180"/>
                <a:gd name="T85" fmla="*/ 3219 h 3504"/>
                <a:gd name="T86" fmla="*/ 2037 w 3180"/>
                <a:gd name="T87" fmla="*/ 2873 h 3504"/>
                <a:gd name="T88" fmla="*/ 945 w 3180"/>
                <a:gd name="T89" fmla="*/ 2188 h 3504"/>
                <a:gd name="T90" fmla="*/ 633 w 3180"/>
                <a:gd name="T91" fmla="*/ 2323 h 3504"/>
                <a:gd name="T92" fmla="*/ 284 w 3180"/>
                <a:gd name="T93" fmla="*/ 2248 h 3504"/>
                <a:gd name="T94" fmla="*/ 51 w 3180"/>
                <a:gd name="T95" fmla="*/ 1989 h 3504"/>
                <a:gd name="T96" fmla="*/ 14 w 3180"/>
                <a:gd name="T97" fmla="*/ 1629 h 3504"/>
                <a:gd name="T98" fmla="*/ 190 w 3180"/>
                <a:gd name="T99" fmla="*/ 1326 h 3504"/>
                <a:gd name="T100" fmla="*/ 511 w 3180"/>
                <a:gd name="T101" fmla="*/ 1181 h 3504"/>
                <a:gd name="T102" fmla="*/ 853 w 3180"/>
                <a:gd name="T103" fmla="*/ 1251 h 3504"/>
                <a:gd name="T104" fmla="*/ 2057 w 3180"/>
                <a:gd name="T105" fmla="*/ 739 h 3504"/>
                <a:gd name="T106" fmla="*/ 2064 w 3180"/>
                <a:gd name="T107" fmla="*/ 394 h 3504"/>
                <a:gd name="T108" fmla="*/ 2268 w 3180"/>
                <a:gd name="T109" fmla="*/ 112 h 3504"/>
                <a:gd name="T110" fmla="*/ 2607 w 3180"/>
                <a:gd name="T111" fmla="*/ 0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80" h="3504">
                  <a:moveTo>
                    <a:pt x="2607" y="2518"/>
                  </a:moveTo>
                  <a:lnTo>
                    <a:pt x="2556" y="2521"/>
                  </a:lnTo>
                  <a:lnTo>
                    <a:pt x="2506" y="2531"/>
                  </a:lnTo>
                  <a:lnTo>
                    <a:pt x="2458" y="2546"/>
                  </a:lnTo>
                  <a:lnTo>
                    <a:pt x="2414" y="2566"/>
                  </a:lnTo>
                  <a:lnTo>
                    <a:pt x="2372" y="2591"/>
                  </a:lnTo>
                  <a:lnTo>
                    <a:pt x="2334" y="2622"/>
                  </a:lnTo>
                  <a:lnTo>
                    <a:pt x="2300" y="2656"/>
                  </a:lnTo>
                  <a:lnTo>
                    <a:pt x="2271" y="2695"/>
                  </a:lnTo>
                  <a:lnTo>
                    <a:pt x="2245" y="2736"/>
                  </a:lnTo>
                  <a:lnTo>
                    <a:pt x="2224" y="2781"/>
                  </a:lnTo>
                  <a:lnTo>
                    <a:pt x="2209" y="2829"/>
                  </a:lnTo>
                  <a:lnTo>
                    <a:pt x="2200" y="2878"/>
                  </a:lnTo>
                  <a:lnTo>
                    <a:pt x="2196" y="2930"/>
                  </a:lnTo>
                  <a:lnTo>
                    <a:pt x="2200" y="2981"/>
                  </a:lnTo>
                  <a:lnTo>
                    <a:pt x="2209" y="3031"/>
                  </a:lnTo>
                  <a:lnTo>
                    <a:pt x="2224" y="3079"/>
                  </a:lnTo>
                  <a:lnTo>
                    <a:pt x="2245" y="3123"/>
                  </a:lnTo>
                  <a:lnTo>
                    <a:pt x="2271" y="3165"/>
                  </a:lnTo>
                  <a:lnTo>
                    <a:pt x="2300" y="3203"/>
                  </a:lnTo>
                  <a:lnTo>
                    <a:pt x="2334" y="3237"/>
                  </a:lnTo>
                  <a:lnTo>
                    <a:pt x="2372" y="3267"/>
                  </a:lnTo>
                  <a:lnTo>
                    <a:pt x="2414" y="3292"/>
                  </a:lnTo>
                  <a:lnTo>
                    <a:pt x="2458" y="3314"/>
                  </a:lnTo>
                  <a:lnTo>
                    <a:pt x="2506" y="3329"/>
                  </a:lnTo>
                  <a:lnTo>
                    <a:pt x="2556" y="3338"/>
                  </a:lnTo>
                  <a:lnTo>
                    <a:pt x="2607" y="3341"/>
                  </a:lnTo>
                  <a:lnTo>
                    <a:pt x="2659" y="3338"/>
                  </a:lnTo>
                  <a:lnTo>
                    <a:pt x="2708" y="3329"/>
                  </a:lnTo>
                  <a:lnTo>
                    <a:pt x="2756" y="3314"/>
                  </a:lnTo>
                  <a:lnTo>
                    <a:pt x="2800" y="3292"/>
                  </a:lnTo>
                  <a:lnTo>
                    <a:pt x="2841" y="3267"/>
                  </a:lnTo>
                  <a:lnTo>
                    <a:pt x="2880" y="3237"/>
                  </a:lnTo>
                  <a:lnTo>
                    <a:pt x="2914" y="3203"/>
                  </a:lnTo>
                  <a:lnTo>
                    <a:pt x="2944" y="3165"/>
                  </a:lnTo>
                  <a:lnTo>
                    <a:pt x="2970" y="3123"/>
                  </a:lnTo>
                  <a:lnTo>
                    <a:pt x="2990" y="3079"/>
                  </a:lnTo>
                  <a:lnTo>
                    <a:pt x="3005" y="3031"/>
                  </a:lnTo>
                  <a:lnTo>
                    <a:pt x="3014" y="2981"/>
                  </a:lnTo>
                  <a:lnTo>
                    <a:pt x="3018" y="2930"/>
                  </a:lnTo>
                  <a:lnTo>
                    <a:pt x="3014" y="2878"/>
                  </a:lnTo>
                  <a:lnTo>
                    <a:pt x="3005" y="2829"/>
                  </a:lnTo>
                  <a:lnTo>
                    <a:pt x="2990" y="2781"/>
                  </a:lnTo>
                  <a:lnTo>
                    <a:pt x="2970" y="2736"/>
                  </a:lnTo>
                  <a:lnTo>
                    <a:pt x="2944" y="2695"/>
                  </a:lnTo>
                  <a:lnTo>
                    <a:pt x="2914" y="2656"/>
                  </a:lnTo>
                  <a:lnTo>
                    <a:pt x="2880" y="2622"/>
                  </a:lnTo>
                  <a:lnTo>
                    <a:pt x="2841" y="2591"/>
                  </a:lnTo>
                  <a:lnTo>
                    <a:pt x="2800" y="2566"/>
                  </a:lnTo>
                  <a:lnTo>
                    <a:pt x="2756" y="2546"/>
                  </a:lnTo>
                  <a:lnTo>
                    <a:pt x="2708" y="2531"/>
                  </a:lnTo>
                  <a:lnTo>
                    <a:pt x="2659" y="2521"/>
                  </a:lnTo>
                  <a:lnTo>
                    <a:pt x="2607" y="2518"/>
                  </a:lnTo>
                  <a:close/>
                  <a:moveTo>
                    <a:pt x="573" y="1341"/>
                  </a:moveTo>
                  <a:lnTo>
                    <a:pt x="522" y="1344"/>
                  </a:lnTo>
                  <a:lnTo>
                    <a:pt x="472" y="1353"/>
                  </a:lnTo>
                  <a:lnTo>
                    <a:pt x="425" y="1368"/>
                  </a:lnTo>
                  <a:lnTo>
                    <a:pt x="381" y="1389"/>
                  </a:lnTo>
                  <a:lnTo>
                    <a:pt x="338" y="1415"/>
                  </a:lnTo>
                  <a:lnTo>
                    <a:pt x="300" y="1445"/>
                  </a:lnTo>
                  <a:lnTo>
                    <a:pt x="266" y="1479"/>
                  </a:lnTo>
                  <a:lnTo>
                    <a:pt x="237" y="1517"/>
                  </a:lnTo>
                  <a:lnTo>
                    <a:pt x="211" y="1559"/>
                  </a:lnTo>
                  <a:lnTo>
                    <a:pt x="190" y="1603"/>
                  </a:lnTo>
                  <a:lnTo>
                    <a:pt x="175" y="1651"/>
                  </a:lnTo>
                  <a:lnTo>
                    <a:pt x="165" y="1701"/>
                  </a:lnTo>
                  <a:lnTo>
                    <a:pt x="162" y="1752"/>
                  </a:lnTo>
                  <a:lnTo>
                    <a:pt x="165" y="1804"/>
                  </a:lnTo>
                  <a:lnTo>
                    <a:pt x="175" y="1853"/>
                  </a:lnTo>
                  <a:lnTo>
                    <a:pt x="190" y="1901"/>
                  </a:lnTo>
                  <a:lnTo>
                    <a:pt x="211" y="1946"/>
                  </a:lnTo>
                  <a:lnTo>
                    <a:pt x="237" y="1987"/>
                  </a:lnTo>
                  <a:lnTo>
                    <a:pt x="266" y="2026"/>
                  </a:lnTo>
                  <a:lnTo>
                    <a:pt x="300" y="2060"/>
                  </a:lnTo>
                  <a:lnTo>
                    <a:pt x="338" y="2090"/>
                  </a:lnTo>
                  <a:lnTo>
                    <a:pt x="381" y="2116"/>
                  </a:lnTo>
                  <a:lnTo>
                    <a:pt x="425" y="2136"/>
                  </a:lnTo>
                  <a:lnTo>
                    <a:pt x="472" y="2151"/>
                  </a:lnTo>
                  <a:lnTo>
                    <a:pt x="522" y="2161"/>
                  </a:lnTo>
                  <a:lnTo>
                    <a:pt x="573" y="2164"/>
                  </a:lnTo>
                  <a:lnTo>
                    <a:pt x="625" y="2161"/>
                  </a:lnTo>
                  <a:lnTo>
                    <a:pt x="674" y="2151"/>
                  </a:lnTo>
                  <a:lnTo>
                    <a:pt x="721" y="2136"/>
                  </a:lnTo>
                  <a:lnTo>
                    <a:pt x="766" y="2116"/>
                  </a:lnTo>
                  <a:lnTo>
                    <a:pt x="807" y="2090"/>
                  </a:lnTo>
                  <a:lnTo>
                    <a:pt x="846" y="2060"/>
                  </a:lnTo>
                  <a:lnTo>
                    <a:pt x="880" y="2026"/>
                  </a:lnTo>
                  <a:lnTo>
                    <a:pt x="910" y="1987"/>
                  </a:lnTo>
                  <a:lnTo>
                    <a:pt x="936" y="1946"/>
                  </a:lnTo>
                  <a:lnTo>
                    <a:pt x="956" y="1901"/>
                  </a:lnTo>
                  <a:lnTo>
                    <a:pt x="971" y="1853"/>
                  </a:lnTo>
                  <a:lnTo>
                    <a:pt x="980" y="1804"/>
                  </a:lnTo>
                  <a:lnTo>
                    <a:pt x="984" y="1752"/>
                  </a:lnTo>
                  <a:lnTo>
                    <a:pt x="980" y="1701"/>
                  </a:lnTo>
                  <a:lnTo>
                    <a:pt x="971" y="1651"/>
                  </a:lnTo>
                  <a:lnTo>
                    <a:pt x="956" y="1603"/>
                  </a:lnTo>
                  <a:lnTo>
                    <a:pt x="936" y="1559"/>
                  </a:lnTo>
                  <a:lnTo>
                    <a:pt x="910" y="1517"/>
                  </a:lnTo>
                  <a:lnTo>
                    <a:pt x="880" y="1479"/>
                  </a:lnTo>
                  <a:lnTo>
                    <a:pt x="846" y="1445"/>
                  </a:lnTo>
                  <a:lnTo>
                    <a:pt x="807" y="1415"/>
                  </a:lnTo>
                  <a:lnTo>
                    <a:pt x="766" y="1389"/>
                  </a:lnTo>
                  <a:lnTo>
                    <a:pt x="721" y="1368"/>
                  </a:lnTo>
                  <a:lnTo>
                    <a:pt x="674" y="1353"/>
                  </a:lnTo>
                  <a:lnTo>
                    <a:pt x="625" y="1344"/>
                  </a:lnTo>
                  <a:lnTo>
                    <a:pt x="573" y="1341"/>
                  </a:lnTo>
                  <a:close/>
                  <a:moveTo>
                    <a:pt x="2607" y="164"/>
                  </a:moveTo>
                  <a:lnTo>
                    <a:pt x="2556" y="167"/>
                  </a:lnTo>
                  <a:lnTo>
                    <a:pt x="2506" y="176"/>
                  </a:lnTo>
                  <a:lnTo>
                    <a:pt x="2458" y="192"/>
                  </a:lnTo>
                  <a:lnTo>
                    <a:pt x="2414" y="212"/>
                  </a:lnTo>
                  <a:lnTo>
                    <a:pt x="2372" y="238"/>
                  </a:lnTo>
                  <a:lnTo>
                    <a:pt x="2334" y="267"/>
                  </a:lnTo>
                  <a:lnTo>
                    <a:pt x="2300" y="302"/>
                  </a:lnTo>
                  <a:lnTo>
                    <a:pt x="2271" y="341"/>
                  </a:lnTo>
                  <a:lnTo>
                    <a:pt x="2245" y="382"/>
                  </a:lnTo>
                  <a:lnTo>
                    <a:pt x="2224" y="427"/>
                  </a:lnTo>
                  <a:lnTo>
                    <a:pt x="2209" y="474"/>
                  </a:lnTo>
                  <a:lnTo>
                    <a:pt x="2200" y="524"/>
                  </a:lnTo>
                  <a:lnTo>
                    <a:pt x="2196" y="576"/>
                  </a:lnTo>
                  <a:lnTo>
                    <a:pt x="2200" y="627"/>
                  </a:lnTo>
                  <a:lnTo>
                    <a:pt x="2209" y="677"/>
                  </a:lnTo>
                  <a:lnTo>
                    <a:pt x="2224" y="724"/>
                  </a:lnTo>
                  <a:lnTo>
                    <a:pt x="2245" y="768"/>
                  </a:lnTo>
                  <a:lnTo>
                    <a:pt x="2271" y="810"/>
                  </a:lnTo>
                  <a:lnTo>
                    <a:pt x="2300" y="848"/>
                  </a:lnTo>
                  <a:lnTo>
                    <a:pt x="2334" y="883"/>
                  </a:lnTo>
                  <a:lnTo>
                    <a:pt x="2372" y="913"/>
                  </a:lnTo>
                  <a:lnTo>
                    <a:pt x="2414" y="939"/>
                  </a:lnTo>
                  <a:lnTo>
                    <a:pt x="2458" y="959"/>
                  </a:lnTo>
                  <a:lnTo>
                    <a:pt x="2506" y="975"/>
                  </a:lnTo>
                  <a:lnTo>
                    <a:pt x="2556" y="983"/>
                  </a:lnTo>
                  <a:lnTo>
                    <a:pt x="2607" y="986"/>
                  </a:lnTo>
                  <a:lnTo>
                    <a:pt x="2659" y="983"/>
                  </a:lnTo>
                  <a:lnTo>
                    <a:pt x="2708" y="975"/>
                  </a:lnTo>
                  <a:lnTo>
                    <a:pt x="2756" y="959"/>
                  </a:lnTo>
                  <a:lnTo>
                    <a:pt x="2800" y="939"/>
                  </a:lnTo>
                  <a:lnTo>
                    <a:pt x="2841" y="913"/>
                  </a:lnTo>
                  <a:lnTo>
                    <a:pt x="2880" y="883"/>
                  </a:lnTo>
                  <a:lnTo>
                    <a:pt x="2914" y="848"/>
                  </a:lnTo>
                  <a:lnTo>
                    <a:pt x="2944" y="810"/>
                  </a:lnTo>
                  <a:lnTo>
                    <a:pt x="2970" y="768"/>
                  </a:lnTo>
                  <a:lnTo>
                    <a:pt x="2990" y="724"/>
                  </a:lnTo>
                  <a:lnTo>
                    <a:pt x="3005" y="677"/>
                  </a:lnTo>
                  <a:lnTo>
                    <a:pt x="3014" y="627"/>
                  </a:lnTo>
                  <a:lnTo>
                    <a:pt x="3018" y="576"/>
                  </a:lnTo>
                  <a:lnTo>
                    <a:pt x="3014" y="524"/>
                  </a:lnTo>
                  <a:lnTo>
                    <a:pt x="3005" y="474"/>
                  </a:lnTo>
                  <a:lnTo>
                    <a:pt x="2990" y="427"/>
                  </a:lnTo>
                  <a:lnTo>
                    <a:pt x="2970" y="382"/>
                  </a:lnTo>
                  <a:lnTo>
                    <a:pt x="2944" y="341"/>
                  </a:lnTo>
                  <a:lnTo>
                    <a:pt x="2914" y="302"/>
                  </a:lnTo>
                  <a:lnTo>
                    <a:pt x="2880" y="267"/>
                  </a:lnTo>
                  <a:lnTo>
                    <a:pt x="2841" y="238"/>
                  </a:lnTo>
                  <a:lnTo>
                    <a:pt x="2800" y="212"/>
                  </a:lnTo>
                  <a:lnTo>
                    <a:pt x="2756" y="192"/>
                  </a:lnTo>
                  <a:lnTo>
                    <a:pt x="2708" y="176"/>
                  </a:lnTo>
                  <a:lnTo>
                    <a:pt x="2659" y="167"/>
                  </a:lnTo>
                  <a:lnTo>
                    <a:pt x="2607" y="164"/>
                  </a:lnTo>
                  <a:close/>
                  <a:moveTo>
                    <a:pt x="2607" y="0"/>
                  </a:moveTo>
                  <a:lnTo>
                    <a:pt x="2670" y="5"/>
                  </a:lnTo>
                  <a:lnTo>
                    <a:pt x="2730" y="14"/>
                  </a:lnTo>
                  <a:lnTo>
                    <a:pt x="2788" y="30"/>
                  </a:lnTo>
                  <a:lnTo>
                    <a:pt x="2844" y="53"/>
                  </a:lnTo>
                  <a:lnTo>
                    <a:pt x="2896" y="79"/>
                  </a:lnTo>
                  <a:lnTo>
                    <a:pt x="2945" y="112"/>
                  </a:lnTo>
                  <a:lnTo>
                    <a:pt x="2991" y="149"/>
                  </a:lnTo>
                  <a:lnTo>
                    <a:pt x="3032" y="191"/>
                  </a:lnTo>
                  <a:lnTo>
                    <a:pt x="3070" y="237"/>
                  </a:lnTo>
                  <a:lnTo>
                    <a:pt x="3101" y="285"/>
                  </a:lnTo>
                  <a:lnTo>
                    <a:pt x="3129" y="339"/>
                  </a:lnTo>
                  <a:lnTo>
                    <a:pt x="3151" y="394"/>
                  </a:lnTo>
                  <a:lnTo>
                    <a:pt x="3167" y="452"/>
                  </a:lnTo>
                  <a:lnTo>
                    <a:pt x="3177" y="513"/>
                  </a:lnTo>
                  <a:lnTo>
                    <a:pt x="3180" y="576"/>
                  </a:lnTo>
                  <a:lnTo>
                    <a:pt x="3177" y="638"/>
                  </a:lnTo>
                  <a:lnTo>
                    <a:pt x="3167" y="698"/>
                  </a:lnTo>
                  <a:lnTo>
                    <a:pt x="3151" y="757"/>
                  </a:lnTo>
                  <a:lnTo>
                    <a:pt x="3129" y="812"/>
                  </a:lnTo>
                  <a:lnTo>
                    <a:pt x="3101" y="865"/>
                  </a:lnTo>
                  <a:lnTo>
                    <a:pt x="3070" y="914"/>
                  </a:lnTo>
                  <a:lnTo>
                    <a:pt x="3032" y="960"/>
                  </a:lnTo>
                  <a:lnTo>
                    <a:pt x="2991" y="1001"/>
                  </a:lnTo>
                  <a:lnTo>
                    <a:pt x="2945" y="1038"/>
                  </a:lnTo>
                  <a:lnTo>
                    <a:pt x="2896" y="1071"/>
                  </a:lnTo>
                  <a:lnTo>
                    <a:pt x="2844" y="1098"/>
                  </a:lnTo>
                  <a:lnTo>
                    <a:pt x="2788" y="1120"/>
                  </a:lnTo>
                  <a:lnTo>
                    <a:pt x="2730" y="1136"/>
                  </a:lnTo>
                  <a:lnTo>
                    <a:pt x="2670" y="1146"/>
                  </a:lnTo>
                  <a:lnTo>
                    <a:pt x="2607" y="1150"/>
                  </a:lnTo>
                  <a:lnTo>
                    <a:pt x="2548" y="1147"/>
                  </a:lnTo>
                  <a:lnTo>
                    <a:pt x="2489" y="1137"/>
                  </a:lnTo>
                  <a:lnTo>
                    <a:pt x="2433" y="1123"/>
                  </a:lnTo>
                  <a:lnTo>
                    <a:pt x="2379" y="1102"/>
                  </a:lnTo>
                  <a:lnTo>
                    <a:pt x="2328" y="1077"/>
                  </a:lnTo>
                  <a:lnTo>
                    <a:pt x="2279" y="1046"/>
                  </a:lnTo>
                  <a:lnTo>
                    <a:pt x="2235" y="1012"/>
                  </a:lnTo>
                  <a:lnTo>
                    <a:pt x="2194" y="973"/>
                  </a:lnTo>
                  <a:lnTo>
                    <a:pt x="2157" y="930"/>
                  </a:lnTo>
                  <a:lnTo>
                    <a:pt x="1105" y="1538"/>
                  </a:lnTo>
                  <a:lnTo>
                    <a:pt x="1123" y="1589"/>
                  </a:lnTo>
                  <a:lnTo>
                    <a:pt x="1135" y="1642"/>
                  </a:lnTo>
                  <a:lnTo>
                    <a:pt x="1144" y="1697"/>
                  </a:lnTo>
                  <a:lnTo>
                    <a:pt x="1146" y="1752"/>
                  </a:lnTo>
                  <a:lnTo>
                    <a:pt x="1144" y="1809"/>
                  </a:lnTo>
                  <a:lnTo>
                    <a:pt x="1135" y="1863"/>
                  </a:lnTo>
                  <a:lnTo>
                    <a:pt x="1123" y="1916"/>
                  </a:lnTo>
                  <a:lnTo>
                    <a:pt x="1105" y="1966"/>
                  </a:lnTo>
                  <a:lnTo>
                    <a:pt x="2157" y="2574"/>
                  </a:lnTo>
                  <a:lnTo>
                    <a:pt x="2194" y="2532"/>
                  </a:lnTo>
                  <a:lnTo>
                    <a:pt x="2235" y="2494"/>
                  </a:lnTo>
                  <a:lnTo>
                    <a:pt x="2279" y="2458"/>
                  </a:lnTo>
                  <a:lnTo>
                    <a:pt x="2328" y="2429"/>
                  </a:lnTo>
                  <a:lnTo>
                    <a:pt x="2379" y="2403"/>
                  </a:lnTo>
                  <a:lnTo>
                    <a:pt x="2433" y="2382"/>
                  </a:lnTo>
                  <a:lnTo>
                    <a:pt x="2489" y="2367"/>
                  </a:lnTo>
                  <a:lnTo>
                    <a:pt x="2548" y="2358"/>
                  </a:lnTo>
                  <a:lnTo>
                    <a:pt x="2607" y="2355"/>
                  </a:lnTo>
                  <a:lnTo>
                    <a:pt x="2670" y="2358"/>
                  </a:lnTo>
                  <a:lnTo>
                    <a:pt x="2730" y="2368"/>
                  </a:lnTo>
                  <a:lnTo>
                    <a:pt x="2788" y="2384"/>
                  </a:lnTo>
                  <a:lnTo>
                    <a:pt x="2844" y="2406"/>
                  </a:lnTo>
                  <a:lnTo>
                    <a:pt x="2896" y="2434"/>
                  </a:lnTo>
                  <a:lnTo>
                    <a:pt x="2945" y="2466"/>
                  </a:lnTo>
                  <a:lnTo>
                    <a:pt x="2991" y="2503"/>
                  </a:lnTo>
                  <a:lnTo>
                    <a:pt x="3032" y="2545"/>
                  </a:lnTo>
                  <a:lnTo>
                    <a:pt x="3070" y="2590"/>
                  </a:lnTo>
                  <a:lnTo>
                    <a:pt x="3101" y="2640"/>
                  </a:lnTo>
                  <a:lnTo>
                    <a:pt x="3129" y="2692"/>
                  </a:lnTo>
                  <a:lnTo>
                    <a:pt x="3151" y="2748"/>
                  </a:lnTo>
                  <a:lnTo>
                    <a:pt x="3167" y="2806"/>
                  </a:lnTo>
                  <a:lnTo>
                    <a:pt x="3177" y="2867"/>
                  </a:lnTo>
                  <a:lnTo>
                    <a:pt x="3180" y="2930"/>
                  </a:lnTo>
                  <a:lnTo>
                    <a:pt x="3177" y="2992"/>
                  </a:lnTo>
                  <a:lnTo>
                    <a:pt x="3167" y="3053"/>
                  </a:lnTo>
                  <a:lnTo>
                    <a:pt x="3151" y="3110"/>
                  </a:lnTo>
                  <a:lnTo>
                    <a:pt x="3129" y="3167"/>
                  </a:lnTo>
                  <a:lnTo>
                    <a:pt x="3101" y="3219"/>
                  </a:lnTo>
                  <a:lnTo>
                    <a:pt x="3070" y="3269"/>
                  </a:lnTo>
                  <a:lnTo>
                    <a:pt x="3032" y="3315"/>
                  </a:lnTo>
                  <a:lnTo>
                    <a:pt x="2991" y="3356"/>
                  </a:lnTo>
                  <a:lnTo>
                    <a:pt x="2945" y="3393"/>
                  </a:lnTo>
                  <a:lnTo>
                    <a:pt x="2896" y="3425"/>
                  </a:lnTo>
                  <a:lnTo>
                    <a:pt x="2844" y="3453"/>
                  </a:lnTo>
                  <a:lnTo>
                    <a:pt x="2788" y="3474"/>
                  </a:lnTo>
                  <a:lnTo>
                    <a:pt x="2730" y="3491"/>
                  </a:lnTo>
                  <a:lnTo>
                    <a:pt x="2670" y="3501"/>
                  </a:lnTo>
                  <a:lnTo>
                    <a:pt x="2607" y="3504"/>
                  </a:lnTo>
                  <a:lnTo>
                    <a:pt x="2544" y="3501"/>
                  </a:lnTo>
                  <a:lnTo>
                    <a:pt x="2484" y="3491"/>
                  </a:lnTo>
                  <a:lnTo>
                    <a:pt x="2427" y="3474"/>
                  </a:lnTo>
                  <a:lnTo>
                    <a:pt x="2370" y="3453"/>
                  </a:lnTo>
                  <a:lnTo>
                    <a:pt x="2318" y="3425"/>
                  </a:lnTo>
                  <a:lnTo>
                    <a:pt x="2268" y="3393"/>
                  </a:lnTo>
                  <a:lnTo>
                    <a:pt x="2223" y="3356"/>
                  </a:lnTo>
                  <a:lnTo>
                    <a:pt x="2181" y="3315"/>
                  </a:lnTo>
                  <a:lnTo>
                    <a:pt x="2144" y="3269"/>
                  </a:lnTo>
                  <a:lnTo>
                    <a:pt x="2113" y="3219"/>
                  </a:lnTo>
                  <a:lnTo>
                    <a:pt x="2085" y="3167"/>
                  </a:lnTo>
                  <a:lnTo>
                    <a:pt x="2064" y="3110"/>
                  </a:lnTo>
                  <a:lnTo>
                    <a:pt x="2047" y="3053"/>
                  </a:lnTo>
                  <a:lnTo>
                    <a:pt x="2037" y="2992"/>
                  </a:lnTo>
                  <a:lnTo>
                    <a:pt x="2034" y="2930"/>
                  </a:lnTo>
                  <a:lnTo>
                    <a:pt x="2037" y="2873"/>
                  </a:lnTo>
                  <a:lnTo>
                    <a:pt x="2045" y="2819"/>
                  </a:lnTo>
                  <a:lnTo>
                    <a:pt x="2057" y="2767"/>
                  </a:lnTo>
                  <a:lnTo>
                    <a:pt x="2075" y="2716"/>
                  </a:lnTo>
                  <a:lnTo>
                    <a:pt x="1024" y="2107"/>
                  </a:lnTo>
                  <a:lnTo>
                    <a:pt x="987" y="2150"/>
                  </a:lnTo>
                  <a:lnTo>
                    <a:pt x="945" y="2188"/>
                  </a:lnTo>
                  <a:lnTo>
                    <a:pt x="901" y="2223"/>
                  </a:lnTo>
                  <a:lnTo>
                    <a:pt x="853" y="2254"/>
                  </a:lnTo>
                  <a:lnTo>
                    <a:pt x="801" y="2280"/>
                  </a:lnTo>
                  <a:lnTo>
                    <a:pt x="748" y="2300"/>
                  </a:lnTo>
                  <a:lnTo>
                    <a:pt x="692" y="2315"/>
                  </a:lnTo>
                  <a:lnTo>
                    <a:pt x="633" y="2323"/>
                  </a:lnTo>
                  <a:lnTo>
                    <a:pt x="573" y="2327"/>
                  </a:lnTo>
                  <a:lnTo>
                    <a:pt x="511" y="2323"/>
                  </a:lnTo>
                  <a:lnTo>
                    <a:pt x="451" y="2314"/>
                  </a:lnTo>
                  <a:lnTo>
                    <a:pt x="393" y="2298"/>
                  </a:lnTo>
                  <a:lnTo>
                    <a:pt x="336" y="2276"/>
                  </a:lnTo>
                  <a:lnTo>
                    <a:pt x="284" y="2248"/>
                  </a:lnTo>
                  <a:lnTo>
                    <a:pt x="235" y="2216"/>
                  </a:lnTo>
                  <a:lnTo>
                    <a:pt x="190" y="2179"/>
                  </a:lnTo>
                  <a:lnTo>
                    <a:pt x="147" y="2137"/>
                  </a:lnTo>
                  <a:lnTo>
                    <a:pt x="111" y="2091"/>
                  </a:lnTo>
                  <a:lnTo>
                    <a:pt x="78" y="2043"/>
                  </a:lnTo>
                  <a:lnTo>
                    <a:pt x="51" y="1989"/>
                  </a:lnTo>
                  <a:lnTo>
                    <a:pt x="30" y="1934"/>
                  </a:lnTo>
                  <a:lnTo>
                    <a:pt x="14" y="1876"/>
                  </a:lnTo>
                  <a:lnTo>
                    <a:pt x="3" y="1815"/>
                  </a:lnTo>
                  <a:lnTo>
                    <a:pt x="0" y="1752"/>
                  </a:lnTo>
                  <a:lnTo>
                    <a:pt x="3" y="1689"/>
                  </a:lnTo>
                  <a:lnTo>
                    <a:pt x="14" y="1629"/>
                  </a:lnTo>
                  <a:lnTo>
                    <a:pt x="30" y="1571"/>
                  </a:lnTo>
                  <a:lnTo>
                    <a:pt x="51" y="1515"/>
                  </a:lnTo>
                  <a:lnTo>
                    <a:pt x="78" y="1463"/>
                  </a:lnTo>
                  <a:lnTo>
                    <a:pt x="111" y="1413"/>
                  </a:lnTo>
                  <a:lnTo>
                    <a:pt x="147" y="1368"/>
                  </a:lnTo>
                  <a:lnTo>
                    <a:pt x="190" y="1326"/>
                  </a:lnTo>
                  <a:lnTo>
                    <a:pt x="235" y="1288"/>
                  </a:lnTo>
                  <a:lnTo>
                    <a:pt x="284" y="1257"/>
                  </a:lnTo>
                  <a:lnTo>
                    <a:pt x="336" y="1229"/>
                  </a:lnTo>
                  <a:lnTo>
                    <a:pt x="393" y="1208"/>
                  </a:lnTo>
                  <a:lnTo>
                    <a:pt x="451" y="1192"/>
                  </a:lnTo>
                  <a:lnTo>
                    <a:pt x="511" y="1181"/>
                  </a:lnTo>
                  <a:lnTo>
                    <a:pt x="573" y="1178"/>
                  </a:lnTo>
                  <a:lnTo>
                    <a:pt x="633" y="1181"/>
                  </a:lnTo>
                  <a:lnTo>
                    <a:pt x="692" y="1191"/>
                  </a:lnTo>
                  <a:lnTo>
                    <a:pt x="748" y="1205"/>
                  </a:lnTo>
                  <a:lnTo>
                    <a:pt x="801" y="1226"/>
                  </a:lnTo>
                  <a:lnTo>
                    <a:pt x="853" y="1251"/>
                  </a:lnTo>
                  <a:lnTo>
                    <a:pt x="901" y="1281"/>
                  </a:lnTo>
                  <a:lnTo>
                    <a:pt x="945" y="1316"/>
                  </a:lnTo>
                  <a:lnTo>
                    <a:pt x="987" y="1355"/>
                  </a:lnTo>
                  <a:lnTo>
                    <a:pt x="1024" y="1398"/>
                  </a:lnTo>
                  <a:lnTo>
                    <a:pt x="2075" y="789"/>
                  </a:lnTo>
                  <a:lnTo>
                    <a:pt x="2057" y="739"/>
                  </a:lnTo>
                  <a:lnTo>
                    <a:pt x="2045" y="685"/>
                  </a:lnTo>
                  <a:lnTo>
                    <a:pt x="2037" y="631"/>
                  </a:lnTo>
                  <a:lnTo>
                    <a:pt x="2034" y="576"/>
                  </a:lnTo>
                  <a:lnTo>
                    <a:pt x="2037" y="513"/>
                  </a:lnTo>
                  <a:lnTo>
                    <a:pt x="2047" y="452"/>
                  </a:lnTo>
                  <a:lnTo>
                    <a:pt x="2064" y="394"/>
                  </a:lnTo>
                  <a:lnTo>
                    <a:pt x="2085" y="339"/>
                  </a:lnTo>
                  <a:lnTo>
                    <a:pt x="2113" y="285"/>
                  </a:lnTo>
                  <a:lnTo>
                    <a:pt x="2144" y="237"/>
                  </a:lnTo>
                  <a:lnTo>
                    <a:pt x="2181" y="191"/>
                  </a:lnTo>
                  <a:lnTo>
                    <a:pt x="2223" y="149"/>
                  </a:lnTo>
                  <a:lnTo>
                    <a:pt x="2268" y="112"/>
                  </a:lnTo>
                  <a:lnTo>
                    <a:pt x="2318" y="79"/>
                  </a:lnTo>
                  <a:lnTo>
                    <a:pt x="2370" y="53"/>
                  </a:lnTo>
                  <a:lnTo>
                    <a:pt x="2427" y="30"/>
                  </a:lnTo>
                  <a:lnTo>
                    <a:pt x="2484" y="14"/>
                  </a:lnTo>
                  <a:lnTo>
                    <a:pt x="2544" y="5"/>
                  </a:lnTo>
                  <a:lnTo>
                    <a:pt x="260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8" name="Freeform 137"/>
            <p:cNvSpPr/>
            <p:nvPr/>
          </p:nvSpPr>
          <p:spPr bwMode="auto">
            <a:xfrm>
              <a:off x="5419726" y="2928938"/>
              <a:ext cx="50800" cy="50800"/>
            </a:xfrm>
            <a:custGeom>
              <a:avLst/>
              <a:gdLst>
                <a:gd name="T0" fmla="*/ 241 w 323"/>
                <a:gd name="T1" fmla="*/ 0 h 323"/>
                <a:gd name="T2" fmla="*/ 263 w 323"/>
                <a:gd name="T3" fmla="*/ 2 h 323"/>
                <a:gd name="T4" fmla="*/ 282 w 323"/>
                <a:gd name="T5" fmla="*/ 10 h 323"/>
                <a:gd name="T6" fmla="*/ 298 w 323"/>
                <a:gd name="T7" fmla="*/ 23 h 323"/>
                <a:gd name="T8" fmla="*/ 311 w 323"/>
                <a:gd name="T9" fmla="*/ 39 h 323"/>
                <a:gd name="T10" fmla="*/ 319 w 323"/>
                <a:gd name="T11" fmla="*/ 59 h 323"/>
                <a:gd name="T12" fmla="*/ 323 w 323"/>
                <a:gd name="T13" fmla="*/ 81 h 323"/>
                <a:gd name="T14" fmla="*/ 319 w 323"/>
                <a:gd name="T15" fmla="*/ 102 h 323"/>
                <a:gd name="T16" fmla="*/ 311 w 323"/>
                <a:gd name="T17" fmla="*/ 122 h 323"/>
                <a:gd name="T18" fmla="*/ 298 w 323"/>
                <a:gd name="T19" fmla="*/ 138 h 323"/>
                <a:gd name="T20" fmla="*/ 282 w 323"/>
                <a:gd name="T21" fmla="*/ 151 h 323"/>
                <a:gd name="T22" fmla="*/ 263 w 323"/>
                <a:gd name="T23" fmla="*/ 159 h 323"/>
                <a:gd name="T24" fmla="*/ 241 w 323"/>
                <a:gd name="T25" fmla="*/ 162 h 323"/>
                <a:gd name="T26" fmla="*/ 220 w 323"/>
                <a:gd name="T27" fmla="*/ 165 h 323"/>
                <a:gd name="T28" fmla="*/ 202 w 323"/>
                <a:gd name="T29" fmla="*/ 173 h 323"/>
                <a:gd name="T30" fmla="*/ 186 w 323"/>
                <a:gd name="T31" fmla="*/ 186 h 323"/>
                <a:gd name="T32" fmla="*/ 173 w 323"/>
                <a:gd name="T33" fmla="*/ 202 h 323"/>
                <a:gd name="T34" fmla="*/ 165 w 323"/>
                <a:gd name="T35" fmla="*/ 220 h 323"/>
                <a:gd name="T36" fmla="*/ 162 w 323"/>
                <a:gd name="T37" fmla="*/ 241 h 323"/>
                <a:gd name="T38" fmla="*/ 159 w 323"/>
                <a:gd name="T39" fmla="*/ 264 h 323"/>
                <a:gd name="T40" fmla="*/ 151 w 323"/>
                <a:gd name="T41" fmla="*/ 283 h 323"/>
                <a:gd name="T42" fmla="*/ 138 w 323"/>
                <a:gd name="T43" fmla="*/ 299 h 323"/>
                <a:gd name="T44" fmla="*/ 122 w 323"/>
                <a:gd name="T45" fmla="*/ 311 h 323"/>
                <a:gd name="T46" fmla="*/ 103 w 323"/>
                <a:gd name="T47" fmla="*/ 320 h 323"/>
                <a:gd name="T48" fmla="*/ 81 w 323"/>
                <a:gd name="T49" fmla="*/ 323 h 323"/>
                <a:gd name="T50" fmla="*/ 59 w 323"/>
                <a:gd name="T51" fmla="*/ 320 h 323"/>
                <a:gd name="T52" fmla="*/ 40 w 323"/>
                <a:gd name="T53" fmla="*/ 311 h 323"/>
                <a:gd name="T54" fmla="*/ 23 w 323"/>
                <a:gd name="T55" fmla="*/ 299 h 323"/>
                <a:gd name="T56" fmla="*/ 11 w 323"/>
                <a:gd name="T57" fmla="*/ 283 h 323"/>
                <a:gd name="T58" fmla="*/ 2 w 323"/>
                <a:gd name="T59" fmla="*/ 264 h 323"/>
                <a:gd name="T60" fmla="*/ 0 w 323"/>
                <a:gd name="T61" fmla="*/ 241 h 323"/>
                <a:gd name="T62" fmla="*/ 3 w 323"/>
                <a:gd name="T63" fmla="*/ 202 h 323"/>
                <a:gd name="T64" fmla="*/ 12 w 323"/>
                <a:gd name="T65" fmla="*/ 165 h 323"/>
                <a:gd name="T66" fmla="*/ 27 w 323"/>
                <a:gd name="T67" fmla="*/ 131 h 323"/>
                <a:gd name="T68" fmla="*/ 47 w 323"/>
                <a:gd name="T69" fmla="*/ 99 h 323"/>
                <a:gd name="T70" fmla="*/ 70 w 323"/>
                <a:gd name="T71" fmla="*/ 70 h 323"/>
                <a:gd name="T72" fmla="*/ 99 w 323"/>
                <a:gd name="T73" fmla="*/ 47 h 323"/>
                <a:gd name="T74" fmla="*/ 131 w 323"/>
                <a:gd name="T75" fmla="*/ 26 h 323"/>
                <a:gd name="T76" fmla="*/ 165 w 323"/>
                <a:gd name="T77" fmla="*/ 11 h 323"/>
                <a:gd name="T78" fmla="*/ 202 w 323"/>
                <a:gd name="T79" fmla="*/ 3 h 323"/>
                <a:gd name="T80" fmla="*/ 241 w 323"/>
                <a:gd name="T8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323">
                  <a:moveTo>
                    <a:pt x="241" y="0"/>
                  </a:moveTo>
                  <a:lnTo>
                    <a:pt x="263" y="2"/>
                  </a:lnTo>
                  <a:lnTo>
                    <a:pt x="282" y="10"/>
                  </a:lnTo>
                  <a:lnTo>
                    <a:pt x="298" y="23"/>
                  </a:lnTo>
                  <a:lnTo>
                    <a:pt x="311" y="39"/>
                  </a:lnTo>
                  <a:lnTo>
                    <a:pt x="319" y="59"/>
                  </a:lnTo>
                  <a:lnTo>
                    <a:pt x="323" y="81"/>
                  </a:lnTo>
                  <a:lnTo>
                    <a:pt x="319" y="102"/>
                  </a:lnTo>
                  <a:lnTo>
                    <a:pt x="311" y="122"/>
                  </a:lnTo>
                  <a:lnTo>
                    <a:pt x="298" y="138"/>
                  </a:lnTo>
                  <a:lnTo>
                    <a:pt x="282" y="151"/>
                  </a:lnTo>
                  <a:lnTo>
                    <a:pt x="263" y="159"/>
                  </a:lnTo>
                  <a:lnTo>
                    <a:pt x="241" y="162"/>
                  </a:lnTo>
                  <a:lnTo>
                    <a:pt x="220" y="165"/>
                  </a:lnTo>
                  <a:lnTo>
                    <a:pt x="202" y="173"/>
                  </a:lnTo>
                  <a:lnTo>
                    <a:pt x="186" y="186"/>
                  </a:lnTo>
                  <a:lnTo>
                    <a:pt x="173" y="202"/>
                  </a:lnTo>
                  <a:lnTo>
                    <a:pt x="165" y="220"/>
                  </a:lnTo>
                  <a:lnTo>
                    <a:pt x="162" y="241"/>
                  </a:lnTo>
                  <a:lnTo>
                    <a:pt x="159" y="264"/>
                  </a:lnTo>
                  <a:lnTo>
                    <a:pt x="151" y="283"/>
                  </a:lnTo>
                  <a:lnTo>
                    <a:pt x="138" y="299"/>
                  </a:lnTo>
                  <a:lnTo>
                    <a:pt x="122" y="311"/>
                  </a:lnTo>
                  <a:lnTo>
                    <a:pt x="103" y="320"/>
                  </a:lnTo>
                  <a:lnTo>
                    <a:pt x="81" y="323"/>
                  </a:lnTo>
                  <a:lnTo>
                    <a:pt x="59" y="320"/>
                  </a:lnTo>
                  <a:lnTo>
                    <a:pt x="40" y="311"/>
                  </a:lnTo>
                  <a:lnTo>
                    <a:pt x="23" y="299"/>
                  </a:lnTo>
                  <a:lnTo>
                    <a:pt x="11" y="283"/>
                  </a:lnTo>
                  <a:lnTo>
                    <a:pt x="2" y="264"/>
                  </a:lnTo>
                  <a:lnTo>
                    <a:pt x="0" y="241"/>
                  </a:lnTo>
                  <a:lnTo>
                    <a:pt x="3" y="202"/>
                  </a:lnTo>
                  <a:lnTo>
                    <a:pt x="12" y="165"/>
                  </a:lnTo>
                  <a:lnTo>
                    <a:pt x="27" y="131"/>
                  </a:lnTo>
                  <a:lnTo>
                    <a:pt x="47" y="99"/>
                  </a:lnTo>
                  <a:lnTo>
                    <a:pt x="70" y="70"/>
                  </a:lnTo>
                  <a:lnTo>
                    <a:pt x="99" y="47"/>
                  </a:lnTo>
                  <a:lnTo>
                    <a:pt x="131" y="26"/>
                  </a:lnTo>
                  <a:lnTo>
                    <a:pt x="165" y="11"/>
                  </a:lnTo>
                  <a:lnTo>
                    <a:pt x="202" y="3"/>
                  </a:lnTo>
                  <a:lnTo>
                    <a:pt x="24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69" name="Group 29"/>
          <p:cNvGrpSpPr/>
          <p:nvPr/>
        </p:nvGrpSpPr>
        <p:grpSpPr>
          <a:xfrm>
            <a:off x="4219451" y="3058576"/>
            <a:ext cx="450851" cy="555625"/>
            <a:chOff x="4460875" y="2689225"/>
            <a:chExt cx="450850" cy="555625"/>
          </a:xfrm>
          <a:solidFill>
            <a:srgbClr val="B78EF9"/>
          </a:solidFill>
        </p:grpSpPr>
        <p:sp>
          <p:nvSpPr>
            <p:cNvPr id="170" name="Freeform 142"/>
            <p:cNvSpPr>
              <a:spLocks noEditPoints="1"/>
            </p:cNvSpPr>
            <p:nvPr/>
          </p:nvSpPr>
          <p:spPr bwMode="auto">
            <a:xfrm>
              <a:off x="4460875" y="2689225"/>
              <a:ext cx="450850" cy="555625"/>
            </a:xfrm>
            <a:custGeom>
              <a:avLst/>
              <a:gdLst>
                <a:gd name="T0" fmla="*/ 1329 w 2839"/>
                <a:gd name="T1" fmla="*/ 173 h 3503"/>
                <a:gd name="T2" fmla="*/ 168 w 2839"/>
                <a:gd name="T3" fmla="*/ 523 h 3503"/>
                <a:gd name="T4" fmla="*/ 160 w 2839"/>
                <a:gd name="T5" fmla="*/ 1492 h 3503"/>
                <a:gd name="T6" fmla="*/ 186 w 2839"/>
                <a:gd name="T7" fmla="*/ 1818 h 3503"/>
                <a:gd name="T8" fmla="*/ 265 w 2839"/>
                <a:gd name="T9" fmla="*/ 2133 h 3503"/>
                <a:gd name="T10" fmla="*/ 395 w 2839"/>
                <a:gd name="T11" fmla="*/ 2431 h 3503"/>
                <a:gd name="T12" fmla="*/ 571 w 2839"/>
                <a:gd name="T13" fmla="*/ 2704 h 3503"/>
                <a:gd name="T14" fmla="*/ 784 w 2839"/>
                <a:gd name="T15" fmla="*/ 2941 h 3503"/>
                <a:gd name="T16" fmla="*/ 1030 w 2839"/>
                <a:gd name="T17" fmla="*/ 3140 h 3503"/>
                <a:gd name="T18" fmla="*/ 1307 w 2839"/>
                <a:gd name="T19" fmla="*/ 3298 h 3503"/>
                <a:gd name="T20" fmla="*/ 1434 w 2839"/>
                <a:gd name="T21" fmla="*/ 3340 h 3503"/>
                <a:gd name="T22" fmla="*/ 1719 w 2839"/>
                <a:gd name="T23" fmla="*/ 3198 h 3503"/>
                <a:gd name="T24" fmla="*/ 1976 w 2839"/>
                <a:gd name="T25" fmla="*/ 3012 h 3503"/>
                <a:gd name="T26" fmla="*/ 2200 w 2839"/>
                <a:gd name="T27" fmla="*/ 2787 h 3503"/>
                <a:gd name="T28" fmla="*/ 2390 w 2839"/>
                <a:gd name="T29" fmla="*/ 2526 h 3503"/>
                <a:gd name="T30" fmla="*/ 2536 w 2839"/>
                <a:gd name="T31" fmla="*/ 2235 h 3503"/>
                <a:gd name="T32" fmla="*/ 2631 w 2839"/>
                <a:gd name="T33" fmla="*/ 1925 h 3503"/>
                <a:gd name="T34" fmla="*/ 2676 w 2839"/>
                <a:gd name="T35" fmla="*/ 1601 h 3503"/>
                <a:gd name="T36" fmla="*/ 2677 w 2839"/>
                <a:gd name="T37" fmla="*/ 534 h 3503"/>
                <a:gd name="T38" fmla="*/ 2651 w 2839"/>
                <a:gd name="T39" fmla="*/ 509 h 3503"/>
                <a:gd name="T40" fmla="*/ 1419 w 2839"/>
                <a:gd name="T41" fmla="*/ 159 h 3503"/>
                <a:gd name="T42" fmla="*/ 1501 w 2839"/>
                <a:gd name="T43" fmla="*/ 7 h 3503"/>
                <a:gd name="T44" fmla="*/ 2726 w 2839"/>
                <a:gd name="T45" fmla="*/ 367 h 3503"/>
                <a:gd name="T46" fmla="*/ 2798 w 2839"/>
                <a:gd name="T47" fmla="*/ 428 h 3503"/>
                <a:gd name="T48" fmla="*/ 2836 w 2839"/>
                <a:gd name="T49" fmla="*/ 514 h 3503"/>
                <a:gd name="T50" fmla="*/ 2836 w 2839"/>
                <a:gd name="T51" fmla="*/ 1600 h 3503"/>
                <a:gd name="T52" fmla="*/ 2795 w 2839"/>
                <a:gd name="T53" fmla="*/ 1921 h 3503"/>
                <a:gd name="T54" fmla="*/ 2708 w 2839"/>
                <a:gd name="T55" fmla="*/ 2231 h 3503"/>
                <a:gd name="T56" fmla="*/ 2575 w 2839"/>
                <a:gd name="T57" fmla="*/ 2523 h 3503"/>
                <a:gd name="T58" fmla="*/ 2400 w 2839"/>
                <a:gd name="T59" fmla="*/ 2795 h 3503"/>
                <a:gd name="T60" fmla="*/ 2192 w 2839"/>
                <a:gd name="T61" fmla="*/ 3031 h 3503"/>
                <a:gd name="T62" fmla="*/ 1953 w 2839"/>
                <a:gd name="T63" fmla="*/ 3234 h 3503"/>
                <a:gd name="T64" fmla="*/ 1685 w 2839"/>
                <a:gd name="T65" fmla="*/ 3400 h 3503"/>
                <a:gd name="T66" fmla="*/ 1470 w 2839"/>
                <a:gd name="T67" fmla="*/ 3497 h 3503"/>
                <a:gd name="T68" fmla="*/ 1394 w 2839"/>
                <a:gd name="T69" fmla="*/ 3501 h 3503"/>
                <a:gd name="T70" fmla="*/ 1247 w 2839"/>
                <a:gd name="T71" fmla="*/ 3446 h 3503"/>
                <a:gd name="T72" fmla="*/ 972 w 2839"/>
                <a:gd name="T73" fmla="*/ 3292 h 3503"/>
                <a:gd name="T74" fmla="*/ 724 w 2839"/>
                <a:gd name="T75" fmla="*/ 3102 h 3503"/>
                <a:gd name="T76" fmla="*/ 504 w 2839"/>
                <a:gd name="T77" fmla="*/ 2877 h 3503"/>
                <a:gd name="T78" fmla="*/ 317 w 2839"/>
                <a:gd name="T79" fmla="*/ 2617 h 3503"/>
                <a:gd name="T80" fmla="*/ 169 w 2839"/>
                <a:gd name="T81" fmla="*/ 2330 h 3503"/>
                <a:gd name="T82" fmla="*/ 67 w 2839"/>
                <a:gd name="T83" fmla="*/ 2026 h 3503"/>
                <a:gd name="T84" fmla="*/ 11 w 2839"/>
                <a:gd name="T85" fmla="*/ 1709 h 3503"/>
                <a:gd name="T86" fmla="*/ 0 w 2839"/>
                <a:gd name="T87" fmla="*/ 547 h 3503"/>
                <a:gd name="T88" fmla="*/ 23 w 2839"/>
                <a:gd name="T89" fmla="*/ 455 h 3503"/>
                <a:gd name="T90" fmla="*/ 85 w 2839"/>
                <a:gd name="T91" fmla="*/ 383 h 3503"/>
                <a:gd name="T92" fmla="*/ 1284 w 2839"/>
                <a:gd name="T93" fmla="*/ 20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9" h="3503">
                  <a:moveTo>
                    <a:pt x="1419" y="159"/>
                  </a:moveTo>
                  <a:lnTo>
                    <a:pt x="1374" y="162"/>
                  </a:lnTo>
                  <a:lnTo>
                    <a:pt x="1329" y="173"/>
                  </a:lnTo>
                  <a:lnTo>
                    <a:pt x="188" y="509"/>
                  </a:lnTo>
                  <a:lnTo>
                    <a:pt x="177" y="514"/>
                  </a:lnTo>
                  <a:lnTo>
                    <a:pt x="168" y="523"/>
                  </a:lnTo>
                  <a:lnTo>
                    <a:pt x="162" y="534"/>
                  </a:lnTo>
                  <a:lnTo>
                    <a:pt x="160" y="547"/>
                  </a:lnTo>
                  <a:lnTo>
                    <a:pt x="160" y="1492"/>
                  </a:lnTo>
                  <a:lnTo>
                    <a:pt x="163" y="1601"/>
                  </a:lnTo>
                  <a:lnTo>
                    <a:pt x="171" y="1710"/>
                  </a:lnTo>
                  <a:lnTo>
                    <a:pt x="186" y="1818"/>
                  </a:lnTo>
                  <a:lnTo>
                    <a:pt x="206" y="1925"/>
                  </a:lnTo>
                  <a:lnTo>
                    <a:pt x="233" y="2030"/>
                  </a:lnTo>
                  <a:lnTo>
                    <a:pt x="265" y="2133"/>
                  </a:lnTo>
                  <a:lnTo>
                    <a:pt x="303" y="2235"/>
                  </a:lnTo>
                  <a:lnTo>
                    <a:pt x="346" y="2334"/>
                  </a:lnTo>
                  <a:lnTo>
                    <a:pt x="395" y="2431"/>
                  </a:lnTo>
                  <a:lnTo>
                    <a:pt x="449" y="2526"/>
                  </a:lnTo>
                  <a:lnTo>
                    <a:pt x="509" y="2618"/>
                  </a:lnTo>
                  <a:lnTo>
                    <a:pt x="571" y="2704"/>
                  </a:lnTo>
                  <a:lnTo>
                    <a:pt x="638" y="2787"/>
                  </a:lnTo>
                  <a:lnTo>
                    <a:pt x="709" y="2867"/>
                  </a:lnTo>
                  <a:lnTo>
                    <a:pt x="784" y="2941"/>
                  </a:lnTo>
                  <a:lnTo>
                    <a:pt x="863" y="3012"/>
                  </a:lnTo>
                  <a:lnTo>
                    <a:pt x="945" y="3079"/>
                  </a:lnTo>
                  <a:lnTo>
                    <a:pt x="1030" y="3140"/>
                  </a:lnTo>
                  <a:lnTo>
                    <a:pt x="1119" y="3198"/>
                  </a:lnTo>
                  <a:lnTo>
                    <a:pt x="1211" y="3250"/>
                  </a:lnTo>
                  <a:lnTo>
                    <a:pt x="1307" y="3298"/>
                  </a:lnTo>
                  <a:lnTo>
                    <a:pt x="1405" y="3340"/>
                  </a:lnTo>
                  <a:lnTo>
                    <a:pt x="1419" y="3343"/>
                  </a:lnTo>
                  <a:lnTo>
                    <a:pt x="1434" y="3340"/>
                  </a:lnTo>
                  <a:lnTo>
                    <a:pt x="1532" y="3298"/>
                  </a:lnTo>
                  <a:lnTo>
                    <a:pt x="1627" y="3250"/>
                  </a:lnTo>
                  <a:lnTo>
                    <a:pt x="1719" y="3198"/>
                  </a:lnTo>
                  <a:lnTo>
                    <a:pt x="1808" y="3140"/>
                  </a:lnTo>
                  <a:lnTo>
                    <a:pt x="1894" y="3079"/>
                  </a:lnTo>
                  <a:lnTo>
                    <a:pt x="1976" y="3012"/>
                  </a:lnTo>
                  <a:lnTo>
                    <a:pt x="2055" y="2941"/>
                  </a:lnTo>
                  <a:lnTo>
                    <a:pt x="2129" y="2867"/>
                  </a:lnTo>
                  <a:lnTo>
                    <a:pt x="2200" y="2787"/>
                  </a:lnTo>
                  <a:lnTo>
                    <a:pt x="2267" y="2704"/>
                  </a:lnTo>
                  <a:lnTo>
                    <a:pt x="2330" y="2618"/>
                  </a:lnTo>
                  <a:lnTo>
                    <a:pt x="2390" y="2526"/>
                  </a:lnTo>
                  <a:lnTo>
                    <a:pt x="2444" y="2431"/>
                  </a:lnTo>
                  <a:lnTo>
                    <a:pt x="2493" y="2334"/>
                  </a:lnTo>
                  <a:lnTo>
                    <a:pt x="2536" y="2235"/>
                  </a:lnTo>
                  <a:lnTo>
                    <a:pt x="2574" y="2133"/>
                  </a:lnTo>
                  <a:lnTo>
                    <a:pt x="2606" y="2030"/>
                  </a:lnTo>
                  <a:lnTo>
                    <a:pt x="2631" y="1925"/>
                  </a:lnTo>
                  <a:lnTo>
                    <a:pt x="2653" y="1818"/>
                  </a:lnTo>
                  <a:lnTo>
                    <a:pt x="2668" y="1710"/>
                  </a:lnTo>
                  <a:lnTo>
                    <a:pt x="2676" y="1601"/>
                  </a:lnTo>
                  <a:lnTo>
                    <a:pt x="2679" y="1492"/>
                  </a:lnTo>
                  <a:lnTo>
                    <a:pt x="2679" y="547"/>
                  </a:lnTo>
                  <a:lnTo>
                    <a:pt x="2677" y="534"/>
                  </a:lnTo>
                  <a:lnTo>
                    <a:pt x="2671" y="523"/>
                  </a:lnTo>
                  <a:lnTo>
                    <a:pt x="2662" y="514"/>
                  </a:lnTo>
                  <a:lnTo>
                    <a:pt x="2651" y="509"/>
                  </a:lnTo>
                  <a:lnTo>
                    <a:pt x="1510" y="173"/>
                  </a:lnTo>
                  <a:lnTo>
                    <a:pt x="1465" y="162"/>
                  </a:lnTo>
                  <a:lnTo>
                    <a:pt x="1419" y="159"/>
                  </a:lnTo>
                  <a:close/>
                  <a:moveTo>
                    <a:pt x="1392" y="0"/>
                  </a:moveTo>
                  <a:lnTo>
                    <a:pt x="1447" y="0"/>
                  </a:lnTo>
                  <a:lnTo>
                    <a:pt x="1501" y="7"/>
                  </a:lnTo>
                  <a:lnTo>
                    <a:pt x="1555" y="20"/>
                  </a:lnTo>
                  <a:lnTo>
                    <a:pt x="2695" y="356"/>
                  </a:lnTo>
                  <a:lnTo>
                    <a:pt x="2726" y="367"/>
                  </a:lnTo>
                  <a:lnTo>
                    <a:pt x="2754" y="383"/>
                  </a:lnTo>
                  <a:lnTo>
                    <a:pt x="2777" y="404"/>
                  </a:lnTo>
                  <a:lnTo>
                    <a:pt x="2798" y="428"/>
                  </a:lnTo>
                  <a:lnTo>
                    <a:pt x="2815" y="455"/>
                  </a:lnTo>
                  <a:lnTo>
                    <a:pt x="2828" y="483"/>
                  </a:lnTo>
                  <a:lnTo>
                    <a:pt x="2836" y="514"/>
                  </a:lnTo>
                  <a:lnTo>
                    <a:pt x="2839" y="547"/>
                  </a:lnTo>
                  <a:lnTo>
                    <a:pt x="2839" y="1492"/>
                  </a:lnTo>
                  <a:lnTo>
                    <a:pt x="2836" y="1600"/>
                  </a:lnTo>
                  <a:lnTo>
                    <a:pt x="2827" y="1709"/>
                  </a:lnTo>
                  <a:lnTo>
                    <a:pt x="2814" y="1815"/>
                  </a:lnTo>
                  <a:lnTo>
                    <a:pt x="2795" y="1921"/>
                  </a:lnTo>
                  <a:lnTo>
                    <a:pt x="2772" y="2026"/>
                  </a:lnTo>
                  <a:lnTo>
                    <a:pt x="2743" y="2129"/>
                  </a:lnTo>
                  <a:lnTo>
                    <a:pt x="2708" y="2231"/>
                  </a:lnTo>
                  <a:lnTo>
                    <a:pt x="2669" y="2330"/>
                  </a:lnTo>
                  <a:lnTo>
                    <a:pt x="2625" y="2428"/>
                  </a:lnTo>
                  <a:lnTo>
                    <a:pt x="2575" y="2523"/>
                  </a:lnTo>
                  <a:lnTo>
                    <a:pt x="2521" y="2617"/>
                  </a:lnTo>
                  <a:lnTo>
                    <a:pt x="2462" y="2708"/>
                  </a:lnTo>
                  <a:lnTo>
                    <a:pt x="2400" y="2795"/>
                  </a:lnTo>
                  <a:lnTo>
                    <a:pt x="2335" y="2877"/>
                  </a:lnTo>
                  <a:lnTo>
                    <a:pt x="2264" y="2955"/>
                  </a:lnTo>
                  <a:lnTo>
                    <a:pt x="2192" y="3031"/>
                  </a:lnTo>
                  <a:lnTo>
                    <a:pt x="2115" y="3102"/>
                  </a:lnTo>
                  <a:lnTo>
                    <a:pt x="2035" y="3170"/>
                  </a:lnTo>
                  <a:lnTo>
                    <a:pt x="1953" y="3234"/>
                  </a:lnTo>
                  <a:lnTo>
                    <a:pt x="1866" y="3292"/>
                  </a:lnTo>
                  <a:lnTo>
                    <a:pt x="1778" y="3349"/>
                  </a:lnTo>
                  <a:lnTo>
                    <a:pt x="1685" y="3400"/>
                  </a:lnTo>
                  <a:lnTo>
                    <a:pt x="1592" y="3446"/>
                  </a:lnTo>
                  <a:lnTo>
                    <a:pt x="1495" y="3488"/>
                  </a:lnTo>
                  <a:lnTo>
                    <a:pt x="1470" y="3497"/>
                  </a:lnTo>
                  <a:lnTo>
                    <a:pt x="1445" y="3501"/>
                  </a:lnTo>
                  <a:lnTo>
                    <a:pt x="1419" y="3503"/>
                  </a:lnTo>
                  <a:lnTo>
                    <a:pt x="1394" y="3501"/>
                  </a:lnTo>
                  <a:lnTo>
                    <a:pt x="1368" y="3497"/>
                  </a:lnTo>
                  <a:lnTo>
                    <a:pt x="1344" y="3488"/>
                  </a:lnTo>
                  <a:lnTo>
                    <a:pt x="1247" y="3446"/>
                  </a:lnTo>
                  <a:lnTo>
                    <a:pt x="1152" y="3400"/>
                  </a:lnTo>
                  <a:lnTo>
                    <a:pt x="1061" y="3349"/>
                  </a:lnTo>
                  <a:lnTo>
                    <a:pt x="972" y="3292"/>
                  </a:lnTo>
                  <a:lnTo>
                    <a:pt x="886" y="3234"/>
                  </a:lnTo>
                  <a:lnTo>
                    <a:pt x="803" y="3170"/>
                  </a:lnTo>
                  <a:lnTo>
                    <a:pt x="724" y="3102"/>
                  </a:lnTo>
                  <a:lnTo>
                    <a:pt x="647" y="3031"/>
                  </a:lnTo>
                  <a:lnTo>
                    <a:pt x="573" y="2955"/>
                  </a:lnTo>
                  <a:lnTo>
                    <a:pt x="504" y="2877"/>
                  </a:lnTo>
                  <a:lnTo>
                    <a:pt x="438" y="2795"/>
                  </a:lnTo>
                  <a:lnTo>
                    <a:pt x="377" y="2708"/>
                  </a:lnTo>
                  <a:lnTo>
                    <a:pt x="317" y="2617"/>
                  </a:lnTo>
                  <a:lnTo>
                    <a:pt x="263" y="2523"/>
                  </a:lnTo>
                  <a:lnTo>
                    <a:pt x="214" y="2428"/>
                  </a:lnTo>
                  <a:lnTo>
                    <a:pt x="169" y="2330"/>
                  </a:lnTo>
                  <a:lnTo>
                    <a:pt x="130" y="2231"/>
                  </a:lnTo>
                  <a:lnTo>
                    <a:pt x="96" y="2129"/>
                  </a:lnTo>
                  <a:lnTo>
                    <a:pt x="67" y="2026"/>
                  </a:lnTo>
                  <a:lnTo>
                    <a:pt x="42" y="1921"/>
                  </a:lnTo>
                  <a:lnTo>
                    <a:pt x="24" y="1815"/>
                  </a:lnTo>
                  <a:lnTo>
                    <a:pt x="11" y="1709"/>
                  </a:lnTo>
                  <a:lnTo>
                    <a:pt x="3" y="1600"/>
                  </a:lnTo>
                  <a:lnTo>
                    <a:pt x="0" y="1492"/>
                  </a:lnTo>
                  <a:lnTo>
                    <a:pt x="0" y="547"/>
                  </a:lnTo>
                  <a:lnTo>
                    <a:pt x="3" y="514"/>
                  </a:lnTo>
                  <a:lnTo>
                    <a:pt x="11" y="483"/>
                  </a:lnTo>
                  <a:lnTo>
                    <a:pt x="23" y="455"/>
                  </a:lnTo>
                  <a:lnTo>
                    <a:pt x="40" y="428"/>
                  </a:lnTo>
                  <a:lnTo>
                    <a:pt x="61" y="404"/>
                  </a:lnTo>
                  <a:lnTo>
                    <a:pt x="85" y="383"/>
                  </a:lnTo>
                  <a:lnTo>
                    <a:pt x="113" y="367"/>
                  </a:lnTo>
                  <a:lnTo>
                    <a:pt x="144" y="356"/>
                  </a:lnTo>
                  <a:lnTo>
                    <a:pt x="1284" y="20"/>
                  </a:lnTo>
                  <a:lnTo>
                    <a:pt x="1337" y="7"/>
                  </a:lnTo>
                  <a:lnTo>
                    <a:pt x="139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1" name="Freeform 143"/>
            <p:cNvSpPr>
              <a:spLocks noEditPoints="1"/>
            </p:cNvSpPr>
            <p:nvPr/>
          </p:nvSpPr>
          <p:spPr bwMode="auto">
            <a:xfrm>
              <a:off x="4532313" y="2760663"/>
              <a:ext cx="307975" cy="406400"/>
            </a:xfrm>
            <a:custGeom>
              <a:avLst/>
              <a:gdLst>
                <a:gd name="T0" fmla="*/ 160 w 1940"/>
                <a:gd name="T1" fmla="*/ 398 h 2563"/>
                <a:gd name="T2" fmla="*/ 163 w 1940"/>
                <a:gd name="T3" fmla="*/ 1132 h 2563"/>
                <a:gd name="T4" fmla="*/ 186 w 1940"/>
                <a:gd name="T5" fmla="*/ 1321 h 2563"/>
                <a:gd name="T6" fmla="*/ 231 w 1940"/>
                <a:gd name="T7" fmla="*/ 1504 h 2563"/>
                <a:gd name="T8" fmla="*/ 299 w 1940"/>
                <a:gd name="T9" fmla="*/ 1679 h 2563"/>
                <a:gd name="T10" fmla="*/ 387 w 1940"/>
                <a:gd name="T11" fmla="*/ 1845 h 2563"/>
                <a:gd name="T12" fmla="*/ 494 w 1940"/>
                <a:gd name="T13" fmla="*/ 1997 h 2563"/>
                <a:gd name="T14" fmla="*/ 613 w 1940"/>
                <a:gd name="T15" fmla="*/ 2131 h 2563"/>
                <a:gd name="T16" fmla="*/ 747 w 1940"/>
                <a:gd name="T17" fmla="*/ 2250 h 2563"/>
                <a:gd name="T18" fmla="*/ 893 w 1940"/>
                <a:gd name="T19" fmla="*/ 2353 h 2563"/>
                <a:gd name="T20" fmla="*/ 1047 w 1940"/>
                <a:gd name="T21" fmla="*/ 2353 h 2563"/>
                <a:gd name="T22" fmla="*/ 1194 w 1940"/>
                <a:gd name="T23" fmla="*/ 2250 h 2563"/>
                <a:gd name="T24" fmla="*/ 1327 w 1940"/>
                <a:gd name="T25" fmla="*/ 2131 h 2563"/>
                <a:gd name="T26" fmla="*/ 1447 w 1940"/>
                <a:gd name="T27" fmla="*/ 1997 h 2563"/>
                <a:gd name="T28" fmla="*/ 1554 w 1940"/>
                <a:gd name="T29" fmla="*/ 1845 h 2563"/>
                <a:gd name="T30" fmla="*/ 1642 w 1940"/>
                <a:gd name="T31" fmla="*/ 1679 h 2563"/>
                <a:gd name="T32" fmla="*/ 1709 w 1940"/>
                <a:gd name="T33" fmla="*/ 1504 h 2563"/>
                <a:gd name="T34" fmla="*/ 1755 w 1940"/>
                <a:gd name="T35" fmla="*/ 1321 h 2563"/>
                <a:gd name="T36" fmla="*/ 1778 w 1940"/>
                <a:gd name="T37" fmla="*/ 1132 h 2563"/>
                <a:gd name="T38" fmla="*/ 1780 w 1940"/>
                <a:gd name="T39" fmla="*/ 398 h 2563"/>
                <a:gd name="T40" fmla="*/ 959 w 1940"/>
                <a:gd name="T41" fmla="*/ 0 h 2563"/>
                <a:gd name="T42" fmla="*/ 1004 w 1940"/>
                <a:gd name="T43" fmla="*/ 4 h 2563"/>
                <a:gd name="T44" fmla="*/ 1878 w 1940"/>
                <a:gd name="T45" fmla="*/ 264 h 2563"/>
                <a:gd name="T46" fmla="*/ 1916 w 1940"/>
                <a:gd name="T47" fmla="*/ 297 h 2563"/>
                <a:gd name="T48" fmla="*/ 1938 w 1940"/>
                <a:gd name="T49" fmla="*/ 343 h 2563"/>
                <a:gd name="T50" fmla="*/ 1940 w 1940"/>
                <a:gd name="T51" fmla="*/ 1038 h 2563"/>
                <a:gd name="T52" fmla="*/ 1929 w 1940"/>
                <a:gd name="T53" fmla="*/ 1228 h 2563"/>
                <a:gd name="T54" fmla="*/ 1898 w 1940"/>
                <a:gd name="T55" fmla="*/ 1415 h 2563"/>
                <a:gd name="T56" fmla="*/ 1846 w 1940"/>
                <a:gd name="T57" fmla="*/ 1596 h 2563"/>
                <a:gd name="T58" fmla="*/ 1775 w 1940"/>
                <a:gd name="T59" fmla="*/ 1771 h 2563"/>
                <a:gd name="T60" fmla="*/ 1684 w 1940"/>
                <a:gd name="T61" fmla="*/ 1936 h 2563"/>
                <a:gd name="T62" fmla="*/ 1577 w 1940"/>
                <a:gd name="T63" fmla="*/ 2090 h 2563"/>
                <a:gd name="T64" fmla="*/ 1458 w 1940"/>
                <a:gd name="T65" fmla="*/ 2226 h 2563"/>
                <a:gd name="T66" fmla="*/ 1325 w 1940"/>
                <a:gd name="T67" fmla="*/ 2349 h 2563"/>
                <a:gd name="T68" fmla="*/ 1181 w 1940"/>
                <a:gd name="T69" fmla="*/ 2457 h 2563"/>
                <a:gd name="T70" fmla="*/ 1026 w 1940"/>
                <a:gd name="T71" fmla="*/ 2549 h 2563"/>
                <a:gd name="T72" fmla="*/ 990 w 1940"/>
                <a:gd name="T73" fmla="*/ 2561 h 2563"/>
                <a:gd name="T74" fmla="*/ 951 w 1940"/>
                <a:gd name="T75" fmla="*/ 2561 h 2563"/>
                <a:gd name="T76" fmla="*/ 915 w 1940"/>
                <a:gd name="T77" fmla="*/ 2549 h 2563"/>
                <a:gd name="T78" fmla="*/ 760 w 1940"/>
                <a:gd name="T79" fmla="*/ 2457 h 2563"/>
                <a:gd name="T80" fmla="*/ 615 w 1940"/>
                <a:gd name="T81" fmla="*/ 2349 h 2563"/>
                <a:gd name="T82" fmla="*/ 483 w 1940"/>
                <a:gd name="T83" fmla="*/ 2226 h 2563"/>
                <a:gd name="T84" fmla="*/ 364 w 1940"/>
                <a:gd name="T85" fmla="*/ 2090 h 2563"/>
                <a:gd name="T86" fmla="*/ 256 w 1940"/>
                <a:gd name="T87" fmla="*/ 1936 h 2563"/>
                <a:gd name="T88" fmla="*/ 166 w 1940"/>
                <a:gd name="T89" fmla="*/ 1771 h 2563"/>
                <a:gd name="T90" fmla="*/ 94 w 1940"/>
                <a:gd name="T91" fmla="*/ 1596 h 2563"/>
                <a:gd name="T92" fmla="*/ 43 w 1940"/>
                <a:gd name="T93" fmla="*/ 1415 h 2563"/>
                <a:gd name="T94" fmla="*/ 11 w 1940"/>
                <a:gd name="T95" fmla="*/ 1228 h 2563"/>
                <a:gd name="T96" fmla="*/ 0 w 1940"/>
                <a:gd name="T97" fmla="*/ 1038 h 2563"/>
                <a:gd name="T98" fmla="*/ 3 w 1940"/>
                <a:gd name="T99" fmla="*/ 343 h 2563"/>
                <a:gd name="T100" fmla="*/ 24 w 1940"/>
                <a:gd name="T101" fmla="*/ 297 h 2563"/>
                <a:gd name="T102" fmla="*/ 63 w 1940"/>
                <a:gd name="T103" fmla="*/ 264 h 2563"/>
                <a:gd name="T104" fmla="*/ 936 w 1940"/>
                <a:gd name="T105" fmla="*/ 4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0" h="2563">
                  <a:moveTo>
                    <a:pt x="970" y="160"/>
                  </a:moveTo>
                  <a:lnTo>
                    <a:pt x="160" y="398"/>
                  </a:lnTo>
                  <a:lnTo>
                    <a:pt x="160" y="1038"/>
                  </a:lnTo>
                  <a:lnTo>
                    <a:pt x="163" y="1132"/>
                  </a:lnTo>
                  <a:lnTo>
                    <a:pt x="171" y="1227"/>
                  </a:lnTo>
                  <a:lnTo>
                    <a:pt x="186" y="1321"/>
                  </a:lnTo>
                  <a:lnTo>
                    <a:pt x="205" y="1413"/>
                  </a:lnTo>
                  <a:lnTo>
                    <a:pt x="231" y="1504"/>
                  </a:lnTo>
                  <a:lnTo>
                    <a:pt x="263" y="1592"/>
                  </a:lnTo>
                  <a:lnTo>
                    <a:pt x="299" y="1679"/>
                  </a:lnTo>
                  <a:lnTo>
                    <a:pt x="340" y="1763"/>
                  </a:lnTo>
                  <a:lnTo>
                    <a:pt x="387" y="1845"/>
                  </a:lnTo>
                  <a:lnTo>
                    <a:pt x="439" y="1925"/>
                  </a:lnTo>
                  <a:lnTo>
                    <a:pt x="494" y="1997"/>
                  </a:lnTo>
                  <a:lnTo>
                    <a:pt x="551" y="2065"/>
                  </a:lnTo>
                  <a:lnTo>
                    <a:pt x="613" y="2131"/>
                  </a:lnTo>
                  <a:lnTo>
                    <a:pt x="679" y="2193"/>
                  </a:lnTo>
                  <a:lnTo>
                    <a:pt x="747" y="2250"/>
                  </a:lnTo>
                  <a:lnTo>
                    <a:pt x="818" y="2303"/>
                  </a:lnTo>
                  <a:lnTo>
                    <a:pt x="893" y="2353"/>
                  </a:lnTo>
                  <a:lnTo>
                    <a:pt x="970" y="2398"/>
                  </a:lnTo>
                  <a:lnTo>
                    <a:pt x="1047" y="2353"/>
                  </a:lnTo>
                  <a:lnTo>
                    <a:pt x="1122" y="2303"/>
                  </a:lnTo>
                  <a:lnTo>
                    <a:pt x="1194" y="2250"/>
                  </a:lnTo>
                  <a:lnTo>
                    <a:pt x="1262" y="2193"/>
                  </a:lnTo>
                  <a:lnTo>
                    <a:pt x="1327" y="2131"/>
                  </a:lnTo>
                  <a:lnTo>
                    <a:pt x="1389" y="2065"/>
                  </a:lnTo>
                  <a:lnTo>
                    <a:pt x="1447" y="1997"/>
                  </a:lnTo>
                  <a:lnTo>
                    <a:pt x="1500" y="1925"/>
                  </a:lnTo>
                  <a:lnTo>
                    <a:pt x="1554" y="1845"/>
                  </a:lnTo>
                  <a:lnTo>
                    <a:pt x="1600" y="1763"/>
                  </a:lnTo>
                  <a:lnTo>
                    <a:pt x="1642" y="1679"/>
                  </a:lnTo>
                  <a:lnTo>
                    <a:pt x="1678" y="1592"/>
                  </a:lnTo>
                  <a:lnTo>
                    <a:pt x="1709" y="1504"/>
                  </a:lnTo>
                  <a:lnTo>
                    <a:pt x="1734" y="1413"/>
                  </a:lnTo>
                  <a:lnTo>
                    <a:pt x="1755" y="1321"/>
                  </a:lnTo>
                  <a:lnTo>
                    <a:pt x="1770" y="1227"/>
                  </a:lnTo>
                  <a:lnTo>
                    <a:pt x="1778" y="1132"/>
                  </a:lnTo>
                  <a:lnTo>
                    <a:pt x="1780" y="1038"/>
                  </a:lnTo>
                  <a:lnTo>
                    <a:pt x="1780" y="398"/>
                  </a:lnTo>
                  <a:lnTo>
                    <a:pt x="970" y="160"/>
                  </a:lnTo>
                  <a:close/>
                  <a:moveTo>
                    <a:pt x="959" y="0"/>
                  </a:moveTo>
                  <a:lnTo>
                    <a:pt x="982" y="0"/>
                  </a:lnTo>
                  <a:lnTo>
                    <a:pt x="1004" y="4"/>
                  </a:lnTo>
                  <a:lnTo>
                    <a:pt x="1855" y="255"/>
                  </a:lnTo>
                  <a:lnTo>
                    <a:pt x="1878" y="264"/>
                  </a:lnTo>
                  <a:lnTo>
                    <a:pt x="1899" y="279"/>
                  </a:lnTo>
                  <a:lnTo>
                    <a:pt x="1916" y="297"/>
                  </a:lnTo>
                  <a:lnTo>
                    <a:pt x="1929" y="320"/>
                  </a:lnTo>
                  <a:lnTo>
                    <a:pt x="1938" y="343"/>
                  </a:lnTo>
                  <a:lnTo>
                    <a:pt x="1940" y="369"/>
                  </a:lnTo>
                  <a:lnTo>
                    <a:pt x="1940" y="1038"/>
                  </a:lnTo>
                  <a:lnTo>
                    <a:pt x="1938" y="1133"/>
                  </a:lnTo>
                  <a:lnTo>
                    <a:pt x="1929" y="1228"/>
                  </a:lnTo>
                  <a:lnTo>
                    <a:pt x="1916" y="1322"/>
                  </a:lnTo>
                  <a:lnTo>
                    <a:pt x="1898" y="1415"/>
                  </a:lnTo>
                  <a:lnTo>
                    <a:pt x="1875" y="1507"/>
                  </a:lnTo>
                  <a:lnTo>
                    <a:pt x="1846" y="1596"/>
                  </a:lnTo>
                  <a:lnTo>
                    <a:pt x="1813" y="1684"/>
                  </a:lnTo>
                  <a:lnTo>
                    <a:pt x="1775" y="1771"/>
                  </a:lnTo>
                  <a:lnTo>
                    <a:pt x="1732" y="1855"/>
                  </a:lnTo>
                  <a:lnTo>
                    <a:pt x="1684" y="1936"/>
                  </a:lnTo>
                  <a:lnTo>
                    <a:pt x="1631" y="2016"/>
                  </a:lnTo>
                  <a:lnTo>
                    <a:pt x="1577" y="2090"/>
                  </a:lnTo>
                  <a:lnTo>
                    <a:pt x="1519" y="2159"/>
                  </a:lnTo>
                  <a:lnTo>
                    <a:pt x="1458" y="2226"/>
                  </a:lnTo>
                  <a:lnTo>
                    <a:pt x="1393" y="2289"/>
                  </a:lnTo>
                  <a:lnTo>
                    <a:pt x="1325" y="2349"/>
                  </a:lnTo>
                  <a:lnTo>
                    <a:pt x="1255" y="2404"/>
                  </a:lnTo>
                  <a:lnTo>
                    <a:pt x="1181" y="2457"/>
                  </a:lnTo>
                  <a:lnTo>
                    <a:pt x="1104" y="2505"/>
                  </a:lnTo>
                  <a:lnTo>
                    <a:pt x="1026" y="2549"/>
                  </a:lnTo>
                  <a:lnTo>
                    <a:pt x="1008" y="2557"/>
                  </a:lnTo>
                  <a:lnTo>
                    <a:pt x="990" y="2561"/>
                  </a:lnTo>
                  <a:lnTo>
                    <a:pt x="970" y="2563"/>
                  </a:lnTo>
                  <a:lnTo>
                    <a:pt x="951" y="2561"/>
                  </a:lnTo>
                  <a:lnTo>
                    <a:pt x="933" y="2557"/>
                  </a:lnTo>
                  <a:lnTo>
                    <a:pt x="915" y="2549"/>
                  </a:lnTo>
                  <a:lnTo>
                    <a:pt x="836" y="2505"/>
                  </a:lnTo>
                  <a:lnTo>
                    <a:pt x="760" y="2457"/>
                  </a:lnTo>
                  <a:lnTo>
                    <a:pt x="686" y="2404"/>
                  </a:lnTo>
                  <a:lnTo>
                    <a:pt x="615" y="2349"/>
                  </a:lnTo>
                  <a:lnTo>
                    <a:pt x="548" y="2289"/>
                  </a:lnTo>
                  <a:lnTo>
                    <a:pt x="483" y="2226"/>
                  </a:lnTo>
                  <a:lnTo>
                    <a:pt x="421" y="2159"/>
                  </a:lnTo>
                  <a:lnTo>
                    <a:pt x="364" y="2090"/>
                  </a:lnTo>
                  <a:lnTo>
                    <a:pt x="310" y="2016"/>
                  </a:lnTo>
                  <a:lnTo>
                    <a:pt x="256" y="1936"/>
                  </a:lnTo>
                  <a:lnTo>
                    <a:pt x="209" y="1855"/>
                  </a:lnTo>
                  <a:lnTo>
                    <a:pt x="166" y="1771"/>
                  </a:lnTo>
                  <a:lnTo>
                    <a:pt x="128" y="1684"/>
                  </a:lnTo>
                  <a:lnTo>
                    <a:pt x="94" y="1596"/>
                  </a:lnTo>
                  <a:lnTo>
                    <a:pt x="66" y="1507"/>
                  </a:lnTo>
                  <a:lnTo>
                    <a:pt x="43" y="1415"/>
                  </a:lnTo>
                  <a:lnTo>
                    <a:pt x="24" y="1322"/>
                  </a:lnTo>
                  <a:lnTo>
                    <a:pt x="11" y="1228"/>
                  </a:lnTo>
                  <a:lnTo>
                    <a:pt x="3" y="1133"/>
                  </a:lnTo>
                  <a:lnTo>
                    <a:pt x="0" y="1038"/>
                  </a:lnTo>
                  <a:lnTo>
                    <a:pt x="0" y="369"/>
                  </a:lnTo>
                  <a:lnTo>
                    <a:pt x="3" y="343"/>
                  </a:lnTo>
                  <a:lnTo>
                    <a:pt x="12" y="320"/>
                  </a:lnTo>
                  <a:lnTo>
                    <a:pt x="24" y="297"/>
                  </a:lnTo>
                  <a:lnTo>
                    <a:pt x="41" y="279"/>
                  </a:lnTo>
                  <a:lnTo>
                    <a:pt x="63" y="264"/>
                  </a:lnTo>
                  <a:lnTo>
                    <a:pt x="86" y="255"/>
                  </a:lnTo>
                  <a:lnTo>
                    <a:pt x="936" y="4"/>
                  </a:lnTo>
                  <a:lnTo>
                    <a:pt x="95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72" name="Group 32"/>
          <p:cNvGrpSpPr/>
          <p:nvPr/>
        </p:nvGrpSpPr>
        <p:grpSpPr>
          <a:xfrm>
            <a:off x="1724138" y="4277973"/>
            <a:ext cx="334963" cy="557212"/>
            <a:chOff x="3584575" y="2687638"/>
            <a:chExt cx="334963" cy="557212"/>
          </a:xfrm>
          <a:solidFill>
            <a:srgbClr val="B78EF9"/>
          </a:solidFill>
        </p:grpSpPr>
        <p:sp>
          <p:nvSpPr>
            <p:cNvPr id="173" name="Freeform 148"/>
            <p:cNvSpPr>
              <a:spLocks noEditPoints="1"/>
            </p:cNvSpPr>
            <p:nvPr/>
          </p:nvSpPr>
          <p:spPr bwMode="auto">
            <a:xfrm>
              <a:off x="3721100" y="3143250"/>
              <a:ext cx="61913" cy="61912"/>
            </a:xfrm>
            <a:custGeom>
              <a:avLst/>
              <a:gdLst>
                <a:gd name="T0" fmla="*/ 194 w 389"/>
                <a:gd name="T1" fmla="*/ 135 h 389"/>
                <a:gd name="T2" fmla="*/ 175 w 389"/>
                <a:gd name="T3" fmla="*/ 138 h 389"/>
                <a:gd name="T4" fmla="*/ 159 w 389"/>
                <a:gd name="T5" fmla="*/ 146 h 389"/>
                <a:gd name="T6" fmla="*/ 147 w 389"/>
                <a:gd name="T7" fmla="*/ 159 h 389"/>
                <a:gd name="T8" fmla="*/ 138 w 389"/>
                <a:gd name="T9" fmla="*/ 175 h 389"/>
                <a:gd name="T10" fmla="*/ 135 w 389"/>
                <a:gd name="T11" fmla="*/ 194 h 389"/>
                <a:gd name="T12" fmla="*/ 138 w 389"/>
                <a:gd name="T13" fmla="*/ 213 h 389"/>
                <a:gd name="T14" fmla="*/ 147 w 389"/>
                <a:gd name="T15" fmla="*/ 229 h 389"/>
                <a:gd name="T16" fmla="*/ 159 w 389"/>
                <a:gd name="T17" fmla="*/ 242 h 389"/>
                <a:gd name="T18" fmla="*/ 175 w 389"/>
                <a:gd name="T19" fmla="*/ 251 h 389"/>
                <a:gd name="T20" fmla="*/ 194 w 389"/>
                <a:gd name="T21" fmla="*/ 254 h 389"/>
                <a:gd name="T22" fmla="*/ 214 w 389"/>
                <a:gd name="T23" fmla="*/ 251 h 389"/>
                <a:gd name="T24" fmla="*/ 229 w 389"/>
                <a:gd name="T25" fmla="*/ 242 h 389"/>
                <a:gd name="T26" fmla="*/ 243 w 389"/>
                <a:gd name="T27" fmla="*/ 229 h 389"/>
                <a:gd name="T28" fmla="*/ 252 w 389"/>
                <a:gd name="T29" fmla="*/ 213 h 389"/>
                <a:gd name="T30" fmla="*/ 255 w 389"/>
                <a:gd name="T31" fmla="*/ 194 h 389"/>
                <a:gd name="T32" fmla="*/ 252 w 389"/>
                <a:gd name="T33" fmla="*/ 175 h 389"/>
                <a:gd name="T34" fmla="*/ 243 w 389"/>
                <a:gd name="T35" fmla="*/ 159 h 389"/>
                <a:gd name="T36" fmla="*/ 229 w 389"/>
                <a:gd name="T37" fmla="*/ 146 h 389"/>
                <a:gd name="T38" fmla="*/ 214 w 389"/>
                <a:gd name="T39" fmla="*/ 138 h 389"/>
                <a:gd name="T40" fmla="*/ 194 w 389"/>
                <a:gd name="T41" fmla="*/ 135 h 389"/>
                <a:gd name="T42" fmla="*/ 194 w 389"/>
                <a:gd name="T43" fmla="*/ 0 h 389"/>
                <a:gd name="T44" fmla="*/ 229 w 389"/>
                <a:gd name="T45" fmla="*/ 3 h 389"/>
                <a:gd name="T46" fmla="*/ 262 w 389"/>
                <a:gd name="T47" fmla="*/ 11 h 389"/>
                <a:gd name="T48" fmla="*/ 293 w 389"/>
                <a:gd name="T49" fmla="*/ 26 h 389"/>
                <a:gd name="T50" fmla="*/ 320 w 389"/>
                <a:gd name="T51" fmla="*/ 45 h 389"/>
                <a:gd name="T52" fmla="*/ 343 w 389"/>
                <a:gd name="T53" fmla="*/ 69 h 389"/>
                <a:gd name="T54" fmla="*/ 362 w 389"/>
                <a:gd name="T55" fmla="*/ 96 h 389"/>
                <a:gd name="T56" fmla="*/ 377 w 389"/>
                <a:gd name="T57" fmla="*/ 126 h 389"/>
                <a:gd name="T58" fmla="*/ 386 w 389"/>
                <a:gd name="T59" fmla="*/ 159 h 389"/>
                <a:gd name="T60" fmla="*/ 389 w 389"/>
                <a:gd name="T61" fmla="*/ 194 h 389"/>
                <a:gd name="T62" fmla="*/ 386 w 389"/>
                <a:gd name="T63" fmla="*/ 229 h 389"/>
                <a:gd name="T64" fmla="*/ 377 w 389"/>
                <a:gd name="T65" fmla="*/ 262 h 389"/>
                <a:gd name="T66" fmla="*/ 362 w 389"/>
                <a:gd name="T67" fmla="*/ 292 h 389"/>
                <a:gd name="T68" fmla="*/ 343 w 389"/>
                <a:gd name="T69" fmla="*/ 320 h 389"/>
                <a:gd name="T70" fmla="*/ 320 w 389"/>
                <a:gd name="T71" fmla="*/ 343 h 389"/>
                <a:gd name="T72" fmla="*/ 293 w 389"/>
                <a:gd name="T73" fmla="*/ 362 h 389"/>
                <a:gd name="T74" fmla="*/ 262 w 389"/>
                <a:gd name="T75" fmla="*/ 377 h 389"/>
                <a:gd name="T76" fmla="*/ 229 w 389"/>
                <a:gd name="T77" fmla="*/ 386 h 389"/>
                <a:gd name="T78" fmla="*/ 194 w 389"/>
                <a:gd name="T79" fmla="*/ 389 h 389"/>
                <a:gd name="T80" fmla="*/ 159 w 389"/>
                <a:gd name="T81" fmla="*/ 386 h 389"/>
                <a:gd name="T82" fmla="*/ 126 w 389"/>
                <a:gd name="T83" fmla="*/ 377 h 389"/>
                <a:gd name="T84" fmla="*/ 97 w 389"/>
                <a:gd name="T85" fmla="*/ 362 h 389"/>
                <a:gd name="T86" fmla="*/ 69 w 389"/>
                <a:gd name="T87" fmla="*/ 343 h 389"/>
                <a:gd name="T88" fmla="*/ 46 w 389"/>
                <a:gd name="T89" fmla="*/ 320 h 389"/>
                <a:gd name="T90" fmla="*/ 26 w 389"/>
                <a:gd name="T91" fmla="*/ 292 h 389"/>
                <a:gd name="T92" fmla="*/ 13 w 389"/>
                <a:gd name="T93" fmla="*/ 262 h 389"/>
                <a:gd name="T94" fmla="*/ 3 w 389"/>
                <a:gd name="T95" fmla="*/ 229 h 389"/>
                <a:gd name="T96" fmla="*/ 0 w 389"/>
                <a:gd name="T97" fmla="*/ 194 h 389"/>
                <a:gd name="T98" fmla="*/ 3 w 389"/>
                <a:gd name="T99" fmla="*/ 159 h 389"/>
                <a:gd name="T100" fmla="*/ 13 w 389"/>
                <a:gd name="T101" fmla="*/ 126 h 389"/>
                <a:gd name="T102" fmla="*/ 26 w 389"/>
                <a:gd name="T103" fmla="*/ 96 h 389"/>
                <a:gd name="T104" fmla="*/ 46 w 389"/>
                <a:gd name="T105" fmla="*/ 69 h 389"/>
                <a:gd name="T106" fmla="*/ 69 w 389"/>
                <a:gd name="T107" fmla="*/ 45 h 389"/>
                <a:gd name="T108" fmla="*/ 97 w 389"/>
                <a:gd name="T109" fmla="*/ 26 h 389"/>
                <a:gd name="T110" fmla="*/ 126 w 389"/>
                <a:gd name="T111" fmla="*/ 11 h 389"/>
                <a:gd name="T112" fmla="*/ 159 w 389"/>
                <a:gd name="T113" fmla="*/ 3 h 389"/>
                <a:gd name="T114" fmla="*/ 194 w 389"/>
                <a:gd name="T115"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9" h="389">
                  <a:moveTo>
                    <a:pt x="194" y="135"/>
                  </a:moveTo>
                  <a:lnTo>
                    <a:pt x="175" y="138"/>
                  </a:lnTo>
                  <a:lnTo>
                    <a:pt x="159" y="146"/>
                  </a:lnTo>
                  <a:lnTo>
                    <a:pt x="147" y="159"/>
                  </a:lnTo>
                  <a:lnTo>
                    <a:pt x="138" y="175"/>
                  </a:lnTo>
                  <a:lnTo>
                    <a:pt x="135" y="194"/>
                  </a:lnTo>
                  <a:lnTo>
                    <a:pt x="138" y="213"/>
                  </a:lnTo>
                  <a:lnTo>
                    <a:pt x="147" y="229"/>
                  </a:lnTo>
                  <a:lnTo>
                    <a:pt x="159" y="242"/>
                  </a:lnTo>
                  <a:lnTo>
                    <a:pt x="175" y="251"/>
                  </a:lnTo>
                  <a:lnTo>
                    <a:pt x="194" y="254"/>
                  </a:lnTo>
                  <a:lnTo>
                    <a:pt x="214" y="251"/>
                  </a:lnTo>
                  <a:lnTo>
                    <a:pt x="229" y="242"/>
                  </a:lnTo>
                  <a:lnTo>
                    <a:pt x="243" y="229"/>
                  </a:lnTo>
                  <a:lnTo>
                    <a:pt x="252" y="213"/>
                  </a:lnTo>
                  <a:lnTo>
                    <a:pt x="255" y="194"/>
                  </a:lnTo>
                  <a:lnTo>
                    <a:pt x="252" y="175"/>
                  </a:lnTo>
                  <a:lnTo>
                    <a:pt x="243" y="159"/>
                  </a:lnTo>
                  <a:lnTo>
                    <a:pt x="229" y="146"/>
                  </a:lnTo>
                  <a:lnTo>
                    <a:pt x="214" y="138"/>
                  </a:lnTo>
                  <a:lnTo>
                    <a:pt x="194" y="135"/>
                  </a:lnTo>
                  <a:close/>
                  <a:moveTo>
                    <a:pt x="194" y="0"/>
                  </a:moveTo>
                  <a:lnTo>
                    <a:pt x="229" y="3"/>
                  </a:lnTo>
                  <a:lnTo>
                    <a:pt x="262" y="11"/>
                  </a:lnTo>
                  <a:lnTo>
                    <a:pt x="293" y="26"/>
                  </a:lnTo>
                  <a:lnTo>
                    <a:pt x="320" y="45"/>
                  </a:lnTo>
                  <a:lnTo>
                    <a:pt x="343" y="69"/>
                  </a:lnTo>
                  <a:lnTo>
                    <a:pt x="362" y="96"/>
                  </a:lnTo>
                  <a:lnTo>
                    <a:pt x="377" y="126"/>
                  </a:lnTo>
                  <a:lnTo>
                    <a:pt x="386" y="159"/>
                  </a:lnTo>
                  <a:lnTo>
                    <a:pt x="389" y="194"/>
                  </a:lnTo>
                  <a:lnTo>
                    <a:pt x="386" y="229"/>
                  </a:lnTo>
                  <a:lnTo>
                    <a:pt x="377" y="262"/>
                  </a:lnTo>
                  <a:lnTo>
                    <a:pt x="362" y="292"/>
                  </a:lnTo>
                  <a:lnTo>
                    <a:pt x="343" y="320"/>
                  </a:lnTo>
                  <a:lnTo>
                    <a:pt x="320" y="343"/>
                  </a:lnTo>
                  <a:lnTo>
                    <a:pt x="293" y="362"/>
                  </a:lnTo>
                  <a:lnTo>
                    <a:pt x="262" y="377"/>
                  </a:lnTo>
                  <a:lnTo>
                    <a:pt x="229" y="386"/>
                  </a:lnTo>
                  <a:lnTo>
                    <a:pt x="194" y="389"/>
                  </a:lnTo>
                  <a:lnTo>
                    <a:pt x="159" y="386"/>
                  </a:lnTo>
                  <a:lnTo>
                    <a:pt x="126" y="377"/>
                  </a:lnTo>
                  <a:lnTo>
                    <a:pt x="97" y="362"/>
                  </a:lnTo>
                  <a:lnTo>
                    <a:pt x="69" y="343"/>
                  </a:lnTo>
                  <a:lnTo>
                    <a:pt x="46" y="320"/>
                  </a:lnTo>
                  <a:lnTo>
                    <a:pt x="26" y="292"/>
                  </a:lnTo>
                  <a:lnTo>
                    <a:pt x="13" y="262"/>
                  </a:lnTo>
                  <a:lnTo>
                    <a:pt x="3" y="229"/>
                  </a:lnTo>
                  <a:lnTo>
                    <a:pt x="0" y="194"/>
                  </a:lnTo>
                  <a:lnTo>
                    <a:pt x="3" y="159"/>
                  </a:lnTo>
                  <a:lnTo>
                    <a:pt x="13" y="126"/>
                  </a:lnTo>
                  <a:lnTo>
                    <a:pt x="26" y="96"/>
                  </a:lnTo>
                  <a:lnTo>
                    <a:pt x="46" y="69"/>
                  </a:lnTo>
                  <a:lnTo>
                    <a:pt x="69" y="45"/>
                  </a:lnTo>
                  <a:lnTo>
                    <a:pt x="97" y="26"/>
                  </a:lnTo>
                  <a:lnTo>
                    <a:pt x="126" y="11"/>
                  </a:lnTo>
                  <a:lnTo>
                    <a:pt x="159" y="3"/>
                  </a:lnTo>
                  <a:lnTo>
                    <a:pt x="19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4" name="Freeform 149"/>
            <p:cNvSpPr/>
            <p:nvPr/>
          </p:nvSpPr>
          <p:spPr bwMode="auto">
            <a:xfrm>
              <a:off x="3736975" y="2732088"/>
              <a:ext cx="76200" cy="22225"/>
            </a:xfrm>
            <a:custGeom>
              <a:avLst/>
              <a:gdLst>
                <a:gd name="T0" fmla="*/ 71 w 487"/>
                <a:gd name="T1" fmla="*/ 0 h 142"/>
                <a:gd name="T2" fmla="*/ 416 w 487"/>
                <a:gd name="T3" fmla="*/ 0 h 142"/>
                <a:gd name="T4" fmla="*/ 434 w 487"/>
                <a:gd name="T5" fmla="*/ 2 h 142"/>
                <a:gd name="T6" fmla="*/ 451 w 487"/>
                <a:gd name="T7" fmla="*/ 9 h 142"/>
                <a:gd name="T8" fmla="*/ 466 w 487"/>
                <a:gd name="T9" fmla="*/ 20 h 142"/>
                <a:gd name="T10" fmla="*/ 477 w 487"/>
                <a:gd name="T11" fmla="*/ 35 h 142"/>
                <a:gd name="T12" fmla="*/ 484 w 487"/>
                <a:gd name="T13" fmla="*/ 52 h 142"/>
                <a:gd name="T14" fmla="*/ 487 w 487"/>
                <a:gd name="T15" fmla="*/ 71 h 142"/>
                <a:gd name="T16" fmla="*/ 484 w 487"/>
                <a:gd name="T17" fmla="*/ 89 h 142"/>
                <a:gd name="T18" fmla="*/ 477 w 487"/>
                <a:gd name="T19" fmla="*/ 106 h 142"/>
                <a:gd name="T20" fmla="*/ 466 w 487"/>
                <a:gd name="T21" fmla="*/ 121 h 142"/>
                <a:gd name="T22" fmla="*/ 451 w 487"/>
                <a:gd name="T23" fmla="*/ 132 h 142"/>
                <a:gd name="T24" fmla="*/ 434 w 487"/>
                <a:gd name="T25" fmla="*/ 139 h 142"/>
                <a:gd name="T26" fmla="*/ 416 w 487"/>
                <a:gd name="T27" fmla="*/ 142 h 142"/>
                <a:gd name="T28" fmla="*/ 71 w 487"/>
                <a:gd name="T29" fmla="*/ 142 h 142"/>
                <a:gd name="T30" fmla="*/ 52 w 487"/>
                <a:gd name="T31" fmla="*/ 139 h 142"/>
                <a:gd name="T32" fmla="*/ 35 w 487"/>
                <a:gd name="T33" fmla="*/ 132 h 142"/>
                <a:gd name="T34" fmla="*/ 20 w 487"/>
                <a:gd name="T35" fmla="*/ 121 h 142"/>
                <a:gd name="T36" fmla="*/ 9 w 487"/>
                <a:gd name="T37" fmla="*/ 106 h 142"/>
                <a:gd name="T38" fmla="*/ 2 w 487"/>
                <a:gd name="T39" fmla="*/ 89 h 142"/>
                <a:gd name="T40" fmla="*/ 0 w 487"/>
                <a:gd name="T41" fmla="*/ 71 h 142"/>
                <a:gd name="T42" fmla="*/ 2 w 487"/>
                <a:gd name="T43" fmla="*/ 52 h 142"/>
                <a:gd name="T44" fmla="*/ 9 w 487"/>
                <a:gd name="T45" fmla="*/ 35 h 142"/>
                <a:gd name="T46" fmla="*/ 20 w 487"/>
                <a:gd name="T47" fmla="*/ 20 h 142"/>
                <a:gd name="T48" fmla="*/ 35 w 487"/>
                <a:gd name="T49" fmla="*/ 9 h 142"/>
                <a:gd name="T50" fmla="*/ 52 w 487"/>
                <a:gd name="T51" fmla="*/ 2 h 142"/>
                <a:gd name="T52" fmla="*/ 71 w 487"/>
                <a:gd name="T5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7" h="142">
                  <a:moveTo>
                    <a:pt x="71" y="0"/>
                  </a:moveTo>
                  <a:lnTo>
                    <a:pt x="416" y="0"/>
                  </a:lnTo>
                  <a:lnTo>
                    <a:pt x="434" y="2"/>
                  </a:lnTo>
                  <a:lnTo>
                    <a:pt x="451" y="9"/>
                  </a:lnTo>
                  <a:lnTo>
                    <a:pt x="466" y="20"/>
                  </a:lnTo>
                  <a:lnTo>
                    <a:pt x="477" y="35"/>
                  </a:lnTo>
                  <a:lnTo>
                    <a:pt x="484" y="52"/>
                  </a:lnTo>
                  <a:lnTo>
                    <a:pt x="487" y="71"/>
                  </a:lnTo>
                  <a:lnTo>
                    <a:pt x="484" y="89"/>
                  </a:lnTo>
                  <a:lnTo>
                    <a:pt x="477" y="106"/>
                  </a:lnTo>
                  <a:lnTo>
                    <a:pt x="466" y="121"/>
                  </a:lnTo>
                  <a:lnTo>
                    <a:pt x="451" y="132"/>
                  </a:lnTo>
                  <a:lnTo>
                    <a:pt x="434" y="139"/>
                  </a:lnTo>
                  <a:lnTo>
                    <a:pt x="416" y="142"/>
                  </a:lnTo>
                  <a:lnTo>
                    <a:pt x="71" y="142"/>
                  </a:lnTo>
                  <a:lnTo>
                    <a:pt x="52" y="139"/>
                  </a:lnTo>
                  <a:lnTo>
                    <a:pt x="35" y="132"/>
                  </a:lnTo>
                  <a:lnTo>
                    <a:pt x="20" y="121"/>
                  </a:lnTo>
                  <a:lnTo>
                    <a:pt x="9" y="106"/>
                  </a:lnTo>
                  <a:lnTo>
                    <a:pt x="2" y="89"/>
                  </a:lnTo>
                  <a:lnTo>
                    <a:pt x="0" y="71"/>
                  </a:lnTo>
                  <a:lnTo>
                    <a:pt x="2" y="52"/>
                  </a:lnTo>
                  <a:lnTo>
                    <a:pt x="9" y="35"/>
                  </a:lnTo>
                  <a:lnTo>
                    <a:pt x="20" y="20"/>
                  </a:lnTo>
                  <a:lnTo>
                    <a:pt x="35" y="9"/>
                  </a:lnTo>
                  <a:lnTo>
                    <a:pt x="52" y="2"/>
                  </a:lnTo>
                  <a:lnTo>
                    <a:pt x="7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5" name="Freeform 150"/>
            <p:cNvSpPr/>
            <p:nvPr/>
          </p:nvSpPr>
          <p:spPr bwMode="auto">
            <a:xfrm>
              <a:off x="3700463" y="2732088"/>
              <a:ext cx="23813" cy="23812"/>
            </a:xfrm>
            <a:custGeom>
              <a:avLst/>
              <a:gdLst>
                <a:gd name="T0" fmla="*/ 74 w 148"/>
                <a:gd name="T1" fmla="*/ 0 h 150"/>
                <a:gd name="T2" fmla="*/ 94 w 148"/>
                <a:gd name="T3" fmla="*/ 4 h 150"/>
                <a:gd name="T4" fmla="*/ 112 w 148"/>
                <a:gd name="T5" fmla="*/ 11 h 150"/>
                <a:gd name="T6" fmla="*/ 127 w 148"/>
                <a:gd name="T7" fmla="*/ 23 h 150"/>
                <a:gd name="T8" fmla="*/ 139 w 148"/>
                <a:gd name="T9" fmla="*/ 38 h 150"/>
                <a:gd name="T10" fmla="*/ 146 w 148"/>
                <a:gd name="T11" fmla="*/ 56 h 150"/>
                <a:gd name="T12" fmla="*/ 148 w 148"/>
                <a:gd name="T13" fmla="*/ 75 h 150"/>
                <a:gd name="T14" fmla="*/ 146 w 148"/>
                <a:gd name="T15" fmla="*/ 95 h 150"/>
                <a:gd name="T16" fmla="*/ 139 w 148"/>
                <a:gd name="T17" fmla="*/ 113 h 150"/>
                <a:gd name="T18" fmla="*/ 127 w 148"/>
                <a:gd name="T19" fmla="*/ 128 h 150"/>
                <a:gd name="T20" fmla="*/ 112 w 148"/>
                <a:gd name="T21" fmla="*/ 140 h 150"/>
                <a:gd name="T22" fmla="*/ 94 w 148"/>
                <a:gd name="T23" fmla="*/ 147 h 150"/>
                <a:gd name="T24" fmla="*/ 74 w 148"/>
                <a:gd name="T25" fmla="*/ 150 h 150"/>
                <a:gd name="T26" fmla="*/ 55 w 148"/>
                <a:gd name="T27" fmla="*/ 147 h 150"/>
                <a:gd name="T28" fmla="*/ 37 w 148"/>
                <a:gd name="T29" fmla="*/ 140 h 150"/>
                <a:gd name="T30" fmla="*/ 22 w 148"/>
                <a:gd name="T31" fmla="*/ 128 h 150"/>
                <a:gd name="T32" fmla="*/ 10 w 148"/>
                <a:gd name="T33" fmla="*/ 113 h 150"/>
                <a:gd name="T34" fmla="*/ 2 w 148"/>
                <a:gd name="T35" fmla="*/ 95 h 150"/>
                <a:gd name="T36" fmla="*/ 0 w 148"/>
                <a:gd name="T37" fmla="*/ 75 h 150"/>
                <a:gd name="T38" fmla="*/ 2 w 148"/>
                <a:gd name="T39" fmla="*/ 56 h 150"/>
                <a:gd name="T40" fmla="*/ 10 w 148"/>
                <a:gd name="T41" fmla="*/ 38 h 150"/>
                <a:gd name="T42" fmla="*/ 22 w 148"/>
                <a:gd name="T43" fmla="*/ 23 h 150"/>
                <a:gd name="T44" fmla="*/ 37 w 148"/>
                <a:gd name="T45" fmla="*/ 11 h 150"/>
                <a:gd name="T46" fmla="*/ 55 w 148"/>
                <a:gd name="T47" fmla="*/ 4 h 150"/>
                <a:gd name="T48" fmla="*/ 74 w 148"/>
                <a:gd name="T4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50">
                  <a:moveTo>
                    <a:pt x="74" y="0"/>
                  </a:moveTo>
                  <a:lnTo>
                    <a:pt x="94" y="4"/>
                  </a:lnTo>
                  <a:lnTo>
                    <a:pt x="112" y="11"/>
                  </a:lnTo>
                  <a:lnTo>
                    <a:pt x="127" y="23"/>
                  </a:lnTo>
                  <a:lnTo>
                    <a:pt x="139" y="38"/>
                  </a:lnTo>
                  <a:lnTo>
                    <a:pt x="146" y="56"/>
                  </a:lnTo>
                  <a:lnTo>
                    <a:pt x="148" y="75"/>
                  </a:lnTo>
                  <a:lnTo>
                    <a:pt x="146" y="95"/>
                  </a:lnTo>
                  <a:lnTo>
                    <a:pt x="139" y="113"/>
                  </a:lnTo>
                  <a:lnTo>
                    <a:pt x="127" y="128"/>
                  </a:lnTo>
                  <a:lnTo>
                    <a:pt x="112" y="140"/>
                  </a:lnTo>
                  <a:lnTo>
                    <a:pt x="94" y="147"/>
                  </a:lnTo>
                  <a:lnTo>
                    <a:pt x="74" y="150"/>
                  </a:lnTo>
                  <a:lnTo>
                    <a:pt x="55" y="147"/>
                  </a:lnTo>
                  <a:lnTo>
                    <a:pt x="37" y="140"/>
                  </a:lnTo>
                  <a:lnTo>
                    <a:pt x="22" y="128"/>
                  </a:lnTo>
                  <a:lnTo>
                    <a:pt x="10" y="113"/>
                  </a:lnTo>
                  <a:lnTo>
                    <a:pt x="2" y="95"/>
                  </a:lnTo>
                  <a:lnTo>
                    <a:pt x="0" y="75"/>
                  </a:lnTo>
                  <a:lnTo>
                    <a:pt x="2" y="56"/>
                  </a:lnTo>
                  <a:lnTo>
                    <a:pt x="10" y="38"/>
                  </a:lnTo>
                  <a:lnTo>
                    <a:pt x="22" y="23"/>
                  </a:lnTo>
                  <a:lnTo>
                    <a:pt x="37" y="11"/>
                  </a:lnTo>
                  <a:lnTo>
                    <a:pt x="55" y="4"/>
                  </a:lnTo>
                  <a:lnTo>
                    <a:pt x="7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6" name="Freeform 151"/>
            <p:cNvSpPr>
              <a:spLocks noEditPoints="1"/>
            </p:cNvSpPr>
            <p:nvPr/>
          </p:nvSpPr>
          <p:spPr bwMode="auto">
            <a:xfrm>
              <a:off x="3584575" y="2687638"/>
              <a:ext cx="334963" cy="557212"/>
            </a:xfrm>
            <a:custGeom>
              <a:avLst/>
              <a:gdLst>
                <a:gd name="T0" fmla="*/ 205 w 2109"/>
                <a:gd name="T1" fmla="*/ 152 h 3510"/>
                <a:gd name="T2" fmla="*/ 172 w 2109"/>
                <a:gd name="T3" fmla="*/ 172 h 3510"/>
                <a:gd name="T4" fmla="*/ 153 w 2109"/>
                <a:gd name="T5" fmla="*/ 205 h 3510"/>
                <a:gd name="T6" fmla="*/ 150 w 2109"/>
                <a:gd name="T7" fmla="*/ 3286 h 3510"/>
                <a:gd name="T8" fmla="*/ 160 w 2109"/>
                <a:gd name="T9" fmla="*/ 3323 h 3510"/>
                <a:gd name="T10" fmla="*/ 187 w 2109"/>
                <a:gd name="T11" fmla="*/ 3350 h 3510"/>
                <a:gd name="T12" fmla="*/ 225 w 2109"/>
                <a:gd name="T13" fmla="*/ 3360 h 3510"/>
                <a:gd name="T14" fmla="*/ 1904 w 2109"/>
                <a:gd name="T15" fmla="*/ 3358 h 3510"/>
                <a:gd name="T16" fmla="*/ 1938 w 2109"/>
                <a:gd name="T17" fmla="*/ 3338 h 3510"/>
                <a:gd name="T18" fmla="*/ 1957 w 2109"/>
                <a:gd name="T19" fmla="*/ 3305 h 3510"/>
                <a:gd name="T20" fmla="*/ 1959 w 2109"/>
                <a:gd name="T21" fmla="*/ 224 h 3510"/>
                <a:gd name="T22" fmla="*/ 1949 w 2109"/>
                <a:gd name="T23" fmla="*/ 187 h 3510"/>
                <a:gd name="T24" fmla="*/ 1922 w 2109"/>
                <a:gd name="T25" fmla="*/ 161 h 3510"/>
                <a:gd name="T26" fmla="*/ 1885 w 2109"/>
                <a:gd name="T27" fmla="*/ 150 h 3510"/>
                <a:gd name="T28" fmla="*/ 225 w 2109"/>
                <a:gd name="T29" fmla="*/ 0 h 3510"/>
                <a:gd name="T30" fmla="*/ 1921 w 2109"/>
                <a:gd name="T31" fmla="*/ 3 h 3510"/>
                <a:gd name="T32" fmla="*/ 1988 w 2109"/>
                <a:gd name="T33" fmla="*/ 26 h 3510"/>
                <a:gd name="T34" fmla="*/ 2043 w 2109"/>
                <a:gd name="T35" fmla="*/ 66 h 3510"/>
                <a:gd name="T36" fmla="*/ 2083 w 2109"/>
                <a:gd name="T37" fmla="*/ 121 h 3510"/>
                <a:gd name="T38" fmla="*/ 2106 w 2109"/>
                <a:gd name="T39" fmla="*/ 188 h 3510"/>
                <a:gd name="T40" fmla="*/ 2109 w 2109"/>
                <a:gd name="T41" fmla="*/ 3286 h 3510"/>
                <a:gd name="T42" fmla="*/ 2097 w 2109"/>
                <a:gd name="T43" fmla="*/ 3356 h 3510"/>
                <a:gd name="T44" fmla="*/ 2065 w 2109"/>
                <a:gd name="T45" fmla="*/ 3417 h 3510"/>
                <a:gd name="T46" fmla="*/ 2017 w 2109"/>
                <a:gd name="T47" fmla="*/ 3466 h 3510"/>
                <a:gd name="T48" fmla="*/ 1956 w 2109"/>
                <a:gd name="T49" fmla="*/ 3498 h 3510"/>
                <a:gd name="T50" fmla="*/ 1885 w 2109"/>
                <a:gd name="T51" fmla="*/ 3510 h 3510"/>
                <a:gd name="T52" fmla="*/ 188 w 2109"/>
                <a:gd name="T53" fmla="*/ 3507 h 3510"/>
                <a:gd name="T54" fmla="*/ 122 w 2109"/>
                <a:gd name="T55" fmla="*/ 3484 h 3510"/>
                <a:gd name="T56" fmla="*/ 66 w 2109"/>
                <a:gd name="T57" fmla="*/ 3444 h 3510"/>
                <a:gd name="T58" fmla="*/ 25 w 2109"/>
                <a:gd name="T59" fmla="*/ 3389 h 3510"/>
                <a:gd name="T60" fmla="*/ 3 w 2109"/>
                <a:gd name="T61" fmla="*/ 3322 h 3510"/>
                <a:gd name="T62" fmla="*/ 0 w 2109"/>
                <a:gd name="T63" fmla="*/ 224 h 3510"/>
                <a:gd name="T64" fmla="*/ 12 w 2109"/>
                <a:gd name="T65" fmla="*/ 154 h 3510"/>
                <a:gd name="T66" fmla="*/ 44 w 2109"/>
                <a:gd name="T67" fmla="*/ 93 h 3510"/>
                <a:gd name="T68" fmla="*/ 92 w 2109"/>
                <a:gd name="T69" fmla="*/ 44 h 3510"/>
                <a:gd name="T70" fmla="*/ 154 w 2109"/>
                <a:gd name="T71" fmla="*/ 12 h 3510"/>
                <a:gd name="T72" fmla="*/ 225 w 2109"/>
                <a:gd name="T73" fmla="*/ 0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9" h="3510">
                  <a:moveTo>
                    <a:pt x="225" y="150"/>
                  </a:moveTo>
                  <a:lnTo>
                    <a:pt x="205" y="152"/>
                  </a:lnTo>
                  <a:lnTo>
                    <a:pt x="187" y="161"/>
                  </a:lnTo>
                  <a:lnTo>
                    <a:pt x="172" y="172"/>
                  </a:lnTo>
                  <a:lnTo>
                    <a:pt x="160" y="187"/>
                  </a:lnTo>
                  <a:lnTo>
                    <a:pt x="153" y="205"/>
                  </a:lnTo>
                  <a:lnTo>
                    <a:pt x="150" y="224"/>
                  </a:lnTo>
                  <a:lnTo>
                    <a:pt x="150" y="3286"/>
                  </a:lnTo>
                  <a:lnTo>
                    <a:pt x="153" y="3305"/>
                  </a:lnTo>
                  <a:lnTo>
                    <a:pt x="160" y="3323"/>
                  </a:lnTo>
                  <a:lnTo>
                    <a:pt x="172" y="3338"/>
                  </a:lnTo>
                  <a:lnTo>
                    <a:pt x="187" y="3350"/>
                  </a:lnTo>
                  <a:lnTo>
                    <a:pt x="205" y="3358"/>
                  </a:lnTo>
                  <a:lnTo>
                    <a:pt x="225" y="3360"/>
                  </a:lnTo>
                  <a:lnTo>
                    <a:pt x="1885" y="3360"/>
                  </a:lnTo>
                  <a:lnTo>
                    <a:pt x="1904" y="3358"/>
                  </a:lnTo>
                  <a:lnTo>
                    <a:pt x="1922" y="3350"/>
                  </a:lnTo>
                  <a:lnTo>
                    <a:pt x="1938" y="3338"/>
                  </a:lnTo>
                  <a:lnTo>
                    <a:pt x="1949" y="3323"/>
                  </a:lnTo>
                  <a:lnTo>
                    <a:pt x="1957" y="3305"/>
                  </a:lnTo>
                  <a:lnTo>
                    <a:pt x="1959" y="3286"/>
                  </a:lnTo>
                  <a:lnTo>
                    <a:pt x="1959" y="224"/>
                  </a:lnTo>
                  <a:lnTo>
                    <a:pt x="1957" y="205"/>
                  </a:lnTo>
                  <a:lnTo>
                    <a:pt x="1949" y="187"/>
                  </a:lnTo>
                  <a:lnTo>
                    <a:pt x="1938" y="172"/>
                  </a:lnTo>
                  <a:lnTo>
                    <a:pt x="1922" y="161"/>
                  </a:lnTo>
                  <a:lnTo>
                    <a:pt x="1904" y="152"/>
                  </a:lnTo>
                  <a:lnTo>
                    <a:pt x="1885" y="150"/>
                  </a:lnTo>
                  <a:lnTo>
                    <a:pt x="225" y="150"/>
                  </a:lnTo>
                  <a:close/>
                  <a:moveTo>
                    <a:pt x="225" y="0"/>
                  </a:moveTo>
                  <a:lnTo>
                    <a:pt x="1885" y="0"/>
                  </a:lnTo>
                  <a:lnTo>
                    <a:pt x="1921" y="3"/>
                  </a:lnTo>
                  <a:lnTo>
                    <a:pt x="1956" y="12"/>
                  </a:lnTo>
                  <a:lnTo>
                    <a:pt x="1988" y="26"/>
                  </a:lnTo>
                  <a:lnTo>
                    <a:pt x="2017" y="44"/>
                  </a:lnTo>
                  <a:lnTo>
                    <a:pt x="2043" y="66"/>
                  </a:lnTo>
                  <a:lnTo>
                    <a:pt x="2065" y="93"/>
                  </a:lnTo>
                  <a:lnTo>
                    <a:pt x="2083" y="121"/>
                  </a:lnTo>
                  <a:lnTo>
                    <a:pt x="2097" y="154"/>
                  </a:lnTo>
                  <a:lnTo>
                    <a:pt x="2106" y="188"/>
                  </a:lnTo>
                  <a:lnTo>
                    <a:pt x="2109" y="224"/>
                  </a:lnTo>
                  <a:lnTo>
                    <a:pt x="2109" y="3286"/>
                  </a:lnTo>
                  <a:lnTo>
                    <a:pt x="2106" y="3322"/>
                  </a:lnTo>
                  <a:lnTo>
                    <a:pt x="2097" y="3356"/>
                  </a:lnTo>
                  <a:lnTo>
                    <a:pt x="2083" y="3389"/>
                  </a:lnTo>
                  <a:lnTo>
                    <a:pt x="2065" y="3417"/>
                  </a:lnTo>
                  <a:lnTo>
                    <a:pt x="2043" y="3444"/>
                  </a:lnTo>
                  <a:lnTo>
                    <a:pt x="2017" y="3466"/>
                  </a:lnTo>
                  <a:lnTo>
                    <a:pt x="1988" y="3484"/>
                  </a:lnTo>
                  <a:lnTo>
                    <a:pt x="1956" y="3498"/>
                  </a:lnTo>
                  <a:lnTo>
                    <a:pt x="1921" y="3507"/>
                  </a:lnTo>
                  <a:lnTo>
                    <a:pt x="1885" y="3510"/>
                  </a:lnTo>
                  <a:lnTo>
                    <a:pt x="225" y="3510"/>
                  </a:lnTo>
                  <a:lnTo>
                    <a:pt x="188" y="3507"/>
                  </a:lnTo>
                  <a:lnTo>
                    <a:pt x="154" y="3498"/>
                  </a:lnTo>
                  <a:lnTo>
                    <a:pt x="122" y="3484"/>
                  </a:lnTo>
                  <a:lnTo>
                    <a:pt x="92" y="3466"/>
                  </a:lnTo>
                  <a:lnTo>
                    <a:pt x="66" y="3444"/>
                  </a:lnTo>
                  <a:lnTo>
                    <a:pt x="44" y="3417"/>
                  </a:lnTo>
                  <a:lnTo>
                    <a:pt x="25" y="3389"/>
                  </a:lnTo>
                  <a:lnTo>
                    <a:pt x="12" y="3356"/>
                  </a:lnTo>
                  <a:lnTo>
                    <a:pt x="3" y="3322"/>
                  </a:lnTo>
                  <a:lnTo>
                    <a:pt x="0" y="3286"/>
                  </a:lnTo>
                  <a:lnTo>
                    <a:pt x="0" y="224"/>
                  </a:lnTo>
                  <a:lnTo>
                    <a:pt x="3" y="188"/>
                  </a:lnTo>
                  <a:lnTo>
                    <a:pt x="12" y="154"/>
                  </a:lnTo>
                  <a:lnTo>
                    <a:pt x="25" y="121"/>
                  </a:lnTo>
                  <a:lnTo>
                    <a:pt x="44" y="93"/>
                  </a:lnTo>
                  <a:lnTo>
                    <a:pt x="66" y="66"/>
                  </a:lnTo>
                  <a:lnTo>
                    <a:pt x="92" y="44"/>
                  </a:lnTo>
                  <a:lnTo>
                    <a:pt x="122" y="26"/>
                  </a:lnTo>
                  <a:lnTo>
                    <a:pt x="154" y="12"/>
                  </a:lnTo>
                  <a:lnTo>
                    <a:pt x="188" y="3"/>
                  </a:lnTo>
                  <a:lnTo>
                    <a:pt x="22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7" name="Freeform 152"/>
            <p:cNvSpPr/>
            <p:nvPr/>
          </p:nvSpPr>
          <p:spPr bwMode="auto">
            <a:xfrm>
              <a:off x="3694113" y="2906713"/>
              <a:ext cx="80963" cy="80962"/>
            </a:xfrm>
            <a:custGeom>
              <a:avLst/>
              <a:gdLst>
                <a:gd name="T0" fmla="*/ 435 w 510"/>
                <a:gd name="T1" fmla="*/ 0 h 509"/>
                <a:gd name="T2" fmla="*/ 454 w 510"/>
                <a:gd name="T3" fmla="*/ 2 h 509"/>
                <a:gd name="T4" fmla="*/ 472 w 510"/>
                <a:gd name="T5" fmla="*/ 9 h 509"/>
                <a:gd name="T6" fmla="*/ 488 w 510"/>
                <a:gd name="T7" fmla="*/ 22 h 509"/>
                <a:gd name="T8" fmla="*/ 500 w 510"/>
                <a:gd name="T9" fmla="*/ 38 h 509"/>
                <a:gd name="T10" fmla="*/ 507 w 510"/>
                <a:gd name="T11" fmla="*/ 56 h 509"/>
                <a:gd name="T12" fmla="*/ 510 w 510"/>
                <a:gd name="T13" fmla="*/ 74 h 509"/>
                <a:gd name="T14" fmla="*/ 507 w 510"/>
                <a:gd name="T15" fmla="*/ 93 h 509"/>
                <a:gd name="T16" fmla="*/ 500 w 510"/>
                <a:gd name="T17" fmla="*/ 112 h 509"/>
                <a:gd name="T18" fmla="*/ 488 w 510"/>
                <a:gd name="T19" fmla="*/ 127 h 509"/>
                <a:gd name="T20" fmla="*/ 129 w 510"/>
                <a:gd name="T21" fmla="*/ 488 h 509"/>
                <a:gd name="T22" fmla="*/ 113 w 510"/>
                <a:gd name="T23" fmla="*/ 500 h 509"/>
                <a:gd name="T24" fmla="*/ 95 w 510"/>
                <a:gd name="T25" fmla="*/ 507 h 509"/>
                <a:gd name="T26" fmla="*/ 75 w 510"/>
                <a:gd name="T27" fmla="*/ 509 h 509"/>
                <a:gd name="T28" fmla="*/ 56 w 510"/>
                <a:gd name="T29" fmla="*/ 507 h 509"/>
                <a:gd name="T30" fmla="*/ 38 w 510"/>
                <a:gd name="T31" fmla="*/ 500 h 509"/>
                <a:gd name="T32" fmla="*/ 22 w 510"/>
                <a:gd name="T33" fmla="*/ 488 h 509"/>
                <a:gd name="T34" fmla="*/ 11 w 510"/>
                <a:gd name="T35" fmla="*/ 472 h 509"/>
                <a:gd name="T36" fmla="*/ 3 w 510"/>
                <a:gd name="T37" fmla="*/ 454 h 509"/>
                <a:gd name="T38" fmla="*/ 0 w 510"/>
                <a:gd name="T39" fmla="*/ 435 h 509"/>
                <a:gd name="T40" fmla="*/ 3 w 510"/>
                <a:gd name="T41" fmla="*/ 416 h 509"/>
                <a:gd name="T42" fmla="*/ 11 w 510"/>
                <a:gd name="T43" fmla="*/ 398 h 509"/>
                <a:gd name="T44" fmla="*/ 22 w 510"/>
                <a:gd name="T45" fmla="*/ 382 h 509"/>
                <a:gd name="T46" fmla="*/ 382 w 510"/>
                <a:gd name="T47" fmla="*/ 22 h 509"/>
                <a:gd name="T48" fmla="*/ 398 w 510"/>
                <a:gd name="T49" fmla="*/ 9 h 509"/>
                <a:gd name="T50" fmla="*/ 416 w 510"/>
                <a:gd name="T51" fmla="*/ 2 h 509"/>
                <a:gd name="T52" fmla="*/ 435 w 510"/>
                <a:gd name="T5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0" h="509">
                  <a:moveTo>
                    <a:pt x="435" y="0"/>
                  </a:moveTo>
                  <a:lnTo>
                    <a:pt x="454" y="2"/>
                  </a:lnTo>
                  <a:lnTo>
                    <a:pt x="472" y="9"/>
                  </a:lnTo>
                  <a:lnTo>
                    <a:pt x="488" y="22"/>
                  </a:lnTo>
                  <a:lnTo>
                    <a:pt x="500" y="38"/>
                  </a:lnTo>
                  <a:lnTo>
                    <a:pt x="507" y="56"/>
                  </a:lnTo>
                  <a:lnTo>
                    <a:pt x="510" y="74"/>
                  </a:lnTo>
                  <a:lnTo>
                    <a:pt x="507" y="93"/>
                  </a:lnTo>
                  <a:lnTo>
                    <a:pt x="500" y="112"/>
                  </a:lnTo>
                  <a:lnTo>
                    <a:pt x="488" y="127"/>
                  </a:lnTo>
                  <a:lnTo>
                    <a:pt x="129" y="488"/>
                  </a:lnTo>
                  <a:lnTo>
                    <a:pt x="113" y="500"/>
                  </a:lnTo>
                  <a:lnTo>
                    <a:pt x="95" y="507"/>
                  </a:lnTo>
                  <a:lnTo>
                    <a:pt x="75" y="509"/>
                  </a:lnTo>
                  <a:lnTo>
                    <a:pt x="56" y="507"/>
                  </a:lnTo>
                  <a:lnTo>
                    <a:pt x="38" y="500"/>
                  </a:lnTo>
                  <a:lnTo>
                    <a:pt x="22" y="488"/>
                  </a:lnTo>
                  <a:lnTo>
                    <a:pt x="11" y="472"/>
                  </a:lnTo>
                  <a:lnTo>
                    <a:pt x="3" y="454"/>
                  </a:lnTo>
                  <a:lnTo>
                    <a:pt x="0" y="435"/>
                  </a:lnTo>
                  <a:lnTo>
                    <a:pt x="3" y="416"/>
                  </a:lnTo>
                  <a:lnTo>
                    <a:pt x="11" y="398"/>
                  </a:lnTo>
                  <a:lnTo>
                    <a:pt x="22" y="382"/>
                  </a:lnTo>
                  <a:lnTo>
                    <a:pt x="382" y="22"/>
                  </a:lnTo>
                  <a:lnTo>
                    <a:pt x="398" y="9"/>
                  </a:lnTo>
                  <a:lnTo>
                    <a:pt x="416" y="2"/>
                  </a:lnTo>
                  <a:lnTo>
                    <a:pt x="43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8" name="Freeform 153"/>
            <p:cNvSpPr/>
            <p:nvPr/>
          </p:nvSpPr>
          <p:spPr bwMode="auto">
            <a:xfrm>
              <a:off x="3762375" y="2940050"/>
              <a:ext cx="46038" cy="47625"/>
            </a:xfrm>
            <a:custGeom>
              <a:avLst/>
              <a:gdLst>
                <a:gd name="T0" fmla="*/ 219 w 294"/>
                <a:gd name="T1" fmla="*/ 0 h 294"/>
                <a:gd name="T2" fmla="*/ 239 w 294"/>
                <a:gd name="T3" fmla="*/ 2 h 294"/>
                <a:gd name="T4" fmla="*/ 256 w 294"/>
                <a:gd name="T5" fmla="*/ 10 h 294"/>
                <a:gd name="T6" fmla="*/ 273 w 294"/>
                <a:gd name="T7" fmla="*/ 23 h 294"/>
                <a:gd name="T8" fmla="*/ 284 w 294"/>
                <a:gd name="T9" fmla="*/ 39 h 294"/>
                <a:gd name="T10" fmla="*/ 292 w 294"/>
                <a:gd name="T11" fmla="*/ 57 h 294"/>
                <a:gd name="T12" fmla="*/ 294 w 294"/>
                <a:gd name="T13" fmla="*/ 75 h 294"/>
                <a:gd name="T14" fmla="*/ 292 w 294"/>
                <a:gd name="T15" fmla="*/ 94 h 294"/>
                <a:gd name="T16" fmla="*/ 284 w 294"/>
                <a:gd name="T17" fmla="*/ 112 h 294"/>
                <a:gd name="T18" fmla="*/ 273 w 294"/>
                <a:gd name="T19" fmla="*/ 128 h 294"/>
                <a:gd name="T20" fmla="*/ 129 w 294"/>
                <a:gd name="T21" fmla="*/ 272 h 294"/>
                <a:gd name="T22" fmla="*/ 113 w 294"/>
                <a:gd name="T23" fmla="*/ 284 h 294"/>
                <a:gd name="T24" fmla="*/ 95 w 294"/>
                <a:gd name="T25" fmla="*/ 291 h 294"/>
                <a:gd name="T26" fmla="*/ 76 w 294"/>
                <a:gd name="T27" fmla="*/ 294 h 294"/>
                <a:gd name="T28" fmla="*/ 57 w 294"/>
                <a:gd name="T29" fmla="*/ 291 h 294"/>
                <a:gd name="T30" fmla="*/ 39 w 294"/>
                <a:gd name="T31" fmla="*/ 284 h 294"/>
                <a:gd name="T32" fmla="*/ 23 w 294"/>
                <a:gd name="T33" fmla="*/ 272 h 294"/>
                <a:gd name="T34" fmla="*/ 11 w 294"/>
                <a:gd name="T35" fmla="*/ 256 h 294"/>
                <a:gd name="T36" fmla="*/ 4 w 294"/>
                <a:gd name="T37" fmla="*/ 238 h 294"/>
                <a:gd name="T38" fmla="*/ 0 w 294"/>
                <a:gd name="T39" fmla="*/ 218 h 294"/>
                <a:gd name="T40" fmla="*/ 4 w 294"/>
                <a:gd name="T41" fmla="*/ 199 h 294"/>
                <a:gd name="T42" fmla="*/ 11 w 294"/>
                <a:gd name="T43" fmla="*/ 181 h 294"/>
                <a:gd name="T44" fmla="*/ 23 w 294"/>
                <a:gd name="T45" fmla="*/ 165 h 294"/>
                <a:gd name="T46" fmla="*/ 166 w 294"/>
                <a:gd name="T47" fmla="*/ 23 h 294"/>
                <a:gd name="T48" fmla="*/ 182 w 294"/>
                <a:gd name="T49" fmla="*/ 10 h 294"/>
                <a:gd name="T50" fmla="*/ 200 w 294"/>
                <a:gd name="T51" fmla="*/ 2 h 294"/>
                <a:gd name="T52" fmla="*/ 219 w 294"/>
                <a:gd name="T5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94">
                  <a:moveTo>
                    <a:pt x="219" y="0"/>
                  </a:moveTo>
                  <a:lnTo>
                    <a:pt x="239" y="2"/>
                  </a:lnTo>
                  <a:lnTo>
                    <a:pt x="256" y="10"/>
                  </a:lnTo>
                  <a:lnTo>
                    <a:pt x="273" y="23"/>
                  </a:lnTo>
                  <a:lnTo>
                    <a:pt x="284" y="39"/>
                  </a:lnTo>
                  <a:lnTo>
                    <a:pt x="292" y="57"/>
                  </a:lnTo>
                  <a:lnTo>
                    <a:pt x="294" y="75"/>
                  </a:lnTo>
                  <a:lnTo>
                    <a:pt x="292" y="94"/>
                  </a:lnTo>
                  <a:lnTo>
                    <a:pt x="284" y="112"/>
                  </a:lnTo>
                  <a:lnTo>
                    <a:pt x="273" y="128"/>
                  </a:lnTo>
                  <a:lnTo>
                    <a:pt x="129" y="272"/>
                  </a:lnTo>
                  <a:lnTo>
                    <a:pt x="113" y="284"/>
                  </a:lnTo>
                  <a:lnTo>
                    <a:pt x="95" y="291"/>
                  </a:lnTo>
                  <a:lnTo>
                    <a:pt x="76" y="294"/>
                  </a:lnTo>
                  <a:lnTo>
                    <a:pt x="57" y="291"/>
                  </a:lnTo>
                  <a:lnTo>
                    <a:pt x="39" y="284"/>
                  </a:lnTo>
                  <a:lnTo>
                    <a:pt x="23" y="272"/>
                  </a:lnTo>
                  <a:lnTo>
                    <a:pt x="11" y="256"/>
                  </a:lnTo>
                  <a:lnTo>
                    <a:pt x="4" y="238"/>
                  </a:lnTo>
                  <a:lnTo>
                    <a:pt x="0" y="218"/>
                  </a:lnTo>
                  <a:lnTo>
                    <a:pt x="4" y="199"/>
                  </a:lnTo>
                  <a:lnTo>
                    <a:pt x="11" y="181"/>
                  </a:lnTo>
                  <a:lnTo>
                    <a:pt x="23" y="165"/>
                  </a:lnTo>
                  <a:lnTo>
                    <a:pt x="166" y="23"/>
                  </a:lnTo>
                  <a:lnTo>
                    <a:pt x="182" y="10"/>
                  </a:lnTo>
                  <a:lnTo>
                    <a:pt x="200" y="2"/>
                  </a:lnTo>
                  <a:lnTo>
                    <a:pt x="21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9" name="Freeform 154"/>
            <p:cNvSpPr>
              <a:spLocks noEditPoints="1"/>
            </p:cNvSpPr>
            <p:nvPr/>
          </p:nvSpPr>
          <p:spPr bwMode="auto">
            <a:xfrm>
              <a:off x="3633788" y="2774950"/>
              <a:ext cx="236538" cy="349250"/>
            </a:xfrm>
            <a:custGeom>
              <a:avLst/>
              <a:gdLst>
                <a:gd name="T0" fmla="*/ 135 w 1497"/>
                <a:gd name="T1" fmla="*/ 135 h 2201"/>
                <a:gd name="T2" fmla="*/ 135 w 1497"/>
                <a:gd name="T3" fmla="*/ 2066 h 2201"/>
                <a:gd name="T4" fmla="*/ 1362 w 1497"/>
                <a:gd name="T5" fmla="*/ 2066 h 2201"/>
                <a:gd name="T6" fmla="*/ 1362 w 1497"/>
                <a:gd name="T7" fmla="*/ 135 h 2201"/>
                <a:gd name="T8" fmla="*/ 135 w 1497"/>
                <a:gd name="T9" fmla="*/ 135 h 2201"/>
                <a:gd name="T10" fmla="*/ 68 w 1497"/>
                <a:gd name="T11" fmla="*/ 0 h 2201"/>
                <a:gd name="T12" fmla="*/ 1430 w 1497"/>
                <a:gd name="T13" fmla="*/ 0 h 2201"/>
                <a:gd name="T14" fmla="*/ 1448 w 1497"/>
                <a:gd name="T15" fmla="*/ 3 h 2201"/>
                <a:gd name="T16" fmla="*/ 1464 w 1497"/>
                <a:gd name="T17" fmla="*/ 10 h 2201"/>
                <a:gd name="T18" fmla="*/ 1478 w 1497"/>
                <a:gd name="T19" fmla="*/ 20 h 2201"/>
                <a:gd name="T20" fmla="*/ 1487 w 1497"/>
                <a:gd name="T21" fmla="*/ 34 h 2201"/>
                <a:gd name="T22" fmla="*/ 1495 w 1497"/>
                <a:gd name="T23" fmla="*/ 50 h 2201"/>
                <a:gd name="T24" fmla="*/ 1497 w 1497"/>
                <a:gd name="T25" fmla="*/ 68 h 2201"/>
                <a:gd name="T26" fmla="*/ 1497 w 1497"/>
                <a:gd name="T27" fmla="*/ 2134 h 2201"/>
                <a:gd name="T28" fmla="*/ 1495 w 1497"/>
                <a:gd name="T29" fmla="*/ 2151 h 2201"/>
                <a:gd name="T30" fmla="*/ 1487 w 1497"/>
                <a:gd name="T31" fmla="*/ 2168 h 2201"/>
                <a:gd name="T32" fmla="*/ 1478 w 1497"/>
                <a:gd name="T33" fmla="*/ 2181 h 2201"/>
                <a:gd name="T34" fmla="*/ 1464 w 1497"/>
                <a:gd name="T35" fmla="*/ 2191 h 2201"/>
                <a:gd name="T36" fmla="*/ 1448 w 1497"/>
                <a:gd name="T37" fmla="*/ 2199 h 2201"/>
                <a:gd name="T38" fmla="*/ 1430 w 1497"/>
                <a:gd name="T39" fmla="*/ 2201 h 2201"/>
                <a:gd name="T40" fmla="*/ 68 w 1497"/>
                <a:gd name="T41" fmla="*/ 2201 h 2201"/>
                <a:gd name="T42" fmla="*/ 50 w 1497"/>
                <a:gd name="T43" fmla="*/ 2199 h 2201"/>
                <a:gd name="T44" fmla="*/ 34 w 1497"/>
                <a:gd name="T45" fmla="*/ 2191 h 2201"/>
                <a:gd name="T46" fmla="*/ 20 w 1497"/>
                <a:gd name="T47" fmla="*/ 2181 h 2201"/>
                <a:gd name="T48" fmla="*/ 10 w 1497"/>
                <a:gd name="T49" fmla="*/ 2168 h 2201"/>
                <a:gd name="T50" fmla="*/ 3 w 1497"/>
                <a:gd name="T51" fmla="*/ 2151 h 2201"/>
                <a:gd name="T52" fmla="*/ 0 w 1497"/>
                <a:gd name="T53" fmla="*/ 2134 h 2201"/>
                <a:gd name="T54" fmla="*/ 0 w 1497"/>
                <a:gd name="T55" fmla="*/ 68 h 2201"/>
                <a:gd name="T56" fmla="*/ 3 w 1497"/>
                <a:gd name="T57" fmla="*/ 50 h 2201"/>
                <a:gd name="T58" fmla="*/ 10 w 1497"/>
                <a:gd name="T59" fmla="*/ 34 h 2201"/>
                <a:gd name="T60" fmla="*/ 20 w 1497"/>
                <a:gd name="T61" fmla="*/ 20 h 2201"/>
                <a:gd name="T62" fmla="*/ 34 w 1497"/>
                <a:gd name="T63" fmla="*/ 10 h 2201"/>
                <a:gd name="T64" fmla="*/ 50 w 1497"/>
                <a:gd name="T65" fmla="*/ 3 h 2201"/>
                <a:gd name="T66" fmla="*/ 68 w 1497"/>
                <a:gd name="T67" fmla="*/ 0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7" h="2201">
                  <a:moveTo>
                    <a:pt x="135" y="135"/>
                  </a:moveTo>
                  <a:lnTo>
                    <a:pt x="135" y="2066"/>
                  </a:lnTo>
                  <a:lnTo>
                    <a:pt x="1362" y="2066"/>
                  </a:lnTo>
                  <a:lnTo>
                    <a:pt x="1362" y="135"/>
                  </a:lnTo>
                  <a:lnTo>
                    <a:pt x="135" y="135"/>
                  </a:lnTo>
                  <a:close/>
                  <a:moveTo>
                    <a:pt x="68" y="0"/>
                  </a:moveTo>
                  <a:lnTo>
                    <a:pt x="1430" y="0"/>
                  </a:lnTo>
                  <a:lnTo>
                    <a:pt x="1448" y="3"/>
                  </a:lnTo>
                  <a:lnTo>
                    <a:pt x="1464" y="10"/>
                  </a:lnTo>
                  <a:lnTo>
                    <a:pt x="1478" y="20"/>
                  </a:lnTo>
                  <a:lnTo>
                    <a:pt x="1487" y="34"/>
                  </a:lnTo>
                  <a:lnTo>
                    <a:pt x="1495" y="50"/>
                  </a:lnTo>
                  <a:lnTo>
                    <a:pt x="1497" y="68"/>
                  </a:lnTo>
                  <a:lnTo>
                    <a:pt x="1497" y="2134"/>
                  </a:lnTo>
                  <a:lnTo>
                    <a:pt x="1495" y="2151"/>
                  </a:lnTo>
                  <a:lnTo>
                    <a:pt x="1487" y="2168"/>
                  </a:lnTo>
                  <a:lnTo>
                    <a:pt x="1478" y="2181"/>
                  </a:lnTo>
                  <a:lnTo>
                    <a:pt x="1464" y="2191"/>
                  </a:lnTo>
                  <a:lnTo>
                    <a:pt x="1448" y="2199"/>
                  </a:lnTo>
                  <a:lnTo>
                    <a:pt x="1430" y="2201"/>
                  </a:lnTo>
                  <a:lnTo>
                    <a:pt x="68" y="2201"/>
                  </a:lnTo>
                  <a:lnTo>
                    <a:pt x="50" y="2199"/>
                  </a:lnTo>
                  <a:lnTo>
                    <a:pt x="34" y="2191"/>
                  </a:lnTo>
                  <a:lnTo>
                    <a:pt x="20" y="2181"/>
                  </a:lnTo>
                  <a:lnTo>
                    <a:pt x="10" y="2168"/>
                  </a:lnTo>
                  <a:lnTo>
                    <a:pt x="3" y="2151"/>
                  </a:lnTo>
                  <a:lnTo>
                    <a:pt x="0" y="2134"/>
                  </a:lnTo>
                  <a:lnTo>
                    <a:pt x="0" y="68"/>
                  </a:lnTo>
                  <a:lnTo>
                    <a:pt x="3" y="50"/>
                  </a:lnTo>
                  <a:lnTo>
                    <a:pt x="10" y="34"/>
                  </a:lnTo>
                  <a:lnTo>
                    <a:pt x="20" y="20"/>
                  </a:lnTo>
                  <a:lnTo>
                    <a:pt x="34" y="10"/>
                  </a:lnTo>
                  <a:lnTo>
                    <a:pt x="50" y="3"/>
                  </a:lnTo>
                  <a:lnTo>
                    <a:pt x="6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80" name="Inhaltsplatzhalter 4"/>
          <p:cNvSpPr txBox="1"/>
          <p:nvPr/>
        </p:nvSpPr>
        <p:spPr>
          <a:xfrm>
            <a:off x="508001" y="1908544"/>
            <a:ext cx="2519955"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cxnSp>
        <p:nvCxnSpPr>
          <p:cNvPr id="181" name="Elbow Connector 5"/>
          <p:cNvCxnSpPr/>
          <p:nvPr/>
        </p:nvCxnSpPr>
        <p:spPr>
          <a:xfrm>
            <a:off x="3168204" y="2401284"/>
            <a:ext cx="875763" cy="803577"/>
          </a:xfrm>
          <a:prstGeom prst="bentConnector3">
            <a:avLst>
              <a:gd name="adj1" fmla="val 44118"/>
            </a:avLst>
          </a:prstGeom>
          <a:noFill/>
          <a:ln w="28575" cap="flat" cmpd="sng" algn="ctr">
            <a:solidFill>
              <a:sysClr val="window" lastClr="FFFFFF">
                <a:lumMod val="75000"/>
              </a:sysClr>
            </a:solidFill>
            <a:prstDash val="solid"/>
            <a:miter lim="800000"/>
          </a:ln>
          <a:effectLst/>
        </p:spPr>
      </p:cxnSp>
      <p:sp>
        <p:nvSpPr>
          <p:cNvPr id="182" name="Inhaltsplatzhalter 4"/>
          <p:cNvSpPr txBox="1"/>
          <p:nvPr/>
        </p:nvSpPr>
        <p:spPr>
          <a:xfrm>
            <a:off x="9145864" y="1908544"/>
            <a:ext cx="2519955"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cxnSp>
        <p:nvCxnSpPr>
          <p:cNvPr id="183" name="Elbow Connector 51"/>
          <p:cNvCxnSpPr/>
          <p:nvPr/>
        </p:nvCxnSpPr>
        <p:spPr>
          <a:xfrm flipH="1">
            <a:off x="8126469" y="2401284"/>
            <a:ext cx="875763" cy="803577"/>
          </a:xfrm>
          <a:prstGeom prst="bentConnector3">
            <a:avLst>
              <a:gd name="adj1" fmla="val 44118"/>
            </a:avLst>
          </a:prstGeom>
          <a:noFill/>
          <a:ln w="28575" cap="flat" cmpd="sng" algn="ctr">
            <a:solidFill>
              <a:sysClr val="window" lastClr="FFFFFF">
                <a:lumMod val="75000"/>
              </a:sysClr>
            </a:solidFill>
            <a:prstDash val="solid"/>
            <a:miter lim="800000"/>
          </a:ln>
          <a:effectLst/>
        </p:spPr>
      </p:cxnSp>
      <p:sp>
        <p:nvSpPr>
          <p:cNvPr id="184" name="Inhaltsplatzhalter 4"/>
          <p:cNvSpPr txBox="1"/>
          <p:nvPr/>
        </p:nvSpPr>
        <p:spPr>
          <a:xfrm>
            <a:off x="508000" y="5096347"/>
            <a:ext cx="1835955"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185" name="Inhaltsplatzhalter 4"/>
          <p:cNvSpPr txBox="1"/>
          <p:nvPr/>
        </p:nvSpPr>
        <p:spPr>
          <a:xfrm>
            <a:off x="9829864" y="5096347"/>
            <a:ext cx="1835955"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186" name="Inhaltsplatzhalter 4"/>
          <p:cNvSpPr txBox="1"/>
          <p:nvPr/>
        </p:nvSpPr>
        <p:spPr>
          <a:xfrm>
            <a:off x="3560837" y="4500429"/>
            <a:ext cx="1835955"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187" name="Inhaltsplatzhalter 4"/>
          <p:cNvSpPr txBox="1"/>
          <p:nvPr/>
        </p:nvSpPr>
        <p:spPr>
          <a:xfrm>
            <a:off x="6756571" y="4500429"/>
            <a:ext cx="1835955"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accel="18000" decel="82000" fill="hold" grpId="0" nodeType="after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72"/>
                                        </p:tgtEl>
                                        <p:attrNameLst>
                                          <p:attrName>style.visibility</p:attrName>
                                        </p:attrNameLst>
                                      </p:cBhvr>
                                      <p:to>
                                        <p:strVal val="visible"/>
                                      </p:to>
                                    </p:set>
                                    <p:anim calcmode="lin" valueType="num">
                                      <p:cBhvr>
                                        <p:cTn id="18" dur="500" fill="hold"/>
                                        <p:tgtEl>
                                          <p:spTgt spid="172"/>
                                        </p:tgtEl>
                                        <p:attrNameLst>
                                          <p:attrName>ppt_w</p:attrName>
                                        </p:attrNameLst>
                                      </p:cBhvr>
                                      <p:tavLst>
                                        <p:tav tm="0">
                                          <p:val>
                                            <p:fltVal val="0"/>
                                          </p:val>
                                        </p:tav>
                                        <p:tav tm="100000">
                                          <p:val>
                                            <p:strVal val="#ppt_w"/>
                                          </p:val>
                                        </p:tav>
                                      </p:tavLst>
                                    </p:anim>
                                    <p:anim calcmode="lin" valueType="num">
                                      <p:cBhvr>
                                        <p:cTn id="19" dur="500" fill="hold"/>
                                        <p:tgtEl>
                                          <p:spTgt spid="172"/>
                                        </p:tgtEl>
                                        <p:attrNameLst>
                                          <p:attrName>ppt_h</p:attrName>
                                        </p:attrNameLst>
                                      </p:cBhvr>
                                      <p:tavLst>
                                        <p:tav tm="0">
                                          <p:val>
                                            <p:fltVal val="0"/>
                                          </p:val>
                                        </p:tav>
                                        <p:tav tm="100000">
                                          <p:val>
                                            <p:strVal val="#ppt_h"/>
                                          </p:val>
                                        </p:tav>
                                      </p:tavLst>
                                    </p:anim>
                                    <p:animEffect transition="in" filter="fade">
                                      <p:cBhvr>
                                        <p:cTn id="20" dur="500"/>
                                        <p:tgtEl>
                                          <p:spTgt spid="172"/>
                                        </p:tgtEl>
                                      </p:cBhvr>
                                    </p:animEffect>
                                  </p:childTnLst>
                                </p:cTn>
                              </p:par>
                              <p:par>
                                <p:cTn id="21" presetID="2" presetClass="entr" presetSubtype="8" accel="18000" decel="82000" fill="hold" grpId="0" nodeType="withEffect">
                                  <p:stCondLst>
                                    <p:cond delay="0"/>
                                  </p:stCondLst>
                                  <p:childTnLst>
                                    <p:set>
                                      <p:cBhvr>
                                        <p:cTn id="22" dur="1" fill="hold">
                                          <p:stCondLst>
                                            <p:cond delay="0"/>
                                          </p:stCondLst>
                                        </p:cTn>
                                        <p:tgtEl>
                                          <p:spTgt spid="184"/>
                                        </p:tgtEl>
                                        <p:attrNameLst>
                                          <p:attrName>style.visibility</p:attrName>
                                        </p:attrNameLst>
                                      </p:cBhvr>
                                      <p:to>
                                        <p:strVal val="visible"/>
                                      </p:to>
                                    </p:set>
                                    <p:anim calcmode="lin" valueType="num">
                                      <p:cBhvr additive="base">
                                        <p:cTn id="23" dur="500" fill="hold"/>
                                        <p:tgtEl>
                                          <p:spTgt spid="184"/>
                                        </p:tgtEl>
                                        <p:attrNameLst>
                                          <p:attrName>ppt_x</p:attrName>
                                        </p:attrNameLst>
                                      </p:cBhvr>
                                      <p:tavLst>
                                        <p:tav tm="0">
                                          <p:val>
                                            <p:strVal val="0-#ppt_w/2"/>
                                          </p:val>
                                        </p:tav>
                                        <p:tav tm="100000">
                                          <p:val>
                                            <p:strVal val="#ppt_x"/>
                                          </p:val>
                                        </p:tav>
                                      </p:tavLst>
                                    </p:anim>
                                    <p:anim calcmode="lin" valueType="num">
                                      <p:cBhvr additive="base">
                                        <p:cTn id="24" dur="500" fill="hold"/>
                                        <p:tgtEl>
                                          <p:spTgt spid="18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4" accel="18000" decel="82000" fill="hold" grpId="0" nodeType="afterEffect">
                                  <p:stCondLst>
                                    <p:cond delay="0"/>
                                  </p:stCondLst>
                                  <p:childTnLst>
                                    <p:set>
                                      <p:cBhvr>
                                        <p:cTn id="27" dur="1" fill="hold">
                                          <p:stCondLst>
                                            <p:cond delay="0"/>
                                          </p:stCondLst>
                                        </p:cTn>
                                        <p:tgtEl>
                                          <p:spTgt spid="149"/>
                                        </p:tgtEl>
                                        <p:attrNameLst>
                                          <p:attrName>style.visibility</p:attrName>
                                        </p:attrNameLst>
                                      </p:cBhvr>
                                      <p:to>
                                        <p:strVal val="visible"/>
                                      </p:to>
                                    </p:set>
                                    <p:anim calcmode="lin" valueType="num">
                                      <p:cBhvr additive="base">
                                        <p:cTn id="28" dur="500" fill="hold"/>
                                        <p:tgtEl>
                                          <p:spTgt spid="149"/>
                                        </p:tgtEl>
                                        <p:attrNameLst>
                                          <p:attrName>ppt_x</p:attrName>
                                        </p:attrNameLst>
                                      </p:cBhvr>
                                      <p:tavLst>
                                        <p:tav tm="0">
                                          <p:val>
                                            <p:strVal val="#ppt_x"/>
                                          </p:val>
                                        </p:tav>
                                        <p:tav tm="100000">
                                          <p:val>
                                            <p:strVal val="#ppt_x"/>
                                          </p:val>
                                        </p:tav>
                                      </p:tavLst>
                                    </p:anim>
                                    <p:anim calcmode="lin" valueType="num">
                                      <p:cBhvr additive="base">
                                        <p:cTn id="29" dur="500" fill="hold"/>
                                        <p:tgtEl>
                                          <p:spTgt spid="14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59"/>
                                        </p:tgtEl>
                                        <p:attrNameLst>
                                          <p:attrName>style.visibility</p:attrName>
                                        </p:attrNameLst>
                                      </p:cBhvr>
                                      <p:to>
                                        <p:strVal val="visible"/>
                                      </p:to>
                                    </p:set>
                                    <p:anim calcmode="lin" valueType="num">
                                      <p:cBhvr>
                                        <p:cTn id="33" dur="500" fill="hold"/>
                                        <p:tgtEl>
                                          <p:spTgt spid="159"/>
                                        </p:tgtEl>
                                        <p:attrNameLst>
                                          <p:attrName>ppt_w</p:attrName>
                                        </p:attrNameLst>
                                      </p:cBhvr>
                                      <p:tavLst>
                                        <p:tav tm="0">
                                          <p:val>
                                            <p:fltVal val="0"/>
                                          </p:val>
                                        </p:tav>
                                        <p:tav tm="100000">
                                          <p:val>
                                            <p:strVal val="#ppt_w"/>
                                          </p:val>
                                        </p:tav>
                                      </p:tavLst>
                                    </p:anim>
                                    <p:anim calcmode="lin" valueType="num">
                                      <p:cBhvr>
                                        <p:cTn id="34" dur="500" fill="hold"/>
                                        <p:tgtEl>
                                          <p:spTgt spid="159"/>
                                        </p:tgtEl>
                                        <p:attrNameLst>
                                          <p:attrName>ppt_h</p:attrName>
                                        </p:attrNameLst>
                                      </p:cBhvr>
                                      <p:tavLst>
                                        <p:tav tm="0">
                                          <p:val>
                                            <p:fltVal val="0"/>
                                          </p:val>
                                        </p:tav>
                                        <p:tav tm="100000">
                                          <p:val>
                                            <p:strVal val="#ppt_h"/>
                                          </p:val>
                                        </p:tav>
                                      </p:tavLst>
                                    </p:anim>
                                    <p:animEffect transition="in" filter="fade">
                                      <p:cBhvr>
                                        <p:cTn id="35" dur="500"/>
                                        <p:tgtEl>
                                          <p:spTgt spid="159"/>
                                        </p:tgtEl>
                                      </p:cBhvr>
                                    </p:animEffect>
                                  </p:childTnLst>
                                </p:cTn>
                              </p:par>
                              <p:par>
                                <p:cTn id="36" presetID="2" presetClass="entr" presetSubtype="4" accel="18000" decel="82000" fill="hold" grpId="0" nodeType="withEffect">
                                  <p:stCondLst>
                                    <p:cond delay="0"/>
                                  </p:stCondLst>
                                  <p:childTnLst>
                                    <p:set>
                                      <p:cBhvr>
                                        <p:cTn id="37" dur="1" fill="hold">
                                          <p:stCondLst>
                                            <p:cond delay="0"/>
                                          </p:stCondLst>
                                        </p:cTn>
                                        <p:tgtEl>
                                          <p:spTgt spid="186"/>
                                        </p:tgtEl>
                                        <p:attrNameLst>
                                          <p:attrName>style.visibility</p:attrName>
                                        </p:attrNameLst>
                                      </p:cBhvr>
                                      <p:to>
                                        <p:strVal val="visible"/>
                                      </p:to>
                                    </p:set>
                                    <p:anim calcmode="lin" valueType="num">
                                      <p:cBhvr additive="base">
                                        <p:cTn id="38" dur="500" fill="hold"/>
                                        <p:tgtEl>
                                          <p:spTgt spid="186"/>
                                        </p:tgtEl>
                                        <p:attrNameLst>
                                          <p:attrName>ppt_x</p:attrName>
                                        </p:attrNameLst>
                                      </p:cBhvr>
                                      <p:tavLst>
                                        <p:tav tm="0">
                                          <p:val>
                                            <p:strVal val="#ppt_x"/>
                                          </p:val>
                                        </p:tav>
                                        <p:tav tm="100000">
                                          <p:val>
                                            <p:strVal val="#ppt_x"/>
                                          </p:val>
                                        </p:tav>
                                      </p:tavLst>
                                    </p:anim>
                                    <p:anim calcmode="lin" valueType="num">
                                      <p:cBhvr additive="base">
                                        <p:cTn id="39" dur="500" fill="hold"/>
                                        <p:tgtEl>
                                          <p:spTgt spid="186"/>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accel="18000" decel="82000" fill="hold" grpId="0" nodeType="afterEffect">
                                  <p:stCondLst>
                                    <p:cond delay="0"/>
                                  </p:stCondLst>
                                  <p:childTnLst>
                                    <p:set>
                                      <p:cBhvr>
                                        <p:cTn id="42" dur="1" fill="hold">
                                          <p:stCondLst>
                                            <p:cond delay="0"/>
                                          </p:stCondLst>
                                        </p:cTn>
                                        <p:tgtEl>
                                          <p:spTgt spid="150"/>
                                        </p:tgtEl>
                                        <p:attrNameLst>
                                          <p:attrName>style.visibility</p:attrName>
                                        </p:attrNameLst>
                                      </p:cBhvr>
                                      <p:to>
                                        <p:strVal val="visible"/>
                                      </p:to>
                                    </p:set>
                                    <p:anim calcmode="lin" valueType="num">
                                      <p:cBhvr additive="base">
                                        <p:cTn id="43" dur="500" fill="hold"/>
                                        <p:tgtEl>
                                          <p:spTgt spid="150"/>
                                        </p:tgtEl>
                                        <p:attrNameLst>
                                          <p:attrName>ppt_x</p:attrName>
                                        </p:attrNameLst>
                                      </p:cBhvr>
                                      <p:tavLst>
                                        <p:tav tm="0">
                                          <p:val>
                                            <p:strVal val="#ppt_x"/>
                                          </p:val>
                                        </p:tav>
                                        <p:tav tm="100000">
                                          <p:val>
                                            <p:strVal val="#ppt_x"/>
                                          </p:val>
                                        </p:tav>
                                      </p:tavLst>
                                    </p:anim>
                                    <p:anim calcmode="lin" valueType="num">
                                      <p:cBhvr additive="base">
                                        <p:cTn id="44" dur="500" fill="hold"/>
                                        <p:tgtEl>
                                          <p:spTgt spid="150"/>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69"/>
                                        </p:tgtEl>
                                        <p:attrNameLst>
                                          <p:attrName>style.visibility</p:attrName>
                                        </p:attrNameLst>
                                      </p:cBhvr>
                                      <p:to>
                                        <p:strVal val="visible"/>
                                      </p:to>
                                    </p:set>
                                    <p:anim calcmode="lin" valueType="num">
                                      <p:cBhvr>
                                        <p:cTn id="48" dur="500" fill="hold"/>
                                        <p:tgtEl>
                                          <p:spTgt spid="169"/>
                                        </p:tgtEl>
                                        <p:attrNameLst>
                                          <p:attrName>ppt_w</p:attrName>
                                        </p:attrNameLst>
                                      </p:cBhvr>
                                      <p:tavLst>
                                        <p:tav tm="0">
                                          <p:val>
                                            <p:fltVal val="0"/>
                                          </p:val>
                                        </p:tav>
                                        <p:tav tm="100000">
                                          <p:val>
                                            <p:strVal val="#ppt_w"/>
                                          </p:val>
                                        </p:tav>
                                      </p:tavLst>
                                    </p:anim>
                                    <p:anim calcmode="lin" valueType="num">
                                      <p:cBhvr>
                                        <p:cTn id="49" dur="500" fill="hold"/>
                                        <p:tgtEl>
                                          <p:spTgt spid="169"/>
                                        </p:tgtEl>
                                        <p:attrNameLst>
                                          <p:attrName>ppt_h</p:attrName>
                                        </p:attrNameLst>
                                      </p:cBhvr>
                                      <p:tavLst>
                                        <p:tav tm="0">
                                          <p:val>
                                            <p:fltVal val="0"/>
                                          </p:val>
                                        </p:tav>
                                        <p:tav tm="100000">
                                          <p:val>
                                            <p:strVal val="#ppt_h"/>
                                          </p:val>
                                        </p:tav>
                                      </p:tavLst>
                                    </p:anim>
                                    <p:animEffect transition="in" filter="fade">
                                      <p:cBhvr>
                                        <p:cTn id="50" dur="500"/>
                                        <p:tgtEl>
                                          <p:spTgt spid="169"/>
                                        </p:tgtEl>
                                      </p:cBhvr>
                                    </p:animEffect>
                                  </p:childTnLst>
                                </p:cTn>
                              </p:par>
                            </p:childTnLst>
                          </p:cTn>
                        </p:par>
                        <p:par>
                          <p:cTn id="51" fill="hold">
                            <p:stCondLst>
                              <p:cond delay="4000"/>
                            </p:stCondLst>
                            <p:childTnLst>
                              <p:par>
                                <p:cTn id="52" presetID="22" presetClass="entr" presetSubtype="2" fill="hold" nodeType="afterEffect">
                                  <p:stCondLst>
                                    <p:cond delay="0"/>
                                  </p:stCondLst>
                                  <p:childTnLst>
                                    <p:set>
                                      <p:cBhvr>
                                        <p:cTn id="53" dur="1" fill="hold">
                                          <p:stCondLst>
                                            <p:cond delay="0"/>
                                          </p:stCondLst>
                                        </p:cTn>
                                        <p:tgtEl>
                                          <p:spTgt spid="181"/>
                                        </p:tgtEl>
                                        <p:attrNameLst>
                                          <p:attrName>style.visibility</p:attrName>
                                        </p:attrNameLst>
                                      </p:cBhvr>
                                      <p:to>
                                        <p:strVal val="visible"/>
                                      </p:to>
                                    </p:set>
                                    <p:animEffect transition="in" filter="wipe(right)">
                                      <p:cBhvr>
                                        <p:cTn id="54" dur="500"/>
                                        <p:tgtEl>
                                          <p:spTgt spid="181"/>
                                        </p:tgtEl>
                                      </p:cBhvr>
                                    </p:animEffect>
                                  </p:childTnLst>
                                </p:cTn>
                              </p:par>
                              <p:par>
                                <p:cTn id="55" presetID="2" presetClass="entr" presetSubtype="8" accel="18000" decel="82000" fill="hold" grpId="0" nodeType="withEffect">
                                  <p:stCondLst>
                                    <p:cond delay="0"/>
                                  </p:stCondLst>
                                  <p:childTnLst>
                                    <p:set>
                                      <p:cBhvr>
                                        <p:cTn id="56" dur="1" fill="hold">
                                          <p:stCondLst>
                                            <p:cond delay="0"/>
                                          </p:stCondLst>
                                        </p:cTn>
                                        <p:tgtEl>
                                          <p:spTgt spid="180"/>
                                        </p:tgtEl>
                                        <p:attrNameLst>
                                          <p:attrName>style.visibility</p:attrName>
                                        </p:attrNameLst>
                                      </p:cBhvr>
                                      <p:to>
                                        <p:strVal val="visible"/>
                                      </p:to>
                                    </p:set>
                                    <p:anim calcmode="lin" valueType="num">
                                      <p:cBhvr additive="base">
                                        <p:cTn id="57" dur="500" fill="hold"/>
                                        <p:tgtEl>
                                          <p:spTgt spid="180"/>
                                        </p:tgtEl>
                                        <p:attrNameLst>
                                          <p:attrName>ppt_x</p:attrName>
                                        </p:attrNameLst>
                                      </p:cBhvr>
                                      <p:tavLst>
                                        <p:tav tm="0">
                                          <p:val>
                                            <p:strVal val="0-#ppt_w/2"/>
                                          </p:val>
                                        </p:tav>
                                        <p:tav tm="100000">
                                          <p:val>
                                            <p:strVal val="#ppt_x"/>
                                          </p:val>
                                        </p:tav>
                                      </p:tavLst>
                                    </p:anim>
                                    <p:anim calcmode="lin" valueType="num">
                                      <p:cBhvr additive="base">
                                        <p:cTn id="58" dur="500" fill="hold"/>
                                        <p:tgtEl>
                                          <p:spTgt spid="180"/>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1" accel="18000" decel="82000" fill="hold" nodeType="afterEffect">
                                  <p:stCondLst>
                                    <p:cond delay="0"/>
                                  </p:stCondLst>
                                  <p:childTnLst>
                                    <p:set>
                                      <p:cBhvr>
                                        <p:cTn id="61" dur="1" fill="hold">
                                          <p:stCondLst>
                                            <p:cond delay="0"/>
                                          </p:stCondLst>
                                        </p:cTn>
                                        <p:tgtEl>
                                          <p:spTgt spid="155"/>
                                        </p:tgtEl>
                                        <p:attrNameLst>
                                          <p:attrName>style.visibility</p:attrName>
                                        </p:attrNameLst>
                                      </p:cBhvr>
                                      <p:to>
                                        <p:strVal val="visible"/>
                                      </p:to>
                                    </p:set>
                                    <p:anim calcmode="lin" valueType="num">
                                      <p:cBhvr additive="base">
                                        <p:cTn id="62" dur="500" fill="hold"/>
                                        <p:tgtEl>
                                          <p:spTgt spid="155"/>
                                        </p:tgtEl>
                                        <p:attrNameLst>
                                          <p:attrName>ppt_x</p:attrName>
                                        </p:attrNameLst>
                                      </p:cBhvr>
                                      <p:tavLst>
                                        <p:tav tm="0">
                                          <p:val>
                                            <p:strVal val="#ppt_x"/>
                                          </p:val>
                                        </p:tav>
                                        <p:tav tm="100000">
                                          <p:val>
                                            <p:strVal val="#ppt_x"/>
                                          </p:val>
                                        </p:tav>
                                      </p:tavLst>
                                    </p:anim>
                                    <p:anim calcmode="lin" valueType="num">
                                      <p:cBhvr additive="base">
                                        <p:cTn id="63" dur="500" fill="hold"/>
                                        <p:tgtEl>
                                          <p:spTgt spid="155"/>
                                        </p:tgtEl>
                                        <p:attrNameLst>
                                          <p:attrName>ppt_y</p:attrName>
                                        </p:attrNameLst>
                                      </p:cBhvr>
                                      <p:tavLst>
                                        <p:tav tm="0">
                                          <p:val>
                                            <p:strVal val="0-#ppt_h/2"/>
                                          </p:val>
                                        </p:tav>
                                        <p:tav tm="100000">
                                          <p:val>
                                            <p:strVal val="#ppt_y"/>
                                          </p:val>
                                        </p:tav>
                                      </p:tavLst>
                                    </p:anim>
                                  </p:childTnLst>
                                </p:cTn>
                              </p:par>
                            </p:childTnLst>
                          </p:cTn>
                        </p:par>
                        <p:par>
                          <p:cTn id="64" fill="hold">
                            <p:stCondLst>
                              <p:cond delay="5000"/>
                            </p:stCondLst>
                            <p:childTnLst>
                              <p:par>
                                <p:cTn id="65" presetID="2" presetClass="entr" presetSubtype="4" accel="18000" decel="82000" fill="hold" grpId="0" nodeType="afterEffect">
                                  <p:stCondLst>
                                    <p:cond delay="0"/>
                                  </p:stCondLst>
                                  <p:childTnLst>
                                    <p:set>
                                      <p:cBhvr>
                                        <p:cTn id="66" dur="1" fill="hold">
                                          <p:stCondLst>
                                            <p:cond delay="0"/>
                                          </p:stCondLst>
                                        </p:cTn>
                                        <p:tgtEl>
                                          <p:spTgt spid="152"/>
                                        </p:tgtEl>
                                        <p:attrNameLst>
                                          <p:attrName>style.visibility</p:attrName>
                                        </p:attrNameLst>
                                      </p:cBhvr>
                                      <p:to>
                                        <p:strVal val="visible"/>
                                      </p:to>
                                    </p:set>
                                    <p:anim calcmode="lin" valueType="num">
                                      <p:cBhvr additive="base">
                                        <p:cTn id="67" dur="500" fill="hold"/>
                                        <p:tgtEl>
                                          <p:spTgt spid="152"/>
                                        </p:tgtEl>
                                        <p:attrNameLst>
                                          <p:attrName>ppt_x</p:attrName>
                                        </p:attrNameLst>
                                      </p:cBhvr>
                                      <p:tavLst>
                                        <p:tav tm="0">
                                          <p:val>
                                            <p:strVal val="#ppt_x"/>
                                          </p:val>
                                        </p:tav>
                                        <p:tav tm="100000">
                                          <p:val>
                                            <p:strVal val="#ppt_x"/>
                                          </p:val>
                                        </p:tav>
                                      </p:tavLst>
                                    </p:anim>
                                    <p:anim calcmode="lin" valueType="num">
                                      <p:cBhvr additive="base">
                                        <p:cTn id="68" dur="500" fill="hold"/>
                                        <p:tgtEl>
                                          <p:spTgt spid="152"/>
                                        </p:tgtEl>
                                        <p:attrNameLst>
                                          <p:attrName>ppt_y</p:attrName>
                                        </p:attrNameLst>
                                      </p:cBhvr>
                                      <p:tavLst>
                                        <p:tav tm="0">
                                          <p:val>
                                            <p:strVal val="1+#ppt_h/2"/>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63"/>
                                        </p:tgtEl>
                                        <p:attrNameLst>
                                          <p:attrName>style.visibility</p:attrName>
                                        </p:attrNameLst>
                                      </p:cBhvr>
                                      <p:to>
                                        <p:strVal val="visible"/>
                                      </p:to>
                                    </p:set>
                                    <p:anim calcmode="lin" valueType="num">
                                      <p:cBhvr>
                                        <p:cTn id="72" dur="500" fill="hold"/>
                                        <p:tgtEl>
                                          <p:spTgt spid="163"/>
                                        </p:tgtEl>
                                        <p:attrNameLst>
                                          <p:attrName>ppt_w</p:attrName>
                                        </p:attrNameLst>
                                      </p:cBhvr>
                                      <p:tavLst>
                                        <p:tav tm="0">
                                          <p:val>
                                            <p:fltVal val="0"/>
                                          </p:val>
                                        </p:tav>
                                        <p:tav tm="100000">
                                          <p:val>
                                            <p:strVal val="#ppt_w"/>
                                          </p:val>
                                        </p:tav>
                                      </p:tavLst>
                                    </p:anim>
                                    <p:anim calcmode="lin" valueType="num">
                                      <p:cBhvr>
                                        <p:cTn id="73" dur="500" fill="hold"/>
                                        <p:tgtEl>
                                          <p:spTgt spid="163"/>
                                        </p:tgtEl>
                                        <p:attrNameLst>
                                          <p:attrName>ppt_h</p:attrName>
                                        </p:attrNameLst>
                                      </p:cBhvr>
                                      <p:tavLst>
                                        <p:tav tm="0">
                                          <p:val>
                                            <p:fltVal val="0"/>
                                          </p:val>
                                        </p:tav>
                                        <p:tav tm="100000">
                                          <p:val>
                                            <p:strVal val="#ppt_h"/>
                                          </p:val>
                                        </p:tav>
                                      </p:tavLst>
                                    </p:anim>
                                    <p:animEffect transition="in" filter="fade">
                                      <p:cBhvr>
                                        <p:cTn id="74" dur="500"/>
                                        <p:tgtEl>
                                          <p:spTgt spid="163"/>
                                        </p:tgtEl>
                                      </p:cBhvr>
                                    </p:animEffect>
                                  </p:childTnLst>
                                </p:cTn>
                              </p:par>
                            </p:childTnLst>
                          </p:cTn>
                        </p:par>
                        <p:par>
                          <p:cTn id="75" fill="hold">
                            <p:stCondLst>
                              <p:cond delay="6000"/>
                            </p:stCondLst>
                            <p:childTnLst>
                              <p:par>
                                <p:cTn id="76" presetID="22" presetClass="entr" presetSubtype="8" fill="hold" nodeType="afterEffect">
                                  <p:stCondLst>
                                    <p:cond delay="0"/>
                                  </p:stCondLst>
                                  <p:childTnLst>
                                    <p:set>
                                      <p:cBhvr>
                                        <p:cTn id="77" dur="1" fill="hold">
                                          <p:stCondLst>
                                            <p:cond delay="0"/>
                                          </p:stCondLst>
                                        </p:cTn>
                                        <p:tgtEl>
                                          <p:spTgt spid="183"/>
                                        </p:tgtEl>
                                        <p:attrNameLst>
                                          <p:attrName>style.visibility</p:attrName>
                                        </p:attrNameLst>
                                      </p:cBhvr>
                                      <p:to>
                                        <p:strVal val="visible"/>
                                      </p:to>
                                    </p:set>
                                    <p:animEffect transition="in" filter="wipe(left)">
                                      <p:cBhvr>
                                        <p:cTn id="78" dur="500"/>
                                        <p:tgtEl>
                                          <p:spTgt spid="183"/>
                                        </p:tgtEl>
                                      </p:cBhvr>
                                    </p:animEffect>
                                  </p:childTnLst>
                                </p:cTn>
                              </p:par>
                              <p:par>
                                <p:cTn id="79" presetID="2" presetClass="entr" presetSubtype="2" accel="18000" decel="82000" fill="hold" grpId="0" nodeType="withEffect">
                                  <p:stCondLst>
                                    <p:cond delay="0"/>
                                  </p:stCondLst>
                                  <p:childTnLst>
                                    <p:set>
                                      <p:cBhvr>
                                        <p:cTn id="80" dur="1" fill="hold">
                                          <p:stCondLst>
                                            <p:cond delay="0"/>
                                          </p:stCondLst>
                                        </p:cTn>
                                        <p:tgtEl>
                                          <p:spTgt spid="182"/>
                                        </p:tgtEl>
                                        <p:attrNameLst>
                                          <p:attrName>style.visibility</p:attrName>
                                        </p:attrNameLst>
                                      </p:cBhvr>
                                      <p:to>
                                        <p:strVal val="visible"/>
                                      </p:to>
                                    </p:set>
                                    <p:anim calcmode="lin" valueType="num">
                                      <p:cBhvr additive="base">
                                        <p:cTn id="81" dur="500" fill="hold"/>
                                        <p:tgtEl>
                                          <p:spTgt spid="182"/>
                                        </p:tgtEl>
                                        <p:attrNameLst>
                                          <p:attrName>ppt_x</p:attrName>
                                        </p:attrNameLst>
                                      </p:cBhvr>
                                      <p:tavLst>
                                        <p:tav tm="0">
                                          <p:val>
                                            <p:strVal val="1+#ppt_w/2"/>
                                          </p:val>
                                        </p:tav>
                                        <p:tav tm="100000">
                                          <p:val>
                                            <p:strVal val="#ppt_x"/>
                                          </p:val>
                                        </p:tav>
                                      </p:tavLst>
                                    </p:anim>
                                    <p:anim calcmode="lin" valueType="num">
                                      <p:cBhvr additive="base">
                                        <p:cTn id="82" dur="500" fill="hold"/>
                                        <p:tgtEl>
                                          <p:spTgt spid="182"/>
                                        </p:tgtEl>
                                        <p:attrNameLst>
                                          <p:attrName>ppt_y</p:attrName>
                                        </p:attrNameLst>
                                      </p:cBhvr>
                                      <p:tavLst>
                                        <p:tav tm="0">
                                          <p:val>
                                            <p:strVal val="#ppt_y"/>
                                          </p:val>
                                        </p:tav>
                                        <p:tav tm="100000">
                                          <p:val>
                                            <p:strVal val="#ppt_y"/>
                                          </p:val>
                                        </p:tav>
                                      </p:tavLst>
                                    </p:anim>
                                  </p:childTnLst>
                                </p:cTn>
                              </p:par>
                            </p:childTnLst>
                          </p:cTn>
                        </p:par>
                        <p:par>
                          <p:cTn id="83" fill="hold">
                            <p:stCondLst>
                              <p:cond delay="6500"/>
                            </p:stCondLst>
                            <p:childTnLst>
                              <p:par>
                                <p:cTn id="84" presetID="2" presetClass="entr" presetSubtype="4" accel="18000" decel="82000" fill="hold" grpId="0" nodeType="afterEffect">
                                  <p:stCondLst>
                                    <p:cond delay="0"/>
                                  </p:stCondLst>
                                  <p:childTnLst>
                                    <p:set>
                                      <p:cBhvr>
                                        <p:cTn id="85" dur="1" fill="hold">
                                          <p:stCondLst>
                                            <p:cond delay="0"/>
                                          </p:stCondLst>
                                        </p:cTn>
                                        <p:tgtEl>
                                          <p:spTgt spid="151"/>
                                        </p:tgtEl>
                                        <p:attrNameLst>
                                          <p:attrName>style.visibility</p:attrName>
                                        </p:attrNameLst>
                                      </p:cBhvr>
                                      <p:to>
                                        <p:strVal val="visible"/>
                                      </p:to>
                                    </p:set>
                                    <p:anim calcmode="lin" valueType="num">
                                      <p:cBhvr additive="base">
                                        <p:cTn id="86" dur="500" fill="hold"/>
                                        <p:tgtEl>
                                          <p:spTgt spid="151"/>
                                        </p:tgtEl>
                                        <p:attrNameLst>
                                          <p:attrName>ppt_x</p:attrName>
                                        </p:attrNameLst>
                                      </p:cBhvr>
                                      <p:tavLst>
                                        <p:tav tm="0">
                                          <p:val>
                                            <p:strVal val="#ppt_x"/>
                                          </p:val>
                                        </p:tav>
                                        <p:tav tm="100000">
                                          <p:val>
                                            <p:strVal val="#ppt_x"/>
                                          </p:val>
                                        </p:tav>
                                      </p:tavLst>
                                    </p:anim>
                                    <p:anim calcmode="lin" valueType="num">
                                      <p:cBhvr additive="base">
                                        <p:cTn id="87" dur="500" fill="hold"/>
                                        <p:tgtEl>
                                          <p:spTgt spid="151"/>
                                        </p:tgtEl>
                                        <p:attrNameLst>
                                          <p:attrName>ppt_y</p:attrName>
                                        </p:attrNameLst>
                                      </p:cBhvr>
                                      <p:tavLst>
                                        <p:tav tm="0">
                                          <p:val>
                                            <p:strVal val="1+#ppt_h/2"/>
                                          </p:val>
                                        </p:tav>
                                        <p:tav tm="100000">
                                          <p:val>
                                            <p:strVal val="#ppt_y"/>
                                          </p:val>
                                        </p:tav>
                                      </p:tavLst>
                                    </p:anim>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animEffect transition="in" filter="fade">
                                      <p:cBhvr>
                                        <p:cTn id="93" dur="500"/>
                                        <p:tgtEl>
                                          <p:spTgt spid="158"/>
                                        </p:tgtEl>
                                      </p:cBhvr>
                                    </p:animEffect>
                                  </p:childTnLst>
                                </p:cTn>
                              </p:par>
                              <p:par>
                                <p:cTn id="94" presetID="2" presetClass="entr" presetSubtype="4" accel="18000" decel="82000" fill="hold" grpId="0" nodeType="withEffect">
                                  <p:stCondLst>
                                    <p:cond delay="0"/>
                                  </p:stCondLst>
                                  <p:childTnLst>
                                    <p:set>
                                      <p:cBhvr>
                                        <p:cTn id="95" dur="1" fill="hold">
                                          <p:stCondLst>
                                            <p:cond delay="0"/>
                                          </p:stCondLst>
                                        </p:cTn>
                                        <p:tgtEl>
                                          <p:spTgt spid="187"/>
                                        </p:tgtEl>
                                        <p:attrNameLst>
                                          <p:attrName>style.visibility</p:attrName>
                                        </p:attrNameLst>
                                      </p:cBhvr>
                                      <p:to>
                                        <p:strVal val="visible"/>
                                      </p:to>
                                    </p:set>
                                    <p:anim calcmode="lin" valueType="num">
                                      <p:cBhvr additive="base">
                                        <p:cTn id="96" dur="500" fill="hold"/>
                                        <p:tgtEl>
                                          <p:spTgt spid="187"/>
                                        </p:tgtEl>
                                        <p:attrNameLst>
                                          <p:attrName>ppt_x</p:attrName>
                                        </p:attrNameLst>
                                      </p:cBhvr>
                                      <p:tavLst>
                                        <p:tav tm="0">
                                          <p:val>
                                            <p:strVal val="#ppt_x"/>
                                          </p:val>
                                        </p:tav>
                                        <p:tav tm="100000">
                                          <p:val>
                                            <p:strVal val="#ppt_x"/>
                                          </p:val>
                                        </p:tav>
                                      </p:tavLst>
                                    </p:anim>
                                    <p:anim calcmode="lin" valueType="num">
                                      <p:cBhvr additive="base">
                                        <p:cTn id="97" dur="500" fill="hold"/>
                                        <p:tgtEl>
                                          <p:spTgt spid="187"/>
                                        </p:tgtEl>
                                        <p:attrNameLst>
                                          <p:attrName>ppt_y</p:attrName>
                                        </p:attrNameLst>
                                      </p:cBhvr>
                                      <p:tavLst>
                                        <p:tav tm="0">
                                          <p:val>
                                            <p:strVal val="1+#ppt_h/2"/>
                                          </p:val>
                                        </p:tav>
                                        <p:tav tm="100000">
                                          <p:val>
                                            <p:strVal val="#ppt_y"/>
                                          </p:val>
                                        </p:tav>
                                      </p:tavLst>
                                    </p:anim>
                                  </p:childTnLst>
                                </p:cTn>
                              </p:par>
                            </p:childTnLst>
                          </p:cTn>
                        </p:par>
                        <p:par>
                          <p:cTn id="98" fill="hold">
                            <p:stCondLst>
                              <p:cond delay="7500"/>
                            </p:stCondLst>
                            <p:childTnLst>
                              <p:par>
                                <p:cTn id="99" presetID="2" presetClass="entr" presetSubtype="4" accel="18000" decel="82000" fill="hold" grpId="0" nodeType="afterEffect">
                                  <p:stCondLst>
                                    <p:cond delay="0"/>
                                  </p:stCondLst>
                                  <p:childTnLst>
                                    <p:set>
                                      <p:cBhvr>
                                        <p:cTn id="100" dur="1" fill="hold">
                                          <p:stCondLst>
                                            <p:cond delay="0"/>
                                          </p:stCondLst>
                                        </p:cTn>
                                        <p:tgtEl>
                                          <p:spTgt spid="154"/>
                                        </p:tgtEl>
                                        <p:attrNameLst>
                                          <p:attrName>style.visibility</p:attrName>
                                        </p:attrNameLst>
                                      </p:cBhvr>
                                      <p:to>
                                        <p:strVal val="visible"/>
                                      </p:to>
                                    </p:set>
                                    <p:anim calcmode="lin" valueType="num">
                                      <p:cBhvr additive="base">
                                        <p:cTn id="101" dur="500" fill="hold"/>
                                        <p:tgtEl>
                                          <p:spTgt spid="154"/>
                                        </p:tgtEl>
                                        <p:attrNameLst>
                                          <p:attrName>ppt_x</p:attrName>
                                        </p:attrNameLst>
                                      </p:cBhvr>
                                      <p:tavLst>
                                        <p:tav tm="0">
                                          <p:val>
                                            <p:strVal val="#ppt_x"/>
                                          </p:val>
                                        </p:tav>
                                        <p:tav tm="100000">
                                          <p:val>
                                            <p:strVal val="#ppt_x"/>
                                          </p:val>
                                        </p:tav>
                                      </p:tavLst>
                                    </p:anim>
                                    <p:anim calcmode="lin" valueType="num">
                                      <p:cBhvr additive="base">
                                        <p:cTn id="102" dur="500" fill="hold"/>
                                        <p:tgtEl>
                                          <p:spTgt spid="154"/>
                                        </p:tgtEl>
                                        <p:attrNameLst>
                                          <p:attrName>ppt_y</p:attrName>
                                        </p:attrNameLst>
                                      </p:cBhvr>
                                      <p:tavLst>
                                        <p:tav tm="0">
                                          <p:val>
                                            <p:strVal val="1+#ppt_h/2"/>
                                          </p:val>
                                        </p:tav>
                                        <p:tav tm="100000">
                                          <p:val>
                                            <p:strVal val="#ppt_y"/>
                                          </p:val>
                                        </p:tav>
                                      </p:tavLst>
                                    </p:anim>
                                  </p:childTnLst>
                                </p:cTn>
                              </p:par>
                            </p:childTnLst>
                          </p:cTn>
                        </p:par>
                        <p:par>
                          <p:cTn id="103" fill="hold">
                            <p:stCondLst>
                              <p:cond delay="8000"/>
                            </p:stCondLst>
                            <p:childTnLst>
                              <p:par>
                                <p:cTn id="104" presetID="53" presetClass="entr" presetSubtype="16" fill="hold" nodeType="afterEffect">
                                  <p:stCondLst>
                                    <p:cond delay="0"/>
                                  </p:stCondLst>
                                  <p:childTnLst>
                                    <p:set>
                                      <p:cBhvr>
                                        <p:cTn id="105" dur="1" fill="hold">
                                          <p:stCondLst>
                                            <p:cond delay="0"/>
                                          </p:stCondLst>
                                        </p:cTn>
                                        <p:tgtEl>
                                          <p:spTgt spid="166"/>
                                        </p:tgtEl>
                                        <p:attrNameLst>
                                          <p:attrName>style.visibility</p:attrName>
                                        </p:attrNameLst>
                                      </p:cBhvr>
                                      <p:to>
                                        <p:strVal val="visible"/>
                                      </p:to>
                                    </p:set>
                                    <p:anim calcmode="lin" valueType="num">
                                      <p:cBhvr>
                                        <p:cTn id="106" dur="500" fill="hold"/>
                                        <p:tgtEl>
                                          <p:spTgt spid="166"/>
                                        </p:tgtEl>
                                        <p:attrNameLst>
                                          <p:attrName>ppt_w</p:attrName>
                                        </p:attrNameLst>
                                      </p:cBhvr>
                                      <p:tavLst>
                                        <p:tav tm="0">
                                          <p:val>
                                            <p:fltVal val="0"/>
                                          </p:val>
                                        </p:tav>
                                        <p:tav tm="100000">
                                          <p:val>
                                            <p:strVal val="#ppt_w"/>
                                          </p:val>
                                        </p:tav>
                                      </p:tavLst>
                                    </p:anim>
                                    <p:anim calcmode="lin" valueType="num">
                                      <p:cBhvr>
                                        <p:cTn id="107" dur="500" fill="hold"/>
                                        <p:tgtEl>
                                          <p:spTgt spid="166"/>
                                        </p:tgtEl>
                                        <p:attrNameLst>
                                          <p:attrName>ppt_h</p:attrName>
                                        </p:attrNameLst>
                                      </p:cBhvr>
                                      <p:tavLst>
                                        <p:tav tm="0">
                                          <p:val>
                                            <p:fltVal val="0"/>
                                          </p:val>
                                        </p:tav>
                                        <p:tav tm="100000">
                                          <p:val>
                                            <p:strVal val="#ppt_h"/>
                                          </p:val>
                                        </p:tav>
                                      </p:tavLst>
                                    </p:anim>
                                    <p:animEffect transition="in" filter="fade">
                                      <p:cBhvr>
                                        <p:cTn id="108" dur="500"/>
                                        <p:tgtEl>
                                          <p:spTgt spid="166"/>
                                        </p:tgtEl>
                                      </p:cBhvr>
                                    </p:animEffect>
                                  </p:childTnLst>
                                </p:cTn>
                              </p:par>
                              <p:par>
                                <p:cTn id="109" presetID="2" presetClass="entr" presetSubtype="2" accel="18000" decel="82000" fill="hold" grpId="0" nodeType="withEffect">
                                  <p:stCondLst>
                                    <p:cond delay="0"/>
                                  </p:stCondLst>
                                  <p:childTnLst>
                                    <p:set>
                                      <p:cBhvr>
                                        <p:cTn id="110" dur="1" fill="hold">
                                          <p:stCondLst>
                                            <p:cond delay="0"/>
                                          </p:stCondLst>
                                        </p:cTn>
                                        <p:tgtEl>
                                          <p:spTgt spid="185"/>
                                        </p:tgtEl>
                                        <p:attrNameLst>
                                          <p:attrName>style.visibility</p:attrName>
                                        </p:attrNameLst>
                                      </p:cBhvr>
                                      <p:to>
                                        <p:strVal val="visible"/>
                                      </p:to>
                                    </p:set>
                                    <p:anim calcmode="lin" valueType="num">
                                      <p:cBhvr additive="base">
                                        <p:cTn id="111" dur="500" fill="hold"/>
                                        <p:tgtEl>
                                          <p:spTgt spid="185"/>
                                        </p:tgtEl>
                                        <p:attrNameLst>
                                          <p:attrName>ppt_x</p:attrName>
                                        </p:attrNameLst>
                                      </p:cBhvr>
                                      <p:tavLst>
                                        <p:tav tm="0">
                                          <p:val>
                                            <p:strVal val="1+#ppt_w/2"/>
                                          </p:val>
                                        </p:tav>
                                        <p:tav tm="100000">
                                          <p:val>
                                            <p:strVal val="#ppt_x"/>
                                          </p:val>
                                        </p:tav>
                                      </p:tavLst>
                                    </p:anim>
                                    <p:anim calcmode="lin" valueType="num">
                                      <p:cBhvr additive="base">
                                        <p:cTn id="112" dur="500" fill="hold"/>
                                        <p:tgtEl>
                                          <p:spTgt spid="1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0" grpId="0" animBg="1"/>
      <p:bldP spid="151" grpId="0" animBg="1"/>
      <p:bldP spid="152" grpId="0" animBg="1"/>
      <p:bldP spid="153" grpId="0" animBg="1"/>
      <p:bldP spid="154" grpId="0" animBg="1"/>
      <p:bldP spid="158" grpId="0" animBg="1"/>
      <p:bldP spid="180" grpId="0"/>
      <p:bldP spid="182" grpId="0"/>
      <p:bldP spid="184" grpId="0"/>
      <p:bldP spid="185" grpId="0"/>
      <p:bldP spid="186" grpId="0"/>
      <p:bldP spid="1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5400000">
            <a:off x="2664861" y="-2669141"/>
            <a:ext cx="6862281" cy="12192001"/>
          </a:xfrm>
          <a:prstGeom prst="rect">
            <a:avLst/>
          </a:prstGeom>
        </p:spPr>
      </p:pic>
      <p:sp>
        <p:nvSpPr>
          <p:cNvPr id="35" name="Freeform 5"/>
          <p:cNvSpPr/>
          <p:nvPr/>
        </p:nvSpPr>
        <p:spPr bwMode="auto">
          <a:xfrm>
            <a:off x="2662707" y="2275282"/>
            <a:ext cx="1759815" cy="1648585"/>
          </a:xfrm>
          <a:custGeom>
            <a:avLst/>
            <a:gdLst>
              <a:gd name="T0" fmla="*/ 22 w 562"/>
              <a:gd name="T1" fmla="*/ 285 h 525"/>
              <a:gd name="T2" fmla="*/ 241 w 562"/>
              <a:gd name="T3" fmla="*/ 503 h 525"/>
              <a:gd name="T4" fmla="*/ 321 w 562"/>
              <a:gd name="T5" fmla="*/ 503 h 525"/>
              <a:gd name="T6" fmla="*/ 540 w 562"/>
              <a:gd name="T7" fmla="*/ 285 h 525"/>
              <a:gd name="T8" fmla="*/ 540 w 562"/>
              <a:gd name="T9" fmla="*/ 204 h 525"/>
              <a:gd name="T10" fmla="*/ 401 w 562"/>
              <a:gd name="T11" fmla="*/ 66 h 525"/>
              <a:gd name="T12" fmla="*/ 160 w 562"/>
              <a:gd name="T13" fmla="*/ 66 h 525"/>
              <a:gd name="T14" fmla="*/ 22 w 562"/>
              <a:gd name="T15" fmla="*/ 204 h 525"/>
              <a:gd name="T16" fmla="*/ 22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2" y="285"/>
                </a:moveTo>
                <a:cubicBezTo>
                  <a:pt x="241" y="503"/>
                  <a:pt x="241" y="503"/>
                  <a:pt x="241" y="503"/>
                </a:cubicBezTo>
                <a:cubicBezTo>
                  <a:pt x="263" y="525"/>
                  <a:pt x="299" y="525"/>
                  <a:pt x="321" y="503"/>
                </a:cubicBezTo>
                <a:cubicBezTo>
                  <a:pt x="540" y="285"/>
                  <a:pt x="540" y="285"/>
                  <a:pt x="540" y="285"/>
                </a:cubicBezTo>
                <a:cubicBezTo>
                  <a:pt x="562" y="262"/>
                  <a:pt x="562" y="226"/>
                  <a:pt x="540" y="204"/>
                </a:cubicBezTo>
                <a:cubicBezTo>
                  <a:pt x="401" y="66"/>
                  <a:pt x="401" y="66"/>
                  <a:pt x="401" y="66"/>
                </a:cubicBezTo>
                <a:cubicBezTo>
                  <a:pt x="335" y="0"/>
                  <a:pt x="227" y="0"/>
                  <a:pt x="160" y="66"/>
                </a:cubicBezTo>
                <a:cubicBezTo>
                  <a:pt x="22" y="204"/>
                  <a:pt x="22" y="204"/>
                  <a:pt x="22" y="204"/>
                </a:cubicBezTo>
                <a:cubicBezTo>
                  <a:pt x="0" y="226"/>
                  <a:pt x="0" y="262"/>
                  <a:pt x="22" y="285"/>
                </a:cubicBezTo>
                <a:close/>
              </a:path>
            </a:pathLst>
          </a:custGeom>
          <a:solidFill>
            <a:srgbClr val="B78EF9">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36" name="Freeform 6"/>
          <p:cNvSpPr/>
          <p:nvPr/>
        </p:nvSpPr>
        <p:spPr bwMode="auto">
          <a:xfrm>
            <a:off x="1798027" y="3147906"/>
            <a:ext cx="1647260" cy="1648585"/>
          </a:xfrm>
          <a:custGeom>
            <a:avLst/>
            <a:gdLst>
              <a:gd name="T0" fmla="*/ 67 w 526"/>
              <a:gd name="T1" fmla="*/ 160 h 525"/>
              <a:gd name="T2" fmla="*/ 205 w 526"/>
              <a:gd name="T3" fmla="*/ 22 h 525"/>
              <a:gd name="T4" fmla="*/ 285 w 526"/>
              <a:gd name="T5" fmla="*/ 22 h 525"/>
              <a:gd name="T6" fmla="*/ 504 w 526"/>
              <a:gd name="T7" fmla="*/ 240 h 525"/>
              <a:gd name="T8" fmla="*/ 504 w 526"/>
              <a:gd name="T9" fmla="*/ 321 h 525"/>
              <a:gd name="T10" fmla="*/ 366 w 526"/>
              <a:gd name="T11" fmla="*/ 459 h 525"/>
              <a:gd name="T12" fmla="*/ 125 w 526"/>
              <a:gd name="T13" fmla="*/ 459 h 525"/>
              <a:gd name="T14" fmla="*/ 67 w 526"/>
              <a:gd name="T15" fmla="*/ 401 h 525"/>
              <a:gd name="T16" fmla="*/ 67 w 526"/>
              <a:gd name="T17" fmla="*/ 16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5">
                <a:moveTo>
                  <a:pt x="67" y="160"/>
                </a:moveTo>
                <a:cubicBezTo>
                  <a:pt x="205" y="22"/>
                  <a:pt x="205" y="22"/>
                  <a:pt x="205" y="22"/>
                </a:cubicBezTo>
                <a:cubicBezTo>
                  <a:pt x="227" y="0"/>
                  <a:pt x="263" y="0"/>
                  <a:pt x="285" y="22"/>
                </a:cubicBezTo>
                <a:cubicBezTo>
                  <a:pt x="504" y="240"/>
                  <a:pt x="504" y="240"/>
                  <a:pt x="504" y="240"/>
                </a:cubicBezTo>
                <a:cubicBezTo>
                  <a:pt x="526" y="262"/>
                  <a:pt x="526" y="299"/>
                  <a:pt x="504" y="321"/>
                </a:cubicBezTo>
                <a:cubicBezTo>
                  <a:pt x="366" y="459"/>
                  <a:pt x="366" y="459"/>
                  <a:pt x="366" y="459"/>
                </a:cubicBezTo>
                <a:cubicBezTo>
                  <a:pt x="299" y="525"/>
                  <a:pt x="191" y="525"/>
                  <a:pt x="125" y="459"/>
                </a:cubicBezTo>
                <a:cubicBezTo>
                  <a:pt x="67" y="401"/>
                  <a:pt x="67" y="401"/>
                  <a:pt x="67" y="401"/>
                </a:cubicBezTo>
                <a:cubicBezTo>
                  <a:pt x="0" y="335"/>
                  <a:pt x="0" y="226"/>
                  <a:pt x="67" y="160"/>
                </a:cubicBezTo>
                <a:close/>
              </a:path>
            </a:pathLst>
          </a:custGeom>
          <a:solidFill>
            <a:srgbClr val="B78EF9"/>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a:noFill/>
                </a:ln>
                <a:solidFill>
                  <a:prstClr val="white"/>
                </a:solidFill>
                <a:effectLst/>
                <a:uLnTx/>
                <a:uFillTx/>
                <a:latin typeface="等线" panose="02010600030101010101" charset="-122"/>
              </a:rPr>
              <a:t>01</a:t>
            </a:r>
          </a:p>
        </p:txBody>
      </p:sp>
      <p:sp>
        <p:nvSpPr>
          <p:cNvPr id="37" name="Freeform 7"/>
          <p:cNvSpPr/>
          <p:nvPr/>
        </p:nvSpPr>
        <p:spPr bwMode="auto">
          <a:xfrm>
            <a:off x="4613202" y="2275282"/>
            <a:ext cx="1759815" cy="1648585"/>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2"/>
                  <a:pt x="562" y="226"/>
                  <a:pt x="540" y="204"/>
                </a:cubicBezTo>
                <a:cubicBezTo>
                  <a:pt x="402" y="66"/>
                  <a:pt x="402" y="66"/>
                  <a:pt x="402" y="66"/>
                </a:cubicBezTo>
                <a:cubicBezTo>
                  <a:pt x="335" y="0"/>
                  <a:pt x="227" y="0"/>
                  <a:pt x="161" y="66"/>
                </a:cubicBezTo>
                <a:cubicBezTo>
                  <a:pt x="23" y="204"/>
                  <a:pt x="23" y="204"/>
                  <a:pt x="23" y="204"/>
                </a:cubicBezTo>
                <a:cubicBezTo>
                  <a:pt x="0" y="226"/>
                  <a:pt x="0" y="262"/>
                  <a:pt x="23" y="285"/>
                </a:cubicBezTo>
                <a:close/>
              </a:path>
            </a:pathLst>
          </a:custGeom>
          <a:solidFill>
            <a:srgbClr val="3BD8F4">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38" name="Freeform 8"/>
          <p:cNvSpPr/>
          <p:nvPr/>
        </p:nvSpPr>
        <p:spPr bwMode="auto">
          <a:xfrm>
            <a:off x="3639941" y="3147906"/>
            <a:ext cx="1759815" cy="1648585"/>
          </a:xfrm>
          <a:custGeom>
            <a:avLst/>
            <a:gdLst>
              <a:gd name="T0" fmla="*/ 22 w 562"/>
              <a:gd name="T1" fmla="*/ 240 h 525"/>
              <a:gd name="T2" fmla="*/ 241 w 562"/>
              <a:gd name="T3" fmla="*/ 22 h 525"/>
              <a:gd name="T4" fmla="*/ 321 w 562"/>
              <a:gd name="T5" fmla="*/ 22 h 525"/>
              <a:gd name="T6" fmla="*/ 540 w 562"/>
              <a:gd name="T7" fmla="*/ 240 h 525"/>
              <a:gd name="T8" fmla="*/ 540 w 562"/>
              <a:gd name="T9" fmla="*/ 321 h 525"/>
              <a:gd name="T10" fmla="*/ 401 w 562"/>
              <a:gd name="T11" fmla="*/ 459 h 525"/>
              <a:gd name="T12" fmla="*/ 161 w 562"/>
              <a:gd name="T13" fmla="*/ 459 h 525"/>
              <a:gd name="T14" fmla="*/ 22 w 562"/>
              <a:gd name="T15" fmla="*/ 321 h 525"/>
              <a:gd name="T16" fmla="*/ 22 w 562"/>
              <a:gd name="T17" fmla="*/ 24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2" y="240"/>
                </a:moveTo>
                <a:cubicBezTo>
                  <a:pt x="241" y="22"/>
                  <a:pt x="241" y="22"/>
                  <a:pt x="241" y="22"/>
                </a:cubicBezTo>
                <a:cubicBezTo>
                  <a:pt x="263" y="0"/>
                  <a:pt x="299" y="0"/>
                  <a:pt x="321" y="22"/>
                </a:cubicBezTo>
                <a:cubicBezTo>
                  <a:pt x="540" y="240"/>
                  <a:pt x="540" y="240"/>
                  <a:pt x="540" y="240"/>
                </a:cubicBezTo>
                <a:cubicBezTo>
                  <a:pt x="562" y="262"/>
                  <a:pt x="562" y="299"/>
                  <a:pt x="540" y="321"/>
                </a:cubicBezTo>
                <a:cubicBezTo>
                  <a:pt x="401" y="459"/>
                  <a:pt x="401" y="459"/>
                  <a:pt x="401" y="459"/>
                </a:cubicBezTo>
                <a:cubicBezTo>
                  <a:pt x="335" y="525"/>
                  <a:pt x="227" y="525"/>
                  <a:pt x="161" y="459"/>
                </a:cubicBezTo>
                <a:cubicBezTo>
                  <a:pt x="22" y="321"/>
                  <a:pt x="22" y="321"/>
                  <a:pt x="22" y="321"/>
                </a:cubicBezTo>
                <a:cubicBezTo>
                  <a:pt x="0" y="299"/>
                  <a:pt x="0" y="262"/>
                  <a:pt x="22" y="240"/>
                </a:cubicBezTo>
                <a:close/>
              </a:path>
            </a:pathLst>
          </a:custGeom>
          <a:solidFill>
            <a:srgbClr val="3BD8F4"/>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a:noFill/>
                </a:ln>
                <a:solidFill>
                  <a:prstClr val="white"/>
                </a:solidFill>
                <a:effectLst/>
                <a:uLnTx/>
                <a:uFillTx/>
                <a:latin typeface="等线" panose="02010600030101010101" charset="-122"/>
              </a:rPr>
              <a:t>02</a:t>
            </a:r>
          </a:p>
        </p:txBody>
      </p:sp>
      <p:sp>
        <p:nvSpPr>
          <p:cNvPr id="39" name="Freeform 9"/>
          <p:cNvSpPr/>
          <p:nvPr/>
        </p:nvSpPr>
        <p:spPr bwMode="auto">
          <a:xfrm>
            <a:off x="6567669" y="2275282"/>
            <a:ext cx="1759815" cy="1648585"/>
          </a:xfrm>
          <a:custGeom>
            <a:avLst/>
            <a:gdLst>
              <a:gd name="T0" fmla="*/ 22 w 562"/>
              <a:gd name="T1" fmla="*/ 285 h 525"/>
              <a:gd name="T2" fmla="*/ 241 w 562"/>
              <a:gd name="T3" fmla="*/ 503 h 525"/>
              <a:gd name="T4" fmla="*/ 321 w 562"/>
              <a:gd name="T5" fmla="*/ 503 h 525"/>
              <a:gd name="T6" fmla="*/ 540 w 562"/>
              <a:gd name="T7" fmla="*/ 285 h 525"/>
              <a:gd name="T8" fmla="*/ 540 w 562"/>
              <a:gd name="T9" fmla="*/ 204 h 525"/>
              <a:gd name="T10" fmla="*/ 401 w 562"/>
              <a:gd name="T11" fmla="*/ 66 h 525"/>
              <a:gd name="T12" fmla="*/ 161 w 562"/>
              <a:gd name="T13" fmla="*/ 66 h 525"/>
              <a:gd name="T14" fmla="*/ 22 w 562"/>
              <a:gd name="T15" fmla="*/ 204 h 525"/>
              <a:gd name="T16" fmla="*/ 22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2" y="285"/>
                </a:moveTo>
                <a:cubicBezTo>
                  <a:pt x="241" y="503"/>
                  <a:pt x="241" y="503"/>
                  <a:pt x="241" y="503"/>
                </a:cubicBezTo>
                <a:cubicBezTo>
                  <a:pt x="263" y="525"/>
                  <a:pt x="299" y="525"/>
                  <a:pt x="321" y="503"/>
                </a:cubicBezTo>
                <a:cubicBezTo>
                  <a:pt x="540" y="285"/>
                  <a:pt x="540" y="285"/>
                  <a:pt x="540" y="285"/>
                </a:cubicBezTo>
                <a:cubicBezTo>
                  <a:pt x="562" y="262"/>
                  <a:pt x="562" y="226"/>
                  <a:pt x="540" y="204"/>
                </a:cubicBezTo>
                <a:cubicBezTo>
                  <a:pt x="401" y="66"/>
                  <a:pt x="401" y="66"/>
                  <a:pt x="401" y="66"/>
                </a:cubicBezTo>
                <a:cubicBezTo>
                  <a:pt x="335" y="0"/>
                  <a:pt x="227" y="0"/>
                  <a:pt x="161" y="66"/>
                </a:cubicBezTo>
                <a:cubicBezTo>
                  <a:pt x="22" y="204"/>
                  <a:pt x="22" y="204"/>
                  <a:pt x="22" y="204"/>
                </a:cubicBezTo>
                <a:cubicBezTo>
                  <a:pt x="0" y="226"/>
                  <a:pt x="0" y="262"/>
                  <a:pt x="22" y="285"/>
                </a:cubicBezTo>
                <a:close/>
              </a:path>
            </a:pathLst>
          </a:custGeom>
          <a:solidFill>
            <a:srgbClr val="B78EF9">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0" name="Freeform 10"/>
          <p:cNvSpPr/>
          <p:nvPr/>
        </p:nvSpPr>
        <p:spPr bwMode="auto">
          <a:xfrm>
            <a:off x="5593082" y="3147906"/>
            <a:ext cx="1757167" cy="1648585"/>
          </a:xfrm>
          <a:custGeom>
            <a:avLst/>
            <a:gdLst>
              <a:gd name="T0" fmla="*/ 22 w 561"/>
              <a:gd name="T1" fmla="*/ 240 h 525"/>
              <a:gd name="T2" fmla="*/ 240 w 561"/>
              <a:gd name="T3" fmla="*/ 22 h 525"/>
              <a:gd name="T4" fmla="*/ 321 w 561"/>
              <a:gd name="T5" fmla="*/ 22 h 525"/>
              <a:gd name="T6" fmla="*/ 539 w 561"/>
              <a:gd name="T7" fmla="*/ 240 h 525"/>
              <a:gd name="T8" fmla="*/ 539 w 561"/>
              <a:gd name="T9" fmla="*/ 321 h 525"/>
              <a:gd name="T10" fmla="*/ 401 w 561"/>
              <a:gd name="T11" fmla="*/ 459 h 525"/>
              <a:gd name="T12" fmla="*/ 160 w 561"/>
              <a:gd name="T13" fmla="*/ 459 h 525"/>
              <a:gd name="T14" fmla="*/ 22 w 561"/>
              <a:gd name="T15" fmla="*/ 321 h 525"/>
              <a:gd name="T16" fmla="*/ 22 w 561"/>
              <a:gd name="T17" fmla="*/ 24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1" h="525">
                <a:moveTo>
                  <a:pt x="22" y="240"/>
                </a:moveTo>
                <a:cubicBezTo>
                  <a:pt x="240" y="22"/>
                  <a:pt x="240" y="22"/>
                  <a:pt x="240" y="22"/>
                </a:cubicBezTo>
                <a:cubicBezTo>
                  <a:pt x="262" y="0"/>
                  <a:pt x="299" y="0"/>
                  <a:pt x="321" y="22"/>
                </a:cubicBezTo>
                <a:cubicBezTo>
                  <a:pt x="539" y="240"/>
                  <a:pt x="539" y="240"/>
                  <a:pt x="539" y="240"/>
                </a:cubicBezTo>
                <a:cubicBezTo>
                  <a:pt x="561" y="262"/>
                  <a:pt x="561" y="299"/>
                  <a:pt x="539" y="321"/>
                </a:cubicBezTo>
                <a:cubicBezTo>
                  <a:pt x="401" y="459"/>
                  <a:pt x="401" y="459"/>
                  <a:pt x="401" y="459"/>
                </a:cubicBezTo>
                <a:cubicBezTo>
                  <a:pt x="335" y="525"/>
                  <a:pt x="226" y="525"/>
                  <a:pt x="160" y="459"/>
                </a:cubicBezTo>
                <a:cubicBezTo>
                  <a:pt x="22" y="321"/>
                  <a:pt x="22" y="321"/>
                  <a:pt x="22" y="321"/>
                </a:cubicBezTo>
                <a:cubicBezTo>
                  <a:pt x="0" y="299"/>
                  <a:pt x="0" y="262"/>
                  <a:pt x="22" y="240"/>
                </a:cubicBezTo>
                <a:close/>
              </a:path>
            </a:pathLst>
          </a:custGeom>
          <a:solidFill>
            <a:srgbClr val="B78EF9"/>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a:noFill/>
                </a:ln>
                <a:solidFill>
                  <a:prstClr val="white"/>
                </a:solidFill>
                <a:effectLst/>
                <a:uLnTx/>
                <a:uFillTx/>
                <a:latin typeface="等线" panose="02010600030101010101" charset="-122"/>
              </a:rPr>
              <a:t>03</a:t>
            </a:r>
          </a:p>
        </p:txBody>
      </p:sp>
      <p:sp>
        <p:nvSpPr>
          <p:cNvPr id="41" name="Freeform 11"/>
          <p:cNvSpPr/>
          <p:nvPr/>
        </p:nvSpPr>
        <p:spPr bwMode="auto">
          <a:xfrm>
            <a:off x="7550198" y="3147906"/>
            <a:ext cx="1759815" cy="1648585"/>
          </a:xfrm>
          <a:custGeom>
            <a:avLst/>
            <a:gdLst>
              <a:gd name="T0" fmla="*/ 22 w 562"/>
              <a:gd name="T1" fmla="*/ 240 h 525"/>
              <a:gd name="T2" fmla="*/ 241 w 562"/>
              <a:gd name="T3" fmla="*/ 22 h 525"/>
              <a:gd name="T4" fmla="*/ 321 w 562"/>
              <a:gd name="T5" fmla="*/ 22 h 525"/>
              <a:gd name="T6" fmla="*/ 540 w 562"/>
              <a:gd name="T7" fmla="*/ 240 h 525"/>
              <a:gd name="T8" fmla="*/ 540 w 562"/>
              <a:gd name="T9" fmla="*/ 321 h 525"/>
              <a:gd name="T10" fmla="*/ 401 w 562"/>
              <a:gd name="T11" fmla="*/ 459 h 525"/>
              <a:gd name="T12" fmla="*/ 161 w 562"/>
              <a:gd name="T13" fmla="*/ 459 h 525"/>
              <a:gd name="T14" fmla="*/ 22 w 562"/>
              <a:gd name="T15" fmla="*/ 321 h 525"/>
              <a:gd name="T16" fmla="*/ 22 w 562"/>
              <a:gd name="T17" fmla="*/ 24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2" y="240"/>
                </a:moveTo>
                <a:cubicBezTo>
                  <a:pt x="241" y="22"/>
                  <a:pt x="241" y="22"/>
                  <a:pt x="241" y="22"/>
                </a:cubicBezTo>
                <a:cubicBezTo>
                  <a:pt x="263" y="0"/>
                  <a:pt x="299" y="0"/>
                  <a:pt x="321" y="22"/>
                </a:cubicBezTo>
                <a:cubicBezTo>
                  <a:pt x="540" y="240"/>
                  <a:pt x="540" y="240"/>
                  <a:pt x="540" y="240"/>
                </a:cubicBezTo>
                <a:cubicBezTo>
                  <a:pt x="562" y="262"/>
                  <a:pt x="562" y="299"/>
                  <a:pt x="540" y="321"/>
                </a:cubicBezTo>
                <a:cubicBezTo>
                  <a:pt x="401" y="459"/>
                  <a:pt x="401" y="459"/>
                  <a:pt x="401" y="459"/>
                </a:cubicBezTo>
                <a:cubicBezTo>
                  <a:pt x="335" y="525"/>
                  <a:pt x="227" y="525"/>
                  <a:pt x="161" y="459"/>
                </a:cubicBezTo>
                <a:cubicBezTo>
                  <a:pt x="22" y="321"/>
                  <a:pt x="22" y="321"/>
                  <a:pt x="22" y="321"/>
                </a:cubicBezTo>
                <a:cubicBezTo>
                  <a:pt x="0" y="299"/>
                  <a:pt x="0" y="262"/>
                  <a:pt x="22" y="240"/>
                </a:cubicBezTo>
                <a:close/>
              </a:path>
            </a:pathLst>
          </a:custGeom>
          <a:solidFill>
            <a:srgbClr val="3BD8F4"/>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a:noFill/>
                </a:ln>
                <a:solidFill>
                  <a:prstClr val="white"/>
                </a:solidFill>
                <a:effectLst/>
                <a:uLnTx/>
                <a:uFillTx/>
                <a:latin typeface="等线" panose="02010600030101010101" charset="-122"/>
              </a:rPr>
              <a:t>04</a:t>
            </a:r>
          </a:p>
        </p:txBody>
      </p:sp>
      <p:sp>
        <p:nvSpPr>
          <p:cNvPr id="42" name="Freeform 12"/>
          <p:cNvSpPr/>
          <p:nvPr/>
        </p:nvSpPr>
        <p:spPr bwMode="auto">
          <a:xfrm>
            <a:off x="8580397" y="2275282"/>
            <a:ext cx="1644612" cy="1648585"/>
          </a:xfrm>
          <a:custGeom>
            <a:avLst/>
            <a:gdLst>
              <a:gd name="T0" fmla="*/ 22 w 525"/>
              <a:gd name="T1" fmla="*/ 285 h 525"/>
              <a:gd name="T2" fmla="*/ 240 w 525"/>
              <a:gd name="T3" fmla="*/ 503 h 525"/>
              <a:gd name="T4" fmla="*/ 320 w 525"/>
              <a:gd name="T5" fmla="*/ 503 h 525"/>
              <a:gd name="T6" fmla="*/ 459 w 525"/>
              <a:gd name="T7" fmla="*/ 365 h 525"/>
              <a:gd name="T8" fmla="*/ 459 w 525"/>
              <a:gd name="T9" fmla="*/ 124 h 525"/>
              <a:gd name="T10" fmla="*/ 401 w 525"/>
              <a:gd name="T11" fmla="*/ 66 h 525"/>
              <a:gd name="T12" fmla="*/ 160 w 525"/>
              <a:gd name="T13" fmla="*/ 66 h 525"/>
              <a:gd name="T14" fmla="*/ 22 w 525"/>
              <a:gd name="T15" fmla="*/ 204 h 525"/>
              <a:gd name="T16" fmla="*/ 22 w 525"/>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525">
                <a:moveTo>
                  <a:pt x="22" y="285"/>
                </a:moveTo>
                <a:cubicBezTo>
                  <a:pt x="240" y="503"/>
                  <a:pt x="240" y="503"/>
                  <a:pt x="240" y="503"/>
                </a:cubicBezTo>
                <a:cubicBezTo>
                  <a:pt x="262" y="525"/>
                  <a:pt x="298" y="525"/>
                  <a:pt x="320" y="503"/>
                </a:cubicBezTo>
                <a:cubicBezTo>
                  <a:pt x="459" y="365"/>
                  <a:pt x="459" y="365"/>
                  <a:pt x="459" y="365"/>
                </a:cubicBezTo>
                <a:cubicBezTo>
                  <a:pt x="525" y="299"/>
                  <a:pt x="525" y="190"/>
                  <a:pt x="459" y="124"/>
                </a:cubicBezTo>
                <a:cubicBezTo>
                  <a:pt x="401" y="66"/>
                  <a:pt x="401" y="66"/>
                  <a:pt x="401" y="66"/>
                </a:cubicBezTo>
                <a:cubicBezTo>
                  <a:pt x="334" y="0"/>
                  <a:pt x="226" y="0"/>
                  <a:pt x="160" y="66"/>
                </a:cubicBezTo>
                <a:cubicBezTo>
                  <a:pt x="22" y="204"/>
                  <a:pt x="22" y="204"/>
                  <a:pt x="22" y="204"/>
                </a:cubicBezTo>
                <a:cubicBezTo>
                  <a:pt x="0" y="226"/>
                  <a:pt x="0" y="262"/>
                  <a:pt x="22" y="285"/>
                </a:cubicBezTo>
                <a:close/>
              </a:path>
            </a:pathLst>
          </a:custGeom>
          <a:solidFill>
            <a:srgbClr val="3BD8F4">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3" name="Freeform 13"/>
          <p:cNvSpPr/>
          <p:nvPr/>
        </p:nvSpPr>
        <p:spPr bwMode="auto">
          <a:xfrm>
            <a:off x="1547760" y="1867439"/>
            <a:ext cx="9099656" cy="2024647"/>
          </a:xfrm>
          <a:custGeom>
            <a:avLst/>
            <a:gdLst>
              <a:gd name="T0" fmla="*/ 2906 w 2906"/>
              <a:gd name="T1" fmla="*/ 0 h 645"/>
              <a:gd name="T2" fmla="*/ 2765 w 2906"/>
              <a:gd name="T3" fmla="*/ 38 h 645"/>
              <a:gd name="T4" fmla="*/ 2803 w 2906"/>
              <a:gd name="T5" fmla="*/ 74 h 645"/>
              <a:gd name="T6" fmla="*/ 2804 w 2906"/>
              <a:gd name="T7" fmla="*/ 73 h 645"/>
              <a:gd name="T8" fmla="*/ 2803 w 2906"/>
              <a:gd name="T9" fmla="*/ 74 h 645"/>
              <a:gd name="T10" fmla="*/ 2803 w 2906"/>
              <a:gd name="T11" fmla="*/ 74 h 645"/>
              <a:gd name="T12" fmla="*/ 2803 w 2906"/>
              <a:gd name="T13" fmla="*/ 74 h 645"/>
              <a:gd name="T14" fmla="*/ 2715 w 2906"/>
              <a:gd name="T15" fmla="*/ 168 h 645"/>
              <a:gd name="T16" fmla="*/ 2695 w 2906"/>
              <a:gd name="T17" fmla="*/ 148 h 645"/>
              <a:gd name="T18" fmla="*/ 2618 w 2906"/>
              <a:gd name="T19" fmla="*/ 96 h 645"/>
              <a:gd name="T20" fmla="*/ 2526 w 2906"/>
              <a:gd name="T21" fmla="*/ 78 h 645"/>
              <a:gd name="T22" fmla="*/ 2435 w 2906"/>
              <a:gd name="T23" fmla="*/ 96 h 645"/>
              <a:gd name="T24" fmla="*/ 2358 w 2906"/>
              <a:gd name="T25" fmla="*/ 148 h 645"/>
              <a:gd name="T26" fmla="*/ 2052 w 2906"/>
              <a:gd name="T27" fmla="*/ 148 h 645"/>
              <a:gd name="T28" fmla="*/ 1975 w 2906"/>
              <a:gd name="T29" fmla="*/ 96 h 645"/>
              <a:gd name="T30" fmla="*/ 1884 w 2906"/>
              <a:gd name="T31" fmla="*/ 78 h 645"/>
              <a:gd name="T32" fmla="*/ 1793 w 2906"/>
              <a:gd name="T33" fmla="*/ 96 h 645"/>
              <a:gd name="T34" fmla="*/ 1716 w 2906"/>
              <a:gd name="T35" fmla="*/ 148 h 645"/>
              <a:gd name="T36" fmla="*/ 1429 w 2906"/>
              <a:gd name="T37" fmla="*/ 148 h 645"/>
              <a:gd name="T38" fmla="*/ 1352 w 2906"/>
              <a:gd name="T39" fmla="*/ 96 h 645"/>
              <a:gd name="T40" fmla="*/ 1260 w 2906"/>
              <a:gd name="T41" fmla="*/ 78 h 645"/>
              <a:gd name="T42" fmla="*/ 1169 w 2906"/>
              <a:gd name="T43" fmla="*/ 96 h 645"/>
              <a:gd name="T44" fmla="*/ 1092 w 2906"/>
              <a:gd name="T45" fmla="*/ 148 h 645"/>
              <a:gd name="T46" fmla="*/ 805 w 2906"/>
              <a:gd name="T47" fmla="*/ 148 h 645"/>
              <a:gd name="T48" fmla="*/ 728 w 2906"/>
              <a:gd name="T49" fmla="*/ 96 h 645"/>
              <a:gd name="T50" fmla="*/ 637 w 2906"/>
              <a:gd name="T51" fmla="*/ 78 h 645"/>
              <a:gd name="T52" fmla="*/ 545 w 2906"/>
              <a:gd name="T53" fmla="*/ 96 h 645"/>
              <a:gd name="T54" fmla="*/ 0 w 2906"/>
              <a:gd name="T55" fmla="*/ 630 h 645"/>
              <a:gd name="T56" fmla="*/ 18 w 2906"/>
              <a:gd name="T57" fmla="*/ 645 h 645"/>
              <a:gd name="T58" fmla="*/ 554 w 2906"/>
              <a:gd name="T59" fmla="*/ 117 h 645"/>
              <a:gd name="T60" fmla="*/ 637 w 2906"/>
              <a:gd name="T61" fmla="*/ 101 h 645"/>
              <a:gd name="T62" fmla="*/ 719 w 2906"/>
              <a:gd name="T63" fmla="*/ 117 h 645"/>
              <a:gd name="T64" fmla="*/ 789 w 2906"/>
              <a:gd name="T65" fmla="*/ 164 h 645"/>
              <a:gd name="T66" fmla="*/ 1108 w 2906"/>
              <a:gd name="T67" fmla="*/ 164 h 645"/>
              <a:gd name="T68" fmla="*/ 1178 w 2906"/>
              <a:gd name="T69" fmla="*/ 117 h 645"/>
              <a:gd name="T70" fmla="*/ 1260 w 2906"/>
              <a:gd name="T71" fmla="*/ 101 h 645"/>
              <a:gd name="T72" fmla="*/ 1343 w 2906"/>
              <a:gd name="T73" fmla="*/ 117 h 645"/>
              <a:gd name="T74" fmla="*/ 1413 w 2906"/>
              <a:gd name="T75" fmla="*/ 164 h 645"/>
              <a:gd name="T76" fmla="*/ 1732 w 2906"/>
              <a:gd name="T77" fmla="*/ 164 h 645"/>
              <a:gd name="T78" fmla="*/ 1801 w 2906"/>
              <a:gd name="T79" fmla="*/ 117 h 645"/>
              <a:gd name="T80" fmla="*/ 1884 w 2906"/>
              <a:gd name="T81" fmla="*/ 101 h 645"/>
              <a:gd name="T82" fmla="*/ 1967 w 2906"/>
              <a:gd name="T83" fmla="*/ 117 h 645"/>
              <a:gd name="T84" fmla="*/ 2036 w 2906"/>
              <a:gd name="T85" fmla="*/ 164 h 645"/>
              <a:gd name="T86" fmla="*/ 2374 w 2906"/>
              <a:gd name="T87" fmla="*/ 164 h 645"/>
              <a:gd name="T88" fmla="*/ 2444 w 2906"/>
              <a:gd name="T89" fmla="*/ 117 h 645"/>
              <a:gd name="T90" fmla="*/ 2526 w 2906"/>
              <a:gd name="T91" fmla="*/ 101 h 645"/>
              <a:gd name="T92" fmla="*/ 2609 w 2906"/>
              <a:gd name="T93" fmla="*/ 117 h 645"/>
              <a:gd name="T94" fmla="*/ 2679 w 2906"/>
              <a:gd name="T95" fmla="*/ 164 h 645"/>
              <a:gd name="T96" fmla="*/ 2715 w 2906"/>
              <a:gd name="T97" fmla="*/ 200 h 645"/>
              <a:gd name="T98" fmla="*/ 2819 w 2906"/>
              <a:gd name="T99" fmla="*/ 91 h 645"/>
              <a:gd name="T100" fmla="*/ 2850 w 2906"/>
              <a:gd name="T101" fmla="*/ 121 h 645"/>
              <a:gd name="T102" fmla="*/ 2906 w 2906"/>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6" h="645">
                <a:moveTo>
                  <a:pt x="2906" y="0"/>
                </a:moveTo>
                <a:cubicBezTo>
                  <a:pt x="2765" y="38"/>
                  <a:pt x="2765" y="38"/>
                  <a:pt x="2765" y="38"/>
                </a:cubicBezTo>
                <a:cubicBezTo>
                  <a:pt x="2803" y="74"/>
                  <a:pt x="2803" y="74"/>
                  <a:pt x="2803" y="74"/>
                </a:cubicBezTo>
                <a:cubicBezTo>
                  <a:pt x="2804" y="73"/>
                  <a:pt x="2804" y="73"/>
                  <a:pt x="2804" y="73"/>
                </a:cubicBezTo>
                <a:cubicBezTo>
                  <a:pt x="2803" y="73"/>
                  <a:pt x="2803" y="74"/>
                  <a:pt x="2803" y="74"/>
                </a:cubicBezTo>
                <a:cubicBezTo>
                  <a:pt x="2803" y="74"/>
                  <a:pt x="2803" y="74"/>
                  <a:pt x="2803" y="74"/>
                </a:cubicBezTo>
                <a:cubicBezTo>
                  <a:pt x="2803" y="74"/>
                  <a:pt x="2803" y="74"/>
                  <a:pt x="2803" y="74"/>
                </a:cubicBezTo>
                <a:cubicBezTo>
                  <a:pt x="2753" y="125"/>
                  <a:pt x="2754" y="127"/>
                  <a:pt x="2715" y="168"/>
                </a:cubicBezTo>
                <a:cubicBezTo>
                  <a:pt x="2695" y="148"/>
                  <a:pt x="2695" y="148"/>
                  <a:pt x="2695" y="148"/>
                </a:cubicBezTo>
                <a:cubicBezTo>
                  <a:pt x="2672" y="125"/>
                  <a:pt x="2646" y="108"/>
                  <a:pt x="2618" y="96"/>
                </a:cubicBezTo>
                <a:cubicBezTo>
                  <a:pt x="2588" y="84"/>
                  <a:pt x="2557" y="78"/>
                  <a:pt x="2526" y="78"/>
                </a:cubicBezTo>
                <a:cubicBezTo>
                  <a:pt x="2495" y="78"/>
                  <a:pt x="2464" y="84"/>
                  <a:pt x="2435" y="96"/>
                </a:cubicBezTo>
                <a:cubicBezTo>
                  <a:pt x="2407" y="108"/>
                  <a:pt x="2381" y="125"/>
                  <a:pt x="2358" y="148"/>
                </a:cubicBezTo>
                <a:cubicBezTo>
                  <a:pt x="2159" y="347"/>
                  <a:pt x="2252" y="347"/>
                  <a:pt x="2052" y="148"/>
                </a:cubicBezTo>
                <a:cubicBezTo>
                  <a:pt x="2030" y="125"/>
                  <a:pt x="2003" y="108"/>
                  <a:pt x="1975" y="96"/>
                </a:cubicBezTo>
                <a:cubicBezTo>
                  <a:pt x="1946" y="84"/>
                  <a:pt x="1915" y="78"/>
                  <a:pt x="1884" y="78"/>
                </a:cubicBezTo>
                <a:cubicBezTo>
                  <a:pt x="1853" y="78"/>
                  <a:pt x="1822" y="84"/>
                  <a:pt x="1793" y="96"/>
                </a:cubicBezTo>
                <a:cubicBezTo>
                  <a:pt x="1765" y="108"/>
                  <a:pt x="1738" y="125"/>
                  <a:pt x="1716" y="148"/>
                </a:cubicBezTo>
                <a:cubicBezTo>
                  <a:pt x="1531" y="332"/>
                  <a:pt x="1613" y="332"/>
                  <a:pt x="1429" y="148"/>
                </a:cubicBezTo>
                <a:cubicBezTo>
                  <a:pt x="1406" y="125"/>
                  <a:pt x="1380" y="108"/>
                  <a:pt x="1352" y="96"/>
                </a:cubicBezTo>
                <a:cubicBezTo>
                  <a:pt x="1322" y="84"/>
                  <a:pt x="1291" y="78"/>
                  <a:pt x="1260" y="78"/>
                </a:cubicBezTo>
                <a:cubicBezTo>
                  <a:pt x="1229" y="78"/>
                  <a:pt x="1198" y="84"/>
                  <a:pt x="1169" y="96"/>
                </a:cubicBezTo>
                <a:cubicBezTo>
                  <a:pt x="1141" y="108"/>
                  <a:pt x="1115" y="125"/>
                  <a:pt x="1092" y="148"/>
                </a:cubicBezTo>
                <a:cubicBezTo>
                  <a:pt x="908" y="332"/>
                  <a:pt x="989" y="332"/>
                  <a:pt x="805" y="148"/>
                </a:cubicBezTo>
                <a:cubicBezTo>
                  <a:pt x="782" y="125"/>
                  <a:pt x="756" y="108"/>
                  <a:pt x="728" y="96"/>
                </a:cubicBezTo>
                <a:cubicBezTo>
                  <a:pt x="699" y="84"/>
                  <a:pt x="668" y="78"/>
                  <a:pt x="637" y="78"/>
                </a:cubicBezTo>
                <a:cubicBezTo>
                  <a:pt x="606" y="78"/>
                  <a:pt x="575" y="84"/>
                  <a:pt x="545" y="96"/>
                </a:cubicBezTo>
                <a:cubicBezTo>
                  <a:pt x="460" y="132"/>
                  <a:pt x="74" y="557"/>
                  <a:pt x="0" y="630"/>
                </a:cubicBezTo>
                <a:cubicBezTo>
                  <a:pt x="18" y="645"/>
                  <a:pt x="18" y="645"/>
                  <a:pt x="18" y="645"/>
                </a:cubicBezTo>
                <a:cubicBezTo>
                  <a:pt x="86" y="577"/>
                  <a:pt x="476" y="149"/>
                  <a:pt x="554" y="117"/>
                </a:cubicBezTo>
                <a:cubicBezTo>
                  <a:pt x="580" y="106"/>
                  <a:pt x="609" y="101"/>
                  <a:pt x="637" y="101"/>
                </a:cubicBezTo>
                <a:cubicBezTo>
                  <a:pt x="665" y="101"/>
                  <a:pt x="693" y="106"/>
                  <a:pt x="719" y="117"/>
                </a:cubicBezTo>
                <a:cubicBezTo>
                  <a:pt x="745" y="128"/>
                  <a:pt x="768" y="143"/>
                  <a:pt x="789" y="164"/>
                </a:cubicBezTo>
                <a:cubicBezTo>
                  <a:pt x="993" y="367"/>
                  <a:pt x="904" y="367"/>
                  <a:pt x="1108" y="164"/>
                </a:cubicBezTo>
                <a:cubicBezTo>
                  <a:pt x="1129" y="143"/>
                  <a:pt x="1152" y="128"/>
                  <a:pt x="1178" y="117"/>
                </a:cubicBezTo>
                <a:cubicBezTo>
                  <a:pt x="1204" y="106"/>
                  <a:pt x="1232" y="101"/>
                  <a:pt x="1260" y="101"/>
                </a:cubicBezTo>
                <a:cubicBezTo>
                  <a:pt x="1289" y="101"/>
                  <a:pt x="1317" y="106"/>
                  <a:pt x="1343" y="117"/>
                </a:cubicBezTo>
                <a:cubicBezTo>
                  <a:pt x="1368" y="128"/>
                  <a:pt x="1392" y="143"/>
                  <a:pt x="1413" y="164"/>
                </a:cubicBezTo>
                <a:cubicBezTo>
                  <a:pt x="1616" y="367"/>
                  <a:pt x="1528" y="367"/>
                  <a:pt x="1732" y="164"/>
                </a:cubicBezTo>
                <a:cubicBezTo>
                  <a:pt x="1752" y="143"/>
                  <a:pt x="1776" y="128"/>
                  <a:pt x="1801" y="117"/>
                </a:cubicBezTo>
                <a:cubicBezTo>
                  <a:pt x="1828" y="106"/>
                  <a:pt x="1856" y="101"/>
                  <a:pt x="1884" y="101"/>
                </a:cubicBezTo>
                <a:cubicBezTo>
                  <a:pt x="1912" y="101"/>
                  <a:pt x="1940" y="106"/>
                  <a:pt x="1967" y="117"/>
                </a:cubicBezTo>
                <a:cubicBezTo>
                  <a:pt x="1992" y="128"/>
                  <a:pt x="2016" y="143"/>
                  <a:pt x="2036" y="164"/>
                </a:cubicBezTo>
                <a:cubicBezTo>
                  <a:pt x="2261" y="388"/>
                  <a:pt x="2149" y="388"/>
                  <a:pt x="2374" y="164"/>
                </a:cubicBezTo>
                <a:cubicBezTo>
                  <a:pt x="2395" y="143"/>
                  <a:pt x="2418" y="128"/>
                  <a:pt x="2444" y="117"/>
                </a:cubicBezTo>
                <a:cubicBezTo>
                  <a:pt x="2470" y="106"/>
                  <a:pt x="2498" y="101"/>
                  <a:pt x="2526" y="101"/>
                </a:cubicBezTo>
                <a:cubicBezTo>
                  <a:pt x="2555" y="101"/>
                  <a:pt x="2583" y="106"/>
                  <a:pt x="2609" y="117"/>
                </a:cubicBezTo>
                <a:cubicBezTo>
                  <a:pt x="2634" y="128"/>
                  <a:pt x="2658" y="143"/>
                  <a:pt x="2679" y="164"/>
                </a:cubicBezTo>
                <a:cubicBezTo>
                  <a:pt x="2715" y="200"/>
                  <a:pt x="2715" y="200"/>
                  <a:pt x="2715" y="200"/>
                </a:cubicBezTo>
                <a:cubicBezTo>
                  <a:pt x="2778" y="137"/>
                  <a:pt x="2791" y="122"/>
                  <a:pt x="2819" y="91"/>
                </a:cubicBezTo>
                <a:cubicBezTo>
                  <a:pt x="2850" y="121"/>
                  <a:pt x="2850" y="121"/>
                  <a:pt x="2850" y="121"/>
                </a:cubicBezTo>
                <a:lnTo>
                  <a:pt x="2906" y="0"/>
                </a:ln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44" name="Group 14"/>
          <p:cNvGrpSpPr/>
          <p:nvPr/>
        </p:nvGrpSpPr>
        <p:grpSpPr>
          <a:xfrm>
            <a:off x="9039267" y="2801431"/>
            <a:ext cx="726871" cy="467984"/>
            <a:chOff x="4373563" y="2779713"/>
            <a:chExt cx="579438" cy="373062"/>
          </a:xfrm>
          <a:solidFill>
            <a:sysClr val="window" lastClr="FFFFFF"/>
          </a:solidFill>
        </p:grpSpPr>
        <p:sp>
          <p:nvSpPr>
            <p:cNvPr id="45" name="Freeform 129"/>
            <p:cNvSpPr>
              <a:spLocks noEditPoints="1"/>
            </p:cNvSpPr>
            <p:nvPr/>
          </p:nvSpPr>
          <p:spPr bwMode="auto">
            <a:xfrm>
              <a:off x="4513263" y="2779713"/>
              <a:ext cx="439738" cy="350837"/>
            </a:xfrm>
            <a:custGeom>
              <a:avLst/>
              <a:gdLst>
                <a:gd name="T0" fmla="*/ 1499 w 2777"/>
                <a:gd name="T1" fmla="*/ 1269 h 2208"/>
                <a:gd name="T2" fmla="*/ 1470 w 2777"/>
                <a:gd name="T3" fmla="*/ 1294 h 2208"/>
                <a:gd name="T4" fmla="*/ 1432 w 2777"/>
                <a:gd name="T5" fmla="*/ 1304 h 2208"/>
                <a:gd name="T6" fmla="*/ 1194 w 2777"/>
                <a:gd name="T7" fmla="*/ 1245 h 2208"/>
                <a:gd name="T8" fmla="*/ 2466 w 2777"/>
                <a:gd name="T9" fmla="*/ 1346 h 2208"/>
                <a:gd name="T10" fmla="*/ 190 w 2777"/>
                <a:gd name="T11" fmla="*/ 986 h 2208"/>
                <a:gd name="T12" fmla="*/ 1027 w 2777"/>
                <a:gd name="T13" fmla="*/ 1202 h 2208"/>
                <a:gd name="T14" fmla="*/ 2223 w 2777"/>
                <a:gd name="T15" fmla="*/ 233 h 2208"/>
                <a:gd name="T16" fmla="*/ 2584 w 2777"/>
                <a:gd name="T17" fmla="*/ 1212 h 2208"/>
                <a:gd name="T18" fmla="*/ 2028 w 2777"/>
                <a:gd name="T19" fmla="*/ 226 h 2208"/>
                <a:gd name="T20" fmla="*/ 1398 w 2777"/>
                <a:gd name="T21" fmla="*/ 1129 h 2208"/>
                <a:gd name="T22" fmla="*/ 2203 w 2777"/>
                <a:gd name="T23" fmla="*/ 0 h 2208"/>
                <a:gd name="T24" fmla="*/ 2265 w 2777"/>
                <a:gd name="T25" fmla="*/ 15 h 2208"/>
                <a:gd name="T26" fmla="*/ 2307 w 2777"/>
                <a:gd name="T27" fmla="*/ 44 h 2208"/>
                <a:gd name="T28" fmla="*/ 2339 w 2777"/>
                <a:gd name="T29" fmla="*/ 84 h 2208"/>
                <a:gd name="T30" fmla="*/ 2766 w 2777"/>
                <a:gd name="T31" fmla="*/ 1235 h 2208"/>
                <a:gd name="T32" fmla="*/ 2777 w 2777"/>
                <a:gd name="T33" fmla="*/ 1292 h 2208"/>
                <a:gd name="T34" fmla="*/ 2767 w 2777"/>
                <a:gd name="T35" fmla="*/ 1347 h 2208"/>
                <a:gd name="T36" fmla="*/ 2740 w 2777"/>
                <a:gd name="T37" fmla="*/ 1395 h 2208"/>
                <a:gd name="T38" fmla="*/ 2696 w 2777"/>
                <a:gd name="T39" fmla="*/ 1433 h 2208"/>
                <a:gd name="T40" fmla="*/ 2670 w 2777"/>
                <a:gd name="T41" fmla="*/ 1445 h 2208"/>
                <a:gd name="T42" fmla="*/ 609 w 2777"/>
                <a:gd name="T43" fmla="*/ 2206 h 2208"/>
                <a:gd name="T44" fmla="*/ 557 w 2777"/>
                <a:gd name="T45" fmla="*/ 2207 h 2208"/>
                <a:gd name="T46" fmla="*/ 513 w 2777"/>
                <a:gd name="T47" fmla="*/ 2194 h 2208"/>
                <a:gd name="T48" fmla="*/ 469 w 2777"/>
                <a:gd name="T49" fmla="*/ 2165 h 2208"/>
                <a:gd name="T50" fmla="*/ 438 w 2777"/>
                <a:gd name="T51" fmla="*/ 2125 h 2208"/>
                <a:gd name="T52" fmla="*/ 10 w 2777"/>
                <a:gd name="T53" fmla="*/ 973 h 2208"/>
                <a:gd name="T54" fmla="*/ 0 w 2777"/>
                <a:gd name="T55" fmla="*/ 910 h 2208"/>
                <a:gd name="T56" fmla="*/ 16 w 2777"/>
                <a:gd name="T57" fmla="*/ 848 h 2208"/>
                <a:gd name="T58" fmla="*/ 43 w 2777"/>
                <a:gd name="T59" fmla="*/ 805 h 2208"/>
                <a:gd name="T60" fmla="*/ 83 w 2777"/>
                <a:gd name="T61" fmla="*/ 773 h 2208"/>
                <a:gd name="T62" fmla="*/ 2140 w 2777"/>
                <a:gd name="T63" fmla="*/ 10 h 2208"/>
                <a:gd name="T64" fmla="*/ 2203 w 2777"/>
                <a:gd name="T65" fmla="*/ 0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7" h="2208">
                  <a:moveTo>
                    <a:pt x="1628" y="1083"/>
                  </a:moveTo>
                  <a:lnTo>
                    <a:pt x="1499" y="1269"/>
                  </a:lnTo>
                  <a:lnTo>
                    <a:pt x="1485" y="1283"/>
                  </a:lnTo>
                  <a:lnTo>
                    <a:pt x="1470" y="1294"/>
                  </a:lnTo>
                  <a:lnTo>
                    <a:pt x="1452" y="1301"/>
                  </a:lnTo>
                  <a:lnTo>
                    <a:pt x="1432" y="1304"/>
                  </a:lnTo>
                  <a:lnTo>
                    <a:pt x="1412" y="1301"/>
                  </a:lnTo>
                  <a:lnTo>
                    <a:pt x="1194" y="1245"/>
                  </a:lnTo>
                  <a:lnTo>
                    <a:pt x="728" y="1990"/>
                  </a:lnTo>
                  <a:lnTo>
                    <a:pt x="2466" y="1346"/>
                  </a:lnTo>
                  <a:lnTo>
                    <a:pt x="1628" y="1083"/>
                  </a:lnTo>
                  <a:close/>
                  <a:moveTo>
                    <a:pt x="190" y="986"/>
                  </a:moveTo>
                  <a:lnTo>
                    <a:pt x="551" y="1965"/>
                  </a:lnTo>
                  <a:lnTo>
                    <a:pt x="1027" y="1202"/>
                  </a:lnTo>
                  <a:lnTo>
                    <a:pt x="190" y="986"/>
                  </a:lnTo>
                  <a:close/>
                  <a:moveTo>
                    <a:pt x="2223" y="233"/>
                  </a:moveTo>
                  <a:lnTo>
                    <a:pt x="1727" y="943"/>
                  </a:lnTo>
                  <a:lnTo>
                    <a:pt x="2584" y="1212"/>
                  </a:lnTo>
                  <a:lnTo>
                    <a:pt x="2223" y="233"/>
                  </a:lnTo>
                  <a:close/>
                  <a:moveTo>
                    <a:pt x="2028" y="226"/>
                  </a:moveTo>
                  <a:lnTo>
                    <a:pt x="332" y="854"/>
                  </a:lnTo>
                  <a:lnTo>
                    <a:pt x="1398" y="1129"/>
                  </a:lnTo>
                  <a:lnTo>
                    <a:pt x="2028" y="226"/>
                  </a:lnTo>
                  <a:close/>
                  <a:moveTo>
                    <a:pt x="2203" y="0"/>
                  </a:moveTo>
                  <a:lnTo>
                    <a:pt x="2234" y="4"/>
                  </a:lnTo>
                  <a:lnTo>
                    <a:pt x="2265" y="15"/>
                  </a:lnTo>
                  <a:lnTo>
                    <a:pt x="2287" y="27"/>
                  </a:lnTo>
                  <a:lnTo>
                    <a:pt x="2307" y="44"/>
                  </a:lnTo>
                  <a:lnTo>
                    <a:pt x="2325" y="61"/>
                  </a:lnTo>
                  <a:lnTo>
                    <a:pt x="2339" y="84"/>
                  </a:lnTo>
                  <a:lnTo>
                    <a:pt x="2350" y="107"/>
                  </a:lnTo>
                  <a:lnTo>
                    <a:pt x="2766" y="1235"/>
                  </a:lnTo>
                  <a:lnTo>
                    <a:pt x="2774" y="1263"/>
                  </a:lnTo>
                  <a:lnTo>
                    <a:pt x="2777" y="1292"/>
                  </a:lnTo>
                  <a:lnTo>
                    <a:pt x="2774" y="1320"/>
                  </a:lnTo>
                  <a:lnTo>
                    <a:pt x="2767" y="1347"/>
                  </a:lnTo>
                  <a:lnTo>
                    <a:pt x="2755" y="1373"/>
                  </a:lnTo>
                  <a:lnTo>
                    <a:pt x="2740" y="1395"/>
                  </a:lnTo>
                  <a:lnTo>
                    <a:pt x="2720" y="1416"/>
                  </a:lnTo>
                  <a:lnTo>
                    <a:pt x="2696" y="1433"/>
                  </a:lnTo>
                  <a:lnTo>
                    <a:pt x="2670" y="1445"/>
                  </a:lnTo>
                  <a:lnTo>
                    <a:pt x="2670" y="1445"/>
                  </a:lnTo>
                  <a:lnTo>
                    <a:pt x="638" y="2198"/>
                  </a:lnTo>
                  <a:lnTo>
                    <a:pt x="609" y="2206"/>
                  </a:lnTo>
                  <a:lnTo>
                    <a:pt x="580" y="2208"/>
                  </a:lnTo>
                  <a:lnTo>
                    <a:pt x="557" y="2207"/>
                  </a:lnTo>
                  <a:lnTo>
                    <a:pt x="535" y="2201"/>
                  </a:lnTo>
                  <a:lnTo>
                    <a:pt x="513" y="2194"/>
                  </a:lnTo>
                  <a:lnTo>
                    <a:pt x="489" y="2180"/>
                  </a:lnTo>
                  <a:lnTo>
                    <a:pt x="469" y="2165"/>
                  </a:lnTo>
                  <a:lnTo>
                    <a:pt x="453" y="2146"/>
                  </a:lnTo>
                  <a:lnTo>
                    <a:pt x="438" y="2125"/>
                  </a:lnTo>
                  <a:lnTo>
                    <a:pt x="427" y="2101"/>
                  </a:lnTo>
                  <a:lnTo>
                    <a:pt x="10" y="973"/>
                  </a:lnTo>
                  <a:lnTo>
                    <a:pt x="2" y="942"/>
                  </a:lnTo>
                  <a:lnTo>
                    <a:pt x="0" y="910"/>
                  </a:lnTo>
                  <a:lnTo>
                    <a:pt x="5" y="879"/>
                  </a:lnTo>
                  <a:lnTo>
                    <a:pt x="16" y="848"/>
                  </a:lnTo>
                  <a:lnTo>
                    <a:pt x="28" y="825"/>
                  </a:lnTo>
                  <a:lnTo>
                    <a:pt x="43" y="805"/>
                  </a:lnTo>
                  <a:lnTo>
                    <a:pt x="62" y="788"/>
                  </a:lnTo>
                  <a:lnTo>
                    <a:pt x="83" y="773"/>
                  </a:lnTo>
                  <a:lnTo>
                    <a:pt x="107" y="763"/>
                  </a:lnTo>
                  <a:lnTo>
                    <a:pt x="2140" y="10"/>
                  </a:lnTo>
                  <a:lnTo>
                    <a:pt x="2171" y="1"/>
                  </a:lnTo>
                  <a:lnTo>
                    <a:pt x="220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6" name="Freeform 130"/>
            <p:cNvSpPr/>
            <p:nvPr/>
          </p:nvSpPr>
          <p:spPr bwMode="auto">
            <a:xfrm>
              <a:off x="4451351" y="3108325"/>
              <a:ext cx="74613" cy="44450"/>
            </a:xfrm>
            <a:custGeom>
              <a:avLst/>
              <a:gdLst>
                <a:gd name="T0" fmla="*/ 382 w 471"/>
                <a:gd name="T1" fmla="*/ 0 h 278"/>
                <a:gd name="T2" fmla="*/ 403 w 471"/>
                <a:gd name="T3" fmla="*/ 1 h 278"/>
                <a:gd name="T4" fmla="*/ 423 w 471"/>
                <a:gd name="T5" fmla="*/ 8 h 278"/>
                <a:gd name="T6" fmla="*/ 441 w 471"/>
                <a:gd name="T7" fmla="*/ 19 h 278"/>
                <a:gd name="T8" fmla="*/ 456 w 471"/>
                <a:gd name="T9" fmla="*/ 35 h 278"/>
                <a:gd name="T10" fmla="*/ 466 w 471"/>
                <a:gd name="T11" fmla="*/ 54 h 278"/>
                <a:gd name="T12" fmla="*/ 471 w 471"/>
                <a:gd name="T13" fmla="*/ 75 h 278"/>
                <a:gd name="T14" fmla="*/ 470 w 471"/>
                <a:gd name="T15" fmla="*/ 97 h 278"/>
                <a:gd name="T16" fmla="*/ 463 w 471"/>
                <a:gd name="T17" fmla="*/ 117 h 278"/>
                <a:gd name="T18" fmla="*/ 452 w 471"/>
                <a:gd name="T19" fmla="*/ 135 h 278"/>
                <a:gd name="T20" fmla="*/ 437 w 471"/>
                <a:gd name="T21" fmla="*/ 149 h 278"/>
                <a:gd name="T22" fmla="*/ 418 w 471"/>
                <a:gd name="T23" fmla="*/ 159 h 278"/>
                <a:gd name="T24" fmla="*/ 110 w 471"/>
                <a:gd name="T25" fmla="*/ 274 h 278"/>
                <a:gd name="T26" fmla="*/ 95 w 471"/>
                <a:gd name="T27" fmla="*/ 277 h 278"/>
                <a:gd name="T28" fmla="*/ 82 w 471"/>
                <a:gd name="T29" fmla="*/ 278 h 278"/>
                <a:gd name="T30" fmla="*/ 62 w 471"/>
                <a:gd name="T31" fmla="*/ 276 h 278"/>
                <a:gd name="T32" fmla="*/ 44 w 471"/>
                <a:gd name="T33" fmla="*/ 269 h 278"/>
                <a:gd name="T34" fmla="*/ 28 w 471"/>
                <a:gd name="T35" fmla="*/ 258 h 278"/>
                <a:gd name="T36" fmla="*/ 14 w 471"/>
                <a:gd name="T37" fmla="*/ 242 h 278"/>
                <a:gd name="T38" fmla="*/ 5 w 471"/>
                <a:gd name="T39" fmla="*/ 225 h 278"/>
                <a:gd name="T40" fmla="*/ 0 w 471"/>
                <a:gd name="T41" fmla="*/ 204 h 278"/>
                <a:gd name="T42" fmla="*/ 1 w 471"/>
                <a:gd name="T43" fmla="*/ 182 h 278"/>
                <a:gd name="T44" fmla="*/ 8 w 471"/>
                <a:gd name="T45" fmla="*/ 162 h 278"/>
                <a:gd name="T46" fmla="*/ 19 w 471"/>
                <a:gd name="T47" fmla="*/ 145 h 278"/>
                <a:gd name="T48" fmla="*/ 34 w 471"/>
                <a:gd name="T49" fmla="*/ 130 h 278"/>
                <a:gd name="T50" fmla="*/ 53 w 471"/>
                <a:gd name="T51" fmla="*/ 119 h 278"/>
                <a:gd name="T52" fmla="*/ 361 w 471"/>
                <a:gd name="T53" fmla="*/ 6 h 278"/>
                <a:gd name="T54" fmla="*/ 382 w 471"/>
                <a:gd name="T5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1" h="278">
                  <a:moveTo>
                    <a:pt x="382" y="0"/>
                  </a:moveTo>
                  <a:lnTo>
                    <a:pt x="403" y="1"/>
                  </a:lnTo>
                  <a:lnTo>
                    <a:pt x="423" y="8"/>
                  </a:lnTo>
                  <a:lnTo>
                    <a:pt x="441" y="19"/>
                  </a:lnTo>
                  <a:lnTo>
                    <a:pt x="456" y="35"/>
                  </a:lnTo>
                  <a:lnTo>
                    <a:pt x="466" y="54"/>
                  </a:lnTo>
                  <a:lnTo>
                    <a:pt x="471" y="75"/>
                  </a:lnTo>
                  <a:lnTo>
                    <a:pt x="470" y="97"/>
                  </a:lnTo>
                  <a:lnTo>
                    <a:pt x="463" y="117"/>
                  </a:lnTo>
                  <a:lnTo>
                    <a:pt x="452" y="135"/>
                  </a:lnTo>
                  <a:lnTo>
                    <a:pt x="437" y="149"/>
                  </a:lnTo>
                  <a:lnTo>
                    <a:pt x="418" y="159"/>
                  </a:lnTo>
                  <a:lnTo>
                    <a:pt x="110" y="274"/>
                  </a:lnTo>
                  <a:lnTo>
                    <a:pt x="95" y="277"/>
                  </a:lnTo>
                  <a:lnTo>
                    <a:pt x="82" y="278"/>
                  </a:lnTo>
                  <a:lnTo>
                    <a:pt x="62" y="276"/>
                  </a:lnTo>
                  <a:lnTo>
                    <a:pt x="44" y="269"/>
                  </a:lnTo>
                  <a:lnTo>
                    <a:pt x="28" y="258"/>
                  </a:lnTo>
                  <a:lnTo>
                    <a:pt x="14" y="242"/>
                  </a:lnTo>
                  <a:lnTo>
                    <a:pt x="5" y="225"/>
                  </a:lnTo>
                  <a:lnTo>
                    <a:pt x="0" y="204"/>
                  </a:lnTo>
                  <a:lnTo>
                    <a:pt x="1" y="182"/>
                  </a:lnTo>
                  <a:lnTo>
                    <a:pt x="8" y="162"/>
                  </a:lnTo>
                  <a:lnTo>
                    <a:pt x="19" y="145"/>
                  </a:lnTo>
                  <a:lnTo>
                    <a:pt x="34" y="130"/>
                  </a:lnTo>
                  <a:lnTo>
                    <a:pt x="53" y="119"/>
                  </a:lnTo>
                  <a:lnTo>
                    <a:pt x="361" y="6"/>
                  </a:lnTo>
                  <a:lnTo>
                    <a:pt x="38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7" name="Freeform 131"/>
            <p:cNvSpPr/>
            <p:nvPr/>
          </p:nvSpPr>
          <p:spPr bwMode="auto">
            <a:xfrm>
              <a:off x="4403726" y="2987675"/>
              <a:ext cx="55563" cy="38100"/>
            </a:xfrm>
            <a:custGeom>
              <a:avLst/>
              <a:gdLst>
                <a:gd name="T0" fmla="*/ 264 w 353"/>
                <a:gd name="T1" fmla="*/ 0 h 234"/>
                <a:gd name="T2" fmla="*/ 285 w 353"/>
                <a:gd name="T3" fmla="*/ 1 h 234"/>
                <a:gd name="T4" fmla="*/ 305 w 353"/>
                <a:gd name="T5" fmla="*/ 7 h 234"/>
                <a:gd name="T6" fmla="*/ 323 w 353"/>
                <a:gd name="T7" fmla="*/ 19 h 234"/>
                <a:gd name="T8" fmla="*/ 338 w 353"/>
                <a:gd name="T9" fmla="*/ 34 h 234"/>
                <a:gd name="T10" fmla="*/ 349 w 353"/>
                <a:gd name="T11" fmla="*/ 53 h 234"/>
                <a:gd name="T12" fmla="*/ 353 w 353"/>
                <a:gd name="T13" fmla="*/ 74 h 234"/>
                <a:gd name="T14" fmla="*/ 352 w 353"/>
                <a:gd name="T15" fmla="*/ 96 h 234"/>
                <a:gd name="T16" fmla="*/ 345 w 353"/>
                <a:gd name="T17" fmla="*/ 116 h 234"/>
                <a:gd name="T18" fmla="*/ 334 w 353"/>
                <a:gd name="T19" fmla="*/ 134 h 234"/>
                <a:gd name="T20" fmla="*/ 320 w 353"/>
                <a:gd name="T21" fmla="*/ 149 h 234"/>
                <a:gd name="T22" fmla="*/ 300 w 353"/>
                <a:gd name="T23" fmla="*/ 159 h 234"/>
                <a:gd name="T24" fmla="*/ 110 w 353"/>
                <a:gd name="T25" fmla="*/ 228 h 234"/>
                <a:gd name="T26" fmla="*/ 96 w 353"/>
                <a:gd name="T27" fmla="*/ 233 h 234"/>
                <a:gd name="T28" fmla="*/ 81 w 353"/>
                <a:gd name="T29" fmla="*/ 234 h 234"/>
                <a:gd name="T30" fmla="*/ 61 w 353"/>
                <a:gd name="T31" fmla="*/ 232 h 234"/>
                <a:gd name="T32" fmla="*/ 44 w 353"/>
                <a:gd name="T33" fmla="*/ 225 h 234"/>
                <a:gd name="T34" fmla="*/ 27 w 353"/>
                <a:gd name="T35" fmla="*/ 214 h 234"/>
                <a:gd name="T36" fmla="*/ 15 w 353"/>
                <a:gd name="T37" fmla="*/ 199 h 234"/>
                <a:gd name="T38" fmla="*/ 5 w 353"/>
                <a:gd name="T39" fmla="*/ 181 h 234"/>
                <a:gd name="T40" fmla="*/ 0 w 353"/>
                <a:gd name="T41" fmla="*/ 159 h 234"/>
                <a:gd name="T42" fmla="*/ 2 w 353"/>
                <a:gd name="T43" fmla="*/ 137 h 234"/>
                <a:gd name="T44" fmla="*/ 7 w 353"/>
                <a:gd name="T45" fmla="*/ 117 h 234"/>
                <a:gd name="T46" fmla="*/ 18 w 353"/>
                <a:gd name="T47" fmla="*/ 100 h 234"/>
                <a:gd name="T48" fmla="*/ 34 w 353"/>
                <a:gd name="T49" fmla="*/ 85 h 234"/>
                <a:gd name="T50" fmla="*/ 54 w 353"/>
                <a:gd name="T51" fmla="*/ 75 h 234"/>
                <a:gd name="T52" fmla="*/ 243 w 353"/>
                <a:gd name="T53" fmla="*/ 5 h 234"/>
                <a:gd name="T54" fmla="*/ 264 w 353"/>
                <a:gd name="T55"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3" h="234">
                  <a:moveTo>
                    <a:pt x="264" y="0"/>
                  </a:moveTo>
                  <a:lnTo>
                    <a:pt x="285" y="1"/>
                  </a:lnTo>
                  <a:lnTo>
                    <a:pt x="305" y="7"/>
                  </a:lnTo>
                  <a:lnTo>
                    <a:pt x="323" y="19"/>
                  </a:lnTo>
                  <a:lnTo>
                    <a:pt x="338" y="34"/>
                  </a:lnTo>
                  <a:lnTo>
                    <a:pt x="349" y="53"/>
                  </a:lnTo>
                  <a:lnTo>
                    <a:pt x="353" y="74"/>
                  </a:lnTo>
                  <a:lnTo>
                    <a:pt x="352" y="96"/>
                  </a:lnTo>
                  <a:lnTo>
                    <a:pt x="345" y="116"/>
                  </a:lnTo>
                  <a:lnTo>
                    <a:pt x="334" y="134"/>
                  </a:lnTo>
                  <a:lnTo>
                    <a:pt x="320" y="149"/>
                  </a:lnTo>
                  <a:lnTo>
                    <a:pt x="300" y="159"/>
                  </a:lnTo>
                  <a:lnTo>
                    <a:pt x="110" y="228"/>
                  </a:lnTo>
                  <a:lnTo>
                    <a:pt x="96" y="233"/>
                  </a:lnTo>
                  <a:lnTo>
                    <a:pt x="81" y="234"/>
                  </a:lnTo>
                  <a:lnTo>
                    <a:pt x="61" y="232"/>
                  </a:lnTo>
                  <a:lnTo>
                    <a:pt x="44" y="225"/>
                  </a:lnTo>
                  <a:lnTo>
                    <a:pt x="27" y="214"/>
                  </a:lnTo>
                  <a:lnTo>
                    <a:pt x="15" y="199"/>
                  </a:lnTo>
                  <a:lnTo>
                    <a:pt x="5" y="181"/>
                  </a:lnTo>
                  <a:lnTo>
                    <a:pt x="0" y="159"/>
                  </a:lnTo>
                  <a:lnTo>
                    <a:pt x="2" y="137"/>
                  </a:lnTo>
                  <a:lnTo>
                    <a:pt x="7" y="117"/>
                  </a:lnTo>
                  <a:lnTo>
                    <a:pt x="18" y="100"/>
                  </a:lnTo>
                  <a:lnTo>
                    <a:pt x="34" y="85"/>
                  </a:lnTo>
                  <a:lnTo>
                    <a:pt x="54" y="75"/>
                  </a:lnTo>
                  <a:lnTo>
                    <a:pt x="243" y="5"/>
                  </a:lnTo>
                  <a:lnTo>
                    <a:pt x="26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8" name="Freeform 132"/>
            <p:cNvSpPr/>
            <p:nvPr/>
          </p:nvSpPr>
          <p:spPr bwMode="auto">
            <a:xfrm>
              <a:off x="4373563" y="3086100"/>
              <a:ext cx="47625" cy="34925"/>
            </a:xfrm>
            <a:custGeom>
              <a:avLst/>
              <a:gdLst>
                <a:gd name="T0" fmla="*/ 216 w 304"/>
                <a:gd name="T1" fmla="*/ 0 h 217"/>
                <a:gd name="T2" fmla="*/ 237 w 304"/>
                <a:gd name="T3" fmla="*/ 2 h 217"/>
                <a:gd name="T4" fmla="*/ 257 w 304"/>
                <a:gd name="T5" fmla="*/ 8 h 217"/>
                <a:gd name="T6" fmla="*/ 275 w 304"/>
                <a:gd name="T7" fmla="*/ 19 h 217"/>
                <a:gd name="T8" fmla="*/ 289 w 304"/>
                <a:gd name="T9" fmla="*/ 35 h 217"/>
                <a:gd name="T10" fmla="*/ 299 w 304"/>
                <a:gd name="T11" fmla="*/ 54 h 217"/>
                <a:gd name="T12" fmla="*/ 304 w 304"/>
                <a:gd name="T13" fmla="*/ 76 h 217"/>
                <a:gd name="T14" fmla="*/ 304 w 304"/>
                <a:gd name="T15" fmla="*/ 97 h 217"/>
                <a:gd name="T16" fmla="*/ 297 w 304"/>
                <a:gd name="T17" fmla="*/ 117 h 217"/>
                <a:gd name="T18" fmla="*/ 286 w 304"/>
                <a:gd name="T19" fmla="*/ 135 h 217"/>
                <a:gd name="T20" fmla="*/ 271 w 304"/>
                <a:gd name="T21" fmla="*/ 149 h 217"/>
                <a:gd name="T22" fmla="*/ 252 w 304"/>
                <a:gd name="T23" fmla="*/ 159 h 217"/>
                <a:gd name="T24" fmla="*/ 110 w 304"/>
                <a:gd name="T25" fmla="*/ 211 h 217"/>
                <a:gd name="T26" fmla="*/ 96 w 304"/>
                <a:gd name="T27" fmla="*/ 216 h 217"/>
                <a:gd name="T28" fmla="*/ 82 w 304"/>
                <a:gd name="T29" fmla="*/ 217 h 217"/>
                <a:gd name="T30" fmla="*/ 62 w 304"/>
                <a:gd name="T31" fmla="*/ 215 h 217"/>
                <a:gd name="T32" fmla="*/ 44 w 304"/>
                <a:gd name="T33" fmla="*/ 207 h 217"/>
                <a:gd name="T34" fmla="*/ 28 w 304"/>
                <a:gd name="T35" fmla="*/ 196 h 217"/>
                <a:gd name="T36" fmla="*/ 14 w 304"/>
                <a:gd name="T37" fmla="*/ 181 h 217"/>
                <a:gd name="T38" fmla="*/ 6 w 304"/>
                <a:gd name="T39" fmla="*/ 164 h 217"/>
                <a:gd name="T40" fmla="*/ 0 w 304"/>
                <a:gd name="T41" fmla="*/ 141 h 217"/>
                <a:gd name="T42" fmla="*/ 1 w 304"/>
                <a:gd name="T43" fmla="*/ 120 h 217"/>
                <a:gd name="T44" fmla="*/ 8 w 304"/>
                <a:gd name="T45" fmla="*/ 100 h 217"/>
                <a:gd name="T46" fmla="*/ 19 w 304"/>
                <a:gd name="T47" fmla="*/ 83 h 217"/>
                <a:gd name="T48" fmla="*/ 34 w 304"/>
                <a:gd name="T49" fmla="*/ 68 h 217"/>
                <a:gd name="T50" fmla="*/ 53 w 304"/>
                <a:gd name="T51" fmla="*/ 58 h 217"/>
                <a:gd name="T52" fmla="*/ 194 w 304"/>
                <a:gd name="T53" fmla="*/ 6 h 217"/>
                <a:gd name="T54" fmla="*/ 216 w 304"/>
                <a:gd name="T5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 h="217">
                  <a:moveTo>
                    <a:pt x="216" y="0"/>
                  </a:moveTo>
                  <a:lnTo>
                    <a:pt x="237" y="2"/>
                  </a:lnTo>
                  <a:lnTo>
                    <a:pt x="257" y="8"/>
                  </a:lnTo>
                  <a:lnTo>
                    <a:pt x="275" y="19"/>
                  </a:lnTo>
                  <a:lnTo>
                    <a:pt x="289" y="35"/>
                  </a:lnTo>
                  <a:lnTo>
                    <a:pt x="299" y="54"/>
                  </a:lnTo>
                  <a:lnTo>
                    <a:pt x="304" y="76"/>
                  </a:lnTo>
                  <a:lnTo>
                    <a:pt x="304" y="97"/>
                  </a:lnTo>
                  <a:lnTo>
                    <a:pt x="297" y="117"/>
                  </a:lnTo>
                  <a:lnTo>
                    <a:pt x="286" y="135"/>
                  </a:lnTo>
                  <a:lnTo>
                    <a:pt x="271" y="149"/>
                  </a:lnTo>
                  <a:lnTo>
                    <a:pt x="252" y="159"/>
                  </a:lnTo>
                  <a:lnTo>
                    <a:pt x="110" y="211"/>
                  </a:lnTo>
                  <a:lnTo>
                    <a:pt x="96" y="216"/>
                  </a:lnTo>
                  <a:lnTo>
                    <a:pt x="82" y="217"/>
                  </a:lnTo>
                  <a:lnTo>
                    <a:pt x="62" y="215"/>
                  </a:lnTo>
                  <a:lnTo>
                    <a:pt x="44" y="207"/>
                  </a:lnTo>
                  <a:lnTo>
                    <a:pt x="28" y="196"/>
                  </a:lnTo>
                  <a:lnTo>
                    <a:pt x="14" y="181"/>
                  </a:lnTo>
                  <a:lnTo>
                    <a:pt x="6" y="164"/>
                  </a:lnTo>
                  <a:lnTo>
                    <a:pt x="0" y="141"/>
                  </a:lnTo>
                  <a:lnTo>
                    <a:pt x="1" y="120"/>
                  </a:lnTo>
                  <a:lnTo>
                    <a:pt x="8" y="100"/>
                  </a:lnTo>
                  <a:lnTo>
                    <a:pt x="19" y="83"/>
                  </a:lnTo>
                  <a:lnTo>
                    <a:pt x="34" y="68"/>
                  </a:lnTo>
                  <a:lnTo>
                    <a:pt x="53" y="58"/>
                  </a:lnTo>
                  <a:lnTo>
                    <a:pt x="194" y="6"/>
                  </a:lnTo>
                  <a:lnTo>
                    <a:pt x="21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49" name="Group 19"/>
          <p:cNvGrpSpPr/>
          <p:nvPr/>
        </p:nvGrpSpPr>
        <p:grpSpPr>
          <a:xfrm>
            <a:off x="3216415" y="2696155"/>
            <a:ext cx="647100" cy="650656"/>
            <a:chOff x="5402263" y="3448050"/>
            <a:chExt cx="577849" cy="581025"/>
          </a:xfrm>
          <a:solidFill>
            <a:sysClr val="window" lastClr="FFFFFF"/>
          </a:solidFill>
        </p:grpSpPr>
        <p:sp>
          <p:nvSpPr>
            <p:cNvPr id="50" name="Freeform 217"/>
            <p:cNvSpPr/>
            <p:nvPr/>
          </p:nvSpPr>
          <p:spPr bwMode="auto">
            <a:xfrm>
              <a:off x="5402263" y="3636963"/>
              <a:ext cx="77787" cy="28575"/>
            </a:xfrm>
            <a:custGeom>
              <a:avLst/>
              <a:gdLst>
                <a:gd name="T0" fmla="*/ 88 w 494"/>
                <a:gd name="T1" fmla="*/ 0 h 177"/>
                <a:gd name="T2" fmla="*/ 406 w 494"/>
                <a:gd name="T3" fmla="*/ 0 h 177"/>
                <a:gd name="T4" fmla="*/ 429 w 494"/>
                <a:gd name="T5" fmla="*/ 3 h 177"/>
                <a:gd name="T6" fmla="*/ 450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0 w 494"/>
                <a:gd name="T23" fmla="*/ 165 h 177"/>
                <a:gd name="T24" fmla="*/ 429 w 494"/>
                <a:gd name="T25" fmla="*/ 174 h 177"/>
                <a:gd name="T26" fmla="*/ 406 w 494"/>
                <a:gd name="T27" fmla="*/ 177 h 177"/>
                <a:gd name="T28" fmla="*/ 88 w 494"/>
                <a:gd name="T29" fmla="*/ 177 h 177"/>
                <a:gd name="T30" fmla="*/ 65 w 494"/>
                <a:gd name="T31" fmla="*/ 174 h 177"/>
                <a:gd name="T32" fmla="*/ 44 w 494"/>
                <a:gd name="T33" fmla="*/ 165 h 177"/>
                <a:gd name="T34" fmla="*/ 25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5 w 494"/>
                <a:gd name="T47" fmla="*/ 25 h 177"/>
                <a:gd name="T48" fmla="*/ 44 w 494"/>
                <a:gd name="T49" fmla="*/ 12 h 177"/>
                <a:gd name="T50" fmla="*/ 65 w 494"/>
                <a:gd name="T51" fmla="*/ 3 h 177"/>
                <a:gd name="T52" fmla="*/ 88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8" y="0"/>
                  </a:moveTo>
                  <a:lnTo>
                    <a:pt x="406" y="0"/>
                  </a:lnTo>
                  <a:lnTo>
                    <a:pt x="429" y="3"/>
                  </a:lnTo>
                  <a:lnTo>
                    <a:pt x="450" y="12"/>
                  </a:lnTo>
                  <a:lnTo>
                    <a:pt x="469" y="25"/>
                  </a:lnTo>
                  <a:lnTo>
                    <a:pt x="482" y="43"/>
                  </a:lnTo>
                  <a:lnTo>
                    <a:pt x="491" y="65"/>
                  </a:lnTo>
                  <a:lnTo>
                    <a:pt x="494" y="89"/>
                  </a:lnTo>
                  <a:lnTo>
                    <a:pt x="491" y="112"/>
                  </a:lnTo>
                  <a:lnTo>
                    <a:pt x="482" y="133"/>
                  </a:lnTo>
                  <a:lnTo>
                    <a:pt x="469" y="151"/>
                  </a:lnTo>
                  <a:lnTo>
                    <a:pt x="450" y="165"/>
                  </a:lnTo>
                  <a:lnTo>
                    <a:pt x="429" y="174"/>
                  </a:lnTo>
                  <a:lnTo>
                    <a:pt x="406" y="177"/>
                  </a:lnTo>
                  <a:lnTo>
                    <a:pt x="88" y="177"/>
                  </a:lnTo>
                  <a:lnTo>
                    <a:pt x="65" y="174"/>
                  </a:lnTo>
                  <a:lnTo>
                    <a:pt x="44" y="165"/>
                  </a:lnTo>
                  <a:lnTo>
                    <a:pt x="25" y="151"/>
                  </a:lnTo>
                  <a:lnTo>
                    <a:pt x="12" y="133"/>
                  </a:lnTo>
                  <a:lnTo>
                    <a:pt x="3" y="112"/>
                  </a:lnTo>
                  <a:lnTo>
                    <a:pt x="0" y="89"/>
                  </a:lnTo>
                  <a:lnTo>
                    <a:pt x="3" y="65"/>
                  </a:lnTo>
                  <a:lnTo>
                    <a:pt x="12" y="43"/>
                  </a:lnTo>
                  <a:lnTo>
                    <a:pt x="25" y="25"/>
                  </a:lnTo>
                  <a:lnTo>
                    <a:pt x="44" y="12"/>
                  </a:lnTo>
                  <a:lnTo>
                    <a:pt x="65" y="3"/>
                  </a:lnTo>
                  <a:lnTo>
                    <a:pt x="8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1" name="Freeform 218"/>
            <p:cNvSpPr/>
            <p:nvPr/>
          </p:nvSpPr>
          <p:spPr bwMode="auto">
            <a:xfrm>
              <a:off x="5902325" y="3636963"/>
              <a:ext cx="77787" cy="28575"/>
            </a:xfrm>
            <a:custGeom>
              <a:avLst/>
              <a:gdLst>
                <a:gd name="T0" fmla="*/ 89 w 494"/>
                <a:gd name="T1" fmla="*/ 0 h 177"/>
                <a:gd name="T2" fmla="*/ 407 w 494"/>
                <a:gd name="T3" fmla="*/ 0 h 177"/>
                <a:gd name="T4" fmla="*/ 430 w 494"/>
                <a:gd name="T5" fmla="*/ 3 h 177"/>
                <a:gd name="T6" fmla="*/ 451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1 w 494"/>
                <a:gd name="T23" fmla="*/ 165 h 177"/>
                <a:gd name="T24" fmla="*/ 430 w 494"/>
                <a:gd name="T25" fmla="*/ 174 h 177"/>
                <a:gd name="T26" fmla="*/ 407 w 494"/>
                <a:gd name="T27" fmla="*/ 177 h 177"/>
                <a:gd name="T28" fmla="*/ 89 w 494"/>
                <a:gd name="T29" fmla="*/ 177 h 177"/>
                <a:gd name="T30" fmla="*/ 65 w 494"/>
                <a:gd name="T31" fmla="*/ 174 h 177"/>
                <a:gd name="T32" fmla="*/ 44 w 494"/>
                <a:gd name="T33" fmla="*/ 165 h 177"/>
                <a:gd name="T34" fmla="*/ 27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7 w 494"/>
                <a:gd name="T47" fmla="*/ 25 h 177"/>
                <a:gd name="T48" fmla="*/ 44 w 494"/>
                <a:gd name="T49" fmla="*/ 12 h 177"/>
                <a:gd name="T50" fmla="*/ 65 w 494"/>
                <a:gd name="T51" fmla="*/ 3 h 177"/>
                <a:gd name="T52" fmla="*/ 89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9" y="0"/>
                  </a:moveTo>
                  <a:lnTo>
                    <a:pt x="407" y="0"/>
                  </a:lnTo>
                  <a:lnTo>
                    <a:pt x="430" y="3"/>
                  </a:lnTo>
                  <a:lnTo>
                    <a:pt x="451" y="12"/>
                  </a:lnTo>
                  <a:lnTo>
                    <a:pt x="469" y="25"/>
                  </a:lnTo>
                  <a:lnTo>
                    <a:pt x="482" y="43"/>
                  </a:lnTo>
                  <a:lnTo>
                    <a:pt x="491" y="65"/>
                  </a:lnTo>
                  <a:lnTo>
                    <a:pt x="494" y="89"/>
                  </a:lnTo>
                  <a:lnTo>
                    <a:pt x="491" y="112"/>
                  </a:lnTo>
                  <a:lnTo>
                    <a:pt x="482" y="133"/>
                  </a:lnTo>
                  <a:lnTo>
                    <a:pt x="469" y="151"/>
                  </a:lnTo>
                  <a:lnTo>
                    <a:pt x="451" y="165"/>
                  </a:lnTo>
                  <a:lnTo>
                    <a:pt x="430" y="174"/>
                  </a:lnTo>
                  <a:lnTo>
                    <a:pt x="407" y="177"/>
                  </a:lnTo>
                  <a:lnTo>
                    <a:pt x="89" y="177"/>
                  </a:lnTo>
                  <a:lnTo>
                    <a:pt x="65" y="174"/>
                  </a:lnTo>
                  <a:lnTo>
                    <a:pt x="44" y="165"/>
                  </a:lnTo>
                  <a:lnTo>
                    <a:pt x="27" y="151"/>
                  </a:lnTo>
                  <a:lnTo>
                    <a:pt x="12" y="133"/>
                  </a:lnTo>
                  <a:lnTo>
                    <a:pt x="3" y="112"/>
                  </a:lnTo>
                  <a:lnTo>
                    <a:pt x="0" y="89"/>
                  </a:lnTo>
                  <a:lnTo>
                    <a:pt x="3" y="65"/>
                  </a:lnTo>
                  <a:lnTo>
                    <a:pt x="12" y="43"/>
                  </a:lnTo>
                  <a:lnTo>
                    <a:pt x="27" y="25"/>
                  </a:lnTo>
                  <a:lnTo>
                    <a:pt x="44" y="12"/>
                  </a:lnTo>
                  <a:lnTo>
                    <a:pt x="65" y="3"/>
                  </a:lnTo>
                  <a:lnTo>
                    <a:pt x="8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2" name="Freeform 219"/>
            <p:cNvSpPr/>
            <p:nvPr/>
          </p:nvSpPr>
          <p:spPr bwMode="auto">
            <a:xfrm>
              <a:off x="5464175" y="3814763"/>
              <a:ext cx="65087" cy="65088"/>
            </a:xfrm>
            <a:custGeom>
              <a:avLst/>
              <a:gdLst>
                <a:gd name="T0" fmla="*/ 310 w 407"/>
                <a:gd name="T1" fmla="*/ 0 h 408"/>
                <a:gd name="T2" fmla="*/ 329 w 407"/>
                <a:gd name="T3" fmla="*/ 0 h 408"/>
                <a:gd name="T4" fmla="*/ 348 w 407"/>
                <a:gd name="T5" fmla="*/ 3 h 408"/>
                <a:gd name="T6" fmla="*/ 366 w 407"/>
                <a:gd name="T7" fmla="*/ 12 h 408"/>
                <a:gd name="T8" fmla="*/ 382 w 407"/>
                <a:gd name="T9" fmla="*/ 24 h 408"/>
                <a:gd name="T10" fmla="*/ 394 w 407"/>
                <a:gd name="T11" fmla="*/ 41 h 408"/>
                <a:gd name="T12" fmla="*/ 403 w 407"/>
                <a:gd name="T13" fmla="*/ 59 h 408"/>
                <a:gd name="T14" fmla="*/ 407 w 407"/>
                <a:gd name="T15" fmla="*/ 78 h 408"/>
                <a:gd name="T16" fmla="*/ 407 w 407"/>
                <a:gd name="T17" fmla="*/ 98 h 408"/>
                <a:gd name="T18" fmla="*/ 403 w 407"/>
                <a:gd name="T19" fmla="*/ 116 h 408"/>
                <a:gd name="T20" fmla="*/ 394 w 407"/>
                <a:gd name="T21" fmla="*/ 134 h 408"/>
                <a:gd name="T22" fmla="*/ 382 w 407"/>
                <a:gd name="T23" fmla="*/ 150 h 408"/>
                <a:gd name="T24" fmla="*/ 151 w 407"/>
                <a:gd name="T25" fmla="*/ 381 h 408"/>
                <a:gd name="T26" fmla="*/ 137 w 407"/>
                <a:gd name="T27" fmla="*/ 394 h 408"/>
                <a:gd name="T28" fmla="*/ 122 w 407"/>
                <a:gd name="T29" fmla="*/ 401 h 408"/>
                <a:gd name="T30" fmla="*/ 105 w 407"/>
                <a:gd name="T31" fmla="*/ 406 h 408"/>
                <a:gd name="T32" fmla="*/ 89 w 407"/>
                <a:gd name="T33" fmla="*/ 408 h 408"/>
                <a:gd name="T34" fmla="*/ 71 w 407"/>
                <a:gd name="T35" fmla="*/ 406 h 408"/>
                <a:gd name="T36" fmla="*/ 56 w 407"/>
                <a:gd name="T37" fmla="*/ 401 h 408"/>
                <a:gd name="T38" fmla="*/ 40 w 407"/>
                <a:gd name="T39" fmla="*/ 394 h 408"/>
                <a:gd name="T40" fmla="*/ 26 w 407"/>
                <a:gd name="T41" fmla="*/ 381 h 408"/>
                <a:gd name="T42" fmla="*/ 14 w 407"/>
                <a:gd name="T43" fmla="*/ 366 h 408"/>
                <a:gd name="T44" fmla="*/ 5 w 407"/>
                <a:gd name="T45" fmla="*/ 348 h 408"/>
                <a:gd name="T46" fmla="*/ 0 w 407"/>
                <a:gd name="T47" fmla="*/ 329 h 408"/>
                <a:gd name="T48" fmla="*/ 0 w 407"/>
                <a:gd name="T49" fmla="*/ 309 h 408"/>
                <a:gd name="T50" fmla="*/ 5 w 407"/>
                <a:gd name="T51" fmla="*/ 290 h 408"/>
                <a:gd name="T52" fmla="*/ 14 w 407"/>
                <a:gd name="T53" fmla="*/ 273 h 408"/>
                <a:gd name="T54" fmla="*/ 26 w 407"/>
                <a:gd name="T55" fmla="*/ 256 h 408"/>
                <a:gd name="T56" fmla="*/ 257 w 407"/>
                <a:gd name="T57" fmla="*/ 24 h 408"/>
                <a:gd name="T58" fmla="*/ 273 w 407"/>
                <a:gd name="T59" fmla="*/ 12 h 408"/>
                <a:gd name="T60" fmla="*/ 291 w 407"/>
                <a:gd name="T61" fmla="*/ 3 h 408"/>
                <a:gd name="T62" fmla="*/ 310 w 407"/>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 h="408">
                  <a:moveTo>
                    <a:pt x="310" y="0"/>
                  </a:moveTo>
                  <a:lnTo>
                    <a:pt x="329" y="0"/>
                  </a:lnTo>
                  <a:lnTo>
                    <a:pt x="348" y="3"/>
                  </a:lnTo>
                  <a:lnTo>
                    <a:pt x="366" y="12"/>
                  </a:lnTo>
                  <a:lnTo>
                    <a:pt x="382" y="24"/>
                  </a:lnTo>
                  <a:lnTo>
                    <a:pt x="394" y="41"/>
                  </a:lnTo>
                  <a:lnTo>
                    <a:pt x="403" y="59"/>
                  </a:lnTo>
                  <a:lnTo>
                    <a:pt x="407" y="78"/>
                  </a:lnTo>
                  <a:lnTo>
                    <a:pt x="407" y="98"/>
                  </a:lnTo>
                  <a:lnTo>
                    <a:pt x="403" y="116"/>
                  </a:lnTo>
                  <a:lnTo>
                    <a:pt x="394" y="134"/>
                  </a:lnTo>
                  <a:lnTo>
                    <a:pt x="382" y="150"/>
                  </a:lnTo>
                  <a:lnTo>
                    <a:pt x="151" y="381"/>
                  </a:lnTo>
                  <a:lnTo>
                    <a:pt x="137" y="394"/>
                  </a:lnTo>
                  <a:lnTo>
                    <a:pt x="122" y="401"/>
                  </a:lnTo>
                  <a:lnTo>
                    <a:pt x="105" y="406"/>
                  </a:lnTo>
                  <a:lnTo>
                    <a:pt x="89" y="408"/>
                  </a:lnTo>
                  <a:lnTo>
                    <a:pt x="71" y="406"/>
                  </a:lnTo>
                  <a:lnTo>
                    <a:pt x="56" y="401"/>
                  </a:lnTo>
                  <a:lnTo>
                    <a:pt x="40" y="394"/>
                  </a:lnTo>
                  <a:lnTo>
                    <a:pt x="26" y="381"/>
                  </a:lnTo>
                  <a:lnTo>
                    <a:pt x="14" y="366"/>
                  </a:lnTo>
                  <a:lnTo>
                    <a:pt x="5" y="348"/>
                  </a:lnTo>
                  <a:lnTo>
                    <a:pt x="0" y="329"/>
                  </a:lnTo>
                  <a:lnTo>
                    <a:pt x="0" y="309"/>
                  </a:lnTo>
                  <a:lnTo>
                    <a:pt x="5" y="290"/>
                  </a:lnTo>
                  <a:lnTo>
                    <a:pt x="14" y="273"/>
                  </a:lnTo>
                  <a:lnTo>
                    <a:pt x="26" y="256"/>
                  </a:lnTo>
                  <a:lnTo>
                    <a:pt x="257" y="24"/>
                  </a:lnTo>
                  <a:lnTo>
                    <a:pt x="273" y="12"/>
                  </a:lnTo>
                  <a:lnTo>
                    <a:pt x="291" y="3"/>
                  </a:lnTo>
                  <a:lnTo>
                    <a:pt x="31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3" name="Freeform 220"/>
            <p:cNvSpPr/>
            <p:nvPr/>
          </p:nvSpPr>
          <p:spPr bwMode="auto">
            <a:xfrm>
              <a:off x="5829300" y="3448050"/>
              <a:ext cx="63500" cy="63500"/>
            </a:xfrm>
            <a:custGeom>
              <a:avLst/>
              <a:gdLst>
                <a:gd name="T0" fmla="*/ 303 w 401"/>
                <a:gd name="T1" fmla="*/ 0 h 403"/>
                <a:gd name="T2" fmla="*/ 322 w 401"/>
                <a:gd name="T3" fmla="*/ 0 h 403"/>
                <a:gd name="T4" fmla="*/ 341 w 401"/>
                <a:gd name="T5" fmla="*/ 4 h 403"/>
                <a:gd name="T6" fmla="*/ 360 w 401"/>
                <a:gd name="T7" fmla="*/ 13 h 403"/>
                <a:gd name="T8" fmla="*/ 375 w 401"/>
                <a:gd name="T9" fmla="*/ 26 h 403"/>
                <a:gd name="T10" fmla="*/ 387 w 401"/>
                <a:gd name="T11" fmla="*/ 42 h 403"/>
                <a:gd name="T12" fmla="*/ 396 w 401"/>
                <a:gd name="T13" fmla="*/ 60 h 403"/>
                <a:gd name="T14" fmla="*/ 401 w 401"/>
                <a:gd name="T15" fmla="*/ 79 h 403"/>
                <a:gd name="T16" fmla="*/ 401 w 401"/>
                <a:gd name="T17" fmla="*/ 99 h 403"/>
                <a:gd name="T18" fmla="*/ 396 w 401"/>
                <a:gd name="T19" fmla="*/ 118 h 403"/>
                <a:gd name="T20" fmla="*/ 387 w 401"/>
                <a:gd name="T21" fmla="*/ 135 h 403"/>
                <a:gd name="T22" fmla="*/ 375 w 401"/>
                <a:gd name="T23" fmla="*/ 151 h 403"/>
                <a:gd name="T24" fmla="*/ 151 w 401"/>
                <a:gd name="T25" fmla="*/ 377 h 403"/>
                <a:gd name="T26" fmla="*/ 136 w 401"/>
                <a:gd name="T27" fmla="*/ 388 h 403"/>
                <a:gd name="T28" fmla="*/ 121 w 401"/>
                <a:gd name="T29" fmla="*/ 396 h 403"/>
                <a:gd name="T30" fmla="*/ 105 w 401"/>
                <a:gd name="T31" fmla="*/ 400 h 403"/>
                <a:gd name="T32" fmla="*/ 88 w 401"/>
                <a:gd name="T33" fmla="*/ 403 h 403"/>
                <a:gd name="T34" fmla="*/ 71 w 401"/>
                <a:gd name="T35" fmla="*/ 400 h 403"/>
                <a:gd name="T36" fmla="*/ 55 w 401"/>
                <a:gd name="T37" fmla="*/ 396 h 403"/>
                <a:gd name="T38" fmla="*/ 39 w 401"/>
                <a:gd name="T39" fmla="*/ 388 h 403"/>
                <a:gd name="T40" fmla="*/ 26 w 401"/>
                <a:gd name="T41" fmla="*/ 377 h 403"/>
                <a:gd name="T42" fmla="*/ 13 w 401"/>
                <a:gd name="T43" fmla="*/ 360 h 403"/>
                <a:gd name="T44" fmla="*/ 5 w 401"/>
                <a:gd name="T45" fmla="*/ 343 h 403"/>
                <a:gd name="T46" fmla="*/ 0 w 401"/>
                <a:gd name="T47" fmla="*/ 324 h 403"/>
                <a:gd name="T48" fmla="*/ 0 w 401"/>
                <a:gd name="T49" fmla="*/ 304 h 403"/>
                <a:gd name="T50" fmla="*/ 5 w 401"/>
                <a:gd name="T51" fmla="*/ 285 h 403"/>
                <a:gd name="T52" fmla="*/ 13 w 401"/>
                <a:gd name="T53" fmla="*/ 267 h 403"/>
                <a:gd name="T54" fmla="*/ 26 w 401"/>
                <a:gd name="T55" fmla="*/ 252 h 403"/>
                <a:gd name="T56" fmla="*/ 250 w 401"/>
                <a:gd name="T57" fmla="*/ 26 h 403"/>
                <a:gd name="T58" fmla="*/ 267 w 401"/>
                <a:gd name="T59" fmla="*/ 13 h 403"/>
                <a:gd name="T60" fmla="*/ 285 w 401"/>
                <a:gd name="T61" fmla="*/ 4 h 403"/>
                <a:gd name="T62" fmla="*/ 303 w 401"/>
                <a:gd name="T6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403">
                  <a:moveTo>
                    <a:pt x="303" y="0"/>
                  </a:moveTo>
                  <a:lnTo>
                    <a:pt x="322" y="0"/>
                  </a:lnTo>
                  <a:lnTo>
                    <a:pt x="341" y="4"/>
                  </a:lnTo>
                  <a:lnTo>
                    <a:pt x="360" y="13"/>
                  </a:lnTo>
                  <a:lnTo>
                    <a:pt x="375" y="26"/>
                  </a:lnTo>
                  <a:lnTo>
                    <a:pt x="387" y="42"/>
                  </a:lnTo>
                  <a:lnTo>
                    <a:pt x="396" y="60"/>
                  </a:lnTo>
                  <a:lnTo>
                    <a:pt x="401" y="79"/>
                  </a:lnTo>
                  <a:lnTo>
                    <a:pt x="401" y="99"/>
                  </a:lnTo>
                  <a:lnTo>
                    <a:pt x="396" y="118"/>
                  </a:lnTo>
                  <a:lnTo>
                    <a:pt x="387" y="135"/>
                  </a:lnTo>
                  <a:lnTo>
                    <a:pt x="375" y="151"/>
                  </a:lnTo>
                  <a:lnTo>
                    <a:pt x="151" y="377"/>
                  </a:lnTo>
                  <a:lnTo>
                    <a:pt x="136" y="388"/>
                  </a:lnTo>
                  <a:lnTo>
                    <a:pt x="121" y="396"/>
                  </a:lnTo>
                  <a:lnTo>
                    <a:pt x="105" y="400"/>
                  </a:lnTo>
                  <a:lnTo>
                    <a:pt x="88" y="403"/>
                  </a:lnTo>
                  <a:lnTo>
                    <a:pt x="71" y="400"/>
                  </a:lnTo>
                  <a:lnTo>
                    <a:pt x="55" y="396"/>
                  </a:lnTo>
                  <a:lnTo>
                    <a:pt x="39" y="388"/>
                  </a:lnTo>
                  <a:lnTo>
                    <a:pt x="26" y="377"/>
                  </a:lnTo>
                  <a:lnTo>
                    <a:pt x="13" y="360"/>
                  </a:lnTo>
                  <a:lnTo>
                    <a:pt x="5" y="343"/>
                  </a:lnTo>
                  <a:lnTo>
                    <a:pt x="0" y="324"/>
                  </a:lnTo>
                  <a:lnTo>
                    <a:pt x="0" y="304"/>
                  </a:lnTo>
                  <a:lnTo>
                    <a:pt x="5" y="285"/>
                  </a:lnTo>
                  <a:lnTo>
                    <a:pt x="13" y="267"/>
                  </a:lnTo>
                  <a:lnTo>
                    <a:pt x="26" y="252"/>
                  </a:lnTo>
                  <a:lnTo>
                    <a:pt x="250" y="26"/>
                  </a:lnTo>
                  <a:lnTo>
                    <a:pt x="267" y="13"/>
                  </a:lnTo>
                  <a:lnTo>
                    <a:pt x="285" y="4"/>
                  </a:lnTo>
                  <a:lnTo>
                    <a:pt x="30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4" name="Freeform 221"/>
            <p:cNvSpPr/>
            <p:nvPr/>
          </p:nvSpPr>
          <p:spPr bwMode="auto">
            <a:xfrm>
              <a:off x="5489575" y="3448050"/>
              <a:ext cx="63500" cy="63500"/>
            </a:xfrm>
            <a:custGeom>
              <a:avLst/>
              <a:gdLst>
                <a:gd name="T0" fmla="*/ 97 w 400"/>
                <a:gd name="T1" fmla="*/ 0 h 402"/>
                <a:gd name="T2" fmla="*/ 117 w 400"/>
                <a:gd name="T3" fmla="*/ 3 h 402"/>
                <a:gd name="T4" fmla="*/ 135 w 400"/>
                <a:gd name="T5" fmla="*/ 12 h 402"/>
                <a:gd name="T6" fmla="*/ 150 w 400"/>
                <a:gd name="T7" fmla="*/ 25 h 402"/>
                <a:gd name="T8" fmla="*/ 375 w 400"/>
                <a:gd name="T9" fmla="*/ 251 h 402"/>
                <a:gd name="T10" fmla="*/ 388 w 400"/>
                <a:gd name="T11" fmla="*/ 266 h 402"/>
                <a:gd name="T12" fmla="*/ 396 w 400"/>
                <a:gd name="T13" fmla="*/ 284 h 402"/>
                <a:gd name="T14" fmla="*/ 400 w 400"/>
                <a:gd name="T15" fmla="*/ 303 h 402"/>
                <a:gd name="T16" fmla="*/ 400 w 400"/>
                <a:gd name="T17" fmla="*/ 323 h 402"/>
                <a:gd name="T18" fmla="*/ 396 w 400"/>
                <a:gd name="T19" fmla="*/ 342 h 402"/>
                <a:gd name="T20" fmla="*/ 388 w 400"/>
                <a:gd name="T21" fmla="*/ 359 h 402"/>
                <a:gd name="T22" fmla="*/ 375 w 400"/>
                <a:gd name="T23" fmla="*/ 375 h 402"/>
                <a:gd name="T24" fmla="*/ 361 w 400"/>
                <a:gd name="T25" fmla="*/ 387 h 402"/>
                <a:gd name="T26" fmla="*/ 346 w 400"/>
                <a:gd name="T27" fmla="*/ 395 h 402"/>
                <a:gd name="T28" fmla="*/ 329 w 400"/>
                <a:gd name="T29" fmla="*/ 399 h 402"/>
                <a:gd name="T30" fmla="*/ 313 w 400"/>
                <a:gd name="T31" fmla="*/ 402 h 402"/>
                <a:gd name="T32" fmla="*/ 296 w 400"/>
                <a:gd name="T33" fmla="*/ 399 h 402"/>
                <a:gd name="T34" fmla="*/ 280 w 400"/>
                <a:gd name="T35" fmla="*/ 395 h 402"/>
                <a:gd name="T36" fmla="*/ 264 w 400"/>
                <a:gd name="T37" fmla="*/ 387 h 402"/>
                <a:gd name="T38" fmla="*/ 250 w 400"/>
                <a:gd name="T39" fmla="*/ 375 h 402"/>
                <a:gd name="T40" fmla="*/ 25 w 400"/>
                <a:gd name="T41" fmla="*/ 150 h 402"/>
                <a:gd name="T42" fmla="*/ 13 w 400"/>
                <a:gd name="T43" fmla="*/ 134 h 402"/>
                <a:gd name="T44" fmla="*/ 4 w 400"/>
                <a:gd name="T45" fmla="*/ 117 h 402"/>
                <a:gd name="T46" fmla="*/ 0 w 400"/>
                <a:gd name="T47" fmla="*/ 98 h 402"/>
                <a:gd name="T48" fmla="*/ 0 w 400"/>
                <a:gd name="T49" fmla="*/ 78 h 402"/>
                <a:gd name="T50" fmla="*/ 4 w 400"/>
                <a:gd name="T51" fmla="*/ 59 h 402"/>
                <a:gd name="T52" fmla="*/ 13 w 400"/>
                <a:gd name="T53" fmla="*/ 41 h 402"/>
                <a:gd name="T54" fmla="*/ 25 w 400"/>
                <a:gd name="T55" fmla="*/ 25 h 402"/>
                <a:gd name="T56" fmla="*/ 42 w 400"/>
                <a:gd name="T57" fmla="*/ 12 h 402"/>
                <a:gd name="T58" fmla="*/ 59 w 400"/>
                <a:gd name="T59" fmla="*/ 3 h 402"/>
                <a:gd name="T60" fmla="*/ 78 w 400"/>
                <a:gd name="T61" fmla="*/ 0 h 402"/>
                <a:gd name="T62" fmla="*/ 97 w 400"/>
                <a:gd name="T6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2">
                  <a:moveTo>
                    <a:pt x="97" y="0"/>
                  </a:moveTo>
                  <a:lnTo>
                    <a:pt x="117" y="3"/>
                  </a:lnTo>
                  <a:lnTo>
                    <a:pt x="135" y="12"/>
                  </a:lnTo>
                  <a:lnTo>
                    <a:pt x="150" y="25"/>
                  </a:lnTo>
                  <a:lnTo>
                    <a:pt x="375" y="251"/>
                  </a:lnTo>
                  <a:lnTo>
                    <a:pt x="388" y="266"/>
                  </a:lnTo>
                  <a:lnTo>
                    <a:pt x="396" y="284"/>
                  </a:lnTo>
                  <a:lnTo>
                    <a:pt x="400" y="303"/>
                  </a:lnTo>
                  <a:lnTo>
                    <a:pt x="400" y="323"/>
                  </a:lnTo>
                  <a:lnTo>
                    <a:pt x="396" y="342"/>
                  </a:lnTo>
                  <a:lnTo>
                    <a:pt x="388" y="359"/>
                  </a:lnTo>
                  <a:lnTo>
                    <a:pt x="375" y="375"/>
                  </a:lnTo>
                  <a:lnTo>
                    <a:pt x="361" y="387"/>
                  </a:lnTo>
                  <a:lnTo>
                    <a:pt x="346" y="395"/>
                  </a:lnTo>
                  <a:lnTo>
                    <a:pt x="329" y="399"/>
                  </a:lnTo>
                  <a:lnTo>
                    <a:pt x="313" y="402"/>
                  </a:lnTo>
                  <a:lnTo>
                    <a:pt x="296" y="399"/>
                  </a:lnTo>
                  <a:lnTo>
                    <a:pt x="280" y="395"/>
                  </a:lnTo>
                  <a:lnTo>
                    <a:pt x="264" y="387"/>
                  </a:lnTo>
                  <a:lnTo>
                    <a:pt x="250" y="375"/>
                  </a:lnTo>
                  <a:lnTo>
                    <a:pt x="25" y="150"/>
                  </a:lnTo>
                  <a:lnTo>
                    <a:pt x="13" y="134"/>
                  </a:lnTo>
                  <a:lnTo>
                    <a:pt x="4" y="117"/>
                  </a:lnTo>
                  <a:lnTo>
                    <a:pt x="0" y="98"/>
                  </a:lnTo>
                  <a:lnTo>
                    <a:pt x="0" y="78"/>
                  </a:lnTo>
                  <a:lnTo>
                    <a:pt x="4" y="59"/>
                  </a:lnTo>
                  <a:lnTo>
                    <a:pt x="13" y="41"/>
                  </a:lnTo>
                  <a:lnTo>
                    <a:pt x="25" y="25"/>
                  </a:lnTo>
                  <a:lnTo>
                    <a:pt x="42" y="12"/>
                  </a:lnTo>
                  <a:lnTo>
                    <a:pt x="59" y="3"/>
                  </a:lnTo>
                  <a:lnTo>
                    <a:pt x="78" y="0"/>
                  </a:lnTo>
                  <a:lnTo>
                    <a:pt x="9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5" name="Freeform 222"/>
            <p:cNvSpPr/>
            <p:nvPr/>
          </p:nvSpPr>
          <p:spPr bwMode="auto">
            <a:xfrm>
              <a:off x="5854700" y="3814763"/>
              <a:ext cx="65087" cy="65088"/>
            </a:xfrm>
            <a:custGeom>
              <a:avLst/>
              <a:gdLst>
                <a:gd name="T0" fmla="*/ 98 w 406"/>
                <a:gd name="T1" fmla="*/ 0 h 408"/>
                <a:gd name="T2" fmla="*/ 116 w 406"/>
                <a:gd name="T3" fmla="*/ 4 h 408"/>
                <a:gd name="T4" fmla="*/ 135 w 406"/>
                <a:gd name="T5" fmla="*/ 13 h 408"/>
                <a:gd name="T6" fmla="*/ 151 w 406"/>
                <a:gd name="T7" fmla="*/ 25 h 408"/>
                <a:gd name="T8" fmla="*/ 381 w 406"/>
                <a:gd name="T9" fmla="*/ 256 h 408"/>
                <a:gd name="T10" fmla="*/ 394 w 406"/>
                <a:gd name="T11" fmla="*/ 273 h 408"/>
                <a:gd name="T12" fmla="*/ 402 w 406"/>
                <a:gd name="T13" fmla="*/ 290 h 408"/>
                <a:gd name="T14" fmla="*/ 406 w 406"/>
                <a:gd name="T15" fmla="*/ 309 h 408"/>
                <a:gd name="T16" fmla="*/ 406 w 406"/>
                <a:gd name="T17" fmla="*/ 329 h 408"/>
                <a:gd name="T18" fmla="*/ 402 w 406"/>
                <a:gd name="T19" fmla="*/ 348 h 408"/>
                <a:gd name="T20" fmla="*/ 394 w 406"/>
                <a:gd name="T21" fmla="*/ 366 h 408"/>
                <a:gd name="T22" fmla="*/ 381 w 406"/>
                <a:gd name="T23" fmla="*/ 381 h 408"/>
                <a:gd name="T24" fmla="*/ 368 w 406"/>
                <a:gd name="T25" fmla="*/ 394 h 408"/>
                <a:gd name="T26" fmla="*/ 352 w 406"/>
                <a:gd name="T27" fmla="*/ 401 h 408"/>
                <a:gd name="T28" fmla="*/ 335 w 406"/>
                <a:gd name="T29" fmla="*/ 406 h 408"/>
                <a:gd name="T30" fmla="*/ 319 w 406"/>
                <a:gd name="T31" fmla="*/ 408 h 408"/>
                <a:gd name="T32" fmla="*/ 301 w 406"/>
                <a:gd name="T33" fmla="*/ 406 h 408"/>
                <a:gd name="T34" fmla="*/ 286 w 406"/>
                <a:gd name="T35" fmla="*/ 401 h 408"/>
                <a:gd name="T36" fmla="*/ 270 w 406"/>
                <a:gd name="T37" fmla="*/ 394 h 408"/>
                <a:gd name="T38" fmla="*/ 256 w 406"/>
                <a:gd name="T39" fmla="*/ 381 h 408"/>
                <a:gd name="T40" fmla="*/ 26 w 406"/>
                <a:gd name="T41" fmla="*/ 151 h 408"/>
                <a:gd name="T42" fmla="*/ 14 w 406"/>
                <a:gd name="T43" fmla="*/ 135 h 408"/>
                <a:gd name="T44" fmla="*/ 5 w 406"/>
                <a:gd name="T45" fmla="*/ 117 h 408"/>
                <a:gd name="T46" fmla="*/ 0 w 406"/>
                <a:gd name="T47" fmla="*/ 98 h 408"/>
                <a:gd name="T48" fmla="*/ 0 w 406"/>
                <a:gd name="T49" fmla="*/ 79 h 408"/>
                <a:gd name="T50" fmla="*/ 5 w 406"/>
                <a:gd name="T51" fmla="*/ 60 h 408"/>
                <a:gd name="T52" fmla="*/ 14 w 406"/>
                <a:gd name="T53" fmla="*/ 42 h 408"/>
                <a:gd name="T54" fmla="*/ 26 w 406"/>
                <a:gd name="T55" fmla="*/ 25 h 408"/>
                <a:gd name="T56" fmla="*/ 42 w 406"/>
                <a:gd name="T57" fmla="*/ 13 h 408"/>
                <a:gd name="T58" fmla="*/ 60 w 406"/>
                <a:gd name="T59" fmla="*/ 4 h 408"/>
                <a:gd name="T60" fmla="*/ 79 w 406"/>
                <a:gd name="T61" fmla="*/ 0 h 408"/>
                <a:gd name="T62" fmla="*/ 98 w 406"/>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6" h="408">
                  <a:moveTo>
                    <a:pt x="98" y="0"/>
                  </a:moveTo>
                  <a:lnTo>
                    <a:pt x="116" y="4"/>
                  </a:lnTo>
                  <a:lnTo>
                    <a:pt x="135" y="13"/>
                  </a:lnTo>
                  <a:lnTo>
                    <a:pt x="151" y="25"/>
                  </a:lnTo>
                  <a:lnTo>
                    <a:pt x="381" y="256"/>
                  </a:lnTo>
                  <a:lnTo>
                    <a:pt x="394" y="273"/>
                  </a:lnTo>
                  <a:lnTo>
                    <a:pt x="402" y="290"/>
                  </a:lnTo>
                  <a:lnTo>
                    <a:pt x="406" y="309"/>
                  </a:lnTo>
                  <a:lnTo>
                    <a:pt x="406" y="329"/>
                  </a:lnTo>
                  <a:lnTo>
                    <a:pt x="402" y="348"/>
                  </a:lnTo>
                  <a:lnTo>
                    <a:pt x="394" y="366"/>
                  </a:lnTo>
                  <a:lnTo>
                    <a:pt x="381" y="381"/>
                  </a:lnTo>
                  <a:lnTo>
                    <a:pt x="368" y="394"/>
                  </a:lnTo>
                  <a:lnTo>
                    <a:pt x="352" y="401"/>
                  </a:lnTo>
                  <a:lnTo>
                    <a:pt x="335" y="406"/>
                  </a:lnTo>
                  <a:lnTo>
                    <a:pt x="319" y="408"/>
                  </a:lnTo>
                  <a:lnTo>
                    <a:pt x="301" y="406"/>
                  </a:lnTo>
                  <a:lnTo>
                    <a:pt x="286" y="401"/>
                  </a:lnTo>
                  <a:lnTo>
                    <a:pt x="270" y="394"/>
                  </a:lnTo>
                  <a:lnTo>
                    <a:pt x="256" y="381"/>
                  </a:lnTo>
                  <a:lnTo>
                    <a:pt x="26" y="151"/>
                  </a:lnTo>
                  <a:lnTo>
                    <a:pt x="14" y="135"/>
                  </a:lnTo>
                  <a:lnTo>
                    <a:pt x="5" y="117"/>
                  </a:lnTo>
                  <a:lnTo>
                    <a:pt x="0" y="98"/>
                  </a:lnTo>
                  <a:lnTo>
                    <a:pt x="0" y="79"/>
                  </a:lnTo>
                  <a:lnTo>
                    <a:pt x="5" y="60"/>
                  </a:lnTo>
                  <a:lnTo>
                    <a:pt x="14" y="42"/>
                  </a:lnTo>
                  <a:lnTo>
                    <a:pt x="26" y="25"/>
                  </a:lnTo>
                  <a:lnTo>
                    <a:pt x="42" y="13"/>
                  </a:lnTo>
                  <a:lnTo>
                    <a:pt x="60" y="4"/>
                  </a:lnTo>
                  <a:lnTo>
                    <a:pt x="79" y="0"/>
                  </a:lnTo>
                  <a:lnTo>
                    <a:pt x="9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6" name="Freeform 223"/>
            <p:cNvSpPr>
              <a:spLocks noEditPoints="1"/>
            </p:cNvSpPr>
            <p:nvPr/>
          </p:nvSpPr>
          <p:spPr bwMode="auto">
            <a:xfrm>
              <a:off x="5516563" y="3486150"/>
              <a:ext cx="350837" cy="542925"/>
            </a:xfrm>
            <a:custGeom>
              <a:avLst/>
              <a:gdLst>
                <a:gd name="T0" fmla="*/ 1130 w 2214"/>
                <a:gd name="T1" fmla="*/ 2952 h 3419"/>
                <a:gd name="T2" fmla="*/ 1192 w 2214"/>
                <a:gd name="T3" fmla="*/ 3014 h 3419"/>
                <a:gd name="T4" fmla="*/ 1169 w 2214"/>
                <a:gd name="T5" fmla="*/ 3101 h 3419"/>
                <a:gd name="T6" fmla="*/ 685 w 2214"/>
                <a:gd name="T7" fmla="*/ 3126 h 3419"/>
                <a:gd name="T8" fmla="*/ 1527 w 2214"/>
                <a:gd name="T9" fmla="*/ 2833 h 3419"/>
                <a:gd name="T10" fmla="*/ 988 w 2214"/>
                <a:gd name="T11" fmla="*/ 1606 h 3419"/>
                <a:gd name="T12" fmla="*/ 1222 w 2214"/>
                <a:gd name="T13" fmla="*/ 1621 h 3419"/>
                <a:gd name="T14" fmla="*/ 865 w 2214"/>
                <a:gd name="T15" fmla="*/ 1337 h 3419"/>
                <a:gd name="T16" fmla="*/ 883 w 2214"/>
                <a:gd name="T17" fmla="*/ 205 h 3419"/>
                <a:gd name="T18" fmla="*/ 617 w 2214"/>
                <a:gd name="T19" fmla="*/ 325 h 3419"/>
                <a:gd name="T20" fmla="*/ 400 w 2214"/>
                <a:gd name="T21" fmla="*/ 521 h 3419"/>
                <a:gd name="T22" fmla="*/ 248 w 2214"/>
                <a:gd name="T23" fmla="*/ 778 h 3419"/>
                <a:gd name="T24" fmla="*/ 179 w 2214"/>
                <a:gd name="T25" fmla="*/ 1080 h 3419"/>
                <a:gd name="T26" fmla="*/ 201 w 2214"/>
                <a:gd name="T27" fmla="*/ 1399 h 3419"/>
                <a:gd name="T28" fmla="*/ 307 w 2214"/>
                <a:gd name="T29" fmla="*/ 1718 h 3419"/>
                <a:gd name="T30" fmla="*/ 485 w 2214"/>
                <a:gd name="T31" fmla="*/ 2013 h 3419"/>
                <a:gd name="T32" fmla="*/ 630 w 2214"/>
                <a:gd name="T33" fmla="*/ 2328 h 3419"/>
                <a:gd name="T34" fmla="*/ 685 w 2214"/>
                <a:gd name="T35" fmla="*/ 2656 h 3419"/>
                <a:gd name="T36" fmla="*/ 639 w 2214"/>
                <a:gd name="T37" fmla="*/ 1265 h 3419"/>
                <a:gd name="T38" fmla="*/ 665 w 2214"/>
                <a:gd name="T39" fmla="*/ 1184 h 3419"/>
                <a:gd name="T40" fmla="*/ 1487 w 2214"/>
                <a:gd name="T41" fmla="*/ 1160 h 3419"/>
                <a:gd name="T42" fmla="*/ 1561 w 2214"/>
                <a:gd name="T43" fmla="*/ 1201 h 3419"/>
                <a:gd name="T44" fmla="*/ 1567 w 2214"/>
                <a:gd name="T45" fmla="*/ 1286 h 3419"/>
                <a:gd name="T46" fmla="*/ 1533 w 2214"/>
                <a:gd name="T47" fmla="*/ 2573 h 3419"/>
                <a:gd name="T48" fmla="*/ 1611 w 2214"/>
                <a:gd name="T49" fmla="*/ 2247 h 3419"/>
                <a:gd name="T50" fmla="*/ 1778 w 2214"/>
                <a:gd name="T51" fmla="*/ 1937 h 3419"/>
                <a:gd name="T52" fmla="*/ 1940 w 2214"/>
                <a:gd name="T53" fmla="*/ 1640 h 3419"/>
                <a:gd name="T54" fmla="*/ 2026 w 2214"/>
                <a:gd name="T55" fmla="*/ 1318 h 3419"/>
                <a:gd name="T56" fmla="*/ 2025 w 2214"/>
                <a:gd name="T57" fmla="*/ 1001 h 3419"/>
                <a:gd name="T58" fmla="*/ 1933 w 2214"/>
                <a:gd name="T59" fmla="*/ 708 h 3419"/>
                <a:gd name="T60" fmla="*/ 1764 w 2214"/>
                <a:gd name="T61" fmla="*/ 465 h 3419"/>
                <a:gd name="T62" fmla="*/ 1534 w 2214"/>
                <a:gd name="T63" fmla="*/ 287 h 3419"/>
                <a:gd name="T64" fmla="*/ 1257 w 2214"/>
                <a:gd name="T65" fmla="*/ 189 h 3419"/>
                <a:gd name="T66" fmla="*/ 1193 w 2214"/>
                <a:gd name="T67" fmla="*/ 3 h 3419"/>
                <a:gd name="T68" fmla="*/ 1518 w 2214"/>
                <a:gd name="T69" fmla="*/ 83 h 3419"/>
                <a:gd name="T70" fmla="*/ 1798 w 2214"/>
                <a:gd name="T71" fmla="*/ 255 h 3419"/>
                <a:gd name="T72" fmla="*/ 2018 w 2214"/>
                <a:gd name="T73" fmla="*/ 503 h 3419"/>
                <a:gd name="T74" fmla="*/ 2162 w 2214"/>
                <a:gd name="T75" fmla="*/ 810 h 3419"/>
                <a:gd name="T76" fmla="*/ 2214 w 2214"/>
                <a:gd name="T77" fmla="*/ 1161 h 3419"/>
                <a:gd name="T78" fmla="*/ 2164 w 2214"/>
                <a:gd name="T79" fmla="*/ 1524 h 3419"/>
                <a:gd name="T80" fmla="*/ 2024 w 2214"/>
                <a:gd name="T81" fmla="*/ 1877 h 3419"/>
                <a:gd name="T82" fmla="*/ 1828 w 2214"/>
                <a:gd name="T83" fmla="*/ 2195 h 3419"/>
                <a:gd name="T84" fmla="*/ 1718 w 2214"/>
                <a:gd name="T85" fmla="*/ 2520 h 3419"/>
                <a:gd name="T86" fmla="*/ 1702 w 2214"/>
                <a:gd name="T87" fmla="*/ 3274 h 3419"/>
                <a:gd name="T88" fmla="*/ 1641 w 2214"/>
                <a:gd name="T89" fmla="*/ 3377 h 3419"/>
                <a:gd name="T90" fmla="*/ 1527 w 2214"/>
                <a:gd name="T91" fmla="*/ 3419 h 3419"/>
                <a:gd name="T92" fmla="*/ 596 w 2214"/>
                <a:gd name="T93" fmla="*/ 3395 h 3419"/>
                <a:gd name="T94" fmla="*/ 519 w 2214"/>
                <a:gd name="T95" fmla="*/ 3304 h 3419"/>
                <a:gd name="T96" fmla="*/ 505 w 2214"/>
                <a:gd name="T97" fmla="*/ 2602 h 3419"/>
                <a:gd name="T98" fmla="*/ 422 w 2214"/>
                <a:gd name="T99" fmla="*/ 2274 h 3419"/>
                <a:gd name="T100" fmla="*/ 237 w 2214"/>
                <a:gd name="T101" fmla="*/ 1961 h 3419"/>
                <a:gd name="T102" fmla="*/ 76 w 2214"/>
                <a:gd name="T103" fmla="*/ 1615 h 3419"/>
                <a:gd name="T104" fmla="*/ 2 w 2214"/>
                <a:gd name="T105" fmla="*/ 1251 h 3419"/>
                <a:gd name="T106" fmla="*/ 28 w 2214"/>
                <a:gd name="T107" fmla="*/ 895 h 3419"/>
                <a:gd name="T108" fmla="*/ 150 w 2214"/>
                <a:gd name="T109" fmla="*/ 575 h 3419"/>
                <a:gd name="T110" fmla="*/ 352 w 2214"/>
                <a:gd name="T111" fmla="*/ 310 h 3419"/>
                <a:gd name="T112" fmla="*/ 620 w 2214"/>
                <a:gd name="T113" fmla="*/ 117 h 3419"/>
                <a:gd name="T114" fmla="*/ 935 w 2214"/>
                <a:gd name="T115" fmla="*/ 1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3419">
                  <a:moveTo>
                    <a:pt x="685" y="2833"/>
                  </a:moveTo>
                  <a:lnTo>
                    <a:pt x="685" y="2949"/>
                  </a:lnTo>
                  <a:lnTo>
                    <a:pt x="1107" y="2949"/>
                  </a:lnTo>
                  <a:lnTo>
                    <a:pt x="1130" y="2952"/>
                  </a:lnTo>
                  <a:lnTo>
                    <a:pt x="1151" y="2961"/>
                  </a:lnTo>
                  <a:lnTo>
                    <a:pt x="1169" y="2975"/>
                  </a:lnTo>
                  <a:lnTo>
                    <a:pt x="1183" y="2993"/>
                  </a:lnTo>
                  <a:lnTo>
                    <a:pt x="1192" y="3014"/>
                  </a:lnTo>
                  <a:lnTo>
                    <a:pt x="1194" y="3037"/>
                  </a:lnTo>
                  <a:lnTo>
                    <a:pt x="1192" y="3061"/>
                  </a:lnTo>
                  <a:lnTo>
                    <a:pt x="1183" y="3082"/>
                  </a:lnTo>
                  <a:lnTo>
                    <a:pt x="1169" y="3101"/>
                  </a:lnTo>
                  <a:lnTo>
                    <a:pt x="1151" y="3114"/>
                  </a:lnTo>
                  <a:lnTo>
                    <a:pt x="1130" y="3123"/>
                  </a:lnTo>
                  <a:lnTo>
                    <a:pt x="1107" y="3126"/>
                  </a:lnTo>
                  <a:lnTo>
                    <a:pt x="685" y="3126"/>
                  </a:lnTo>
                  <a:lnTo>
                    <a:pt x="685" y="3242"/>
                  </a:lnTo>
                  <a:lnTo>
                    <a:pt x="1527" y="3242"/>
                  </a:lnTo>
                  <a:lnTo>
                    <a:pt x="1528" y="3242"/>
                  </a:lnTo>
                  <a:lnTo>
                    <a:pt x="1527" y="2833"/>
                  </a:lnTo>
                  <a:lnTo>
                    <a:pt x="685" y="2833"/>
                  </a:lnTo>
                  <a:close/>
                  <a:moveTo>
                    <a:pt x="865" y="1337"/>
                  </a:moveTo>
                  <a:lnTo>
                    <a:pt x="983" y="1590"/>
                  </a:lnTo>
                  <a:lnTo>
                    <a:pt x="988" y="1606"/>
                  </a:lnTo>
                  <a:lnTo>
                    <a:pt x="991" y="1621"/>
                  </a:lnTo>
                  <a:lnTo>
                    <a:pt x="1059" y="2656"/>
                  </a:lnTo>
                  <a:lnTo>
                    <a:pt x="1153" y="2656"/>
                  </a:lnTo>
                  <a:lnTo>
                    <a:pt x="1222" y="1621"/>
                  </a:lnTo>
                  <a:lnTo>
                    <a:pt x="1225" y="1606"/>
                  </a:lnTo>
                  <a:lnTo>
                    <a:pt x="1231" y="1590"/>
                  </a:lnTo>
                  <a:lnTo>
                    <a:pt x="1348" y="1337"/>
                  </a:lnTo>
                  <a:lnTo>
                    <a:pt x="865" y="1337"/>
                  </a:lnTo>
                  <a:close/>
                  <a:moveTo>
                    <a:pt x="1107" y="176"/>
                  </a:moveTo>
                  <a:lnTo>
                    <a:pt x="1030" y="179"/>
                  </a:lnTo>
                  <a:lnTo>
                    <a:pt x="955" y="189"/>
                  </a:lnTo>
                  <a:lnTo>
                    <a:pt x="883" y="205"/>
                  </a:lnTo>
                  <a:lnTo>
                    <a:pt x="813" y="227"/>
                  </a:lnTo>
                  <a:lnTo>
                    <a:pt x="744" y="254"/>
                  </a:lnTo>
                  <a:lnTo>
                    <a:pt x="679" y="287"/>
                  </a:lnTo>
                  <a:lnTo>
                    <a:pt x="617" y="325"/>
                  </a:lnTo>
                  <a:lnTo>
                    <a:pt x="557" y="367"/>
                  </a:lnTo>
                  <a:lnTo>
                    <a:pt x="501" y="413"/>
                  </a:lnTo>
                  <a:lnTo>
                    <a:pt x="449" y="465"/>
                  </a:lnTo>
                  <a:lnTo>
                    <a:pt x="400" y="521"/>
                  </a:lnTo>
                  <a:lnTo>
                    <a:pt x="356" y="580"/>
                  </a:lnTo>
                  <a:lnTo>
                    <a:pt x="315" y="643"/>
                  </a:lnTo>
                  <a:lnTo>
                    <a:pt x="279" y="708"/>
                  </a:lnTo>
                  <a:lnTo>
                    <a:pt x="248" y="778"/>
                  </a:lnTo>
                  <a:lnTo>
                    <a:pt x="223" y="850"/>
                  </a:lnTo>
                  <a:lnTo>
                    <a:pt x="203" y="925"/>
                  </a:lnTo>
                  <a:lnTo>
                    <a:pt x="188" y="1001"/>
                  </a:lnTo>
                  <a:lnTo>
                    <a:pt x="179" y="1080"/>
                  </a:lnTo>
                  <a:lnTo>
                    <a:pt x="175" y="1161"/>
                  </a:lnTo>
                  <a:lnTo>
                    <a:pt x="179" y="1240"/>
                  </a:lnTo>
                  <a:lnTo>
                    <a:pt x="187" y="1318"/>
                  </a:lnTo>
                  <a:lnTo>
                    <a:pt x="201" y="1399"/>
                  </a:lnTo>
                  <a:lnTo>
                    <a:pt x="220" y="1480"/>
                  </a:lnTo>
                  <a:lnTo>
                    <a:pt x="244" y="1560"/>
                  </a:lnTo>
                  <a:lnTo>
                    <a:pt x="274" y="1640"/>
                  </a:lnTo>
                  <a:lnTo>
                    <a:pt x="307" y="1718"/>
                  </a:lnTo>
                  <a:lnTo>
                    <a:pt x="346" y="1794"/>
                  </a:lnTo>
                  <a:lnTo>
                    <a:pt x="388" y="1867"/>
                  </a:lnTo>
                  <a:lnTo>
                    <a:pt x="434" y="1937"/>
                  </a:lnTo>
                  <a:lnTo>
                    <a:pt x="485" y="2013"/>
                  </a:lnTo>
                  <a:lnTo>
                    <a:pt x="529" y="2089"/>
                  </a:lnTo>
                  <a:lnTo>
                    <a:pt x="568" y="2167"/>
                  </a:lnTo>
                  <a:lnTo>
                    <a:pt x="602" y="2247"/>
                  </a:lnTo>
                  <a:lnTo>
                    <a:pt x="630" y="2328"/>
                  </a:lnTo>
                  <a:lnTo>
                    <a:pt x="652" y="2409"/>
                  </a:lnTo>
                  <a:lnTo>
                    <a:pt x="669" y="2491"/>
                  </a:lnTo>
                  <a:lnTo>
                    <a:pt x="680" y="2573"/>
                  </a:lnTo>
                  <a:lnTo>
                    <a:pt x="685" y="2656"/>
                  </a:lnTo>
                  <a:lnTo>
                    <a:pt x="882" y="2656"/>
                  </a:lnTo>
                  <a:lnTo>
                    <a:pt x="816" y="1650"/>
                  </a:lnTo>
                  <a:lnTo>
                    <a:pt x="646" y="1286"/>
                  </a:lnTo>
                  <a:lnTo>
                    <a:pt x="639" y="1265"/>
                  </a:lnTo>
                  <a:lnTo>
                    <a:pt x="638" y="1243"/>
                  </a:lnTo>
                  <a:lnTo>
                    <a:pt x="642" y="1221"/>
                  </a:lnTo>
                  <a:lnTo>
                    <a:pt x="651" y="1201"/>
                  </a:lnTo>
                  <a:lnTo>
                    <a:pt x="665" y="1184"/>
                  </a:lnTo>
                  <a:lnTo>
                    <a:pt x="683" y="1171"/>
                  </a:lnTo>
                  <a:lnTo>
                    <a:pt x="703" y="1163"/>
                  </a:lnTo>
                  <a:lnTo>
                    <a:pt x="725" y="1160"/>
                  </a:lnTo>
                  <a:lnTo>
                    <a:pt x="1487" y="1160"/>
                  </a:lnTo>
                  <a:lnTo>
                    <a:pt x="1509" y="1163"/>
                  </a:lnTo>
                  <a:lnTo>
                    <a:pt x="1529" y="1171"/>
                  </a:lnTo>
                  <a:lnTo>
                    <a:pt x="1547" y="1184"/>
                  </a:lnTo>
                  <a:lnTo>
                    <a:pt x="1561" y="1201"/>
                  </a:lnTo>
                  <a:lnTo>
                    <a:pt x="1571" y="1221"/>
                  </a:lnTo>
                  <a:lnTo>
                    <a:pt x="1576" y="1243"/>
                  </a:lnTo>
                  <a:lnTo>
                    <a:pt x="1574" y="1265"/>
                  </a:lnTo>
                  <a:lnTo>
                    <a:pt x="1567" y="1286"/>
                  </a:lnTo>
                  <a:lnTo>
                    <a:pt x="1398" y="1650"/>
                  </a:lnTo>
                  <a:lnTo>
                    <a:pt x="1330" y="2656"/>
                  </a:lnTo>
                  <a:lnTo>
                    <a:pt x="1528" y="2656"/>
                  </a:lnTo>
                  <a:lnTo>
                    <a:pt x="1533" y="2573"/>
                  </a:lnTo>
                  <a:lnTo>
                    <a:pt x="1544" y="2491"/>
                  </a:lnTo>
                  <a:lnTo>
                    <a:pt x="1560" y="2409"/>
                  </a:lnTo>
                  <a:lnTo>
                    <a:pt x="1582" y="2328"/>
                  </a:lnTo>
                  <a:lnTo>
                    <a:pt x="1611" y="2247"/>
                  </a:lnTo>
                  <a:lnTo>
                    <a:pt x="1644" y="2167"/>
                  </a:lnTo>
                  <a:lnTo>
                    <a:pt x="1684" y="2089"/>
                  </a:lnTo>
                  <a:lnTo>
                    <a:pt x="1728" y="2013"/>
                  </a:lnTo>
                  <a:lnTo>
                    <a:pt x="1778" y="1937"/>
                  </a:lnTo>
                  <a:lnTo>
                    <a:pt x="1825" y="1867"/>
                  </a:lnTo>
                  <a:lnTo>
                    <a:pt x="1868" y="1794"/>
                  </a:lnTo>
                  <a:lnTo>
                    <a:pt x="1905" y="1718"/>
                  </a:lnTo>
                  <a:lnTo>
                    <a:pt x="1940" y="1640"/>
                  </a:lnTo>
                  <a:lnTo>
                    <a:pt x="1968" y="1560"/>
                  </a:lnTo>
                  <a:lnTo>
                    <a:pt x="1993" y="1480"/>
                  </a:lnTo>
                  <a:lnTo>
                    <a:pt x="2012" y="1399"/>
                  </a:lnTo>
                  <a:lnTo>
                    <a:pt x="2026" y="1318"/>
                  </a:lnTo>
                  <a:lnTo>
                    <a:pt x="2035" y="1240"/>
                  </a:lnTo>
                  <a:lnTo>
                    <a:pt x="2037" y="1161"/>
                  </a:lnTo>
                  <a:lnTo>
                    <a:pt x="2034" y="1080"/>
                  </a:lnTo>
                  <a:lnTo>
                    <a:pt x="2025" y="1001"/>
                  </a:lnTo>
                  <a:lnTo>
                    <a:pt x="2010" y="925"/>
                  </a:lnTo>
                  <a:lnTo>
                    <a:pt x="1989" y="850"/>
                  </a:lnTo>
                  <a:lnTo>
                    <a:pt x="1964" y="778"/>
                  </a:lnTo>
                  <a:lnTo>
                    <a:pt x="1933" y="708"/>
                  </a:lnTo>
                  <a:lnTo>
                    <a:pt x="1898" y="643"/>
                  </a:lnTo>
                  <a:lnTo>
                    <a:pt x="1858" y="580"/>
                  </a:lnTo>
                  <a:lnTo>
                    <a:pt x="1812" y="521"/>
                  </a:lnTo>
                  <a:lnTo>
                    <a:pt x="1764" y="465"/>
                  </a:lnTo>
                  <a:lnTo>
                    <a:pt x="1712" y="413"/>
                  </a:lnTo>
                  <a:lnTo>
                    <a:pt x="1655" y="367"/>
                  </a:lnTo>
                  <a:lnTo>
                    <a:pt x="1597" y="325"/>
                  </a:lnTo>
                  <a:lnTo>
                    <a:pt x="1534" y="287"/>
                  </a:lnTo>
                  <a:lnTo>
                    <a:pt x="1468" y="254"/>
                  </a:lnTo>
                  <a:lnTo>
                    <a:pt x="1400" y="227"/>
                  </a:lnTo>
                  <a:lnTo>
                    <a:pt x="1330" y="205"/>
                  </a:lnTo>
                  <a:lnTo>
                    <a:pt x="1257" y="189"/>
                  </a:lnTo>
                  <a:lnTo>
                    <a:pt x="1183" y="179"/>
                  </a:lnTo>
                  <a:lnTo>
                    <a:pt x="1107" y="176"/>
                  </a:lnTo>
                  <a:close/>
                  <a:moveTo>
                    <a:pt x="1107" y="0"/>
                  </a:moveTo>
                  <a:lnTo>
                    <a:pt x="1193" y="3"/>
                  </a:lnTo>
                  <a:lnTo>
                    <a:pt x="1277" y="13"/>
                  </a:lnTo>
                  <a:lnTo>
                    <a:pt x="1360" y="31"/>
                  </a:lnTo>
                  <a:lnTo>
                    <a:pt x="1441" y="53"/>
                  </a:lnTo>
                  <a:lnTo>
                    <a:pt x="1518" y="83"/>
                  </a:lnTo>
                  <a:lnTo>
                    <a:pt x="1593" y="117"/>
                  </a:lnTo>
                  <a:lnTo>
                    <a:pt x="1665" y="158"/>
                  </a:lnTo>
                  <a:lnTo>
                    <a:pt x="1734" y="204"/>
                  </a:lnTo>
                  <a:lnTo>
                    <a:pt x="1798" y="255"/>
                  </a:lnTo>
                  <a:lnTo>
                    <a:pt x="1860" y="310"/>
                  </a:lnTo>
                  <a:lnTo>
                    <a:pt x="1918" y="370"/>
                  </a:lnTo>
                  <a:lnTo>
                    <a:pt x="1971" y="434"/>
                  </a:lnTo>
                  <a:lnTo>
                    <a:pt x="2018" y="503"/>
                  </a:lnTo>
                  <a:lnTo>
                    <a:pt x="2062" y="575"/>
                  </a:lnTo>
                  <a:lnTo>
                    <a:pt x="2101" y="651"/>
                  </a:lnTo>
                  <a:lnTo>
                    <a:pt x="2134" y="729"/>
                  </a:lnTo>
                  <a:lnTo>
                    <a:pt x="2162" y="810"/>
                  </a:lnTo>
                  <a:lnTo>
                    <a:pt x="2184" y="895"/>
                  </a:lnTo>
                  <a:lnTo>
                    <a:pt x="2201" y="981"/>
                  </a:lnTo>
                  <a:lnTo>
                    <a:pt x="2211" y="1070"/>
                  </a:lnTo>
                  <a:lnTo>
                    <a:pt x="2214" y="1161"/>
                  </a:lnTo>
                  <a:lnTo>
                    <a:pt x="2211" y="1251"/>
                  </a:lnTo>
                  <a:lnTo>
                    <a:pt x="2201" y="1342"/>
                  </a:lnTo>
                  <a:lnTo>
                    <a:pt x="2185" y="1433"/>
                  </a:lnTo>
                  <a:lnTo>
                    <a:pt x="2164" y="1524"/>
                  </a:lnTo>
                  <a:lnTo>
                    <a:pt x="2138" y="1615"/>
                  </a:lnTo>
                  <a:lnTo>
                    <a:pt x="2104" y="1703"/>
                  </a:lnTo>
                  <a:lnTo>
                    <a:pt x="2067" y="1791"/>
                  </a:lnTo>
                  <a:lnTo>
                    <a:pt x="2024" y="1877"/>
                  </a:lnTo>
                  <a:lnTo>
                    <a:pt x="1975" y="1961"/>
                  </a:lnTo>
                  <a:lnTo>
                    <a:pt x="1922" y="2040"/>
                  </a:lnTo>
                  <a:lnTo>
                    <a:pt x="1872" y="2116"/>
                  </a:lnTo>
                  <a:lnTo>
                    <a:pt x="1828" y="2195"/>
                  </a:lnTo>
                  <a:lnTo>
                    <a:pt x="1790" y="2274"/>
                  </a:lnTo>
                  <a:lnTo>
                    <a:pt x="1759" y="2354"/>
                  </a:lnTo>
                  <a:lnTo>
                    <a:pt x="1735" y="2436"/>
                  </a:lnTo>
                  <a:lnTo>
                    <a:pt x="1718" y="2520"/>
                  </a:lnTo>
                  <a:lnTo>
                    <a:pt x="1707" y="2602"/>
                  </a:lnTo>
                  <a:lnTo>
                    <a:pt x="1704" y="2685"/>
                  </a:lnTo>
                  <a:lnTo>
                    <a:pt x="1704" y="3242"/>
                  </a:lnTo>
                  <a:lnTo>
                    <a:pt x="1702" y="3274"/>
                  </a:lnTo>
                  <a:lnTo>
                    <a:pt x="1693" y="3304"/>
                  </a:lnTo>
                  <a:lnTo>
                    <a:pt x="1680" y="3331"/>
                  </a:lnTo>
                  <a:lnTo>
                    <a:pt x="1663" y="3356"/>
                  </a:lnTo>
                  <a:lnTo>
                    <a:pt x="1641" y="3377"/>
                  </a:lnTo>
                  <a:lnTo>
                    <a:pt x="1617" y="3395"/>
                  </a:lnTo>
                  <a:lnTo>
                    <a:pt x="1589" y="3408"/>
                  </a:lnTo>
                  <a:lnTo>
                    <a:pt x="1559" y="3416"/>
                  </a:lnTo>
                  <a:lnTo>
                    <a:pt x="1527" y="3419"/>
                  </a:lnTo>
                  <a:lnTo>
                    <a:pt x="685" y="3419"/>
                  </a:lnTo>
                  <a:lnTo>
                    <a:pt x="653" y="3416"/>
                  </a:lnTo>
                  <a:lnTo>
                    <a:pt x="623" y="3408"/>
                  </a:lnTo>
                  <a:lnTo>
                    <a:pt x="596" y="3395"/>
                  </a:lnTo>
                  <a:lnTo>
                    <a:pt x="571" y="3377"/>
                  </a:lnTo>
                  <a:lnTo>
                    <a:pt x="550" y="3356"/>
                  </a:lnTo>
                  <a:lnTo>
                    <a:pt x="533" y="3331"/>
                  </a:lnTo>
                  <a:lnTo>
                    <a:pt x="519" y="3304"/>
                  </a:lnTo>
                  <a:lnTo>
                    <a:pt x="512" y="3274"/>
                  </a:lnTo>
                  <a:lnTo>
                    <a:pt x="508" y="3242"/>
                  </a:lnTo>
                  <a:lnTo>
                    <a:pt x="508" y="2685"/>
                  </a:lnTo>
                  <a:lnTo>
                    <a:pt x="505" y="2602"/>
                  </a:lnTo>
                  <a:lnTo>
                    <a:pt x="495" y="2520"/>
                  </a:lnTo>
                  <a:lnTo>
                    <a:pt x="477" y="2436"/>
                  </a:lnTo>
                  <a:lnTo>
                    <a:pt x="453" y="2354"/>
                  </a:lnTo>
                  <a:lnTo>
                    <a:pt x="422" y="2274"/>
                  </a:lnTo>
                  <a:lnTo>
                    <a:pt x="385" y="2195"/>
                  </a:lnTo>
                  <a:lnTo>
                    <a:pt x="341" y="2116"/>
                  </a:lnTo>
                  <a:lnTo>
                    <a:pt x="291" y="2040"/>
                  </a:lnTo>
                  <a:lnTo>
                    <a:pt x="237" y="1961"/>
                  </a:lnTo>
                  <a:lnTo>
                    <a:pt x="190" y="1877"/>
                  </a:lnTo>
                  <a:lnTo>
                    <a:pt x="146" y="1791"/>
                  </a:lnTo>
                  <a:lnTo>
                    <a:pt x="108" y="1703"/>
                  </a:lnTo>
                  <a:lnTo>
                    <a:pt x="76" y="1615"/>
                  </a:lnTo>
                  <a:lnTo>
                    <a:pt x="48" y="1524"/>
                  </a:lnTo>
                  <a:lnTo>
                    <a:pt x="27" y="1433"/>
                  </a:lnTo>
                  <a:lnTo>
                    <a:pt x="12" y="1342"/>
                  </a:lnTo>
                  <a:lnTo>
                    <a:pt x="2" y="1251"/>
                  </a:lnTo>
                  <a:lnTo>
                    <a:pt x="0" y="1161"/>
                  </a:lnTo>
                  <a:lnTo>
                    <a:pt x="3" y="1070"/>
                  </a:lnTo>
                  <a:lnTo>
                    <a:pt x="12" y="981"/>
                  </a:lnTo>
                  <a:lnTo>
                    <a:pt x="28" y="895"/>
                  </a:lnTo>
                  <a:lnTo>
                    <a:pt x="51" y="810"/>
                  </a:lnTo>
                  <a:lnTo>
                    <a:pt x="78" y="729"/>
                  </a:lnTo>
                  <a:lnTo>
                    <a:pt x="111" y="651"/>
                  </a:lnTo>
                  <a:lnTo>
                    <a:pt x="150" y="575"/>
                  </a:lnTo>
                  <a:lnTo>
                    <a:pt x="194" y="503"/>
                  </a:lnTo>
                  <a:lnTo>
                    <a:pt x="243" y="434"/>
                  </a:lnTo>
                  <a:lnTo>
                    <a:pt x="296" y="370"/>
                  </a:lnTo>
                  <a:lnTo>
                    <a:pt x="352" y="310"/>
                  </a:lnTo>
                  <a:lnTo>
                    <a:pt x="414" y="255"/>
                  </a:lnTo>
                  <a:lnTo>
                    <a:pt x="480" y="204"/>
                  </a:lnTo>
                  <a:lnTo>
                    <a:pt x="548" y="158"/>
                  </a:lnTo>
                  <a:lnTo>
                    <a:pt x="620" y="117"/>
                  </a:lnTo>
                  <a:lnTo>
                    <a:pt x="695" y="83"/>
                  </a:lnTo>
                  <a:lnTo>
                    <a:pt x="773" y="53"/>
                  </a:lnTo>
                  <a:lnTo>
                    <a:pt x="852" y="31"/>
                  </a:lnTo>
                  <a:lnTo>
                    <a:pt x="935" y="13"/>
                  </a:lnTo>
                  <a:lnTo>
                    <a:pt x="1021" y="3"/>
                  </a:lnTo>
                  <a:lnTo>
                    <a:pt x="110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57" name="Freeform 124"/>
          <p:cNvSpPr>
            <a:spLocks noEditPoints="1"/>
          </p:cNvSpPr>
          <p:nvPr/>
        </p:nvSpPr>
        <p:spPr bwMode="auto">
          <a:xfrm>
            <a:off x="5202281" y="2754041"/>
            <a:ext cx="671931" cy="592770"/>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58" name="Group 28"/>
          <p:cNvGrpSpPr/>
          <p:nvPr/>
        </p:nvGrpSpPr>
        <p:grpSpPr>
          <a:xfrm>
            <a:off x="7126903" y="2848122"/>
            <a:ext cx="677696" cy="453648"/>
            <a:chOff x="666750" y="3544888"/>
            <a:chExt cx="581025" cy="388938"/>
          </a:xfrm>
          <a:solidFill>
            <a:sysClr val="window" lastClr="FFFFFF"/>
          </a:solidFill>
        </p:grpSpPr>
        <p:sp>
          <p:nvSpPr>
            <p:cNvPr id="59" name="Freeform 256"/>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0" name="Freeform 257"/>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1" name="Freeform 258"/>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2" name="Freeform 259"/>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63" name="Inhaltsplatzhalter 4"/>
          <p:cNvSpPr txBox="1"/>
          <p:nvPr/>
        </p:nvSpPr>
        <p:spPr>
          <a:xfrm>
            <a:off x="1712351" y="4915509"/>
            <a:ext cx="1685375" cy="1138773"/>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64" name="Inhaltsplatzhalter 4"/>
          <p:cNvSpPr txBox="1"/>
          <p:nvPr/>
        </p:nvSpPr>
        <p:spPr>
          <a:xfrm>
            <a:off x="5629062" y="4915509"/>
            <a:ext cx="1685375" cy="1138773"/>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65" name="Inhaltsplatzhalter 4"/>
          <p:cNvSpPr txBox="1"/>
          <p:nvPr/>
        </p:nvSpPr>
        <p:spPr>
          <a:xfrm>
            <a:off x="3670706" y="4915509"/>
            <a:ext cx="1685375" cy="1138773"/>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66" name="Inhaltsplatzhalter 4"/>
          <p:cNvSpPr txBox="1"/>
          <p:nvPr/>
        </p:nvSpPr>
        <p:spPr>
          <a:xfrm>
            <a:off x="7587417" y="4915509"/>
            <a:ext cx="1685375" cy="1138773"/>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grpSp>
        <p:nvGrpSpPr>
          <p:cNvPr id="67" name="组合 66"/>
          <p:cNvGrpSpPr/>
          <p:nvPr/>
        </p:nvGrpSpPr>
        <p:grpSpPr>
          <a:xfrm>
            <a:off x="5143706" y="379146"/>
            <a:ext cx="1904591" cy="633577"/>
            <a:chOff x="5143705" y="251326"/>
            <a:chExt cx="1904591" cy="633577"/>
          </a:xfrm>
        </p:grpSpPr>
        <p:sp>
          <p:nvSpPr>
            <p:cNvPr id="68" name="文本框 3"/>
            <p:cNvSpPr txBox="1"/>
            <p:nvPr/>
          </p:nvSpPr>
          <p:spPr>
            <a:xfrm>
              <a:off x="5143705" y="251326"/>
              <a:ext cx="1904591" cy="584775"/>
            </a:xfrm>
            <a:prstGeom prst="rect">
              <a:avLst/>
            </a:prstGeom>
            <a:noFill/>
          </p:spPr>
          <p:txBody>
            <a:bodyPr wrap="square" rtlCol="0">
              <a:spAutoFit/>
            </a:bodyPr>
            <a:lstStyle/>
            <a:p>
              <a:r>
                <a:rPr lang="zh-CN" altLang="en-US" sz="3200" b="1" dirty="0">
                  <a:solidFill>
                    <a:srgbClr val="E46C0A"/>
                  </a:solidFill>
                  <a:latin typeface="微软雅黑" panose="020B0503020204020204" pitchFamily="34" charset="-122"/>
                  <a:ea typeface="微软雅黑" panose="020B0503020204020204" pitchFamily="34" charset="-122"/>
                </a:rPr>
                <a:t>明年计划</a:t>
              </a:r>
            </a:p>
          </p:txBody>
        </p:sp>
        <p:cxnSp>
          <p:nvCxnSpPr>
            <p:cNvPr id="69" name="直接连接符 68"/>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par>
                                <p:cTn id="26" presetID="2" presetClass="entr" presetSubtype="4" accel="20000" decel="8000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ppt_x"/>
                                          </p:val>
                                        </p:tav>
                                        <p:tav tm="100000">
                                          <p:val>
                                            <p:strVal val="#ppt_x"/>
                                          </p:val>
                                        </p:tav>
                                      </p:tavLst>
                                    </p:anim>
                                    <p:anim calcmode="lin" valueType="num">
                                      <p:cBhvr additive="base">
                                        <p:cTn id="29" dur="500" fill="hold"/>
                                        <p:tgtEl>
                                          <p:spTgt spid="6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2" presetClass="entr" presetSubtype="4" accel="20000" decel="80000"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additive="base">
                                        <p:cTn id="50" dur="500" fill="hold"/>
                                        <p:tgtEl>
                                          <p:spTgt spid="65"/>
                                        </p:tgtEl>
                                        <p:attrNameLst>
                                          <p:attrName>ppt_x</p:attrName>
                                        </p:attrNameLst>
                                      </p:cBhvr>
                                      <p:tavLst>
                                        <p:tav tm="0">
                                          <p:val>
                                            <p:strVal val="#ppt_x"/>
                                          </p:val>
                                        </p:tav>
                                        <p:tav tm="100000">
                                          <p:val>
                                            <p:strVal val="#ppt_x"/>
                                          </p:val>
                                        </p:tav>
                                      </p:tavLst>
                                    </p:anim>
                                    <p:anim calcmode="lin" valueType="num">
                                      <p:cBhvr additive="base">
                                        <p:cTn id="51" dur="500" fill="hold"/>
                                        <p:tgtEl>
                                          <p:spTgt spid="65"/>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2" presetClass="entr" presetSubtype="4" accel="20000" decel="80000"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additive="base">
                                        <p:cTn id="72" dur="500" fill="hold"/>
                                        <p:tgtEl>
                                          <p:spTgt spid="64"/>
                                        </p:tgtEl>
                                        <p:attrNameLst>
                                          <p:attrName>ppt_x</p:attrName>
                                        </p:attrNameLst>
                                      </p:cBhvr>
                                      <p:tavLst>
                                        <p:tav tm="0">
                                          <p:val>
                                            <p:strVal val="#ppt_x"/>
                                          </p:val>
                                        </p:tav>
                                        <p:tav tm="100000">
                                          <p:val>
                                            <p:strVal val="#ppt_x"/>
                                          </p:val>
                                        </p:tav>
                                      </p:tavLst>
                                    </p:anim>
                                    <p:anim calcmode="lin" valueType="num">
                                      <p:cBhvr additive="base">
                                        <p:cTn id="73" dur="500" fill="hold"/>
                                        <p:tgtEl>
                                          <p:spTgt spid="64"/>
                                        </p:tgtEl>
                                        <p:attrNameLst>
                                          <p:attrName>ppt_y</p:attrName>
                                        </p:attrNameLst>
                                      </p:cBhvr>
                                      <p:tavLst>
                                        <p:tav tm="0">
                                          <p:val>
                                            <p:strVal val="1+#ppt_h/2"/>
                                          </p:val>
                                        </p:tav>
                                        <p:tav tm="100000">
                                          <p:val>
                                            <p:strVal val="#ppt_y"/>
                                          </p:val>
                                        </p:tav>
                                      </p:tavLst>
                                    </p:anim>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p:cTn id="77" dur="500" fill="hold"/>
                                        <p:tgtEl>
                                          <p:spTgt spid="41"/>
                                        </p:tgtEl>
                                        <p:attrNameLst>
                                          <p:attrName>ppt_w</p:attrName>
                                        </p:attrNameLst>
                                      </p:cBhvr>
                                      <p:tavLst>
                                        <p:tav tm="0">
                                          <p:val>
                                            <p:fltVal val="0"/>
                                          </p:val>
                                        </p:tav>
                                        <p:tav tm="100000">
                                          <p:val>
                                            <p:strVal val="#ppt_w"/>
                                          </p:val>
                                        </p:tav>
                                      </p:tavLst>
                                    </p:anim>
                                    <p:anim calcmode="lin" valueType="num">
                                      <p:cBhvr>
                                        <p:cTn id="78" dur="500" fill="hold"/>
                                        <p:tgtEl>
                                          <p:spTgt spid="41"/>
                                        </p:tgtEl>
                                        <p:attrNameLst>
                                          <p:attrName>ppt_h</p:attrName>
                                        </p:attrNameLst>
                                      </p:cBhvr>
                                      <p:tavLst>
                                        <p:tav tm="0">
                                          <p:val>
                                            <p:fltVal val="0"/>
                                          </p:val>
                                        </p:tav>
                                        <p:tav tm="100000">
                                          <p:val>
                                            <p:strVal val="#ppt_h"/>
                                          </p:val>
                                        </p:tav>
                                      </p:tavLst>
                                    </p:anim>
                                    <p:animEffect transition="in" filter="fade">
                                      <p:cBhvr>
                                        <p:cTn id="79" dur="500"/>
                                        <p:tgtEl>
                                          <p:spTgt spid="41"/>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childTnLst>
                          </p:cTn>
                        </p:par>
                        <p:par>
                          <p:cTn id="86" fill="hold">
                            <p:stCondLst>
                              <p:cond delay="6000"/>
                            </p:stCondLst>
                            <p:childTnLst>
                              <p:par>
                                <p:cTn id="87" presetID="53" presetClass="entr" presetSubtype="16"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p:cTn id="89" dur="500" fill="hold"/>
                                        <p:tgtEl>
                                          <p:spTgt spid="44"/>
                                        </p:tgtEl>
                                        <p:attrNameLst>
                                          <p:attrName>ppt_w</p:attrName>
                                        </p:attrNameLst>
                                      </p:cBhvr>
                                      <p:tavLst>
                                        <p:tav tm="0">
                                          <p:val>
                                            <p:fltVal val="0"/>
                                          </p:val>
                                        </p:tav>
                                        <p:tav tm="100000">
                                          <p:val>
                                            <p:strVal val="#ppt_w"/>
                                          </p:val>
                                        </p:tav>
                                      </p:tavLst>
                                    </p:anim>
                                    <p:anim calcmode="lin" valueType="num">
                                      <p:cBhvr>
                                        <p:cTn id="90" dur="500" fill="hold"/>
                                        <p:tgtEl>
                                          <p:spTgt spid="44"/>
                                        </p:tgtEl>
                                        <p:attrNameLst>
                                          <p:attrName>ppt_h</p:attrName>
                                        </p:attrNameLst>
                                      </p:cBhvr>
                                      <p:tavLst>
                                        <p:tav tm="0">
                                          <p:val>
                                            <p:fltVal val="0"/>
                                          </p:val>
                                        </p:tav>
                                        <p:tav tm="100000">
                                          <p:val>
                                            <p:strVal val="#ppt_h"/>
                                          </p:val>
                                        </p:tav>
                                      </p:tavLst>
                                    </p:anim>
                                    <p:animEffect transition="in" filter="fade">
                                      <p:cBhvr>
                                        <p:cTn id="91" dur="500"/>
                                        <p:tgtEl>
                                          <p:spTgt spid="44"/>
                                        </p:tgtEl>
                                      </p:cBhvr>
                                    </p:animEffect>
                                  </p:childTnLst>
                                </p:cTn>
                              </p:par>
                              <p:par>
                                <p:cTn id="92" presetID="2" presetClass="entr" presetSubtype="4" accel="20000" decel="80000" fill="hold" grpId="0" nodeType="with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additive="base">
                                        <p:cTn id="94" dur="500" fill="hold"/>
                                        <p:tgtEl>
                                          <p:spTgt spid="66"/>
                                        </p:tgtEl>
                                        <p:attrNameLst>
                                          <p:attrName>ppt_x</p:attrName>
                                        </p:attrNameLst>
                                      </p:cBhvr>
                                      <p:tavLst>
                                        <p:tav tm="0">
                                          <p:val>
                                            <p:strVal val="#ppt_x"/>
                                          </p:val>
                                        </p:tav>
                                        <p:tav tm="100000">
                                          <p:val>
                                            <p:strVal val="#ppt_x"/>
                                          </p:val>
                                        </p:tav>
                                      </p:tavLst>
                                    </p:anim>
                                    <p:anim calcmode="lin" valueType="num">
                                      <p:cBhvr additive="base">
                                        <p:cTn id="95" dur="500" fill="hold"/>
                                        <p:tgtEl>
                                          <p:spTgt spid="66"/>
                                        </p:tgtEl>
                                        <p:attrNameLst>
                                          <p:attrName>ppt_y</p:attrName>
                                        </p:attrNameLst>
                                      </p:cBhvr>
                                      <p:tavLst>
                                        <p:tav tm="0">
                                          <p:val>
                                            <p:strVal val="1+#ppt_h/2"/>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1000"/>
                                        <p:tgtEl>
                                          <p:spTgt spid="67"/>
                                        </p:tgtEl>
                                      </p:cBhvr>
                                    </p:animEffect>
                                    <p:anim calcmode="lin" valueType="num">
                                      <p:cBhvr>
                                        <p:cTn id="99" dur="1000" fill="hold"/>
                                        <p:tgtEl>
                                          <p:spTgt spid="67"/>
                                        </p:tgtEl>
                                        <p:attrNameLst>
                                          <p:attrName>ppt_x</p:attrName>
                                        </p:attrNameLst>
                                      </p:cBhvr>
                                      <p:tavLst>
                                        <p:tav tm="0">
                                          <p:val>
                                            <p:strVal val="#ppt_x"/>
                                          </p:val>
                                        </p:tav>
                                        <p:tav tm="100000">
                                          <p:val>
                                            <p:strVal val="#ppt_x"/>
                                          </p:val>
                                        </p:tav>
                                      </p:tavLst>
                                    </p:anim>
                                    <p:anim calcmode="lin" valueType="num">
                                      <p:cBhvr>
                                        <p:cTn id="10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57" grpId="0" animBg="1"/>
      <p:bldP spid="63" grpId="0"/>
      <p:bldP spid="64" grpId="0"/>
      <p:bldP spid="65" grpId="0"/>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5400000">
            <a:off x="2664861" y="-2669141"/>
            <a:ext cx="6862281" cy="12192001"/>
          </a:xfrm>
          <a:prstGeom prst="rect">
            <a:avLst/>
          </a:prstGeom>
        </p:spPr>
      </p:pic>
      <p:grpSp>
        <p:nvGrpSpPr>
          <p:cNvPr id="53" name="Group 12"/>
          <p:cNvGrpSpPr/>
          <p:nvPr/>
        </p:nvGrpSpPr>
        <p:grpSpPr>
          <a:xfrm>
            <a:off x="4245557" y="2248259"/>
            <a:ext cx="1720817" cy="1720816"/>
            <a:chOff x="4245556" y="2248259"/>
            <a:chExt cx="1720817" cy="1720816"/>
          </a:xfrm>
        </p:grpSpPr>
        <p:sp>
          <p:nvSpPr>
            <p:cNvPr id="54" name="Freeform 5"/>
            <p:cNvSpPr/>
            <p:nvPr/>
          </p:nvSpPr>
          <p:spPr bwMode="auto">
            <a:xfrm>
              <a:off x="4508133" y="2510836"/>
              <a:ext cx="1458240" cy="1458239"/>
            </a:xfrm>
            <a:custGeom>
              <a:avLst/>
              <a:gdLst>
                <a:gd name="T0" fmla="*/ 48 w 338"/>
                <a:gd name="T1" fmla="*/ 338 h 338"/>
                <a:gd name="T2" fmla="*/ 338 w 338"/>
                <a:gd name="T3" fmla="*/ 48 h 338"/>
                <a:gd name="T4" fmla="*/ 338 w 338"/>
                <a:gd name="T5" fmla="*/ 0 h 338"/>
                <a:gd name="T6" fmla="*/ 0 w 338"/>
                <a:gd name="T7" fmla="*/ 338 h 338"/>
                <a:gd name="T8" fmla="*/ 48 w 338"/>
                <a:gd name="T9" fmla="*/ 338 h 338"/>
              </a:gdLst>
              <a:ahLst/>
              <a:cxnLst>
                <a:cxn ang="0">
                  <a:pos x="T0" y="T1"/>
                </a:cxn>
                <a:cxn ang="0">
                  <a:pos x="T2" y="T3"/>
                </a:cxn>
                <a:cxn ang="0">
                  <a:pos x="T4" y="T5"/>
                </a:cxn>
                <a:cxn ang="0">
                  <a:pos x="T6" y="T7"/>
                </a:cxn>
                <a:cxn ang="0">
                  <a:pos x="T8" y="T9"/>
                </a:cxn>
              </a:cxnLst>
              <a:rect l="0" t="0" r="r" b="b"/>
              <a:pathLst>
                <a:path w="338" h="338">
                  <a:moveTo>
                    <a:pt x="48" y="338"/>
                  </a:moveTo>
                  <a:cubicBezTo>
                    <a:pt x="61" y="182"/>
                    <a:pt x="182" y="61"/>
                    <a:pt x="338" y="48"/>
                  </a:cubicBezTo>
                  <a:cubicBezTo>
                    <a:pt x="338" y="0"/>
                    <a:pt x="338" y="0"/>
                    <a:pt x="338" y="0"/>
                  </a:cubicBezTo>
                  <a:cubicBezTo>
                    <a:pt x="152" y="14"/>
                    <a:pt x="14" y="152"/>
                    <a:pt x="0" y="338"/>
                  </a:cubicBezTo>
                  <a:lnTo>
                    <a:pt x="48" y="338"/>
                  </a:lnTo>
                  <a:close/>
                </a:path>
              </a:pathLst>
            </a:custGeom>
            <a:solidFill>
              <a:srgbClr val="B78EF9">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5" name="Freeform 6"/>
            <p:cNvSpPr/>
            <p:nvPr/>
          </p:nvSpPr>
          <p:spPr bwMode="auto">
            <a:xfrm>
              <a:off x="4245556" y="2248259"/>
              <a:ext cx="1720817" cy="1720816"/>
            </a:xfrm>
            <a:custGeom>
              <a:avLst/>
              <a:gdLst>
                <a:gd name="T0" fmla="*/ 61 w 399"/>
                <a:gd name="T1" fmla="*/ 399 h 399"/>
                <a:gd name="T2" fmla="*/ 399 w 399"/>
                <a:gd name="T3" fmla="*/ 61 h 399"/>
                <a:gd name="T4" fmla="*/ 399 w 399"/>
                <a:gd name="T5" fmla="*/ 0 h 399"/>
                <a:gd name="T6" fmla="*/ 0 w 399"/>
                <a:gd name="T7" fmla="*/ 399 h 399"/>
                <a:gd name="T8" fmla="*/ 61 w 399"/>
                <a:gd name="T9" fmla="*/ 399 h 399"/>
              </a:gdLst>
              <a:ahLst/>
              <a:cxnLst>
                <a:cxn ang="0">
                  <a:pos x="T0" y="T1"/>
                </a:cxn>
                <a:cxn ang="0">
                  <a:pos x="T2" y="T3"/>
                </a:cxn>
                <a:cxn ang="0">
                  <a:pos x="T4" y="T5"/>
                </a:cxn>
                <a:cxn ang="0">
                  <a:pos x="T6" y="T7"/>
                </a:cxn>
                <a:cxn ang="0">
                  <a:pos x="T8" y="T9"/>
                </a:cxn>
              </a:cxnLst>
              <a:rect l="0" t="0" r="r" b="b"/>
              <a:pathLst>
                <a:path w="399" h="399">
                  <a:moveTo>
                    <a:pt x="61" y="399"/>
                  </a:moveTo>
                  <a:cubicBezTo>
                    <a:pt x="76" y="219"/>
                    <a:pt x="219" y="76"/>
                    <a:pt x="399" y="61"/>
                  </a:cubicBezTo>
                  <a:cubicBezTo>
                    <a:pt x="399" y="0"/>
                    <a:pt x="399" y="0"/>
                    <a:pt x="399" y="0"/>
                  </a:cubicBezTo>
                  <a:cubicBezTo>
                    <a:pt x="186" y="15"/>
                    <a:pt x="15" y="186"/>
                    <a:pt x="0" y="399"/>
                  </a:cubicBezTo>
                  <a:lnTo>
                    <a:pt x="61" y="399"/>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56" name="Group 13"/>
          <p:cNvGrpSpPr/>
          <p:nvPr/>
        </p:nvGrpSpPr>
        <p:grpSpPr>
          <a:xfrm>
            <a:off x="6238329" y="2248259"/>
            <a:ext cx="1720817" cy="1720816"/>
            <a:chOff x="6238327" y="2248259"/>
            <a:chExt cx="1720817" cy="1720816"/>
          </a:xfrm>
        </p:grpSpPr>
        <p:sp>
          <p:nvSpPr>
            <p:cNvPr id="57" name="Freeform 7"/>
            <p:cNvSpPr/>
            <p:nvPr/>
          </p:nvSpPr>
          <p:spPr bwMode="auto">
            <a:xfrm>
              <a:off x="6238327" y="2489736"/>
              <a:ext cx="1482857" cy="1479339"/>
            </a:xfrm>
            <a:custGeom>
              <a:avLst/>
              <a:gdLst>
                <a:gd name="T0" fmla="*/ 3 w 344"/>
                <a:gd name="T1" fmla="*/ 53 h 343"/>
                <a:gd name="T2" fmla="*/ 290 w 344"/>
                <a:gd name="T3" fmla="*/ 343 h 343"/>
                <a:gd name="T4" fmla="*/ 344 w 344"/>
                <a:gd name="T5" fmla="*/ 343 h 343"/>
                <a:gd name="T6" fmla="*/ 0 w 344"/>
                <a:gd name="T7" fmla="*/ 0 h 343"/>
                <a:gd name="T8" fmla="*/ 3 w 344"/>
                <a:gd name="T9" fmla="*/ 53 h 343"/>
              </a:gdLst>
              <a:ahLst/>
              <a:cxnLst>
                <a:cxn ang="0">
                  <a:pos x="T0" y="T1"/>
                </a:cxn>
                <a:cxn ang="0">
                  <a:pos x="T2" y="T3"/>
                </a:cxn>
                <a:cxn ang="0">
                  <a:pos x="T4" y="T5"/>
                </a:cxn>
                <a:cxn ang="0">
                  <a:pos x="T6" y="T7"/>
                </a:cxn>
                <a:cxn ang="0">
                  <a:pos x="T8" y="T9"/>
                </a:cxn>
              </a:cxnLst>
              <a:rect l="0" t="0" r="r" b="b"/>
              <a:pathLst>
                <a:path w="344" h="343">
                  <a:moveTo>
                    <a:pt x="3" y="53"/>
                  </a:moveTo>
                  <a:cubicBezTo>
                    <a:pt x="159" y="67"/>
                    <a:pt x="277" y="187"/>
                    <a:pt x="290" y="343"/>
                  </a:cubicBezTo>
                  <a:cubicBezTo>
                    <a:pt x="344" y="343"/>
                    <a:pt x="344" y="343"/>
                    <a:pt x="344" y="343"/>
                  </a:cubicBezTo>
                  <a:cubicBezTo>
                    <a:pt x="330" y="157"/>
                    <a:pt x="186" y="13"/>
                    <a:pt x="0" y="0"/>
                  </a:cubicBezTo>
                  <a:lnTo>
                    <a:pt x="3" y="53"/>
                  </a:lnTo>
                  <a:close/>
                </a:path>
              </a:pathLst>
            </a:custGeom>
            <a:solidFill>
              <a:srgbClr val="3BD8F4">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8" name="Freeform 8"/>
            <p:cNvSpPr/>
            <p:nvPr/>
          </p:nvSpPr>
          <p:spPr bwMode="auto">
            <a:xfrm>
              <a:off x="6238327" y="2248259"/>
              <a:ext cx="1720817" cy="1720816"/>
            </a:xfrm>
            <a:custGeom>
              <a:avLst/>
              <a:gdLst>
                <a:gd name="T0" fmla="*/ 0 w 399"/>
                <a:gd name="T1" fmla="*/ 61 h 399"/>
                <a:gd name="T2" fmla="*/ 338 w 399"/>
                <a:gd name="T3" fmla="*/ 399 h 399"/>
                <a:gd name="T4" fmla="*/ 399 w 399"/>
                <a:gd name="T5" fmla="*/ 399 h 399"/>
                <a:gd name="T6" fmla="*/ 0 w 399"/>
                <a:gd name="T7" fmla="*/ 0 h 399"/>
                <a:gd name="T8" fmla="*/ 0 w 399"/>
                <a:gd name="T9" fmla="*/ 61 h 399"/>
              </a:gdLst>
              <a:ahLst/>
              <a:cxnLst>
                <a:cxn ang="0">
                  <a:pos x="T0" y="T1"/>
                </a:cxn>
                <a:cxn ang="0">
                  <a:pos x="T2" y="T3"/>
                </a:cxn>
                <a:cxn ang="0">
                  <a:pos x="T4" y="T5"/>
                </a:cxn>
                <a:cxn ang="0">
                  <a:pos x="T6" y="T7"/>
                </a:cxn>
                <a:cxn ang="0">
                  <a:pos x="T8" y="T9"/>
                </a:cxn>
              </a:cxnLst>
              <a:rect l="0" t="0" r="r" b="b"/>
              <a:pathLst>
                <a:path w="399" h="399">
                  <a:moveTo>
                    <a:pt x="0" y="61"/>
                  </a:moveTo>
                  <a:cubicBezTo>
                    <a:pt x="180" y="76"/>
                    <a:pt x="323" y="219"/>
                    <a:pt x="338" y="399"/>
                  </a:cubicBezTo>
                  <a:cubicBezTo>
                    <a:pt x="399" y="399"/>
                    <a:pt x="399" y="399"/>
                    <a:pt x="399" y="399"/>
                  </a:cubicBezTo>
                  <a:cubicBezTo>
                    <a:pt x="384" y="186"/>
                    <a:pt x="213" y="15"/>
                    <a:pt x="0" y="0"/>
                  </a:cubicBezTo>
                  <a:lnTo>
                    <a:pt x="0" y="61"/>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59" name="Group 16"/>
          <p:cNvGrpSpPr/>
          <p:nvPr/>
        </p:nvGrpSpPr>
        <p:grpSpPr>
          <a:xfrm>
            <a:off x="4245557" y="4239860"/>
            <a:ext cx="1720817" cy="1721989"/>
            <a:chOff x="4245556" y="4239858"/>
            <a:chExt cx="1720817" cy="1721989"/>
          </a:xfrm>
        </p:grpSpPr>
        <p:sp>
          <p:nvSpPr>
            <p:cNvPr id="60" name="Freeform 9"/>
            <p:cNvSpPr/>
            <p:nvPr/>
          </p:nvSpPr>
          <p:spPr bwMode="auto">
            <a:xfrm>
              <a:off x="4508133" y="4239858"/>
              <a:ext cx="1458240" cy="1458239"/>
            </a:xfrm>
            <a:custGeom>
              <a:avLst/>
              <a:gdLst>
                <a:gd name="T0" fmla="*/ 338 w 338"/>
                <a:gd name="T1" fmla="*/ 283 h 338"/>
                <a:gd name="T2" fmla="*/ 55 w 338"/>
                <a:gd name="T3" fmla="*/ 0 h 338"/>
                <a:gd name="T4" fmla="*/ 0 w 338"/>
                <a:gd name="T5" fmla="*/ 0 h 338"/>
                <a:gd name="T6" fmla="*/ 338 w 338"/>
                <a:gd name="T7" fmla="*/ 338 h 338"/>
                <a:gd name="T8" fmla="*/ 338 w 338"/>
                <a:gd name="T9" fmla="*/ 283 h 338"/>
              </a:gdLst>
              <a:ahLst/>
              <a:cxnLst>
                <a:cxn ang="0">
                  <a:pos x="T0" y="T1"/>
                </a:cxn>
                <a:cxn ang="0">
                  <a:pos x="T2" y="T3"/>
                </a:cxn>
                <a:cxn ang="0">
                  <a:pos x="T4" y="T5"/>
                </a:cxn>
                <a:cxn ang="0">
                  <a:pos x="T6" y="T7"/>
                </a:cxn>
                <a:cxn ang="0">
                  <a:pos x="T8" y="T9"/>
                </a:cxn>
              </a:cxnLst>
              <a:rect l="0" t="0" r="r" b="b"/>
              <a:pathLst>
                <a:path w="338" h="338">
                  <a:moveTo>
                    <a:pt x="338" y="283"/>
                  </a:moveTo>
                  <a:cubicBezTo>
                    <a:pt x="185" y="270"/>
                    <a:pt x="68" y="153"/>
                    <a:pt x="55" y="0"/>
                  </a:cubicBezTo>
                  <a:cubicBezTo>
                    <a:pt x="0" y="0"/>
                    <a:pt x="0" y="0"/>
                    <a:pt x="0" y="0"/>
                  </a:cubicBezTo>
                  <a:cubicBezTo>
                    <a:pt x="13" y="182"/>
                    <a:pt x="156" y="325"/>
                    <a:pt x="338" y="338"/>
                  </a:cubicBezTo>
                  <a:lnTo>
                    <a:pt x="338" y="283"/>
                  </a:lnTo>
                  <a:close/>
                </a:path>
              </a:pathLst>
            </a:custGeom>
            <a:solidFill>
              <a:srgbClr val="3BD8F4">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1" name="Freeform 10"/>
            <p:cNvSpPr/>
            <p:nvPr/>
          </p:nvSpPr>
          <p:spPr bwMode="auto">
            <a:xfrm>
              <a:off x="4245556" y="4239858"/>
              <a:ext cx="1720817" cy="1721989"/>
            </a:xfrm>
            <a:custGeom>
              <a:avLst/>
              <a:gdLst>
                <a:gd name="T0" fmla="*/ 399 w 399"/>
                <a:gd name="T1" fmla="*/ 338 h 399"/>
                <a:gd name="T2" fmla="*/ 61 w 399"/>
                <a:gd name="T3" fmla="*/ 0 h 399"/>
                <a:gd name="T4" fmla="*/ 0 w 399"/>
                <a:gd name="T5" fmla="*/ 0 h 399"/>
                <a:gd name="T6" fmla="*/ 399 w 399"/>
                <a:gd name="T7" fmla="*/ 399 h 399"/>
                <a:gd name="T8" fmla="*/ 399 w 399"/>
                <a:gd name="T9" fmla="*/ 338 h 399"/>
              </a:gdLst>
              <a:ahLst/>
              <a:cxnLst>
                <a:cxn ang="0">
                  <a:pos x="T0" y="T1"/>
                </a:cxn>
                <a:cxn ang="0">
                  <a:pos x="T2" y="T3"/>
                </a:cxn>
                <a:cxn ang="0">
                  <a:pos x="T4" y="T5"/>
                </a:cxn>
                <a:cxn ang="0">
                  <a:pos x="T6" y="T7"/>
                </a:cxn>
                <a:cxn ang="0">
                  <a:pos x="T8" y="T9"/>
                </a:cxn>
              </a:cxnLst>
              <a:rect l="0" t="0" r="r" b="b"/>
              <a:pathLst>
                <a:path w="399" h="399">
                  <a:moveTo>
                    <a:pt x="399" y="338"/>
                  </a:moveTo>
                  <a:cubicBezTo>
                    <a:pt x="219" y="323"/>
                    <a:pt x="76" y="180"/>
                    <a:pt x="61" y="0"/>
                  </a:cubicBezTo>
                  <a:cubicBezTo>
                    <a:pt x="0" y="0"/>
                    <a:pt x="0" y="0"/>
                    <a:pt x="0" y="0"/>
                  </a:cubicBezTo>
                  <a:cubicBezTo>
                    <a:pt x="15" y="213"/>
                    <a:pt x="186" y="384"/>
                    <a:pt x="399" y="399"/>
                  </a:cubicBezTo>
                  <a:lnTo>
                    <a:pt x="399" y="338"/>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62" name="Group 17"/>
          <p:cNvGrpSpPr/>
          <p:nvPr/>
        </p:nvGrpSpPr>
        <p:grpSpPr>
          <a:xfrm>
            <a:off x="6238329" y="4239860"/>
            <a:ext cx="1720817" cy="1721989"/>
            <a:chOff x="6238327" y="4239858"/>
            <a:chExt cx="1720817" cy="1721989"/>
          </a:xfrm>
        </p:grpSpPr>
        <p:sp>
          <p:nvSpPr>
            <p:cNvPr id="63" name="Freeform 11"/>
            <p:cNvSpPr/>
            <p:nvPr/>
          </p:nvSpPr>
          <p:spPr bwMode="auto">
            <a:xfrm>
              <a:off x="6238327" y="4239858"/>
              <a:ext cx="1457068" cy="1458239"/>
            </a:xfrm>
            <a:custGeom>
              <a:avLst/>
              <a:gdLst>
                <a:gd name="T0" fmla="*/ 287 w 338"/>
                <a:gd name="T1" fmla="*/ 0 h 338"/>
                <a:gd name="T2" fmla="*/ 0 w 338"/>
                <a:gd name="T3" fmla="*/ 286 h 338"/>
                <a:gd name="T4" fmla="*/ 0 w 338"/>
                <a:gd name="T5" fmla="*/ 338 h 338"/>
                <a:gd name="T6" fmla="*/ 338 w 338"/>
                <a:gd name="T7" fmla="*/ 0 h 338"/>
                <a:gd name="T8" fmla="*/ 287 w 338"/>
                <a:gd name="T9" fmla="*/ 0 h 338"/>
              </a:gdLst>
              <a:ahLst/>
              <a:cxnLst>
                <a:cxn ang="0">
                  <a:pos x="T0" y="T1"/>
                </a:cxn>
                <a:cxn ang="0">
                  <a:pos x="T2" y="T3"/>
                </a:cxn>
                <a:cxn ang="0">
                  <a:pos x="T4" y="T5"/>
                </a:cxn>
                <a:cxn ang="0">
                  <a:pos x="T6" y="T7"/>
                </a:cxn>
                <a:cxn ang="0">
                  <a:pos x="T8" y="T9"/>
                </a:cxn>
              </a:cxnLst>
              <a:rect l="0" t="0" r="r" b="b"/>
              <a:pathLst>
                <a:path w="338" h="338">
                  <a:moveTo>
                    <a:pt x="287" y="0"/>
                  </a:moveTo>
                  <a:cubicBezTo>
                    <a:pt x="273" y="157"/>
                    <a:pt x="157" y="273"/>
                    <a:pt x="0" y="286"/>
                  </a:cubicBezTo>
                  <a:cubicBezTo>
                    <a:pt x="0" y="338"/>
                    <a:pt x="0" y="338"/>
                    <a:pt x="0" y="338"/>
                  </a:cubicBezTo>
                  <a:cubicBezTo>
                    <a:pt x="186" y="324"/>
                    <a:pt x="324" y="186"/>
                    <a:pt x="338" y="0"/>
                  </a:cubicBezTo>
                  <a:lnTo>
                    <a:pt x="287" y="0"/>
                  </a:lnTo>
                  <a:close/>
                </a:path>
              </a:pathLst>
            </a:custGeom>
            <a:solidFill>
              <a:srgbClr val="B78EF9">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4" name="Freeform 12"/>
            <p:cNvSpPr/>
            <p:nvPr/>
          </p:nvSpPr>
          <p:spPr bwMode="auto">
            <a:xfrm>
              <a:off x="6238327" y="4239858"/>
              <a:ext cx="1720817" cy="1721989"/>
            </a:xfrm>
            <a:custGeom>
              <a:avLst/>
              <a:gdLst>
                <a:gd name="T0" fmla="*/ 338 w 399"/>
                <a:gd name="T1" fmla="*/ 0 h 399"/>
                <a:gd name="T2" fmla="*/ 0 w 399"/>
                <a:gd name="T3" fmla="*/ 338 h 399"/>
                <a:gd name="T4" fmla="*/ 0 w 399"/>
                <a:gd name="T5" fmla="*/ 399 h 399"/>
                <a:gd name="T6" fmla="*/ 399 w 399"/>
                <a:gd name="T7" fmla="*/ 0 h 399"/>
                <a:gd name="T8" fmla="*/ 338 w 399"/>
                <a:gd name="T9" fmla="*/ 0 h 399"/>
              </a:gdLst>
              <a:ahLst/>
              <a:cxnLst>
                <a:cxn ang="0">
                  <a:pos x="T0" y="T1"/>
                </a:cxn>
                <a:cxn ang="0">
                  <a:pos x="T2" y="T3"/>
                </a:cxn>
                <a:cxn ang="0">
                  <a:pos x="T4" y="T5"/>
                </a:cxn>
                <a:cxn ang="0">
                  <a:pos x="T6" y="T7"/>
                </a:cxn>
                <a:cxn ang="0">
                  <a:pos x="T8" y="T9"/>
                </a:cxn>
              </a:cxnLst>
              <a:rect l="0" t="0" r="r" b="b"/>
              <a:pathLst>
                <a:path w="399" h="399">
                  <a:moveTo>
                    <a:pt x="338" y="0"/>
                  </a:moveTo>
                  <a:cubicBezTo>
                    <a:pt x="323" y="180"/>
                    <a:pt x="180" y="323"/>
                    <a:pt x="0" y="338"/>
                  </a:cubicBezTo>
                  <a:cubicBezTo>
                    <a:pt x="0" y="399"/>
                    <a:pt x="0" y="399"/>
                    <a:pt x="0" y="399"/>
                  </a:cubicBezTo>
                  <a:cubicBezTo>
                    <a:pt x="213" y="384"/>
                    <a:pt x="384" y="213"/>
                    <a:pt x="399" y="0"/>
                  </a:cubicBezTo>
                  <a:lnTo>
                    <a:pt x="338" y="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65" name="Oval 13"/>
          <p:cNvSpPr>
            <a:spLocks noChangeArrowheads="1"/>
          </p:cNvSpPr>
          <p:nvPr/>
        </p:nvSpPr>
        <p:spPr bwMode="auto">
          <a:xfrm>
            <a:off x="4653489" y="2656193"/>
            <a:ext cx="2897724" cy="2897723"/>
          </a:xfrm>
          <a:prstGeom prst="ellipse">
            <a:avLst/>
          </a:prstGeom>
          <a:gradFill flip="none" rotWithShape="1">
            <a:gsLst>
              <a:gs pos="0">
                <a:sysClr val="window" lastClr="FFFFFF"/>
              </a:gs>
              <a:gs pos="100000">
                <a:sysClr val="window" lastClr="FFFFFF">
                  <a:lumMod val="85000"/>
                </a:sysClr>
              </a:gs>
            </a:gsLst>
            <a:path path="circle">
              <a:fillToRect l="50000" t="50000" r="50000" b="50000"/>
            </a:path>
            <a:tileRect/>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6" name="Inhaltsplatzhalter 4"/>
          <p:cNvSpPr txBox="1"/>
          <p:nvPr/>
        </p:nvSpPr>
        <p:spPr>
          <a:xfrm>
            <a:off x="1027053" y="1841083"/>
            <a:ext cx="2308544"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67" name="Inhaltsplatzhalter 4"/>
          <p:cNvSpPr txBox="1"/>
          <p:nvPr/>
        </p:nvSpPr>
        <p:spPr>
          <a:xfrm>
            <a:off x="1027053" y="5340068"/>
            <a:ext cx="2308544"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3BD8F4"/>
                </a:solidFill>
                <a:latin typeface="等线 Light" panose="02010600030101010101" charset="-122"/>
              </a:rPr>
            </a:br>
            <a:br>
              <a:rPr lang="en-US" sz="1400" b="1" dirty="0">
                <a:solidFill>
                  <a:srgbClr val="3BD8F4"/>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grpSp>
        <p:nvGrpSpPr>
          <p:cNvPr id="68" name="Group 23"/>
          <p:cNvGrpSpPr/>
          <p:nvPr/>
        </p:nvGrpSpPr>
        <p:grpSpPr>
          <a:xfrm>
            <a:off x="3505570" y="2362151"/>
            <a:ext cx="1002564" cy="477046"/>
            <a:chOff x="3505569" y="2369185"/>
            <a:chExt cx="1002564" cy="477046"/>
          </a:xfrm>
        </p:grpSpPr>
        <p:cxnSp>
          <p:nvCxnSpPr>
            <p:cNvPr id="69" name="Straight Connector 19"/>
            <p:cNvCxnSpPr/>
            <p:nvPr/>
          </p:nvCxnSpPr>
          <p:spPr>
            <a:xfrm flipH="1" flipV="1">
              <a:off x="4031087" y="2369185"/>
              <a:ext cx="477046" cy="477046"/>
            </a:xfrm>
            <a:prstGeom prst="line">
              <a:avLst/>
            </a:prstGeom>
            <a:noFill/>
            <a:ln w="28575" cap="flat" cmpd="sng" algn="ctr">
              <a:solidFill>
                <a:sysClr val="window" lastClr="FFFFFF">
                  <a:lumMod val="75000"/>
                </a:sysClr>
              </a:solidFill>
              <a:prstDash val="solid"/>
              <a:miter lim="800000"/>
              <a:headEnd type="oval"/>
            </a:ln>
            <a:effectLst/>
          </p:spPr>
        </p:cxnSp>
        <p:cxnSp>
          <p:nvCxnSpPr>
            <p:cNvPr id="70" name="Straight Connector 21"/>
            <p:cNvCxnSpPr/>
            <p:nvPr/>
          </p:nvCxnSpPr>
          <p:spPr>
            <a:xfrm flipH="1">
              <a:off x="3505569" y="2369185"/>
              <a:ext cx="525518" cy="0"/>
            </a:xfrm>
            <a:prstGeom prst="line">
              <a:avLst/>
            </a:prstGeom>
            <a:noFill/>
            <a:ln w="28575" cap="flat" cmpd="sng" algn="ctr">
              <a:solidFill>
                <a:sysClr val="window" lastClr="FFFFFF">
                  <a:lumMod val="75000"/>
                </a:sysClr>
              </a:solidFill>
              <a:prstDash val="solid"/>
              <a:miter lim="800000"/>
              <a:headEnd type="oval"/>
              <a:tailEnd type="oval"/>
            </a:ln>
            <a:effectLst/>
          </p:spPr>
        </p:cxnSp>
      </p:grpSp>
      <p:grpSp>
        <p:nvGrpSpPr>
          <p:cNvPr id="71" name="Group 24"/>
          <p:cNvGrpSpPr/>
          <p:nvPr/>
        </p:nvGrpSpPr>
        <p:grpSpPr>
          <a:xfrm flipV="1">
            <a:off x="3505570" y="5385098"/>
            <a:ext cx="1002564" cy="477046"/>
            <a:chOff x="3505569" y="2369185"/>
            <a:chExt cx="1002564" cy="477046"/>
          </a:xfrm>
        </p:grpSpPr>
        <p:cxnSp>
          <p:nvCxnSpPr>
            <p:cNvPr id="72" name="Straight Connector 25"/>
            <p:cNvCxnSpPr/>
            <p:nvPr/>
          </p:nvCxnSpPr>
          <p:spPr>
            <a:xfrm flipH="1" flipV="1">
              <a:off x="4031087" y="2369185"/>
              <a:ext cx="477046" cy="477046"/>
            </a:xfrm>
            <a:prstGeom prst="line">
              <a:avLst/>
            </a:prstGeom>
            <a:noFill/>
            <a:ln w="28575" cap="flat" cmpd="sng" algn="ctr">
              <a:solidFill>
                <a:sysClr val="window" lastClr="FFFFFF">
                  <a:lumMod val="75000"/>
                </a:sysClr>
              </a:solidFill>
              <a:prstDash val="solid"/>
              <a:miter lim="800000"/>
              <a:headEnd type="oval"/>
            </a:ln>
            <a:effectLst/>
          </p:spPr>
        </p:cxnSp>
        <p:cxnSp>
          <p:nvCxnSpPr>
            <p:cNvPr id="73" name="Straight Connector 26"/>
            <p:cNvCxnSpPr/>
            <p:nvPr/>
          </p:nvCxnSpPr>
          <p:spPr>
            <a:xfrm flipH="1" flipV="1">
              <a:off x="3505569" y="2369185"/>
              <a:ext cx="525518" cy="0"/>
            </a:xfrm>
            <a:prstGeom prst="line">
              <a:avLst/>
            </a:prstGeom>
            <a:noFill/>
            <a:ln w="28575" cap="flat" cmpd="sng" algn="ctr">
              <a:solidFill>
                <a:sysClr val="window" lastClr="FFFFFF">
                  <a:lumMod val="75000"/>
                </a:sysClr>
              </a:solidFill>
              <a:prstDash val="solid"/>
              <a:miter lim="800000"/>
              <a:headEnd type="oval"/>
              <a:tailEnd type="oval"/>
            </a:ln>
            <a:effectLst/>
          </p:spPr>
        </p:cxnSp>
      </p:grpSp>
      <p:grpSp>
        <p:nvGrpSpPr>
          <p:cNvPr id="74" name="Group 43"/>
          <p:cNvGrpSpPr/>
          <p:nvPr/>
        </p:nvGrpSpPr>
        <p:grpSpPr>
          <a:xfrm flipH="1">
            <a:off x="7665687" y="2362151"/>
            <a:ext cx="1002564" cy="477046"/>
            <a:chOff x="3505569" y="2369185"/>
            <a:chExt cx="1002564" cy="477046"/>
          </a:xfrm>
        </p:grpSpPr>
        <p:cxnSp>
          <p:nvCxnSpPr>
            <p:cNvPr id="75" name="Straight Connector 47"/>
            <p:cNvCxnSpPr/>
            <p:nvPr/>
          </p:nvCxnSpPr>
          <p:spPr>
            <a:xfrm flipH="1" flipV="1">
              <a:off x="4031087" y="2369185"/>
              <a:ext cx="477046" cy="477046"/>
            </a:xfrm>
            <a:prstGeom prst="line">
              <a:avLst/>
            </a:prstGeom>
            <a:noFill/>
            <a:ln w="28575" cap="flat" cmpd="sng" algn="ctr">
              <a:solidFill>
                <a:sysClr val="window" lastClr="FFFFFF">
                  <a:lumMod val="75000"/>
                </a:sysClr>
              </a:solidFill>
              <a:prstDash val="solid"/>
              <a:miter lim="800000"/>
              <a:headEnd type="oval"/>
            </a:ln>
            <a:effectLst/>
          </p:spPr>
        </p:cxnSp>
        <p:cxnSp>
          <p:nvCxnSpPr>
            <p:cNvPr id="76" name="Straight Connector 48"/>
            <p:cNvCxnSpPr/>
            <p:nvPr/>
          </p:nvCxnSpPr>
          <p:spPr>
            <a:xfrm flipH="1">
              <a:off x="3505569" y="2369185"/>
              <a:ext cx="525518" cy="0"/>
            </a:xfrm>
            <a:prstGeom prst="line">
              <a:avLst/>
            </a:prstGeom>
            <a:noFill/>
            <a:ln w="28575" cap="flat" cmpd="sng" algn="ctr">
              <a:solidFill>
                <a:sysClr val="window" lastClr="FFFFFF">
                  <a:lumMod val="75000"/>
                </a:sysClr>
              </a:solidFill>
              <a:prstDash val="solid"/>
              <a:miter lim="800000"/>
              <a:headEnd type="oval"/>
              <a:tailEnd type="oval"/>
            </a:ln>
            <a:effectLst/>
          </p:spPr>
        </p:cxnSp>
      </p:grpSp>
      <p:grpSp>
        <p:nvGrpSpPr>
          <p:cNvPr id="77" name="Group 44"/>
          <p:cNvGrpSpPr/>
          <p:nvPr/>
        </p:nvGrpSpPr>
        <p:grpSpPr>
          <a:xfrm flipH="1" flipV="1">
            <a:off x="7665687" y="5385098"/>
            <a:ext cx="1002564" cy="477046"/>
            <a:chOff x="3505569" y="2369185"/>
            <a:chExt cx="1002564" cy="477046"/>
          </a:xfrm>
        </p:grpSpPr>
        <p:cxnSp>
          <p:nvCxnSpPr>
            <p:cNvPr id="78" name="Straight Connector 45"/>
            <p:cNvCxnSpPr/>
            <p:nvPr/>
          </p:nvCxnSpPr>
          <p:spPr>
            <a:xfrm flipH="1" flipV="1">
              <a:off x="4031087" y="2369185"/>
              <a:ext cx="477046" cy="477046"/>
            </a:xfrm>
            <a:prstGeom prst="line">
              <a:avLst/>
            </a:prstGeom>
            <a:noFill/>
            <a:ln w="28575" cap="flat" cmpd="sng" algn="ctr">
              <a:solidFill>
                <a:sysClr val="window" lastClr="FFFFFF">
                  <a:lumMod val="75000"/>
                </a:sysClr>
              </a:solidFill>
              <a:prstDash val="solid"/>
              <a:miter lim="800000"/>
              <a:headEnd type="oval"/>
            </a:ln>
            <a:effectLst/>
          </p:spPr>
        </p:cxnSp>
        <p:cxnSp>
          <p:nvCxnSpPr>
            <p:cNvPr id="79" name="Straight Connector 46"/>
            <p:cNvCxnSpPr/>
            <p:nvPr/>
          </p:nvCxnSpPr>
          <p:spPr>
            <a:xfrm flipH="1" flipV="1">
              <a:off x="3505569" y="2369185"/>
              <a:ext cx="525518" cy="0"/>
            </a:xfrm>
            <a:prstGeom prst="line">
              <a:avLst/>
            </a:prstGeom>
            <a:noFill/>
            <a:ln w="28575" cap="flat" cmpd="sng" algn="ctr">
              <a:solidFill>
                <a:sysClr val="window" lastClr="FFFFFF">
                  <a:lumMod val="75000"/>
                </a:sysClr>
              </a:solidFill>
              <a:prstDash val="solid"/>
              <a:miter lim="800000"/>
              <a:headEnd type="oval"/>
              <a:tailEnd type="oval"/>
            </a:ln>
            <a:effectLst/>
          </p:spPr>
        </p:cxnSp>
      </p:grpSp>
      <p:sp>
        <p:nvSpPr>
          <p:cNvPr id="80" name="Inhaltsplatzhalter 4"/>
          <p:cNvSpPr txBox="1"/>
          <p:nvPr/>
        </p:nvSpPr>
        <p:spPr>
          <a:xfrm flipH="1">
            <a:off x="8851839" y="1855151"/>
            <a:ext cx="2308544"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sp>
        <p:nvSpPr>
          <p:cNvPr id="81" name="Inhaltsplatzhalter 4"/>
          <p:cNvSpPr txBox="1"/>
          <p:nvPr/>
        </p:nvSpPr>
        <p:spPr>
          <a:xfrm flipH="1">
            <a:off x="8851839" y="5340068"/>
            <a:ext cx="2308544" cy="969496"/>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a:t>
            </a:r>
          </a:p>
        </p:txBody>
      </p:sp>
      <p:grpSp>
        <p:nvGrpSpPr>
          <p:cNvPr id="82" name="Group 54"/>
          <p:cNvGrpSpPr/>
          <p:nvPr/>
        </p:nvGrpSpPr>
        <p:grpSpPr>
          <a:xfrm>
            <a:off x="5620609" y="3543021"/>
            <a:ext cx="963484" cy="1124062"/>
            <a:chOff x="10063163" y="1916113"/>
            <a:chExt cx="476250" cy="555625"/>
          </a:xfrm>
          <a:solidFill>
            <a:sysClr val="window" lastClr="FFFFFF">
              <a:lumMod val="65000"/>
            </a:sysClr>
          </a:solidFill>
        </p:grpSpPr>
        <p:sp>
          <p:nvSpPr>
            <p:cNvPr id="83" name="Freeform 14"/>
            <p:cNvSpPr>
              <a:spLocks noEditPoints="1"/>
            </p:cNvSpPr>
            <p:nvPr/>
          </p:nvSpPr>
          <p:spPr bwMode="auto">
            <a:xfrm>
              <a:off x="10063163" y="1916113"/>
              <a:ext cx="476250" cy="555625"/>
            </a:xfrm>
            <a:custGeom>
              <a:avLst/>
              <a:gdLst>
                <a:gd name="T0" fmla="*/ 670 w 2997"/>
                <a:gd name="T1" fmla="*/ 3206 h 3500"/>
                <a:gd name="T2" fmla="*/ 2327 w 2997"/>
                <a:gd name="T3" fmla="*/ 3186 h 3500"/>
                <a:gd name="T4" fmla="*/ 1060 w 2997"/>
                <a:gd name="T5" fmla="*/ 2694 h 3500"/>
                <a:gd name="T6" fmla="*/ 1546 w 2997"/>
                <a:gd name="T7" fmla="*/ 2186 h 3500"/>
                <a:gd name="T8" fmla="*/ 1389 w 2997"/>
                <a:gd name="T9" fmla="*/ 2326 h 3500"/>
                <a:gd name="T10" fmla="*/ 1733 w 2997"/>
                <a:gd name="T11" fmla="*/ 2532 h 3500"/>
                <a:gd name="T12" fmla="*/ 1597 w 2997"/>
                <a:gd name="T13" fmla="*/ 2237 h 3500"/>
                <a:gd name="T14" fmla="*/ 2477 w 2997"/>
                <a:gd name="T15" fmla="*/ 903 h 3500"/>
                <a:gd name="T16" fmla="*/ 2578 w 2997"/>
                <a:gd name="T17" fmla="*/ 1066 h 3500"/>
                <a:gd name="T18" fmla="*/ 2798 w 2997"/>
                <a:gd name="T19" fmla="*/ 665 h 3500"/>
                <a:gd name="T20" fmla="*/ 2813 w 2997"/>
                <a:gd name="T21" fmla="*/ 442 h 3500"/>
                <a:gd name="T22" fmla="*/ 253 w 2997"/>
                <a:gd name="T23" fmla="*/ 410 h 3500"/>
                <a:gd name="T24" fmla="*/ 165 w 2997"/>
                <a:gd name="T25" fmla="*/ 476 h 3500"/>
                <a:gd name="T26" fmla="*/ 254 w 2997"/>
                <a:gd name="T27" fmla="*/ 808 h 3500"/>
                <a:gd name="T28" fmla="*/ 525 w 2997"/>
                <a:gd name="T29" fmla="*/ 1176 h 3500"/>
                <a:gd name="T30" fmla="*/ 500 w 2997"/>
                <a:gd name="T31" fmla="*/ 676 h 3500"/>
                <a:gd name="T32" fmla="*/ 663 w 2997"/>
                <a:gd name="T33" fmla="*/ 164 h 3500"/>
                <a:gd name="T34" fmla="*/ 680 w 2997"/>
                <a:gd name="T35" fmla="*/ 879 h 3500"/>
                <a:gd name="T36" fmla="*/ 835 w 2997"/>
                <a:gd name="T37" fmla="*/ 1451 h 3500"/>
                <a:gd name="T38" fmla="*/ 1108 w 2997"/>
                <a:gd name="T39" fmla="*/ 1855 h 3500"/>
                <a:gd name="T40" fmla="*/ 1440 w 2997"/>
                <a:gd name="T41" fmla="*/ 2023 h 3500"/>
                <a:gd name="T42" fmla="*/ 1784 w 2997"/>
                <a:gd name="T43" fmla="*/ 1938 h 3500"/>
                <a:gd name="T44" fmla="*/ 2079 w 2997"/>
                <a:gd name="T45" fmla="*/ 1612 h 3500"/>
                <a:gd name="T46" fmla="*/ 2282 w 2997"/>
                <a:gd name="T47" fmla="*/ 1082 h 3500"/>
                <a:gd name="T48" fmla="*/ 2337 w 2997"/>
                <a:gd name="T49" fmla="*/ 172 h 3500"/>
                <a:gd name="T50" fmla="*/ 669 w 2997"/>
                <a:gd name="T51" fmla="*/ 0 h 3500"/>
                <a:gd name="T52" fmla="*/ 2459 w 2997"/>
                <a:gd name="T53" fmla="*/ 62 h 3500"/>
                <a:gd name="T54" fmla="*/ 2743 w 2997"/>
                <a:gd name="T55" fmla="*/ 248 h 3500"/>
                <a:gd name="T56" fmla="*/ 2937 w 2997"/>
                <a:gd name="T57" fmla="*/ 337 h 3500"/>
                <a:gd name="T58" fmla="*/ 2994 w 2997"/>
                <a:gd name="T59" fmla="*/ 540 h 3500"/>
                <a:gd name="T60" fmla="*/ 2815 w 2997"/>
                <a:gd name="T61" fmla="*/ 1014 h 3500"/>
                <a:gd name="T62" fmla="*/ 2473 w 2997"/>
                <a:gd name="T63" fmla="*/ 1384 h 3500"/>
                <a:gd name="T64" fmla="*/ 2175 w 2997"/>
                <a:gd name="T65" fmla="*/ 1765 h 3500"/>
                <a:gd name="T66" fmla="*/ 1872 w 2997"/>
                <a:gd name="T67" fmla="*/ 2073 h 3500"/>
                <a:gd name="T68" fmla="*/ 1781 w 2997"/>
                <a:gd name="T69" fmla="*/ 2310 h 3500"/>
                <a:gd name="T70" fmla="*/ 1956 w 2997"/>
                <a:gd name="T71" fmla="*/ 2502 h 3500"/>
                <a:gd name="T72" fmla="*/ 2094 w 2997"/>
                <a:gd name="T73" fmla="*/ 2571 h 3500"/>
                <a:gd name="T74" fmla="*/ 2333 w 2997"/>
                <a:gd name="T75" fmla="*/ 2996 h 3500"/>
                <a:gd name="T76" fmla="*/ 2487 w 2997"/>
                <a:gd name="T77" fmla="*/ 3150 h 3500"/>
                <a:gd name="T78" fmla="*/ 2475 w 2997"/>
                <a:gd name="T79" fmla="*/ 3477 h 3500"/>
                <a:gd name="T80" fmla="*/ 546 w 2997"/>
                <a:gd name="T81" fmla="*/ 3489 h 3500"/>
                <a:gd name="T82" fmla="*/ 509 w 2997"/>
                <a:gd name="T83" fmla="*/ 3188 h 3500"/>
                <a:gd name="T84" fmla="*/ 637 w 2997"/>
                <a:gd name="T85" fmla="*/ 3011 h 3500"/>
                <a:gd name="T86" fmla="*/ 902 w 2997"/>
                <a:gd name="T87" fmla="*/ 2590 h 3500"/>
                <a:gd name="T88" fmla="*/ 1006 w 2997"/>
                <a:gd name="T89" fmla="*/ 2521 h 3500"/>
                <a:gd name="T90" fmla="*/ 1204 w 2997"/>
                <a:gd name="T91" fmla="*/ 2351 h 3500"/>
                <a:gd name="T92" fmla="*/ 1189 w 2997"/>
                <a:gd name="T93" fmla="*/ 2111 h 3500"/>
                <a:gd name="T94" fmla="*/ 870 w 2997"/>
                <a:gd name="T95" fmla="*/ 1831 h 3500"/>
                <a:gd name="T96" fmla="*/ 595 w 2997"/>
                <a:gd name="T97" fmla="*/ 1432 h 3500"/>
                <a:gd name="T98" fmla="*/ 228 w 2997"/>
                <a:gd name="T99" fmla="*/ 1084 h 3500"/>
                <a:gd name="T100" fmla="*/ 20 w 2997"/>
                <a:gd name="T101" fmla="*/ 624 h 3500"/>
                <a:gd name="T102" fmla="*/ 38 w 2997"/>
                <a:gd name="T103" fmla="*/ 367 h 3500"/>
                <a:gd name="T104" fmla="*/ 216 w 2997"/>
                <a:gd name="T105" fmla="*/ 251 h 3500"/>
                <a:gd name="T106" fmla="*/ 522 w 2997"/>
                <a:gd name="T107" fmla="*/ 85 h 3500"/>
                <a:gd name="T108" fmla="*/ 669 w 2997"/>
                <a:gd name="T109" fmla="*/ 0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97" h="3500">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4" name="Freeform 15"/>
            <p:cNvSpPr>
              <a:spLocks noEditPoints="1"/>
            </p:cNvSpPr>
            <p:nvPr/>
          </p:nvSpPr>
          <p:spPr bwMode="auto">
            <a:xfrm>
              <a:off x="10221913" y="1990726"/>
              <a:ext cx="157163" cy="152400"/>
            </a:xfrm>
            <a:custGeom>
              <a:avLst/>
              <a:gdLst>
                <a:gd name="T0" fmla="*/ 440 w 991"/>
                <a:gd name="T1" fmla="*/ 377 h 951"/>
                <a:gd name="T2" fmla="*/ 415 w 991"/>
                <a:gd name="T3" fmla="*/ 406 h 951"/>
                <a:gd name="T4" fmla="*/ 379 w 991"/>
                <a:gd name="T5" fmla="*/ 421 h 951"/>
                <a:gd name="T6" fmla="*/ 345 w 991"/>
                <a:gd name="T7" fmla="*/ 527 h 951"/>
                <a:gd name="T8" fmla="*/ 365 w 991"/>
                <a:gd name="T9" fmla="*/ 560 h 951"/>
                <a:gd name="T10" fmla="*/ 368 w 991"/>
                <a:gd name="T11" fmla="*/ 598 h 951"/>
                <a:gd name="T12" fmla="*/ 458 w 991"/>
                <a:gd name="T13" fmla="*/ 664 h 951"/>
                <a:gd name="T14" fmla="*/ 495 w 991"/>
                <a:gd name="T15" fmla="*/ 654 h 951"/>
                <a:gd name="T16" fmla="*/ 534 w 991"/>
                <a:gd name="T17" fmla="*/ 664 h 951"/>
                <a:gd name="T18" fmla="*/ 623 w 991"/>
                <a:gd name="T19" fmla="*/ 598 h 951"/>
                <a:gd name="T20" fmla="*/ 626 w 991"/>
                <a:gd name="T21" fmla="*/ 560 h 951"/>
                <a:gd name="T22" fmla="*/ 646 w 991"/>
                <a:gd name="T23" fmla="*/ 527 h 951"/>
                <a:gd name="T24" fmla="*/ 612 w 991"/>
                <a:gd name="T25" fmla="*/ 421 h 951"/>
                <a:gd name="T26" fmla="*/ 576 w 991"/>
                <a:gd name="T27" fmla="*/ 406 h 951"/>
                <a:gd name="T28" fmla="*/ 552 w 991"/>
                <a:gd name="T29" fmla="*/ 377 h 951"/>
                <a:gd name="T30" fmla="*/ 495 w 991"/>
                <a:gd name="T31" fmla="*/ 0 h 951"/>
                <a:gd name="T32" fmla="*/ 530 w 991"/>
                <a:gd name="T33" fmla="*/ 9 h 951"/>
                <a:gd name="T34" fmla="*/ 558 w 991"/>
                <a:gd name="T35" fmla="*/ 30 h 951"/>
                <a:gd name="T36" fmla="*/ 678 w 991"/>
                <a:gd name="T37" fmla="*/ 267 h 951"/>
                <a:gd name="T38" fmla="*/ 940 w 991"/>
                <a:gd name="T39" fmla="*/ 308 h 951"/>
                <a:gd name="T40" fmla="*/ 969 w 991"/>
                <a:gd name="T41" fmla="*/ 327 h 951"/>
                <a:gd name="T42" fmla="*/ 987 w 991"/>
                <a:gd name="T43" fmla="*/ 358 h 951"/>
                <a:gd name="T44" fmla="*/ 991 w 991"/>
                <a:gd name="T45" fmla="*/ 394 h 951"/>
                <a:gd name="T46" fmla="*/ 978 w 991"/>
                <a:gd name="T47" fmla="*/ 426 h 951"/>
                <a:gd name="T48" fmla="*/ 790 w 991"/>
                <a:gd name="T49" fmla="*/ 613 h 951"/>
                <a:gd name="T50" fmla="*/ 833 w 991"/>
                <a:gd name="T51" fmla="*/ 875 h 951"/>
                <a:gd name="T52" fmla="*/ 823 w 991"/>
                <a:gd name="T53" fmla="*/ 909 h 951"/>
                <a:gd name="T54" fmla="*/ 800 w 991"/>
                <a:gd name="T55" fmla="*/ 936 h 951"/>
                <a:gd name="T56" fmla="*/ 769 w 991"/>
                <a:gd name="T57" fmla="*/ 949 h 951"/>
                <a:gd name="T58" fmla="*/ 733 w 991"/>
                <a:gd name="T59" fmla="*/ 949 h 951"/>
                <a:gd name="T60" fmla="*/ 495 w 991"/>
                <a:gd name="T61" fmla="*/ 827 h 951"/>
                <a:gd name="T62" fmla="*/ 260 w 991"/>
                <a:gd name="T63" fmla="*/ 948 h 951"/>
                <a:gd name="T64" fmla="*/ 225 w 991"/>
                <a:gd name="T65" fmla="*/ 950 h 951"/>
                <a:gd name="T66" fmla="*/ 192 w 991"/>
                <a:gd name="T67" fmla="*/ 936 h 951"/>
                <a:gd name="T68" fmla="*/ 168 w 991"/>
                <a:gd name="T69" fmla="*/ 909 h 951"/>
                <a:gd name="T70" fmla="*/ 158 w 991"/>
                <a:gd name="T71" fmla="*/ 875 h 951"/>
                <a:gd name="T72" fmla="*/ 202 w 991"/>
                <a:gd name="T73" fmla="*/ 613 h 951"/>
                <a:gd name="T74" fmla="*/ 13 w 991"/>
                <a:gd name="T75" fmla="*/ 426 h 951"/>
                <a:gd name="T76" fmla="*/ 0 w 991"/>
                <a:gd name="T77" fmla="*/ 394 h 951"/>
                <a:gd name="T78" fmla="*/ 3 w 991"/>
                <a:gd name="T79" fmla="*/ 358 h 951"/>
                <a:gd name="T80" fmla="*/ 22 w 991"/>
                <a:gd name="T81" fmla="*/ 327 h 951"/>
                <a:gd name="T82" fmla="*/ 52 w 991"/>
                <a:gd name="T83" fmla="*/ 308 h 951"/>
                <a:gd name="T84" fmla="*/ 314 w 991"/>
                <a:gd name="T85" fmla="*/ 267 h 951"/>
                <a:gd name="T86" fmla="*/ 433 w 991"/>
                <a:gd name="T87" fmla="*/ 30 h 951"/>
                <a:gd name="T88" fmla="*/ 460 w 991"/>
                <a:gd name="T89" fmla="*/ 9 h 951"/>
                <a:gd name="T90" fmla="*/ 495 w 991"/>
                <a:gd name="T91"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1" h="951">
                  <a:moveTo>
                    <a:pt x="495" y="264"/>
                  </a:moveTo>
                  <a:lnTo>
                    <a:pt x="440" y="377"/>
                  </a:lnTo>
                  <a:lnTo>
                    <a:pt x="430" y="394"/>
                  </a:lnTo>
                  <a:lnTo>
                    <a:pt x="415" y="406"/>
                  </a:lnTo>
                  <a:lnTo>
                    <a:pt x="398" y="416"/>
                  </a:lnTo>
                  <a:lnTo>
                    <a:pt x="379" y="421"/>
                  </a:lnTo>
                  <a:lnTo>
                    <a:pt x="255" y="439"/>
                  </a:lnTo>
                  <a:lnTo>
                    <a:pt x="345" y="527"/>
                  </a:lnTo>
                  <a:lnTo>
                    <a:pt x="357" y="542"/>
                  </a:lnTo>
                  <a:lnTo>
                    <a:pt x="365" y="560"/>
                  </a:lnTo>
                  <a:lnTo>
                    <a:pt x="369" y="579"/>
                  </a:lnTo>
                  <a:lnTo>
                    <a:pt x="368" y="598"/>
                  </a:lnTo>
                  <a:lnTo>
                    <a:pt x="347" y="722"/>
                  </a:lnTo>
                  <a:lnTo>
                    <a:pt x="458" y="664"/>
                  </a:lnTo>
                  <a:lnTo>
                    <a:pt x="476" y="657"/>
                  </a:lnTo>
                  <a:lnTo>
                    <a:pt x="495" y="654"/>
                  </a:lnTo>
                  <a:lnTo>
                    <a:pt x="514" y="657"/>
                  </a:lnTo>
                  <a:lnTo>
                    <a:pt x="534" y="664"/>
                  </a:lnTo>
                  <a:lnTo>
                    <a:pt x="644" y="722"/>
                  </a:lnTo>
                  <a:lnTo>
                    <a:pt x="623" y="598"/>
                  </a:lnTo>
                  <a:lnTo>
                    <a:pt x="623" y="579"/>
                  </a:lnTo>
                  <a:lnTo>
                    <a:pt x="626" y="560"/>
                  </a:lnTo>
                  <a:lnTo>
                    <a:pt x="634" y="542"/>
                  </a:lnTo>
                  <a:lnTo>
                    <a:pt x="646" y="527"/>
                  </a:lnTo>
                  <a:lnTo>
                    <a:pt x="736" y="439"/>
                  </a:lnTo>
                  <a:lnTo>
                    <a:pt x="612" y="421"/>
                  </a:lnTo>
                  <a:lnTo>
                    <a:pt x="593" y="416"/>
                  </a:lnTo>
                  <a:lnTo>
                    <a:pt x="576" y="406"/>
                  </a:lnTo>
                  <a:lnTo>
                    <a:pt x="562" y="394"/>
                  </a:lnTo>
                  <a:lnTo>
                    <a:pt x="552" y="377"/>
                  </a:lnTo>
                  <a:lnTo>
                    <a:pt x="495" y="264"/>
                  </a:lnTo>
                  <a:close/>
                  <a:moveTo>
                    <a:pt x="495" y="0"/>
                  </a:moveTo>
                  <a:lnTo>
                    <a:pt x="513" y="2"/>
                  </a:lnTo>
                  <a:lnTo>
                    <a:pt x="530" y="9"/>
                  </a:lnTo>
                  <a:lnTo>
                    <a:pt x="545" y="18"/>
                  </a:lnTo>
                  <a:lnTo>
                    <a:pt x="558" y="30"/>
                  </a:lnTo>
                  <a:lnTo>
                    <a:pt x="569" y="46"/>
                  </a:lnTo>
                  <a:lnTo>
                    <a:pt x="678" y="267"/>
                  </a:lnTo>
                  <a:lnTo>
                    <a:pt x="922" y="302"/>
                  </a:lnTo>
                  <a:lnTo>
                    <a:pt x="940" y="308"/>
                  </a:lnTo>
                  <a:lnTo>
                    <a:pt x="956" y="315"/>
                  </a:lnTo>
                  <a:lnTo>
                    <a:pt x="969" y="327"/>
                  </a:lnTo>
                  <a:lnTo>
                    <a:pt x="980" y="342"/>
                  </a:lnTo>
                  <a:lnTo>
                    <a:pt x="987" y="358"/>
                  </a:lnTo>
                  <a:lnTo>
                    <a:pt x="991" y="376"/>
                  </a:lnTo>
                  <a:lnTo>
                    <a:pt x="991" y="394"/>
                  </a:lnTo>
                  <a:lnTo>
                    <a:pt x="986" y="411"/>
                  </a:lnTo>
                  <a:lnTo>
                    <a:pt x="978" y="426"/>
                  </a:lnTo>
                  <a:lnTo>
                    <a:pt x="967" y="440"/>
                  </a:lnTo>
                  <a:lnTo>
                    <a:pt x="790" y="613"/>
                  </a:lnTo>
                  <a:lnTo>
                    <a:pt x="832" y="857"/>
                  </a:lnTo>
                  <a:lnTo>
                    <a:pt x="833" y="875"/>
                  </a:lnTo>
                  <a:lnTo>
                    <a:pt x="829" y="892"/>
                  </a:lnTo>
                  <a:lnTo>
                    <a:pt x="823" y="909"/>
                  </a:lnTo>
                  <a:lnTo>
                    <a:pt x="812" y="924"/>
                  </a:lnTo>
                  <a:lnTo>
                    <a:pt x="800" y="936"/>
                  </a:lnTo>
                  <a:lnTo>
                    <a:pt x="785" y="944"/>
                  </a:lnTo>
                  <a:lnTo>
                    <a:pt x="769" y="949"/>
                  </a:lnTo>
                  <a:lnTo>
                    <a:pt x="752" y="951"/>
                  </a:lnTo>
                  <a:lnTo>
                    <a:pt x="733" y="949"/>
                  </a:lnTo>
                  <a:lnTo>
                    <a:pt x="714" y="942"/>
                  </a:lnTo>
                  <a:lnTo>
                    <a:pt x="495" y="827"/>
                  </a:lnTo>
                  <a:lnTo>
                    <a:pt x="277" y="942"/>
                  </a:lnTo>
                  <a:lnTo>
                    <a:pt x="260" y="948"/>
                  </a:lnTo>
                  <a:lnTo>
                    <a:pt x="242" y="951"/>
                  </a:lnTo>
                  <a:lnTo>
                    <a:pt x="225" y="950"/>
                  </a:lnTo>
                  <a:lnTo>
                    <a:pt x="208" y="945"/>
                  </a:lnTo>
                  <a:lnTo>
                    <a:pt x="192" y="936"/>
                  </a:lnTo>
                  <a:lnTo>
                    <a:pt x="178" y="924"/>
                  </a:lnTo>
                  <a:lnTo>
                    <a:pt x="168" y="909"/>
                  </a:lnTo>
                  <a:lnTo>
                    <a:pt x="161" y="892"/>
                  </a:lnTo>
                  <a:lnTo>
                    <a:pt x="158" y="875"/>
                  </a:lnTo>
                  <a:lnTo>
                    <a:pt x="159" y="857"/>
                  </a:lnTo>
                  <a:lnTo>
                    <a:pt x="202" y="613"/>
                  </a:lnTo>
                  <a:lnTo>
                    <a:pt x="25" y="440"/>
                  </a:lnTo>
                  <a:lnTo>
                    <a:pt x="13" y="426"/>
                  </a:lnTo>
                  <a:lnTo>
                    <a:pt x="4" y="411"/>
                  </a:lnTo>
                  <a:lnTo>
                    <a:pt x="0" y="394"/>
                  </a:lnTo>
                  <a:lnTo>
                    <a:pt x="0" y="376"/>
                  </a:lnTo>
                  <a:lnTo>
                    <a:pt x="3" y="358"/>
                  </a:lnTo>
                  <a:lnTo>
                    <a:pt x="12" y="342"/>
                  </a:lnTo>
                  <a:lnTo>
                    <a:pt x="22" y="327"/>
                  </a:lnTo>
                  <a:lnTo>
                    <a:pt x="36" y="315"/>
                  </a:lnTo>
                  <a:lnTo>
                    <a:pt x="52" y="308"/>
                  </a:lnTo>
                  <a:lnTo>
                    <a:pt x="69" y="302"/>
                  </a:lnTo>
                  <a:lnTo>
                    <a:pt x="314" y="267"/>
                  </a:lnTo>
                  <a:lnTo>
                    <a:pt x="423" y="46"/>
                  </a:lnTo>
                  <a:lnTo>
                    <a:pt x="433" y="30"/>
                  </a:lnTo>
                  <a:lnTo>
                    <a:pt x="446" y="18"/>
                  </a:lnTo>
                  <a:lnTo>
                    <a:pt x="460" y="9"/>
                  </a:lnTo>
                  <a:lnTo>
                    <a:pt x="477" y="2"/>
                  </a:lnTo>
                  <a:lnTo>
                    <a:pt x="49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85" name="Group 57"/>
          <p:cNvGrpSpPr/>
          <p:nvPr/>
        </p:nvGrpSpPr>
        <p:grpSpPr>
          <a:xfrm>
            <a:off x="8028047" y="2479679"/>
            <a:ext cx="557213" cy="555625"/>
            <a:chOff x="1603375" y="1916113"/>
            <a:chExt cx="557213" cy="555625"/>
          </a:xfrm>
          <a:solidFill>
            <a:srgbClr val="3BD8F4"/>
          </a:solidFill>
        </p:grpSpPr>
        <p:sp>
          <p:nvSpPr>
            <p:cNvPr id="86" name="Freeform 74"/>
            <p:cNvSpPr>
              <a:spLocks noEditPoints="1"/>
            </p:cNvSpPr>
            <p:nvPr/>
          </p:nvSpPr>
          <p:spPr bwMode="auto">
            <a:xfrm>
              <a:off x="1603375" y="1916113"/>
              <a:ext cx="557213" cy="555625"/>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7" name="Freeform 75"/>
            <p:cNvSpPr>
              <a:spLocks noEditPoints="1"/>
            </p:cNvSpPr>
            <p:nvPr/>
          </p:nvSpPr>
          <p:spPr bwMode="auto">
            <a:xfrm>
              <a:off x="1819275" y="1978026"/>
              <a:ext cx="279400" cy="279400"/>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8" name="Freeform 76"/>
            <p:cNvSpPr/>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89" name="Group 61"/>
          <p:cNvGrpSpPr/>
          <p:nvPr/>
        </p:nvGrpSpPr>
        <p:grpSpPr>
          <a:xfrm>
            <a:off x="3493465" y="5187943"/>
            <a:ext cx="555625" cy="557212"/>
            <a:chOff x="7216775" y="2687638"/>
            <a:chExt cx="555625" cy="557212"/>
          </a:xfrm>
          <a:solidFill>
            <a:srgbClr val="3BD8F4"/>
          </a:solidFill>
        </p:grpSpPr>
        <p:sp>
          <p:nvSpPr>
            <p:cNvPr id="90" name="Freeform 123"/>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1" name="Freeform 124"/>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92" name="Group 64"/>
          <p:cNvGrpSpPr/>
          <p:nvPr/>
        </p:nvGrpSpPr>
        <p:grpSpPr>
          <a:xfrm>
            <a:off x="8147288" y="5185871"/>
            <a:ext cx="450851" cy="555625"/>
            <a:chOff x="4460875" y="2689225"/>
            <a:chExt cx="450850" cy="555625"/>
          </a:xfrm>
          <a:solidFill>
            <a:srgbClr val="B78EF9"/>
          </a:solidFill>
        </p:grpSpPr>
        <p:sp>
          <p:nvSpPr>
            <p:cNvPr id="93" name="Freeform 142"/>
            <p:cNvSpPr>
              <a:spLocks noEditPoints="1"/>
            </p:cNvSpPr>
            <p:nvPr/>
          </p:nvSpPr>
          <p:spPr bwMode="auto">
            <a:xfrm>
              <a:off x="4460875" y="2689225"/>
              <a:ext cx="450850" cy="555625"/>
            </a:xfrm>
            <a:custGeom>
              <a:avLst/>
              <a:gdLst>
                <a:gd name="T0" fmla="*/ 1329 w 2839"/>
                <a:gd name="T1" fmla="*/ 173 h 3503"/>
                <a:gd name="T2" fmla="*/ 168 w 2839"/>
                <a:gd name="T3" fmla="*/ 523 h 3503"/>
                <a:gd name="T4" fmla="*/ 160 w 2839"/>
                <a:gd name="T5" fmla="*/ 1492 h 3503"/>
                <a:gd name="T6" fmla="*/ 186 w 2839"/>
                <a:gd name="T7" fmla="*/ 1818 h 3503"/>
                <a:gd name="T8" fmla="*/ 265 w 2839"/>
                <a:gd name="T9" fmla="*/ 2133 h 3503"/>
                <a:gd name="T10" fmla="*/ 395 w 2839"/>
                <a:gd name="T11" fmla="*/ 2431 h 3503"/>
                <a:gd name="T12" fmla="*/ 571 w 2839"/>
                <a:gd name="T13" fmla="*/ 2704 h 3503"/>
                <a:gd name="T14" fmla="*/ 784 w 2839"/>
                <a:gd name="T15" fmla="*/ 2941 h 3503"/>
                <a:gd name="T16" fmla="*/ 1030 w 2839"/>
                <a:gd name="T17" fmla="*/ 3140 h 3503"/>
                <a:gd name="T18" fmla="*/ 1307 w 2839"/>
                <a:gd name="T19" fmla="*/ 3298 h 3503"/>
                <a:gd name="T20" fmla="*/ 1434 w 2839"/>
                <a:gd name="T21" fmla="*/ 3340 h 3503"/>
                <a:gd name="T22" fmla="*/ 1719 w 2839"/>
                <a:gd name="T23" fmla="*/ 3198 h 3503"/>
                <a:gd name="T24" fmla="*/ 1976 w 2839"/>
                <a:gd name="T25" fmla="*/ 3012 h 3503"/>
                <a:gd name="T26" fmla="*/ 2200 w 2839"/>
                <a:gd name="T27" fmla="*/ 2787 h 3503"/>
                <a:gd name="T28" fmla="*/ 2390 w 2839"/>
                <a:gd name="T29" fmla="*/ 2526 h 3503"/>
                <a:gd name="T30" fmla="*/ 2536 w 2839"/>
                <a:gd name="T31" fmla="*/ 2235 h 3503"/>
                <a:gd name="T32" fmla="*/ 2631 w 2839"/>
                <a:gd name="T33" fmla="*/ 1925 h 3503"/>
                <a:gd name="T34" fmla="*/ 2676 w 2839"/>
                <a:gd name="T35" fmla="*/ 1601 h 3503"/>
                <a:gd name="T36" fmla="*/ 2677 w 2839"/>
                <a:gd name="T37" fmla="*/ 534 h 3503"/>
                <a:gd name="T38" fmla="*/ 2651 w 2839"/>
                <a:gd name="T39" fmla="*/ 509 h 3503"/>
                <a:gd name="T40" fmla="*/ 1419 w 2839"/>
                <a:gd name="T41" fmla="*/ 159 h 3503"/>
                <a:gd name="T42" fmla="*/ 1501 w 2839"/>
                <a:gd name="T43" fmla="*/ 7 h 3503"/>
                <a:gd name="T44" fmla="*/ 2726 w 2839"/>
                <a:gd name="T45" fmla="*/ 367 h 3503"/>
                <a:gd name="T46" fmla="*/ 2798 w 2839"/>
                <a:gd name="T47" fmla="*/ 428 h 3503"/>
                <a:gd name="T48" fmla="*/ 2836 w 2839"/>
                <a:gd name="T49" fmla="*/ 514 h 3503"/>
                <a:gd name="T50" fmla="*/ 2836 w 2839"/>
                <a:gd name="T51" fmla="*/ 1600 h 3503"/>
                <a:gd name="T52" fmla="*/ 2795 w 2839"/>
                <a:gd name="T53" fmla="*/ 1921 h 3503"/>
                <a:gd name="T54" fmla="*/ 2708 w 2839"/>
                <a:gd name="T55" fmla="*/ 2231 h 3503"/>
                <a:gd name="T56" fmla="*/ 2575 w 2839"/>
                <a:gd name="T57" fmla="*/ 2523 h 3503"/>
                <a:gd name="T58" fmla="*/ 2400 w 2839"/>
                <a:gd name="T59" fmla="*/ 2795 h 3503"/>
                <a:gd name="T60" fmla="*/ 2192 w 2839"/>
                <a:gd name="T61" fmla="*/ 3031 h 3503"/>
                <a:gd name="T62" fmla="*/ 1953 w 2839"/>
                <a:gd name="T63" fmla="*/ 3234 h 3503"/>
                <a:gd name="T64" fmla="*/ 1685 w 2839"/>
                <a:gd name="T65" fmla="*/ 3400 h 3503"/>
                <a:gd name="T66" fmla="*/ 1470 w 2839"/>
                <a:gd name="T67" fmla="*/ 3497 h 3503"/>
                <a:gd name="T68" fmla="*/ 1394 w 2839"/>
                <a:gd name="T69" fmla="*/ 3501 h 3503"/>
                <a:gd name="T70" fmla="*/ 1247 w 2839"/>
                <a:gd name="T71" fmla="*/ 3446 h 3503"/>
                <a:gd name="T72" fmla="*/ 972 w 2839"/>
                <a:gd name="T73" fmla="*/ 3292 h 3503"/>
                <a:gd name="T74" fmla="*/ 724 w 2839"/>
                <a:gd name="T75" fmla="*/ 3102 h 3503"/>
                <a:gd name="T76" fmla="*/ 504 w 2839"/>
                <a:gd name="T77" fmla="*/ 2877 h 3503"/>
                <a:gd name="T78" fmla="*/ 317 w 2839"/>
                <a:gd name="T79" fmla="*/ 2617 h 3503"/>
                <a:gd name="T80" fmla="*/ 169 w 2839"/>
                <a:gd name="T81" fmla="*/ 2330 h 3503"/>
                <a:gd name="T82" fmla="*/ 67 w 2839"/>
                <a:gd name="T83" fmla="*/ 2026 h 3503"/>
                <a:gd name="T84" fmla="*/ 11 w 2839"/>
                <a:gd name="T85" fmla="*/ 1709 h 3503"/>
                <a:gd name="T86" fmla="*/ 0 w 2839"/>
                <a:gd name="T87" fmla="*/ 547 h 3503"/>
                <a:gd name="T88" fmla="*/ 23 w 2839"/>
                <a:gd name="T89" fmla="*/ 455 h 3503"/>
                <a:gd name="T90" fmla="*/ 85 w 2839"/>
                <a:gd name="T91" fmla="*/ 383 h 3503"/>
                <a:gd name="T92" fmla="*/ 1284 w 2839"/>
                <a:gd name="T93" fmla="*/ 20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9" h="3503">
                  <a:moveTo>
                    <a:pt x="1419" y="159"/>
                  </a:moveTo>
                  <a:lnTo>
                    <a:pt x="1374" y="162"/>
                  </a:lnTo>
                  <a:lnTo>
                    <a:pt x="1329" y="173"/>
                  </a:lnTo>
                  <a:lnTo>
                    <a:pt x="188" y="509"/>
                  </a:lnTo>
                  <a:lnTo>
                    <a:pt x="177" y="514"/>
                  </a:lnTo>
                  <a:lnTo>
                    <a:pt x="168" y="523"/>
                  </a:lnTo>
                  <a:lnTo>
                    <a:pt x="162" y="534"/>
                  </a:lnTo>
                  <a:lnTo>
                    <a:pt x="160" y="547"/>
                  </a:lnTo>
                  <a:lnTo>
                    <a:pt x="160" y="1492"/>
                  </a:lnTo>
                  <a:lnTo>
                    <a:pt x="163" y="1601"/>
                  </a:lnTo>
                  <a:lnTo>
                    <a:pt x="171" y="1710"/>
                  </a:lnTo>
                  <a:lnTo>
                    <a:pt x="186" y="1818"/>
                  </a:lnTo>
                  <a:lnTo>
                    <a:pt x="206" y="1925"/>
                  </a:lnTo>
                  <a:lnTo>
                    <a:pt x="233" y="2030"/>
                  </a:lnTo>
                  <a:lnTo>
                    <a:pt x="265" y="2133"/>
                  </a:lnTo>
                  <a:lnTo>
                    <a:pt x="303" y="2235"/>
                  </a:lnTo>
                  <a:lnTo>
                    <a:pt x="346" y="2334"/>
                  </a:lnTo>
                  <a:lnTo>
                    <a:pt x="395" y="2431"/>
                  </a:lnTo>
                  <a:lnTo>
                    <a:pt x="449" y="2526"/>
                  </a:lnTo>
                  <a:lnTo>
                    <a:pt x="509" y="2618"/>
                  </a:lnTo>
                  <a:lnTo>
                    <a:pt x="571" y="2704"/>
                  </a:lnTo>
                  <a:lnTo>
                    <a:pt x="638" y="2787"/>
                  </a:lnTo>
                  <a:lnTo>
                    <a:pt x="709" y="2867"/>
                  </a:lnTo>
                  <a:lnTo>
                    <a:pt x="784" y="2941"/>
                  </a:lnTo>
                  <a:lnTo>
                    <a:pt x="863" y="3012"/>
                  </a:lnTo>
                  <a:lnTo>
                    <a:pt x="945" y="3079"/>
                  </a:lnTo>
                  <a:lnTo>
                    <a:pt x="1030" y="3140"/>
                  </a:lnTo>
                  <a:lnTo>
                    <a:pt x="1119" y="3198"/>
                  </a:lnTo>
                  <a:lnTo>
                    <a:pt x="1211" y="3250"/>
                  </a:lnTo>
                  <a:lnTo>
                    <a:pt x="1307" y="3298"/>
                  </a:lnTo>
                  <a:lnTo>
                    <a:pt x="1405" y="3340"/>
                  </a:lnTo>
                  <a:lnTo>
                    <a:pt x="1419" y="3343"/>
                  </a:lnTo>
                  <a:lnTo>
                    <a:pt x="1434" y="3340"/>
                  </a:lnTo>
                  <a:lnTo>
                    <a:pt x="1532" y="3298"/>
                  </a:lnTo>
                  <a:lnTo>
                    <a:pt x="1627" y="3250"/>
                  </a:lnTo>
                  <a:lnTo>
                    <a:pt x="1719" y="3198"/>
                  </a:lnTo>
                  <a:lnTo>
                    <a:pt x="1808" y="3140"/>
                  </a:lnTo>
                  <a:lnTo>
                    <a:pt x="1894" y="3079"/>
                  </a:lnTo>
                  <a:lnTo>
                    <a:pt x="1976" y="3012"/>
                  </a:lnTo>
                  <a:lnTo>
                    <a:pt x="2055" y="2941"/>
                  </a:lnTo>
                  <a:lnTo>
                    <a:pt x="2129" y="2867"/>
                  </a:lnTo>
                  <a:lnTo>
                    <a:pt x="2200" y="2787"/>
                  </a:lnTo>
                  <a:lnTo>
                    <a:pt x="2267" y="2704"/>
                  </a:lnTo>
                  <a:lnTo>
                    <a:pt x="2330" y="2618"/>
                  </a:lnTo>
                  <a:lnTo>
                    <a:pt x="2390" y="2526"/>
                  </a:lnTo>
                  <a:lnTo>
                    <a:pt x="2444" y="2431"/>
                  </a:lnTo>
                  <a:lnTo>
                    <a:pt x="2493" y="2334"/>
                  </a:lnTo>
                  <a:lnTo>
                    <a:pt x="2536" y="2235"/>
                  </a:lnTo>
                  <a:lnTo>
                    <a:pt x="2574" y="2133"/>
                  </a:lnTo>
                  <a:lnTo>
                    <a:pt x="2606" y="2030"/>
                  </a:lnTo>
                  <a:lnTo>
                    <a:pt x="2631" y="1925"/>
                  </a:lnTo>
                  <a:lnTo>
                    <a:pt x="2653" y="1818"/>
                  </a:lnTo>
                  <a:lnTo>
                    <a:pt x="2668" y="1710"/>
                  </a:lnTo>
                  <a:lnTo>
                    <a:pt x="2676" y="1601"/>
                  </a:lnTo>
                  <a:lnTo>
                    <a:pt x="2679" y="1492"/>
                  </a:lnTo>
                  <a:lnTo>
                    <a:pt x="2679" y="547"/>
                  </a:lnTo>
                  <a:lnTo>
                    <a:pt x="2677" y="534"/>
                  </a:lnTo>
                  <a:lnTo>
                    <a:pt x="2671" y="523"/>
                  </a:lnTo>
                  <a:lnTo>
                    <a:pt x="2662" y="514"/>
                  </a:lnTo>
                  <a:lnTo>
                    <a:pt x="2651" y="509"/>
                  </a:lnTo>
                  <a:lnTo>
                    <a:pt x="1510" y="173"/>
                  </a:lnTo>
                  <a:lnTo>
                    <a:pt x="1465" y="162"/>
                  </a:lnTo>
                  <a:lnTo>
                    <a:pt x="1419" y="159"/>
                  </a:lnTo>
                  <a:close/>
                  <a:moveTo>
                    <a:pt x="1392" y="0"/>
                  </a:moveTo>
                  <a:lnTo>
                    <a:pt x="1447" y="0"/>
                  </a:lnTo>
                  <a:lnTo>
                    <a:pt x="1501" y="7"/>
                  </a:lnTo>
                  <a:lnTo>
                    <a:pt x="1555" y="20"/>
                  </a:lnTo>
                  <a:lnTo>
                    <a:pt x="2695" y="356"/>
                  </a:lnTo>
                  <a:lnTo>
                    <a:pt x="2726" y="367"/>
                  </a:lnTo>
                  <a:lnTo>
                    <a:pt x="2754" y="383"/>
                  </a:lnTo>
                  <a:lnTo>
                    <a:pt x="2777" y="404"/>
                  </a:lnTo>
                  <a:lnTo>
                    <a:pt x="2798" y="428"/>
                  </a:lnTo>
                  <a:lnTo>
                    <a:pt x="2815" y="455"/>
                  </a:lnTo>
                  <a:lnTo>
                    <a:pt x="2828" y="483"/>
                  </a:lnTo>
                  <a:lnTo>
                    <a:pt x="2836" y="514"/>
                  </a:lnTo>
                  <a:lnTo>
                    <a:pt x="2839" y="547"/>
                  </a:lnTo>
                  <a:lnTo>
                    <a:pt x="2839" y="1492"/>
                  </a:lnTo>
                  <a:lnTo>
                    <a:pt x="2836" y="1600"/>
                  </a:lnTo>
                  <a:lnTo>
                    <a:pt x="2827" y="1709"/>
                  </a:lnTo>
                  <a:lnTo>
                    <a:pt x="2814" y="1815"/>
                  </a:lnTo>
                  <a:lnTo>
                    <a:pt x="2795" y="1921"/>
                  </a:lnTo>
                  <a:lnTo>
                    <a:pt x="2772" y="2026"/>
                  </a:lnTo>
                  <a:lnTo>
                    <a:pt x="2743" y="2129"/>
                  </a:lnTo>
                  <a:lnTo>
                    <a:pt x="2708" y="2231"/>
                  </a:lnTo>
                  <a:lnTo>
                    <a:pt x="2669" y="2330"/>
                  </a:lnTo>
                  <a:lnTo>
                    <a:pt x="2625" y="2428"/>
                  </a:lnTo>
                  <a:lnTo>
                    <a:pt x="2575" y="2523"/>
                  </a:lnTo>
                  <a:lnTo>
                    <a:pt x="2521" y="2617"/>
                  </a:lnTo>
                  <a:lnTo>
                    <a:pt x="2462" y="2708"/>
                  </a:lnTo>
                  <a:lnTo>
                    <a:pt x="2400" y="2795"/>
                  </a:lnTo>
                  <a:lnTo>
                    <a:pt x="2335" y="2877"/>
                  </a:lnTo>
                  <a:lnTo>
                    <a:pt x="2264" y="2955"/>
                  </a:lnTo>
                  <a:lnTo>
                    <a:pt x="2192" y="3031"/>
                  </a:lnTo>
                  <a:lnTo>
                    <a:pt x="2115" y="3102"/>
                  </a:lnTo>
                  <a:lnTo>
                    <a:pt x="2035" y="3170"/>
                  </a:lnTo>
                  <a:lnTo>
                    <a:pt x="1953" y="3234"/>
                  </a:lnTo>
                  <a:lnTo>
                    <a:pt x="1866" y="3292"/>
                  </a:lnTo>
                  <a:lnTo>
                    <a:pt x="1778" y="3349"/>
                  </a:lnTo>
                  <a:lnTo>
                    <a:pt x="1685" y="3400"/>
                  </a:lnTo>
                  <a:lnTo>
                    <a:pt x="1592" y="3446"/>
                  </a:lnTo>
                  <a:lnTo>
                    <a:pt x="1495" y="3488"/>
                  </a:lnTo>
                  <a:lnTo>
                    <a:pt x="1470" y="3497"/>
                  </a:lnTo>
                  <a:lnTo>
                    <a:pt x="1445" y="3501"/>
                  </a:lnTo>
                  <a:lnTo>
                    <a:pt x="1419" y="3503"/>
                  </a:lnTo>
                  <a:lnTo>
                    <a:pt x="1394" y="3501"/>
                  </a:lnTo>
                  <a:lnTo>
                    <a:pt x="1368" y="3497"/>
                  </a:lnTo>
                  <a:lnTo>
                    <a:pt x="1344" y="3488"/>
                  </a:lnTo>
                  <a:lnTo>
                    <a:pt x="1247" y="3446"/>
                  </a:lnTo>
                  <a:lnTo>
                    <a:pt x="1152" y="3400"/>
                  </a:lnTo>
                  <a:lnTo>
                    <a:pt x="1061" y="3349"/>
                  </a:lnTo>
                  <a:lnTo>
                    <a:pt x="972" y="3292"/>
                  </a:lnTo>
                  <a:lnTo>
                    <a:pt x="886" y="3234"/>
                  </a:lnTo>
                  <a:lnTo>
                    <a:pt x="803" y="3170"/>
                  </a:lnTo>
                  <a:lnTo>
                    <a:pt x="724" y="3102"/>
                  </a:lnTo>
                  <a:lnTo>
                    <a:pt x="647" y="3031"/>
                  </a:lnTo>
                  <a:lnTo>
                    <a:pt x="573" y="2955"/>
                  </a:lnTo>
                  <a:lnTo>
                    <a:pt x="504" y="2877"/>
                  </a:lnTo>
                  <a:lnTo>
                    <a:pt x="438" y="2795"/>
                  </a:lnTo>
                  <a:lnTo>
                    <a:pt x="377" y="2708"/>
                  </a:lnTo>
                  <a:lnTo>
                    <a:pt x="317" y="2617"/>
                  </a:lnTo>
                  <a:lnTo>
                    <a:pt x="263" y="2523"/>
                  </a:lnTo>
                  <a:lnTo>
                    <a:pt x="214" y="2428"/>
                  </a:lnTo>
                  <a:lnTo>
                    <a:pt x="169" y="2330"/>
                  </a:lnTo>
                  <a:lnTo>
                    <a:pt x="130" y="2231"/>
                  </a:lnTo>
                  <a:lnTo>
                    <a:pt x="96" y="2129"/>
                  </a:lnTo>
                  <a:lnTo>
                    <a:pt x="67" y="2026"/>
                  </a:lnTo>
                  <a:lnTo>
                    <a:pt x="42" y="1921"/>
                  </a:lnTo>
                  <a:lnTo>
                    <a:pt x="24" y="1815"/>
                  </a:lnTo>
                  <a:lnTo>
                    <a:pt x="11" y="1709"/>
                  </a:lnTo>
                  <a:lnTo>
                    <a:pt x="3" y="1600"/>
                  </a:lnTo>
                  <a:lnTo>
                    <a:pt x="0" y="1492"/>
                  </a:lnTo>
                  <a:lnTo>
                    <a:pt x="0" y="547"/>
                  </a:lnTo>
                  <a:lnTo>
                    <a:pt x="3" y="514"/>
                  </a:lnTo>
                  <a:lnTo>
                    <a:pt x="11" y="483"/>
                  </a:lnTo>
                  <a:lnTo>
                    <a:pt x="23" y="455"/>
                  </a:lnTo>
                  <a:lnTo>
                    <a:pt x="40" y="428"/>
                  </a:lnTo>
                  <a:lnTo>
                    <a:pt x="61" y="404"/>
                  </a:lnTo>
                  <a:lnTo>
                    <a:pt x="85" y="383"/>
                  </a:lnTo>
                  <a:lnTo>
                    <a:pt x="113" y="367"/>
                  </a:lnTo>
                  <a:lnTo>
                    <a:pt x="144" y="356"/>
                  </a:lnTo>
                  <a:lnTo>
                    <a:pt x="1284" y="20"/>
                  </a:lnTo>
                  <a:lnTo>
                    <a:pt x="1337" y="7"/>
                  </a:lnTo>
                  <a:lnTo>
                    <a:pt x="139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4" name="Freeform 143"/>
            <p:cNvSpPr>
              <a:spLocks noEditPoints="1"/>
            </p:cNvSpPr>
            <p:nvPr/>
          </p:nvSpPr>
          <p:spPr bwMode="auto">
            <a:xfrm>
              <a:off x="4532313" y="2760663"/>
              <a:ext cx="307975" cy="406400"/>
            </a:xfrm>
            <a:custGeom>
              <a:avLst/>
              <a:gdLst>
                <a:gd name="T0" fmla="*/ 160 w 1940"/>
                <a:gd name="T1" fmla="*/ 398 h 2563"/>
                <a:gd name="T2" fmla="*/ 163 w 1940"/>
                <a:gd name="T3" fmla="*/ 1132 h 2563"/>
                <a:gd name="T4" fmla="*/ 186 w 1940"/>
                <a:gd name="T5" fmla="*/ 1321 h 2563"/>
                <a:gd name="T6" fmla="*/ 231 w 1940"/>
                <a:gd name="T7" fmla="*/ 1504 h 2563"/>
                <a:gd name="T8" fmla="*/ 299 w 1940"/>
                <a:gd name="T9" fmla="*/ 1679 h 2563"/>
                <a:gd name="T10" fmla="*/ 387 w 1940"/>
                <a:gd name="T11" fmla="*/ 1845 h 2563"/>
                <a:gd name="T12" fmla="*/ 494 w 1940"/>
                <a:gd name="T13" fmla="*/ 1997 h 2563"/>
                <a:gd name="T14" fmla="*/ 613 w 1940"/>
                <a:gd name="T15" fmla="*/ 2131 h 2563"/>
                <a:gd name="T16" fmla="*/ 747 w 1940"/>
                <a:gd name="T17" fmla="*/ 2250 h 2563"/>
                <a:gd name="T18" fmla="*/ 893 w 1940"/>
                <a:gd name="T19" fmla="*/ 2353 h 2563"/>
                <a:gd name="T20" fmla="*/ 1047 w 1940"/>
                <a:gd name="T21" fmla="*/ 2353 h 2563"/>
                <a:gd name="T22" fmla="*/ 1194 w 1940"/>
                <a:gd name="T23" fmla="*/ 2250 h 2563"/>
                <a:gd name="T24" fmla="*/ 1327 w 1940"/>
                <a:gd name="T25" fmla="*/ 2131 h 2563"/>
                <a:gd name="T26" fmla="*/ 1447 w 1940"/>
                <a:gd name="T27" fmla="*/ 1997 h 2563"/>
                <a:gd name="T28" fmla="*/ 1554 w 1940"/>
                <a:gd name="T29" fmla="*/ 1845 h 2563"/>
                <a:gd name="T30" fmla="*/ 1642 w 1940"/>
                <a:gd name="T31" fmla="*/ 1679 h 2563"/>
                <a:gd name="T32" fmla="*/ 1709 w 1940"/>
                <a:gd name="T33" fmla="*/ 1504 h 2563"/>
                <a:gd name="T34" fmla="*/ 1755 w 1940"/>
                <a:gd name="T35" fmla="*/ 1321 h 2563"/>
                <a:gd name="T36" fmla="*/ 1778 w 1940"/>
                <a:gd name="T37" fmla="*/ 1132 h 2563"/>
                <a:gd name="T38" fmla="*/ 1780 w 1940"/>
                <a:gd name="T39" fmla="*/ 398 h 2563"/>
                <a:gd name="T40" fmla="*/ 959 w 1940"/>
                <a:gd name="T41" fmla="*/ 0 h 2563"/>
                <a:gd name="T42" fmla="*/ 1004 w 1940"/>
                <a:gd name="T43" fmla="*/ 4 h 2563"/>
                <a:gd name="T44" fmla="*/ 1878 w 1940"/>
                <a:gd name="T45" fmla="*/ 264 h 2563"/>
                <a:gd name="T46" fmla="*/ 1916 w 1940"/>
                <a:gd name="T47" fmla="*/ 297 h 2563"/>
                <a:gd name="T48" fmla="*/ 1938 w 1940"/>
                <a:gd name="T49" fmla="*/ 343 h 2563"/>
                <a:gd name="T50" fmla="*/ 1940 w 1940"/>
                <a:gd name="T51" fmla="*/ 1038 h 2563"/>
                <a:gd name="T52" fmla="*/ 1929 w 1940"/>
                <a:gd name="T53" fmla="*/ 1228 h 2563"/>
                <a:gd name="T54" fmla="*/ 1898 w 1940"/>
                <a:gd name="T55" fmla="*/ 1415 h 2563"/>
                <a:gd name="T56" fmla="*/ 1846 w 1940"/>
                <a:gd name="T57" fmla="*/ 1596 h 2563"/>
                <a:gd name="T58" fmla="*/ 1775 w 1940"/>
                <a:gd name="T59" fmla="*/ 1771 h 2563"/>
                <a:gd name="T60" fmla="*/ 1684 w 1940"/>
                <a:gd name="T61" fmla="*/ 1936 h 2563"/>
                <a:gd name="T62" fmla="*/ 1577 w 1940"/>
                <a:gd name="T63" fmla="*/ 2090 h 2563"/>
                <a:gd name="T64" fmla="*/ 1458 w 1940"/>
                <a:gd name="T65" fmla="*/ 2226 h 2563"/>
                <a:gd name="T66" fmla="*/ 1325 w 1940"/>
                <a:gd name="T67" fmla="*/ 2349 h 2563"/>
                <a:gd name="T68" fmla="*/ 1181 w 1940"/>
                <a:gd name="T69" fmla="*/ 2457 h 2563"/>
                <a:gd name="T70" fmla="*/ 1026 w 1940"/>
                <a:gd name="T71" fmla="*/ 2549 h 2563"/>
                <a:gd name="T72" fmla="*/ 990 w 1940"/>
                <a:gd name="T73" fmla="*/ 2561 h 2563"/>
                <a:gd name="T74" fmla="*/ 951 w 1940"/>
                <a:gd name="T75" fmla="*/ 2561 h 2563"/>
                <a:gd name="T76" fmla="*/ 915 w 1940"/>
                <a:gd name="T77" fmla="*/ 2549 h 2563"/>
                <a:gd name="T78" fmla="*/ 760 w 1940"/>
                <a:gd name="T79" fmla="*/ 2457 h 2563"/>
                <a:gd name="T80" fmla="*/ 615 w 1940"/>
                <a:gd name="T81" fmla="*/ 2349 h 2563"/>
                <a:gd name="T82" fmla="*/ 483 w 1940"/>
                <a:gd name="T83" fmla="*/ 2226 h 2563"/>
                <a:gd name="T84" fmla="*/ 364 w 1940"/>
                <a:gd name="T85" fmla="*/ 2090 h 2563"/>
                <a:gd name="T86" fmla="*/ 256 w 1940"/>
                <a:gd name="T87" fmla="*/ 1936 h 2563"/>
                <a:gd name="T88" fmla="*/ 166 w 1940"/>
                <a:gd name="T89" fmla="*/ 1771 h 2563"/>
                <a:gd name="T90" fmla="*/ 94 w 1940"/>
                <a:gd name="T91" fmla="*/ 1596 h 2563"/>
                <a:gd name="T92" fmla="*/ 43 w 1940"/>
                <a:gd name="T93" fmla="*/ 1415 h 2563"/>
                <a:gd name="T94" fmla="*/ 11 w 1940"/>
                <a:gd name="T95" fmla="*/ 1228 h 2563"/>
                <a:gd name="T96" fmla="*/ 0 w 1940"/>
                <a:gd name="T97" fmla="*/ 1038 h 2563"/>
                <a:gd name="T98" fmla="*/ 3 w 1940"/>
                <a:gd name="T99" fmla="*/ 343 h 2563"/>
                <a:gd name="T100" fmla="*/ 24 w 1940"/>
                <a:gd name="T101" fmla="*/ 297 h 2563"/>
                <a:gd name="T102" fmla="*/ 63 w 1940"/>
                <a:gd name="T103" fmla="*/ 264 h 2563"/>
                <a:gd name="T104" fmla="*/ 936 w 1940"/>
                <a:gd name="T105" fmla="*/ 4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0" h="2563">
                  <a:moveTo>
                    <a:pt x="970" y="160"/>
                  </a:moveTo>
                  <a:lnTo>
                    <a:pt x="160" y="398"/>
                  </a:lnTo>
                  <a:lnTo>
                    <a:pt x="160" y="1038"/>
                  </a:lnTo>
                  <a:lnTo>
                    <a:pt x="163" y="1132"/>
                  </a:lnTo>
                  <a:lnTo>
                    <a:pt x="171" y="1227"/>
                  </a:lnTo>
                  <a:lnTo>
                    <a:pt x="186" y="1321"/>
                  </a:lnTo>
                  <a:lnTo>
                    <a:pt x="205" y="1413"/>
                  </a:lnTo>
                  <a:lnTo>
                    <a:pt x="231" y="1504"/>
                  </a:lnTo>
                  <a:lnTo>
                    <a:pt x="263" y="1592"/>
                  </a:lnTo>
                  <a:lnTo>
                    <a:pt x="299" y="1679"/>
                  </a:lnTo>
                  <a:lnTo>
                    <a:pt x="340" y="1763"/>
                  </a:lnTo>
                  <a:lnTo>
                    <a:pt x="387" y="1845"/>
                  </a:lnTo>
                  <a:lnTo>
                    <a:pt x="439" y="1925"/>
                  </a:lnTo>
                  <a:lnTo>
                    <a:pt x="494" y="1997"/>
                  </a:lnTo>
                  <a:lnTo>
                    <a:pt x="551" y="2065"/>
                  </a:lnTo>
                  <a:lnTo>
                    <a:pt x="613" y="2131"/>
                  </a:lnTo>
                  <a:lnTo>
                    <a:pt x="679" y="2193"/>
                  </a:lnTo>
                  <a:lnTo>
                    <a:pt x="747" y="2250"/>
                  </a:lnTo>
                  <a:lnTo>
                    <a:pt x="818" y="2303"/>
                  </a:lnTo>
                  <a:lnTo>
                    <a:pt x="893" y="2353"/>
                  </a:lnTo>
                  <a:lnTo>
                    <a:pt x="970" y="2398"/>
                  </a:lnTo>
                  <a:lnTo>
                    <a:pt x="1047" y="2353"/>
                  </a:lnTo>
                  <a:lnTo>
                    <a:pt x="1122" y="2303"/>
                  </a:lnTo>
                  <a:lnTo>
                    <a:pt x="1194" y="2250"/>
                  </a:lnTo>
                  <a:lnTo>
                    <a:pt x="1262" y="2193"/>
                  </a:lnTo>
                  <a:lnTo>
                    <a:pt x="1327" y="2131"/>
                  </a:lnTo>
                  <a:lnTo>
                    <a:pt x="1389" y="2065"/>
                  </a:lnTo>
                  <a:lnTo>
                    <a:pt x="1447" y="1997"/>
                  </a:lnTo>
                  <a:lnTo>
                    <a:pt x="1500" y="1925"/>
                  </a:lnTo>
                  <a:lnTo>
                    <a:pt x="1554" y="1845"/>
                  </a:lnTo>
                  <a:lnTo>
                    <a:pt x="1600" y="1763"/>
                  </a:lnTo>
                  <a:lnTo>
                    <a:pt x="1642" y="1679"/>
                  </a:lnTo>
                  <a:lnTo>
                    <a:pt x="1678" y="1592"/>
                  </a:lnTo>
                  <a:lnTo>
                    <a:pt x="1709" y="1504"/>
                  </a:lnTo>
                  <a:lnTo>
                    <a:pt x="1734" y="1413"/>
                  </a:lnTo>
                  <a:lnTo>
                    <a:pt x="1755" y="1321"/>
                  </a:lnTo>
                  <a:lnTo>
                    <a:pt x="1770" y="1227"/>
                  </a:lnTo>
                  <a:lnTo>
                    <a:pt x="1778" y="1132"/>
                  </a:lnTo>
                  <a:lnTo>
                    <a:pt x="1780" y="1038"/>
                  </a:lnTo>
                  <a:lnTo>
                    <a:pt x="1780" y="398"/>
                  </a:lnTo>
                  <a:lnTo>
                    <a:pt x="970" y="160"/>
                  </a:lnTo>
                  <a:close/>
                  <a:moveTo>
                    <a:pt x="959" y="0"/>
                  </a:moveTo>
                  <a:lnTo>
                    <a:pt x="982" y="0"/>
                  </a:lnTo>
                  <a:lnTo>
                    <a:pt x="1004" y="4"/>
                  </a:lnTo>
                  <a:lnTo>
                    <a:pt x="1855" y="255"/>
                  </a:lnTo>
                  <a:lnTo>
                    <a:pt x="1878" y="264"/>
                  </a:lnTo>
                  <a:lnTo>
                    <a:pt x="1899" y="279"/>
                  </a:lnTo>
                  <a:lnTo>
                    <a:pt x="1916" y="297"/>
                  </a:lnTo>
                  <a:lnTo>
                    <a:pt x="1929" y="320"/>
                  </a:lnTo>
                  <a:lnTo>
                    <a:pt x="1938" y="343"/>
                  </a:lnTo>
                  <a:lnTo>
                    <a:pt x="1940" y="369"/>
                  </a:lnTo>
                  <a:lnTo>
                    <a:pt x="1940" y="1038"/>
                  </a:lnTo>
                  <a:lnTo>
                    <a:pt x="1938" y="1133"/>
                  </a:lnTo>
                  <a:lnTo>
                    <a:pt x="1929" y="1228"/>
                  </a:lnTo>
                  <a:lnTo>
                    <a:pt x="1916" y="1322"/>
                  </a:lnTo>
                  <a:lnTo>
                    <a:pt x="1898" y="1415"/>
                  </a:lnTo>
                  <a:lnTo>
                    <a:pt x="1875" y="1507"/>
                  </a:lnTo>
                  <a:lnTo>
                    <a:pt x="1846" y="1596"/>
                  </a:lnTo>
                  <a:lnTo>
                    <a:pt x="1813" y="1684"/>
                  </a:lnTo>
                  <a:lnTo>
                    <a:pt x="1775" y="1771"/>
                  </a:lnTo>
                  <a:lnTo>
                    <a:pt x="1732" y="1855"/>
                  </a:lnTo>
                  <a:lnTo>
                    <a:pt x="1684" y="1936"/>
                  </a:lnTo>
                  <a:lnTo>
                    <a:pt x="1631" y="2016"/>
                  </a:lnTo>
                  <a:lnTo>
                    <a:pt x="1577" y="2090"/>
                  </a:lnTo>
                  <a:lnTo>
                    <a:pt x="1519" y="2159"/>
                  </a:lnTo>
                  <a:lnTo>
                    <a:pt x="1458" y="2226"/>
                  </a:lnTo>
                  <a:lnTo>
                    <a:pt x="1393" y="2289"/>
                  </a:lnTo>
                  <a:lnTo>
                    <a:pt x="1325" y="2349"/>
                  </a:lnTo>
                  <a:lnTo>
                    <a:pt x="1255" y="2404"/>
                  </a:lnTo>
                  <a:lnTo>
                    <a:pt x="1181" y="2457"/>
                  </a:lnTo>
                  <a:lnTo>
                    <a:pt x="1104" y="2505"/>
                  </a:lnTo>
                  <a:lnTo>
                    <a:pt x="1026" y="2549"/>
                  </a:lnTo>
                  <a:lnTo>
                    <a:pt x="1008" y="2557"/>
                  </a:lnTo>
                  <a:lnTo>
                    <a:pt x="990" y="2561"/>
                  </a:lnTo>
                  <a:lnTo>
                    <a:pt x="970" y="2563"/>
                  </a:lnTo>
                  <a:lnTo>
                    <a:pt x="951" y="2561"/>
                  </a:lnTo>
                  <a:lnTo>
                    <a:pt x="933" y="2557"/>
                  </a:lnTo>
                  <a:lnTo>
                    <a:pt x="915" y="2549"/>
                  </a:lnTo>
                  <a:lnTo>
                    <a:pt x="836" y="2505"/>
                  </a:lnTo>
                  <a:lnTo>
                    <a:pt x="760" y="2457"/>
                  </a:lnTo>
                  <a:lnTo>
                    <a:pt x="686" y="2404"/>
                  </a:lnTo>
                  <a:lnTo>
                    <a:pt x="615" y="2349"/>
                  </a:lnTo>
                  <a:lnTo>
                    <a:pt x="548" y="2289"/>
                  </a:lnTo>
                  <a:lnTo>
                    <a:pt x="483" y="2226"/>
                  </a:lnTo>
                  <a:lnTo>
                    <a:pt x="421" y="2159"/>
                  </a:lnTo>
                  <a:lnTo>
                    <a:pt x="364" y="2090"/>
                  </a:lnTo>
                  <a:lnTo>
                    <a:pt x="310" y="2016"/>
                  </a:lnTo>
                  <a:lnTo>
                    <a:pt x="256" y="1936"/>
                  </a:lnTo>
                  <a:lnTo>
                    <a:pt x="209" y="1855"/>
                  </a:lnTo>
                  <a:lnTo>
                    <a:pt x="166" y="1771"/>
                  </a:lnTo>
                  <a:lnTo>
                    <a:pt x="128" y="1684"/>
                  </a:lnTo>
                  <a:lnTo>
                    <a:pt x="94" y="1596"/>
                  </a:lnTo>
                  <a:lnTo>
                    <a:pt x="66" y="1507"/>
                  </a:lnTo>
                  <a:lnTo>
                    <a:pt x="43" y="1415"/>
                  </a:lnTo>
                  <a:lnTo>
                    <a:pt x="24" y="1322"/>
                  </a:lnTo>
                  <a:lnTo>
                    <a:pt x="11" y="1228"/>
                  </a:lnTo>
                  <a:lnTo>
                    <a:pt x="3" y="1133"/>
                  </a:lnTo>
                  <a:lnTo>
                    <a:pt x="0" y="1038"/>
                  </a:lnTo>
                  <a:lnTo>
                    <a:pt x="0" y="369"/>
                  </a:lnTo>
                  <a:lnTo>
                    <a:pt x="3" y="343"/>
                  </a:lnTo>
                  <a:lnTo>
                    <a:pt x="12" y="320"/>
                  </a:lnTo>
                  <a:lnTo>
                    <a:pt x="24" y="297"/>
                  </a:lnTo>
                  <a:lnTo>
                    <a:pt x="41" y="279"/>
                  </a:lnTo>
                  <a:lnTo>
                    <a:pt x="63" y="264"/>
                  </a:lnTo>
                  <a:lnTo>
                    <a:pt x="86" y="255"/>
                  </a:lnTo>
                  <a:lnTo>
                    <a:pt x="936" y="4"/>
                  </a:lnTo>
                  <a:lnTo>
                    <a:pt x="95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95" name="Group 67"/>
          <p:cNvGrpSpPr/>
          <p:nvPr/>
        </p:nvGrpSpPr>
        <p:grpSpPr>
          <a:xfrm>
            <a:off x="3578772" y="2517778"/>
            <a:ext cx="334963" cy="557212"/>
            <a:chOff x="3584575" y="2687638"/>
            <a:chExt cx="334963" cy="557212"/>
          </a:xfrm>
          <a:solidFill>
            <a:srgbClr val="B78EF9"/>
          </a:solidFill>
        </p:grpSpPr>
        <p:sp>
          <p:nvSpPr>
            <p:cNvPr id="96" name="Freeform 148"/>
            <p:cNvSpPr>
              <a:spLocks noEditPoints="1"/>
            </p:cNvSpPr>
            <p:nvPr/>
          </p:nvSpPr>
          <p:spPr bwMode="auto">
            <a:xfrm>
              <a:off x="3721100" y="3143250"/>
              <a:ext cx="61913" cy="61912"/>
            </a:xfrm>
            <a:custGeom>
              <a:avLst/>
              <a:gdLst>
                <a:gd name="T0" fmla="*/ 194 w 389"/>
                <a:gd name="T1" fmla="*/ 135 h 389"/>
                <a:gd name="T2" fmla="*/ 175 w 389"/>
                <a:gd name="T3" fmla="*/ 138 h 389"/>
                <a:gd name="T4" fmla="*/ 159 w 389"/>
                <a:gd name="T5" fmla="*/ 146 h 389"/>
                <a:gd name="T6" fmla="*/ 147 w 389"/>
                <a:gd name="T7" fmla="*/ 159 h 389"/>
                <a:gd name="T8" fmla="*/ 138 w 389"/>
                <a:gd name="T9" fmla="*/ 175 h 389"/>
                <a:gd name="T10" fmla="*/ 135 w 389"/>
                <a:gd name="T11" fmla="*/ 194 h 389"/>
                <a:gd name="T12" fmla="*/ 138 w 389"/>
                <a:gd name="T13" fmla="*/ 213 h 389"/>
                <a:gd name="T14" fmla="*/ 147 w 389"/>
                <a:gd name="T15" fmla="*/ 229 h 389"/>
                <a:gd name="T16" fmla="*/ 159 w 389"/>
                <a:gd name="T17" fmla="*/ 242 h 389"/>
                <a:gd name="T18" fmla="*/ 175 w 389"/>
                <a:gd name="T19" fmla="*/ 251 h 389"/>
                <a:gd name="T20" fmla="*/ 194 w 389"/>
                <a:gd name="T21" fmla="*/ 254 h 389"/>
                <a:gd name="T22" fmla="*/ 214 w 389"/>
                <a:gd name="T23" fmla="*/ 251 h 389"/>
                <a:gd name="T24" fmla="*/ 229 w 389"/>
                <a:gd name="T25" fmla="*/ 242 h 389"/>
                <a:gd name="T26" fmla="*/ 243 w 389"/>
                <a:gd name="T27" fmla="*/ 229 h 389"/>
                <a:gd name="T28" fmla="*/ 252 w 389"/>
                <a:gd name="T29" fmla="*/ 213 h 389"/>
                <a:gd name="T30" fmla="*/ 255 w 389"/>
                <a:gd name="T31" fmla="*/ 194 h 389"/>
                <a:gd name="T32" fmla="*/ 252 w 389"/>
                <a:gd name="T33" fmla="*/ 175 h 389"/>
                <a:gd name="T34" fmla="*/ 243 w 389"/>
                <a:gd name="T35" fmla="*/ 159 h 389"/>
                <a:gd name="T36" fmla="*/ 229 w 389"/>
                <a:gd name="T37" fmla="*/ 146 h 389"/>
                <a:gd name="T38" fmla="*/ 214 w 389"/>
                <a:gd name="T39" fmla="*/ 138 h 389"/>
                <a:gd name="T40" fmla="*/ 194 w 389"/>
                <a:gd name="T41" fmla="*/ 135 h 389"/>
                <a:gd name="T42" fmla="*/ 194 w 389"/>
                <a:gd name="T43" fmla="*/ 0 h 389"/>
                <a:gd name="T44" fmla="*/ 229 w 389"/>
                <a:gd name="T45" fmla="*/ 3 h 389"/>
                <a:gd name="T46" fmla="*/ 262 w 389"/>
                <a:gd name="T47" fmla="*/ 11 h 389"/>
                <a:gd name="T48" fmla="*/ 293 w 389"/>
                <a:gd name="T49" fmla="*/ 26 h 389"/>
                <a:gd name="T50" fmla="*/ 320 w 389"/>
                <a:gd name="T51" fmla="*/ 45 h 389"/>
                <a:gd name="T52" fmla="*/ 343 w 389"/>
                <a:gd name="T53" fmla="*/ 69 h 389"/>
                <a:gd name="T54" fmla="*/ 362 w 389"/>
                <a:gd name="T55" fmla="*/ 96 h 389"/>
                <a:gd name="T56" fmla="*/ 377 w 389"/>
                <a:gd name="T57" fmla="*/ 126 h 389"/>
                <a:gd name="T58" fmla="*/ 386 w 389"/>
                <a:gd name="T59" fmla="*/ 159 h 389"/>
                <a:gd name="T60" fmla="*/ 389 w 389"/>
                <a:gd name="T61" fmla="*/ 194 h 389"/>
                <a:gd name="T62" fmla="*/ 386 w 389"/>
                <a:gd name="T63" fmla="*/ 229 h 389"/>
                <a:gd name="T64" fmla="*/ 377 w 389"/>
                <a:gd name="T65" fmla="*/ 262 h 389"/>
                <a:gd name="T66" fmla="*/ 362 w 389"/>
                <a:gd name="T67" fmla="*/ 292 h 389"/>
                <a:gd name="T68" fmla="*/ 343 w 389"/>
                <a:gd name="T69" fmla="*/ 320 h 389"/>
                <a:gd name="T70" fmla="*/ 320 w 389"/>
                <a:gd name="T71" fmla="*/ 343 h 389"/>
                <a:gd name="T72" fmla="*/ 293 w 389"/>
                <a:gd name="T73" fmla="*/ 362 h 389"/>
                <a:gd name="T74" fmla="*/ 262 w 389"/>
                <a:gd name="T75" fmla="*/ 377 h 389"/>
                <a:gd name="T76" fmla="*/ 229 w 389"/>
                <a:gd name="T77" fmla="*/ 386 h 389"/>
                <a:gd name="T78" fmla="*/ 194 w 389"/>
                <a:gd name="T79" fmla="*/ 389 h 389"/>
                <a:gd name="T80" fmla="*/ 159 w 389"/>
                <a:gd name="T81" fmla="*/ 386 h 389"/>
                <a:gd name="T82" fmla="*/ 126 w 389"/>
                <a:gd name="T83" fmla="*/ 377 h 389"/>
                <a:gd name="T84" fmla="*/ 97 w 389"/>
                <a:gd name="T85" fmla="*/ 362 h 389"/>
                <a:gd name="T86" fmla="*/ 69 w 389"/>
                <a:gd name="T87" fmla="*/ 343 h 389"/>
                <a:gd name="T88" fmla="*/ 46 w 389"/>
                <a:gd name="T89" fmla="*/ 320 h 389"/>
                <a:gd name="T90" fmla="*/ 26 w 389"/>
                <a:gd name="T91" fmla="*/ 292 h 389"/>
                <a:gd name="T92" fmla="*/ 13 w 389"/>
                <a:gd name="T93" fmla="*/ 262 h 389"/>
                <a:gd name="T94" fmla="*/ 3 w 389"/>
                <a:gd name="T95" fmla="*/ 229 h 389"/>
                <a:gd name="T96" fmla="*/ 0 w 389"/>
                <a:gd name="T97" fmla="*/ 194 h 389"/>
                <a:gd name="T98" fmla="*/ 3 w 389"/>
                <a:gd name="T99" fmla="*/ 159 h 389"/>
                <a:gd name="T100" fmla="*/ 13 w 389"/>
                <a:gd name="T101" fmla="*/ 126 h 389"/>
                <a:gd name="T102" fmla="*/ 26 w 389"/>
                <a:gd name="T103" fmla="*/ 96 h 389"/>
                <a:gd name="T104" fmla="*/ 46 w 389"/>
                <a:gd name="T105" fmla="*/ 69 h 389"/>
                <a:gd name="T106" fmla="*/ 69 w 389"/>
                <a:gd name="T107" fmla="*/ 45 h 389"/>
                <a:gd name="T108" fmla="*/ 97 w 389"/>
                <a:gd name="T109" fmla="*/ 26 h 389"/>
                <a:gd name="T110" fmla="*/ 126 w 389"/>
                <a:gd name="T111" fmla="*/ 11 h 389"/>
                <a:gd name="T112" fmla="*/ 159 w 389"/>
                <a:gd name="T113" fmla="*/ 3 h 389"/>
                <a:gd name="T114" fmla="*/ 194 w 389"/>
                <a:gd name="T115"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9" h="389">
                  <a:moveTo>
                    <a:pt x="194" y="135"/>
                  </a:moveTo>
                  <a:lnTo>
                    <a:pt x="175" y="138"/>
                  </a:lnTo>
                  <a:lnTo>
                    <a:pt x="159" y="146"/>
                  </a:lnTo>
                  <a:lnTo>
                    <a:pt x="147" y="159"/>
                  </a:lnTo>
                  <a:lnTo>
                    <a:pt x="138" y="175"/>
                  </a:lnTo>
                  <a:lnTo>
                    <a:pt x="135" y="194"/>
                  </a:lnTo>
                  <a:lnTo>
                    <a:pt x="138" y="213"/>
                  </a:lnTo>
                  <a:lnTo>
                    <a:pt x="147" y="229"/>
                  </a:lnTo>
                  <a:lnTo>
                    <a:pt x="159" y="242"/>
                  </a:lnTo>
                  <a:lnTo>
                    <a:pt x="175" y="251"/>
                  </a:lnTo>
                  <a:lnTo>
                    <a:pt x="194" y="254"/>
                  </a:lnTo>
                  <a:lnTo>
                    <a:pt x="214" y="251"/>
                  </a:lnTo>
                  <a:lnTo>
                    <a:pt x="229" y="242"/>
                  </a:lnTo>
                  <a:lnTo>
                    <a:pt x="243" y="229"/>
                  </a:lnTo>
                  <a:lnTo>
                    <a:pt x="252" y="213"/>
                  </a:lnTo>
                  <a:lnTo>
                    <a:pt x="255" y="194"/>
                  </a:lnTo>
                  <a:lnTo>
                    <a:pt x="252" y="175"/>
                  </a:lnTo>
                  <a:lnTo>
                    <a:pt x="243" y="159"/>
                  </a:lnTo>
                  <a:lnTo>
                    <a:pt x="229" y="146"/>
                  </a:lnTo>
                  <a:lnTo>
                    <a:pt x="214" y="138"/>
                  </a:lnTo>
                  <a:lnTo>
                    <a:pt x="194" y="135"/>
                  </a:lnTo>
                  <a:close/>
                  <a:moveTo>
                    <a:pt x="194" y="0"/>
                  </a:moveTo>
                  <a:lnTo>
                    <a:pt x="229" y="3"/>
                  </a:lnTo>
                  <a:lnTo>
                    <a:pt x="262" y="11"/>
                  </a:lnTo>
                  <a:lnTo>
                    <a:pt x="293" y="26"/>
                  </a:lnTo>
                  <a:lnTo>
                    <a:pt x="320" y="45"/>
                  </a:lnTo>
                  <a:lnTo>
                    <a:pt x="343" y="69"/>
                  </a:lnTo>
                  <a:lnTo>
                    <a:pt x="362" y="96"/>
                  </a:lnTo>
                  <a:lnTo>
                    <a:pt x="377" y="126"/>
                  </a:lnTo>
                  <a:lnTo>
                    <a:pt x="386" y="159"/>
                  </a:lnTo>
                  <a:lnTo>
                    <a:pt x="389" y="194"/>
                  </a:lnTo>
                  <a:lnTo>
                    <a:pt x="386" y="229"/>
                  </a:lnTo>
                  <a:lnTo>
                    <a:pt x="377" y="262"/>
                  </a:lnTo>
                  <a:lnTo>
                    <a:pt x="362" y="292"/>
                  </a:lnTo>
                  <a:lnTo>
                    <a:pt x="343" y="320"/>
                  </a:lnTo>
                  <a:lnTo>
                    <a:pt x="320" y="343"/>
                  </a:lnTo>
                  <a:lnTo>
                    <a:pt x="293" y="362"/>
                  </a:lnTo>
                  <a:lnTo>
                    <a:pt x="262" y="377"/>
                  </a:lnTo>
                  <a:lnTo>
                    <a:pt x="229" y="386"/>
                  </a:lnTo>
                  <a:lnTo>
                    <a:pt x="194" y="389"/>
                  </a:lnTo>
                  <a:lnTo>
                    <a:pt x="159" y="386"/>
                  </a:lnTo>
                  <a:lnTo>
                    <a:pt x="126" y="377"/>
                  </a:lnTo>
                  <a:lnTo>
                    <a:pt x="97" y="362"/>
                  </a:lnTo>
                  <a:lnTo>
                    <a:pt x="69" y="343"/>
                  </a:lnTo>
                  <a:lnTo>
                    <a:pt x="46" y="320"/>
                  </a:lnTo>
                  <a:lnTo>
                    <a:pt x="26" y="292"/>
                  </a:lnTo>
                  <a:lnTo>
                    <a:pt x="13" y="262"/>
                  </a:lnTo>
                  <a:lnTo>
                    <a:pt x="3" y="229"/>
                  </a:lnTo>
                  <a:lnTo>
                    <a:pt x="0" y="194"/>
                  </a:lnTo>
                  <a:lnTo>
                    <a:pt x="3" y="159"/>
                  </a:lnTo>
                  <a:lnTo>
                    <a:pt x="13" y="126"/>
                  </a:lnTo>
                  <a:lnTo>
                    <a:pt x="26" y="96"/>
                  </a:lnTo>
                  <a:lnTo>
                    <a:pt x="46" y="69"/>
                  </a:lnTo>
                  <a:lnTo>
                    <a:pt x="69" y="45"/>
                  </a:lnTo>
                  <a:lnTo>
                    <a:pt x="97" y="26"/>
                  </a:lnTo>
                  <a:lnTo>
                    <a:pt x="126" y="11"/>
                  </a:lnTo>
                  <a:lnTo>
                    <a:pt x="159" y="3"/>
                  </a:lnTo>
                  <a:lnTo>
                    <a:pt x="19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7" name="Freeform 149"/>
            <p:cNvSpPr/>
            <p:nvPr/>
          </p:nvSpPr>
          <p:spPr bwMode="auto">
            <a:xfrm>
              <a:off x="3736975" y="2732088"/>
              <a:ext cx="76200" cy="22225"/>
            </a:xfrm>
            <a:custGeom>
              <a:avLst/>
              <a:gdLst>
                <a:gd name="T0" fmla="*/ 71 w 487"/>
                <a:gd name="T1" fmla="*/ 0 h 142"/>
                <a:gd name="T2" fmla="*/ 416 w 487"/>
                <a:gd name="T3" fmla="*/ 0 h 142"/>
                <a:gd name="T4" fmla="*/ 434 w 487"/>
                <a:gd name="T5" fmla="*/ 2 h 142"/>
                <a:gd name="T6" fmla="*/ 451 w 487"/>
                <a:gd name="T7" fmla="*/ 9 h 142"/>
                <a:gd name="T8" fmla="*/ 466 w 487"/>
                <a:gd name="T9" fmla="*/ 20 h 142"/>
                <a:gd name="T10" fmla="*/ 477 w 487"/>
                <a:gd name="T11" fmla="*/ 35 h 142"/>
                <a:gd name="T12" fmla="*/ 484 w 487"/>
                <a:gd name="T13" fmla="*/ 52 h 142"/>
                <a:gd name="T14" fmla="*/ 487 w 487"/>
                <a:gd name="T15" fmla="*/ 71 h 142"/>
                <a:gd name="T16" fmla="*/ 484 w 487"/>
                <a:gd name="T17" fmla="*/ 89 h 142"/>
                <a:gd name="T18" fmla="*/ 477 w 487"/>
                <a:gd name="T19" fmla="*/ 106 h 142"/>
                <a:gd name="T20" fmla="*/ 466 w 487"/>
                <a:gd name="T21" fmla="*/ 121 h 142"/>
                <a:gd name="T22" fmla="*/ 451 w 487"/>
                <a:gd name="T23" fmla="*/ 132 h 142"/>
                <a:gd name="T24" fmla="*/ 434 w 487"/>
                <a:gd name="T25" fmla="*/ 139 h 142"/>
                <a:gd name="T26" fmla="*/ 416 w 487"/>
                <a:gd name="T27" fmla="*/ 142 h 142"/>
                <a:gd name="T28" fmla="*/ 71 w 487"/>
                <a:gd name="T29" fmla="*/ 142 h 142"/>
                <a:gd name="T30" fmla="*/ 52 w 487"/>
                <a:gd name="T31" fmla="*/ 139 h 142"/>
                <a:gd name="T32" fmla="*/ 35 w 487"/>
                <a:gd name="T33" fmla="*/ 132 h 142"/>
                <a:gd name="T34" fmla="*/ 20 w 487"/>
                <a:gd name="T35" fmla="*/ 121 h 142"/>
                <a:gd name="T36" fmla="*/ 9 w 487"/>
                <a:gd name="T37" fmla="*/ 106 h 142"/>
                <a:gd name="T38" fmla="*/ 2 w 487"/>
                <a:gd name="T39" fmla="*/ 89 h 142"/>
                <a:gd name="T40" fmla="*/ 0 w 487"/>
                <a:gd name="T41" fmla="*/ 71 h 142"/>
                <a:gd name="T42" fmla="*/ 2 w 487"/>
                <a:gd name="T43" fmla="*/ 52 h 142"/>
                <a:gd name="T44" fmla="*/ 9 w 487"/>
                <a:gd name="T45" fmla="*/ 35 h 142"/>
                <a:gd name="T46" fmla="*/ 20 w 487"/>
                <a:gd name="T47" fmla="*/ 20 h 142"/>
                <a:gd name="T48" fmla="*/ 35 w 487"/>
                <a:gd name="T49" fmla="*/ 9 h 142"/>
                <a:gd name="T50" fmla="*/ 52 w 487"/>
                <a:gd name="T51" fmla="*/ 2 h 142"/>
                <a:gd name="T52" fmla="*/ 71 w 487"/>
                <a:gd name="T5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7" h="142">
                  <a:moveTo>
                    <a:pt x="71" y="0"/>
                  </a:moveTo>
                  <a:lnTo>
                    <a:pt x="416" y="0"/>
                  </a:lnTo>
                  <a:lnTo>
                    <a:pt x="434" y="2"/>
                  </a:lnTo>
                  <a:lnTo>
                    <a:pt x="451" y="9"/>
                  </a:lnTo>
                  <a:lnTo>
                    <a:pt x="466" y="20"/>
                  </a:lnTo>
                  <a:lnTo>
                    <a:pt x="477" y="35"/>
                  </a:lnTo>
                  <a:lnTo>
                    <a:pt x="484" y="52"/>
                  </a:lnTo>
                  <a:lnTo>
                    <a:pt x="487" y="71"/>
                  </a:lnTo>
                  <a:lnTo>
                    <a:pt x="484" y="89"/>
                  </a:lnTo>
                  <a:lnTo>
                    <a:pt x="477" y="106"/>
                  </a:lnTo>
                  <a:lnTo>
                    <a:pt x="466" y="121"/>
                  </a:lnTo>
                  <a:lnTo>
                    <a:pt x="451" y="132"/>
                  </a:lnTo>
                  <a:lnTo>
                    <a:pt x="434" y="139"/>
                  </a:lnTo>
                  <a:lnTo>
                    <a:pt x="416" y="142"/>
                  </a:lnTo>
                  <a:lnTo>
                    <a:pt x="71" y="142"/>
                  </a:lnTo>
                  <a:lnTo>
                    <a:pt x="52" y="139"/>
                  </a:lnTo>
                  <a:lnTo>
                    <a:pt x="35" y="132"/>
                  </a:lnTo>
                  <a:lnTo>
                    <a:pt x="20" y="121"/>
                  </a:lnTo>
                  <a:lnTo>
                    <a:pt x="9" y="106"/>
                  </a:lnTo>
                  <a:lnTo>
                    <a:pt x="2" y="89"/>
                  </a:lnTo>
                  <a:lnTo>
                    <a:pt x="0" y="71"/>
                  </a:lnTo>
                  <a:lnTo>
                    <a:pt x="2" y="52"/>
                  </a:lnTo>
                  <a:lnTo>
                    <a:pt x="9" y="35"/>
                  </a:lnTo>
                  <a:lnTo>
                    <a:pt x="20" y="20"/>
                  </a:lnTo>
                  <a:lnTo>
                    <a:pt x="35" y="9"/>
                  </a:lnTo>
                  <a:lnTo>
                    <a:pt x="52" y="2"/>
                  </a:lnTo>
                  <a:lnTo>
                    <a:pt x="7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8" name="Freeform 150"/>
            <p:cNvSpPr/>
            <p:nvPr/>
          </p:nvSpPr>
          <p:spPr bwMode="auto">
            <a:xfrm>
              <a:off x="3700463" y="2732088"/>
              <a:ext cx="23813" cy="23812"/>
            </a:xfrm>
            <a:custGeom>
              <a:avLst/>
              <a:gdLst>
                <a:gd name="T0" fmla="*/ 74 w 148"/>
                <a:gd name="T1" fmla="*/ 0 h 150"/>
                <a:gd name="T2" fmla="*/ 94 w 148"/>
                <a:gd name="T3" fmla="*/ 4 h 150"/>
                <a:gd name="T4" fmla="*/ 112 w 148"/>
                <a:gd name="T5" fmla="*/ 11 h 150"/>
                <a:gd name="T6" fmla="*/ 127 w 148"/>
                <a:gd name="T7" fmla="*/ 23 h 150"/>
                <a:gd name="T8" fmla="*/ 139 w 148"/>
                <a:gd name="T9" fmla="*/ 38 h 150"/>
                <a:gd name="T10" fmla="*/ 146 w 148"/>
                <a:gd name="T11" fmla="*/ 56 h 150"/>
                <a:gd name="T12" fmla="*/ 148 w 148"/>
                <a:gd name="T13" fmla="*/ 75 h 150"/>
                <a:gd name="T14" fmla="*/ 146 w 148"/>
                <a:gd name="T15" fmla="*/ 95 h 150"/>
                <a:gd name="T16" fmla="*/ 139 w 148"/>
                <a:gd name="T17" fmla="*/ 113 h 150"/>
                <a:gd name="T18" fmla="*/ 127 w 148"/>
                <a:gd name="T19" fmla="*/ 128 h 150"/>
                <a:gd name="T20" fmla="*/ 112 w 148"/>
                <a:gd name="T21" fmla="*/ 140 h 150"/>
                <a:gd name="T22" fmla="*/ 94 w 148"/>
                <a:gd name="T23" fmla="*/ 147 h 150"/>
                <a:gd name="T24" fmla="*/ 74 w 148"/>
                <a:gd name="T25" fmla="*/ 150 h 150"/>
                <a:gd name="T26" fmla="*/ 55 w 148"/>
                <a:gd name="T27" fmla="*/ 147 h 150"/>
                <a:gd name="T28" fmla="*/ 37 w 148"/>
                <a:gd name="T29" fmla="*/ 140 h 150"/>
                <a:gd name="T30" fmla="*/ 22 w 148"/>
                <a:gd name="T31" fmla="*/ 128 h 150"/>
                <a:gd name="T32" fmla="*/ 10 w 148"/>
                <a:gd name="T33" fmla="*/ 113 h 150"/>
                <a:gd name="T34" fmla="*/ 2 w 148"/>
                <a:gd name="T35" fmla="*/ 95 h 150"/>
                <a:gd name="T36" fmla="*/ 0 w 148"/>
                <a:gd name="T37" fmla="*/ 75 h 150"/>
                <a:gd name="T38" fmla="*/ 2 w 148"/>
                <a:gd name="T39" fmla="*/ 56 h 150"/>
                <a:gd name="T40" fmla="*/ 10 w 148"/>
                <a:gd name="T41" fmla="*/ 38 h 150"/>
                <a:gd name="T42" fmla="*/ 22 w 148"/>
                <a:gd name="T43" fmla="*/ 23 h 150"/>
                <a:gd name="T44" fmla="*/ 37 w 148"/>
                <a:gd name="T45" fmla="*/ 11 h 150"/>
                <a:gd name="T46" fmla="*/ 55 w 148"/>
                <a:gd name="T47" fmla="*/ 4 h 150"/>
                <a:gd name="T48" fmla="*/ 74 w 148"/>
                <a:gd name="T4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50">
                  <a:moveTo>
                    <a:pt x="74" y="0"/>
                  </a:moveTo>
                  <a:lnTo>
                    <a:pt x="94" y="4"/>
                  </a:lnTo>
                  <a:lnTo>
                    <a:pt x="112" y="11"/>
                  </a:lnTo>
                  <a:lnTo>
                    <a:pt x="127" y="23"/>
                  </a:lnTo>
                  <a:lnTo>
                    <a:pt x="139" y="38"/>
                  </a:lnTo>
                  <a:lnTo>
                    <a:pt x="146" y="56"/>
                  </a:lnTo>
                  <a:lnTo>
                    <a:pt x="148" y="75"/>
                  </a:lnTo>
                  <a:lnTo>
                    <a:pt x="146" y="95"/>
                  </a:lnTo>
                  <a:lnTo>
                    <a:pt x="139" y="113"/>
                  </a:lnTo>
                  <a:lnTo>
                    <a:pt x="127" y="128"/>
                  </a:lnTo>
                  <a:lnTo>
                    <a:pt x="112" y="140"/>
                  </a:lnTo>
                  <a:lnTo>
                    <a:pt x="94" y="147"/>
                  </a:lnTo>
                  <a:lnTo>
                    <a:pt x="74" y="150"/>
                  </a:lnTo>
                  <a:lnTo>
                    <a:pt x="55" y="147"/>
                  </a:lnTo>
                  <a:lnTo>
                    <a:pt x="37" y="140"/>
                  </a:lnTo>
                  <a:lnTo>
                    <a:pt x="22" y="128"/>
                  </a:lnTo>
                  <a:lnTo>
                    <a:pt x="10" y="113"/>
                  </a:lnTo>
                  <a:lnTo>
                    <a:pt x="2" y="95"/>
                  </a:lnTo>
                  <a:lnTo>
                    <a:pt x="0" y="75"/>
                  </a:lnTo>
                  <a:lnTo>
                    <a:pt x="2" y="56"/>
                  </a:lnTo>
                  <a:lnTo>
                    <a:pt x="10" y="38"/>
                  </a:lnTo>
                  <a:lnTo>
                    <a:pt x="22" y="23"/>
                  </a:lnTo>
                  <a:lnTo>
                    <a:pt x="37" y="11"/>
                  </a:lnTo>
                  <a:lnTo>
                    <a:pt x="55" y="4"/>
                  </a:lnTo>
                  <a:lnTo>
                    <a:pt x="7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9" name="Freeform 151"/>
            <p:cNvSpPr>
              <a:spLocks noEditPoints="1"/>
            </p:cNvSpPr>
            <p:nvPr/>
          </p:nvSpPr>
          <p:spPr bwMode="auto">
            <a:xfrm>
              <a:off x="3584575" y="2687638"/>
              <a:ext cx="334963" cy="557212"/>
            </a:xfrm>
            <a:custGeom>
              <a:avLst/>
              <a:gdLst>
                <a:gd name="T0" fmla="*/ 205 w 2109"/>
                <a:gd name="T1" fmla="*/ 152 h 3510"/>
                <a:gd name="T2" fmla="*/ 172 w 2109"/>
                <a:gd name="T3" fmla="*/ 172 h 3510"/>
                <a:gd name="T4" fmla="*/ 153 w 2109"/>
                <a:gd name="T5" fmla="*/ 205 h 3510"/>
                <a:gd name="T6" fmla="*/ 150 w 2109"/>
                <a:gd name="T7" fmla="*/ 3286 h 3510"/>
                <a:gd name="T8" fmla="*/ 160 w 2109"/>
                <a:gd name="T9" fmla="*/ 3323 h 3510"/>
                <a:gd name="T10" fmla="*/ 187 w 2109"/>
                <a:gd name="T11" fmla="*/ 3350 h 3510"/>
                <a:gd name="T12" fmla="*/ 225 w 2109"/>
                <a:gd name="T13" fmla="*/ 3360 h 3510"/>
                <a:gd name="T14" fmla="*/ 1904 w 2109"/>
                <a:gd name="T15" fmla="*/ 3358 h 3510"/>
                <a:gd name="T16" fmla="*/ 1938 w 2109"/>
                <a:gd name="T17" fmla="*/ 3338 h 3510"/>
                <a:gd name="T18" fmla="*/ 1957 w 2109"/>
                <a:gd name="T19" fmla="*/ 3305 h 3510"/>
                <a:gd name="T20" fmla="*/ 1959 w 2109"/>
                <a:gd name="T21" fmla="*/ 224 h 3510"/>
                <a:gd name="T22" fmla="*/ 1949 w 2109"/>
                <a:gd name="T23" fmla="*/ 187 h 3510"/>
                <a:gd name="T24" fmla="*/ 1922 w 2109"/>
                <a:gd name="T25" fmla="*/ 161 h 3510"/>
                <a:gd name="T26" fmla="*/ 1885 w 2109"/>
                <a:gd name="T27" fmla="*/ 150 h 3510"/>
                <a:gd name="T28" fmla="*/ 225 w 2109"/>
                <a:gd name="T29" fmla="*/ 0 h 3510"/>
                <a:gd name="T30" fmla="*/ 1921 w 2109"/>
                <a:gd name="T31" fmla="*/ 3 h 3510"/>
                <a:gd name="T32" fmla="*/ 1988 w 2109"/>
                <a:gd name="T33" fmla="*/ 26 h 3510"/>
                <a:gd name="T34" fmla="*/ 2043 w 2109"/>
                <a:gd name="T35" fmla="*/ 66 h 3510"/>
                <a:gd name="T36" fmla="*/ 2083 w 2109"/>
                <a:gd name="T37" fmla="*/ 121 h 3510"/>
                <a:gd name="T38" fmla="*/ 2106 w 2109"/>
                <a:gd name="T39" fmla="*/ 188 h 3510"/>
                <a:gd name="T40" fmla="*/ 2109 w 2109"/>
                <a:gd name="T41" fmla="*/ 3286 h 3510"/>
                <a:gd name="T42" fmla="*/ 2097 w 2109"/>
                <a:gd name="T43" fmla="*/ 3356 h 3510"/>
                <a:gd name="T44" fmla="*/ 2065 w 2109"/>
                <a:gd name="T45" fmla="*/ 3417 h 3510"/>
                <a:gd name="T46" fmla="*/ 2017 w 2109"/>
                <a:gd name="T47" fmla="*/ 3466 h 3510"/>
                <a:gd name="T48" fmla="*/ 1956 w 2109"/>
                <a:gd name="T49" fmla="*/ 3498 h 3510"/>
                <a:gd name="T50" fmla="*/ 1885 w 2109"/>
                <a:gd name="T51" fmla="*/ 3510 h 3510"/>
                <a:gd name="T52" fmla="*/ 188 w 2109"/>
                <a:gd name="T53" fmla="*/ 3507 h 3510"/>
                <a:gd name="T54" fmla="*/ 122 w 2109"/>
                <a:gd name="T55" fmla="*/ 3484 h 3510"/>
                <a:gd name="T56" fmla="*/ 66 w 2109"/>
                <a:gd name="T57" fmla="*/ 3444 h 3510"/>
                <a:gd name="T58" fmla="*/ 25 w 2109"/>
                <a:gd name="T59" fmla="*/ 3389 h 3510"/>
                <a:gd name="T60" fmla="*/ 3 w 2109"/>
                <a:gd name="T61" fmla="*/ 3322 h 3510"/>
                <a:gd name="T62" fmla="*/ 0 w 2109"/>
                <a:gd name="T63" fmla="*/ 224 h 3510"/>
                <a:gd name="T64" fmla="*/ 12 w 2109"/>
                <a:gd name="T65" fmla="*/ 154 h 3510"/>
                <a:gd name="T66" fmla="*/ 44 w 2109"/>
                <a:gd name="T67" fmla="*/ 93 h 3510"/>
                <a:gd name="T68" fmla="*/ 92 w 2109"/>
                <a:gd name="T69" fmla="*/ 44 h 3510"/>
                <a:gd name="T70" fmla="*/ 154 w 2109"/>
                <a:gd name="T71" fmla="*/ 12 h 3510"/>
                <a:gd name="T72" fmla="*/ 225 w 2109"/>
                <a:gd name="T73" fmla="*/ 0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9" h="3510">
                  <a:moveTo>
                    <a:pt x="225" y="150"/>
                  </a:moveTo>
                  <a:lnTo>
                    <a:pt x="205" y="152"/>
                  </a:lnTo>
                  <a:lnTo>
                    <a:pt x="187" y="161"/>
                  </a:lnTo>
                  <a:lnTo>
                    <a:pt x="172" y="172"/>
                  </a:lnTo>
                  <a:lnTo>
                    <a:pt x="160" y="187"/>
                  </a:lnTo>
                  <a:lnTo>
                    <a:pt x="153" y="205"/>
                  </a:lnTo>
                  <a:lnTo>
                    <a:pt x="150" y="224"/>
                  </a:lnTo>
                  <a:lnTo>
                    <a:pt x="150" y="3286"/>
                  </a:lnTo>
                  <a:lnTo>
                    <a:pt x="153" y="3305"/>
                  </a:lnTo>
                  <a:lnTo>
                    <a:pt x="160" y="3323"/>
                  </a:lnTo>
                  <a:lnTo>
                    <a:pt x="172" y="3338"/>
                  </a:lnTo>
                  <a:lnTo>
                    <a:pt x="187" y="3350"/>
                  </a:lnTo>
                  <a:lnTo>
                    <a:pt x="205" y="3358"/>
                  </a:lnTo>
                  <a:lnTo>
                    <a:pt x="225" y="3360"/>
                  </a:lnTo>
                  <a:lnTo>
                    <a:pt x="1885" y="3360"/>
                  </a:lnTo>
                  <a:lnTo>
                    <a:pt x="1904" y="3358"/>
                  </a:lnTo>
                  <a:lnTo>
                    <a:pt x="1922" y="3350"/>
                  </a:lnTo>
                  <a:lnTo>
                    <a:pt x="1938" y="3338"/>
                  </a:lnTo>
                  <a:lnTo>
                    <a:pt x="1949" y="3323"/>
                  </a:lnTo>
                  <a:lnTo>
                    <a:pt x="1957" y="3305"/>
                  </a:lnTo>
                  <a:lnTo>
                    <a:pt x="1959" y="3286"/>
                  </a:lnTo>
                  <a:lnTo>
                    <a:pt x="1959" y="224"/>
                  </a:lnTo>
                  <a:lnTo>
                    <a:pt x="1957" y="205"/>
                  </a:lnTo>
                  <a:lnTo>
                    <a:pt x="1949" y="187"/>
                  </a:lnTo>
                  <a:lnTo>
                    <a:pt x="1938" y="172"/>
                  </a:lnTo>
                  <a:lnTo>
                    <a:pt x="1922" y="161"/>
                  </a:lnTo>
                  <a:lnTo>
                    <a:pt x="1904" y="152"/>
                  </a:lnTo>
                  <a:lnTo>
                    <a:pt x="1885" y="150"/>
                  </a:lnTo>
                  <a:lnTo>
                    <a:pt x="225" y="150"/>
                  </a:lnTo>
                  <a:close/>
                  <a:moveTo>
                    <a:pt x="225" y="0"/>
                  </a:moveTo>
                  <a:lnTo>
                    <a:pt x="1885" y="0"/>
                  </a:lnTo>
                  <a:lnTo>
                    <a:pt x="1921" y="3"/>
                  </a:lnTo>
                  <a:lnTo>
                    <a:pt x="1956" y="12"/>
                  </a:lnTo>
                  <a:lnTo>
                    <a:pt x="1988" y="26"/>
                  </a:lnTo>
                  <a:lnTo>
                    <a:pt x="2017" y="44"/>
                  </a:lnTo>
                  <a:lnTo>
                    <a:pt x="2043" y="66"/>
                  </a:lnTo>
                  <a:lnTo>
                    <a:pt x="2065" y="93"/>
                  </a:lnTo>
                  <a:lnTo>
                    <a:pt x="2083" y="121"/>
                  </a:lnTo>
                  <a:lnTo>
                    <a:pt x="2097" y="154"/>
                  </a:lnTo>
                  <a:lnTo>
                    <a:pt x="2106" y="188"/>
                  </a:lnTo>
                  <a:lnTo>
                    <a:pt x="2109" y="224"/>
                  </a:lnTo>
                  <a:lnTo>
                    <a:pt x="2109" y="3286"/>
                  </a:lnTo>
                  <a:lnTo>
                    <a:pt x="2106" y="3322"/>
                  </a:lnTo>
                  <a:lnTo>
                    <a:pt x="2097" y="3356"/>
                  </a:lnTo>
                  <a:lnTo>
                    <a:pt x="2083" y="3389"/>
                  </a:lnTo>
                  <a:lnTo>
                    <a:pt x="2065" y="3417"/>
                  </a:lnTo>
                  <a:lnTo>
                    <a:pt x="2043" y="3444"/>
                  </a:lnTo>
                  <a:lnTo>
                    <a:pt x="2017" y="3466"/>
                  </a:lnTo>
                  <a:lnTo>
                    <a:pt x="1988" y="3484"/>
                  </a:lnTo>
                  <a:lnTo>
                    <a:pt x="1956" y="3498"/>
                  </a:lnTo>
                  <a:lnTo>
                    <a:pt x="1921" y="3507"/>
                  </a:lnTo>
                  <a:lnTo>
                    <a:pt x="1885" y="3510"/>
                  </a:lnTo>
                  <a:lnTo>
                    <a:pt x="225" y="3510"/>
                  </a:lnTo>
                  <a:lnTo>
                    <a:pt x="188" y="3507"/>
                  </a:lnTo>
                  <a:lnTo>
                    <a:pt x="154" y="3498"/>
                  </a:lnTo>
                  <a:lnTo>
                    <a:pt x="122" y="3484"/>
                  </a:lnTo>
                  <a:lnTo>
                    <a:pt x="92" y="3466"/>
                  </a:lnTo>
                  <a:lnTo>
                    <a:pt x="66" y="3444"/>
                  </a:lnTo>
                  <a:lnTo>
                    <a:pt x="44" y="3417"/>
                  </a:lnTo>
                  <a:lnTo>
                    <a:pt x="25" y="3389"/>
                  </a:lnTo>
                  <a:lnTo>
                    <a:pt x="12" y="3356"/>
                  </a:lnTo>
                  <a:lnTo>
                    <a:pt x="3" y="3322"/>
                  </a:lnTo>
                  <a:lnTo>
                    <a:pt x="0" y="3286"/>
                  </a:lnTo>
                  <a:lnTo>
                    <a:pt x="0" y="224"/>
                  </a:lnTo>
                  <a:lnTo>
                    <a:pt x="3" y="188"/>
                  </a:lnTo>
                  <a:lnTo>
                    <a:pt x="12" y="154"/>
                  </a:lnTo>
                  <a:lnTo>
                    <a:pt x="25" y="121"/>
                  </a:lnTo>
                  <a:lnTo>
                    <a:pt x="44" y="93"/>
                  </a:lnTo>
                  <a:lnTo>
                    <a:pt x="66" y="66"/>
                  </a:lnTo>
                  <a:lnTo>
                    <a:pt x="92" y="44"/>
                  </a:lnTo>
                  <a:lnTo>
                    <a:pt x="122" y="26"/>
                  </a:lnTo>
                  <a:lnTo>
                    <a:pt x="154" y="12"/>
                  </a:lnTo>
                  <a:lnTo>
                    <a:pt x="188" y="3"/>
                  </a:lnTo>
                  <a:lnTo>
                    <a:pt x="22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0" name="Freeform 152"/>
            <p:cNvSpPr/>
            <p:nvPr/>
          </p:nvSpPr>
          <p:spPr bwMode="auto">
            <a:xfrm>
              <a:off x="3694113" y="2906713"/>
              <a:ext cx="80963" cy="80962"/>
            </a:xfrm>
            <a:custGeom>
              <a:avLst/>
              <a:gdLst>
                <a:gd name="T0" fmla="*/ 435 w 510"/>
                <a:gd name="T1" fmla="*/ 0 h 509"/>
                <a:gd name="T2" fmla="*/ 454 w 510"/>
                <a:gd name="T3" fmla="*/ 2 h 509"/>
                <a:gd name="T4" fmla="*/ 472 w 510"/>
                <a:gd name="T5" fmla="*/ 9 h 509"/>
                <a:gd name="T6" fmla="*/ 488 w 510"/>
                <a:gd name="T7" fmla="*/ 22 h 509"/>
                <a:gd name="T8" fmla="*/ 500 w 510"/>
                <a:gd name="T9" fmla="*/ 38 h 509"/>
                <a:gd name="T10" fmla="*/ 507 w 510"/>
                <a:gd name="T11" fmla="*/ 56 h 509"/>
                <a:gd name="T12" fmla="*/ 510 w 510"/>
                <a:gd name="T13" fmla="*/ 74 h 509"/>
                <a:gd name="T14" fmla="*/ 507 w 510"/>
                <a:gd name="T15" fmla="*/ 93 h 509"/>
                <a:gd name="T16" fmla="*/ 500 w 510"/>
                <a:gd name="T17" fmla="*/ 112 h 509"/>
                <a:gd name="T18" fmla="*/ 488 w 510"/>
                <a:gd name="T19" fmla="*/ 127 h 509"/>
                <a:gd name="T20" fmla="*/ 129 w 510"/>
                <a:gd name="T21" fmla="*/ 488 h 509"/>
                <a:gd name="T22" fmla="*/ 113 w 510"/>
                <a:gd name="T23" fmla="*/ 500 h 509"/>
                <a:gd name="T24" fmla="*/ 95 w 510"/>
                <a:gd name="T25" fmla="*/ 507 h 509"/>
                <a:gd name="T26" fmla="*/ 75 w 510"/>
                <a:gd name="T27" fmla="*/ 509 h 509"/>
                <a:gd name="T28" fmla="*/ 56 w 510"/>
                <a:gd name="T29" fmla="*/ 507 h 509"/>
                <a:gd name="T30" fmla="*/ 38 w 510"/>
                <a:gd name="T31" fmla="*/ 500 h 509"/>
                <a:gd name="T32" fmla="*/ 22 w 510"/>
                <a:gd name="T33" fmla="*/ 488 h 509"/>
                <a:gd name="T34" fmla="*/ 11 w 510"/>
                <a:gd name="T35" fmla="*/ 472 h 509"/>
                <a:gd name="T36" fmla="*/ 3 w 510"/>
                <a:gd name="T37" fmla="*/ 454 h 509"/>
                <a:gd name="T38" fmla="*/ 0 w 510"/>
                <a:gd name="T39" fmla="*/ 435 h 509"/>
                <a:gd name="T40" fmla="*/ 3 w 510"/>
                <a:gd name="T41" fmla="*/ 416 h 509"/>
                <a:gd name="T42" fmla="*/ 11 w 510"/>
                <a:gd name="T43" fmla="*/ 398 h 509"/>
                <a:gd name="T44" fmla="*/ 22 w 510"/>
                <a:gd name="T45" fmla="*/ 382 h 509"/>
                <a:gd name="T46" fmla="*/ 382 w 510"/>
                <a:gd name="T47" fmla="*/ 22 h 509"/>
                <a:gd name="T48" fmla="*/ 398 w 510"/>
                <a:gd name="T49" fmla="*/ 9 h 509"/>
                <a:gd name="T50" fmla="*/ 416 w 510"/>
                <a:gd name="T51" fmla="*/ 2 h 509"/>
                <a:gd name="T52" fmla="*/ 435 w 510"/>
                <a:gd name="T5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0" h="509">
                  <a:moveTo>
                    <a:pt x="435" y="0"/>
                  </a:moveTo>
                  <a:lnTo>
                    <a:pt x="454" y="2"/>
                  </a:lnTo>
                  <a:lnTo>
                    <a:pt x="472" y="9"/>
                  </a:lnTo>
                  <a:lnTo>
                    <a:pt x="488" y="22"/>
                  </a:lnTo>
                  <a:lnTo>
                    <a:pt x="500" y="38"/>
                  </a:lnTo>
                  <a:lnTo>
                    <a:pt x="507" y="56"/>
                  </a:lnTo>
                  <a:lnTo>
                    <a:pt x="510" y="74"/>
                  </a:lnTo>
                  <a:lnTo>
                    <a:pt x="507" y="93"/>
                  </a:lnTo>
                  <a:lnTo>
                    <a:pt x="500" y="112"/>
                  </a:lnTo>
                  <a:lnTo>
                    <a:pt x="488" y="127"/>
                  </a:lnTo>
                  <a:lnTo>
                    <a:pt x="129" y="488"/>
                  </a:lnTo>
                  <a:lnTo>
                    <a:pt x="113" y="500"/>
                  </a:lnTo>
                  <a:lnTo>
                    <a:pt x="95" y="507"/>
                  </a:lnTo>
                  <a:lnTo>
                    <a:pt x="75" y="509"/>
                  </a:lnTo>
                  <a:lnTo>
                    <a:pt x="56" y="507"/>
                  </a:lnTo>
                  <a:lnTo>
                    <a:pt x="38" y="500"/>
                  </a:lnTo>
                  <a:lnTo>
                    <a:pt x="22" y="488"/>
                  </a:lnTo>
                  <a:lnTo>
                    <a:pt x="11" y="472"/>
                  </a:lnTo>
                  <a:lnTo>
                    <a:pt x="3" y="454"/>
                  </a:lnTo>
                  <a:lnTo>
                    <a:pt x="0" y="435"/>
                  </a:lnTo>
                  <a:lnTo>
                    <a:pt x="3" y="416"/>
                  </a:lnTo>
                  <a:lnTo>
                    <a:pt x="11" y="398"/>
                  </a:lnTo>
                  <a:lnTo>
                    <a:pt x="22" y="382"/>
                  </a:lnTo>
                  <a:lnTo>
                    <a:pt x="382" y="22"/>
                  </a:lnTo>
                  <a:lnTo>
                    <a:pt x="398" y="9"/>
                  </a:lnTo>
                  <a:lnTo>
                    <a:pt x="416" y="2"/>
                  </a:lnTo>
                  <a:lnTo>
                    <a:pt x="43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1" name="Freeform 153"/>
            <p:cNvSpPr/>
            <p:nvPr/>
          </p:nvSpPr>
          <p:spPr bwMode="auto">
            <a:xfrm>
              <a:off x="3762375" y="2940050"/>
              <a:ext cx="46038" cy="47625"/>
            </a:xfrm>
            <a:custGeom>
              <a:avLst/>
              <a:gdLst>
                <a:gd name="T0" fmla="*/ 219 w 294"/>
                <a:gd name="T1" fmla="*/ 0 h 294"/>
                <a:gd name="T2" fmla="*/ 239 w 294"/>
                <a:gd name="T3" fmla="*/ 2 h 294"/>
                <a:gd name="T4" fmla="*/ 256 w 294"/>
                <a:gd name="T5" fmla="*/ 10 h 294"/>
                <a:gd name="T6" fmla="*/ 273 w 294"/>
                <a:gd name="T7" fmla="*/ 23 h 294"/>
                <a:gd name="T8" fmla="*/ 284 w 294"/>
                <a:gd name="T9" fmla="*/ 39 h 294"/>
                <a:gd name="T10" fmla="*/ 292 w 294"/>
                <a:gd name="T11" fmla="*/ 57 h 294"/>
                <a:gd name="T12" fmla="*/ 294 w 294"/>
                <a:gd name="T13" fmla="*/ 75 h 294"/>
                <a:gd name="T14" fmla="*/ 292 w 294"/>
                <a:gd name="T15" fmla="*/ 94 h 294"/>
                <a:gd name="T16" fmla="*/ 284 w 294"/>
                <a:gd name="T17" fmla="*/ 112 h 294"/>
                <a:gd name="T18" fmla="*/ 273 w 294"/>
                <a:gd name="T19" fmla="*/ 128 h 294"/>
                <a:gd name="T20" fmla="*/ 129 w 294"/>
                <a:gd name="T21" fmla="*/ 272 h 294"/>
                <a:gd name="T22" fmla="*/ 113 w 294"/>
                <a:gd name="T23" fmla="*/ 284 h 294"/>
                <a:gd name="T24" fmla="*/ 95 w 294"/>
                <a:gd name="T25" fmla="*/ 291 h 294"/>
                <a:gd name="T26" fmla="*/ 76 w 294"/>
                <a:gd name="T27" fmla="*/ 294 h 294"/>
                <a:gd name="T28" fmla="*/ 57 w 294"/>
                <a:gd name="T29" fmla="*/ 291 h 294"/>
                <a:gd name="T30" fmla="*/ 39 w 294"/>
                <a:gd name="T31" fmla="*/ 284 h 294"/>
                <a:gd name="T32" fmla="*/ 23 w 294"/>
                <a:gd name="T33" fmla="*/ 272 h 294"/>
                <a:gd name="T34" fmla="*/ 11 w 294"/>
                <a:gd name="T35" fmla="*/ 256 h 294"/>
                <a:gd name="T36" fmla="*/ 4 w 294"/>
                <a:gd name="T37" fmla="*/ 238 h 294"/>
                <a:gd name="T38" fmla="*/ 0 w 294"/>
                <a:gd name="T39" fmla="*/ 218 h 294"/>
                <a:gd name="T40" fmla="*/ 4 w 294"/>
                <a:gd name="T41" fmla="*/ 199 h 294"/>
                <a:gd name="T42" fmla="*/ 11 w 294"/>
                <a:gd name="T43" fmla="*/ 181 h 294"/>
                <a:gd name="T44" fmla="*/ 23 w 294"/>
                <a:gd name="T45" fmla="*/ 165 h 294"/>
                <a:gd name="T46" fmla="*/ 166 w 294"/>
                <a:gd name="T47" fmla="*/ 23 h 294"/>
                <a:gd name="T48" fmla="*/ 182 w 294"/>
                <a:gd name="T49" fmla="*/ 10 h 294"/>
                <a:gd name="T50" fmla="*/ 200 w 294"/>
                <a:gd name="T51" fmla="*/ 2 h 294"/>
                <a:gd name="T52" fmla="*/ 219 w 294"/>
                <a:gd name="T5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94">
                  <a:moveTo>
                    <a:pt x="219" y="0"/>
                  </a:moveTo>
                  <a:lnTo>
                    <a:pt x="239" y="2"/>
                  </a:lnTo>
                  <a:lnTo>
                    <a:pt x="256" y="10"/>
                  </a:lnTo>
                  <a:lnTo>
                    <a:pt x="273" y="23"/>
                  </a:lnTo>
                  <a:lnTo>
                    <a:pt x="284" y="39"/>
                  </a:lnTo>
                  <a:lnTo>
                    <a:pt x="292" y="57"/>
                  </a:lnTo>
                  <a:lnTo>
                    <a:pt x="294" y="75"/>
                  </a:lnTo>
                  <a:lnTo>
                    <a:pt x="292" y="94"/>
                  </a:lnTo>
                  <a:lnTo>
                    <a:pt x="284" y="112"/>
                  </a:lnTo>
                  <a:lnTo>
                    <a:pt x="273" y="128"/>
                  </a:lnTo>
                  <a:lnTo>
                    <a:pt x="129" y="272"/>
                  </a:lnTo>
                  <a:lnTo>
                    <a:pt x="113" y="284"/>
                  </a:lnTo>
                  <a:lnTo>
                    <a:pt x="95" y="291"/>
                  </a:lnTo>
                  <a:lnTo>
                    <a:pt x="76" y="294"/>
                  </a:lnTo>
                  <a:lnTo>
                    <a:pt x="57" y="291"/>
                  </a:lnTo>
                  <a:lnTo>
                    <a:pt x="39" y="284"/>
                  </a:lnTo>
                  <a:lnTo>
                    <a:pt x="23" y="272"/>
                  </a:lnTo>
                  <a:lnTo>
                    <a:pt x="11" y="256"/>
                  </a:lnTo>
                  <a:lnTo>
                    <a:pt x="4" y="238"/>
                  </a:lnTo>
                  <a:lnTo>
                    <a:pt x="0" y="218"/>
                  </a:lnTo>
                  <a:lnTo>
                    <a:pt x="4" y="199"/>
                  </a:lnTo>
                  <a:lnTo>
                    <a:pt x="11" y="181"/>
                  </a:lnTo>
                  <a:lnTo>
                    <a:pt x="23" y="165"/>
                  </a:lnTo>
                  <a:lnTo>
                    <a:pt x="166" y="23"/>
                  </a:lnTo>
                  <a:lnTo>
                    <a:pt x="182" y="10"/>
                  </a:lnTo>
                  <a:lnTo>
                    <a:pt x="200" y="2"/>
                  </a:lnTo>
                  <a:lnTo>
                    <a:pt x="21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2" name="Freeform 154"/>
            <p:cNvSpPr>
              <a:spLocks noEditPoints="1"/>
            </p:cNvSpPr>
            <p:nvPr/>
          </p:nvSpPr>
          <p:spPr bwMode="auto">
            <a:xfrm>
              <a:off x="3633788" y="2774950"/>
              <a:ext cx="236538" cy="349250"/>
            </a:xfrm>
            <a:custGeom>
              <a:avLst/>
              <a:gdLst>
                <a:gd name="T0" fmla="*/ 135 w 1497"/>
                <a:gd name="T1" fmla="*/ 135 h 2201"/>
                <a:gd name="T2" fmla="*/ 135 w 1497"/>
                <a:gd name="T3" fmla="*/ 2066 h 2201"/>
                <a:gd name="T4" fmla="*/ 1362 w 1497"/>
                <a:gd name="T5" fmla="*/ 2066 h 2201"/>
                <a:gd name="T6" fmla="*/ 1362 w 1497"/>
                <a:gd name="T7" fmla="*/ 135 h 2201"/>
                <a:gd name="T8" fmla="*/ 135 w 1497"/>
                <a:gd name="T9" fmla="*/ 135 h 2201"/>
                <a:gd name="T10" fmla="*/ 68 w 1497"/>
                <a:gd name="T11" fmla="*/ 0 h 2201"/>
                <a:gd name="T12" fmla="*/ 1430 w 1497"/>
                <a:gd name="T13" fmla="*/ 0 h 2201"/>
                <a:gd name="T14" fmla="*/ 1448 w 1497"/>
                <a:gd name="T15" fmla="*/ 3 h 2201"/>
                <a:gd name="T16" fmla="*/ 1464 w 1497"/>
                <a:gd name="T17" fmla="*/ 10 h 2201"/>
                <a:gd name="T18" fmla="*/ 1478 w 1497"/>
                <a:gd name="T19" fmla="*/ 20 h 2201"/>
                <a:gd name="T20" fmla="*/ 1487 w 1497"/>
                <a:gd name="T21" fmla="*/ 34 h 2201"/>
                <a:gd name="T22" fmla="*/ 1495 w 1497"/>
                <a:gd name="T23" fmla="*/ 50 h 2201"/>
                <a:gd name="T24" fmla="*/ 1497 w 1497"/>
                <a:gd name="T25" fmla="*/ 68 h 2201"/>
                <a:gd name="T26" fmla="*/ 1497 w 1497"/>
                <a:gd name="T27" fmla="*/ 2134 h 2201"/>
                <a:gd name="T28" fmla="*/ 1495 w 1497"/>
                <a:gd name="T29" fmla="*/ 2151 h 2201"/>
                <a:gd name="T30" fmla="*/ 1487 w 1497"/>
                <a:gd name="T31" fmla="*/ 2168 h 2201"/>
                <a:gd name="T32" fmla="*/ 1478 w 1497"/>
                <a:gd name="T33" fmla="*/ 2181 h 2201"/>
                <a:gd name="T34" fmla="*/ 1464 w 1497"/>
                <a:gd name="T35" fmla="*/ 2191 h 2201"/>
                <a:gd name="T36" fmla="*/ 1448 w 1497"/>
                <a:gd name="T37" fmla="*/ 2199 h 2201"/>
                <a:gd name="T38" fmla="*/ 1430 w 1497"/>
                <a:gd name="T39" fmla="*/ 2201 h 2201"/>
                <a:gd name="T40" fmla="*/ 68 w 1497"/>
                <a:gd name="T41" fmla="*/ 2201 h 2201"/>
                <a:gd name="T42" fmla="*/ 50 w 1497"/>
                <a:gd name="T43" fmla="*/ 2199 h 2201"/>
                <a:gd name="T44" fmla="*/ 34 w 1497"/>
                <a:gd name="T45" fmla="*/ 2191 h 2201"/>
                <a:gd name="T46" fmla="*/ 20 w 1497"/>
                <a:gd name="T47" fmla="*/ 2181 h 2201"/>
                <a:gd name="T48" fmla="*/ 10 w 1497"/>
                <a:gd name="T49" fmla="*/ 2168 h 2201"/>
                <a:gd name="T50" fmla="*/ 3 w 1497"/>
                <a:gd name="T51" fmla="*/ 2151 h 2201"/>
                <a:gd name="T52" fmla="*/ 0 w 1497"/>
                <a:gd name="T53" fmla="*/ 2134 h 2201"/>
                <a:gd name="T54" fmla="*/ 0 w 1497"/>
                <a:gd name="T55" fmla="*/ 68 h 2201"/>
                <a:gd name="T56" fmla="*/ 3 w 1497"/>
                <a:gd name="T57" fmla="*/ 50 h 2201"/>
                <a:gd name="T58" fmla="*/ 10 w 1497"/>
                <a:gd name="T59" fmla="*/ 34 h 2201"/>
                <a:gd name="T60" fmla="*/ 20 w 1497"/>
                <a:gd name="T61" fmla="*/ 20 h 2201"/>
                <a:gd name="T62" fmla="*/ 34 w 1497"/>
                <a:gd name="T63" fmla="*/ 10 h 2201"/>
                <a:gd name="T64" fmla="*/ 50 w 1497"/>
                <a:gd name="T65" fmla="*/ 3 h 2201"/>
                <a:gd name="T66" fmla="*/ 68 w 1497"/>
                <a:gd name="T67" fmla="*/ 0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7" h="2201">
                  <a:moveTo>
                    <a:pt x="135" y="135"/>
                  </a:moveTo>
                  <a:lnTo>
                    <a:pt x="135" y="2066"/>
                  </a:lnTo>
                  <a:lnTo>
                    <a:pt x="1362" y="2066"/>
                  </a:lnTo>
                  <a:lnTo>
                    <a:pt x="1362" y="135"/>
                  </a:lnTo>
                  <a:lnTo>
                    <a:pt x="135" y="135"/>
                  </a:lnTo>
                  <a:close/>
                  <a:moveTo>
                    <a:pt x="68" y="0"/>
                  </a:moveTo>
                  <a:lnTo>
                    <a:pt x="1430" y="0"/>
                  </a:lnTo>
                  <a:lnTo>
                    <a:pt x="1448" y="3"/>
                  </a:lnTo>
                  <a:lnTo>
                    <a:pt x="1464" y="10"/>
                  </a:lnTo>
                  <a:lnTo>
                    <a:pt x="1478" y="20"/>
                  </a:lnTo>
                  <a:lnTo>
                    <a:pt x="1487" y="34"/>
                  </a:lnTo>
                  <a:lnTo>
                    <a:pt x="1495" y="50"/>
                  </a:lnTo>
                  <a:lnTo>
                    <a:pt x="1497" y="68"/>
                  </a:lnTo>
                  <a:lnTo>
                    <a:pt x="1497" y="2134"/>
                  </a:lnTo>
                  <a:lnTo>
                    <a:pt x="1495" y="2151"/>
                  </a:lnTo>
                  <a:lnTo>
                    <a:pt x="1487" y="2168"/>
                  </a:lnTo>
                  <a:lnTo>
                    <a:pt x="1478" y="2181"/>
                  </a:lnTo>
                  <a:lnTo>
                    <a:pt x="1464" y="2191"/>
                  </a:lnTo>
                  <a:lnTo>
                    <a:pt x="1448" y="2199"/>
                  </a:lnTo>
                  <a:lnTo>
                    <a:pt x="1430" y="2201"/>
                  </a:lnTo>
                  <a:lnTo>
                    <a:pt x="68" y="2201"/>
                  </a:lnTo>
                  <a:lnTo>
                    <a:pt x="50" y="2199"/>
                  </a:lnTo>
                  <a:lnTo>
                    <a:pt x="34" y="2191"/>
                  </a:lnTo>
                  <a:lnTo>
                    <a:pt x="20" y="2181"/>
                  </a:lnTo>
                  <a:lnTo>
                    <a:pt x="10" y="2168"/>
                  </a:lnTo>
                  <a:lnTo>
                    <a:pt x="3" y="2151"/>
                  </a:lnTo>
                  <a:lnTo>
                    <a:pt x="0" y="2134"/>
                  </a:lnTo>
                  <a:lnTo>
                    <a:pt x="0" y="68"/>
                  </a:lnTo>
                  <a:lnTo>
                    <a:pt x="3" y="50"/>
                  </a:lnTo>
                  <a:lnTo>
                    <a:pt x="10" y="34"/>
                  </a:lnTo>
                  <a:lnTo>
                    <a:pt x="20" y="20"/>
                  </a:lnTo>
                  <a:lnTo>
                    <a:pt x="34" y="10"/>
                  </a:lnTo>
                  <a:lnTo>
                    <a:pt x="50" y="3"/>
                  </a:lnTo>
                  <a:lnTo>
                    <a:pt x="6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03" name="组合 102"/>
          <p:cNvGrpSpPr/>
          <p:nvPr/>
        </p:nvGrpSpPr>
        <p:grpSpPr>
          <a:xfrm>
            <a:off x="5143706" y="379146"/>
            <a:ext cx="1904591" cy="633577"/>
            <a:chOff x="5143705" y="251326"/>
            <a:chExt cx="1904591" cy="633577"/>
          </a:xfrm>
        </p:grpSpPr>
        <p:sp>
          <p:nvSpPr>
            <p:cNvPr id="104" name="文本框 3"/>
            <p:cNvSpPr txBox="1"/>
            <p:nvPr/>
          </p:nvSpPr>
          <p:spPr>
            <a:xfrm>
              <a:off x="5143705" y="251326"/>
              <a:ext cx="1904591" cy="584775"/>
            </a:xfrm>
            <a:prstGeom prst="rect">
              <a:avLst/>
            </a:prstGeom>
            <a:noFill/>
          </p:spPr>
          <p:txBody>
            <a:bodyPr wrap="square" rtlCol="0">
              <a:spAutoFit/>
            </a:bodyPr>
            <a:lstStyle/>
            <a:p>
              <a:r>
                <a:rPr lang="zh-CN" altLang="en-US" sz="3200" b="1" dirty="0">
                  <a:solidFill>
                    <a:srgbClr val="E46C0A"/>
                  </a:solidFill>
                  <a:latin typeface="微软雅黑" panose="020B0503020204020204" pitchFamily="34" charset="-122"/>
                  <a:ea typeface="微软雅黑" panose="020B0503020204020204" pitchFamily="34" charset="-122"/>
                </a:rPr>
                <a:t>明年计划</a:t>
              </a:r>
            </a:p>
          </p:txBody>
        </p:sp>
        <p:cxnSp>
          <p:nvCxnSpPr>
            <p:cNvPr id="105" name="直接连接符 10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
        <p15:prstTrans prst="pageCurlDouble"/>
      </p:transition>
    </mc:Choice>
    <mc:Fallback xmlns="">
      <p:transition spd="slow" advClick="0" advTm="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p:cTn id="13" dur="500" fill="hold"/>
                                        <p:tgtEl>
                                          <p:spTgt spid="82"/>
                                        </p:tgtEl>
                                        <p:attrNameLst>
                                          <p:attrName>ppt_w</p:attrName>
                                        </p:attrNameLst>
                                      </p:cBhvr>
                                      <p:tavLst>
                                        <p:tav tm="0">
                                          <p:val>
                                            <p:fltVal val="0"/>
                                          </p:val>
                                        </p:tav>
                                        <p:tav tm="100000">
                                          <p:val>
                                            <p:strVal val="#ppt_w"/>
                                          </p:val>
                                        </p:tav>
                                      </p:tavLst>
                                    </p:anim>
                                    <p:anim calcmode="lin" valueType="num">
                                      <p:cBhvr>
                                        <p:cTn id="14" dur="500" fill="hold"/>
                                        <p:tgtEl>
                                          <p:spTgt spid="82"/>
                                        </p:tgtEl>
                                        <p:attrNameLst>
                                          <p:attrName>ppt_h</p:attrName>
                                        </p:attrNameLst>
                                      </p:cBhvr>
                                      <p:tavLst>
                                        <p:tav tm="0">
                                          <p:val>
                                            <p:fltVal val="0"/>
                                          </p:val>
                                        </p:tav>
                                        <p:tav tm="100000">
                                          <p:val>
                                            <p:strVal val="#ppt_h"/>
                                          </p:val>
                                        </p:tav>
                                      </p:tavLst>
                                    </p:anim>
                                    <p:animEffect transition="in" filter="fade">
                                      <p:cBhvr>
                                        <p:cTn id="15" dur="500"/>
                                        <p:tgtEl>
                                          <p:spTgt spid="8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Effect transition="in" filter="fade">
                                      <p:cBhvr>
                                        <p:cTn id="21" dur="500"/>
                                        <p:tgtEl>
                                          <p:spTgt spid="53"/>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right)">
                                      <p:cBhvr>
                                        <p:cTn id="25" dur="500"/>
                                        <p:tgtEl>
                                          <p:spTgt spid="68"/>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fill="hold"/>
                                        <p:tgtEl>
                                          <p:spTgt spid="95"/>
                                        </p:tgtEl>
                                        <p:attrNameLst>
                                          <p:attrName>ppt_w</p:attrName>
                                        </p:attrNameLst>
                                      </p:cBhvr>
                                      <p:tavLst>
                                        <p:tav tm="0">
                                          <p:val>
                                            <p:fltVal val="0"/>
                                          </p:val>
                                        </p:tav>
                                        <p:tav tm="100000">
                                          <p:val>
                                            <p:strVal val="#ppt_w"/>
                                          </p:val>
                                        </p:tav>
                                      </p:tavLst>
                                    </p:anim>
                                    <p:anim calcmode="lin" valueType="num">
                                      <p:cBhvr>
                                        <p:cTn id="30" dur="500" fill="hold"/>
                                        <p:tgtEl>
                                          <p:spTgt spid="95"/>
                                        </p:tgtEl>
                                        <p:attrNameLst>
                                          <p:attrName>ppt_h</p:attrName>
                                        </p:attrNameLst>
                                      </p:cBhvr>
                                      <p:tavLst>
                                        <p:tav tm="0">
                                          <p:val>
                                            <p:fltVal val="0"/>
                                          </p:val>
                                        </p:tav>
                                        <p:tav tm="100000">
                                          <p:val>
                                            <p:strVal val="#ppt_h"/>
                                          </p:val>
                                        </p:tav>
                                      </p:tavLst>
                                    </p:anim>
                                    <p:animEffect transition="in" filter="fade">
                                      <p:cBhvr>
                                        <p:cTn id="31" dur="500"/>
                                        <p:tgtEl>
                                          <p:spTgt spid="95"/>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wipe(right)">
                                      <p:cBhvr>
                                        <p:cTn id="34" dur="500"/>
                                        <p:tgtEl>
                                          <p:spTgt spid="66"/>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left)">
                                      <p:cBhvr>
                                        <p:cTn id="44" dur="500"/>
                                        <p:tgtEl>
                                          <p:spTgt spid="74"/>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85"/>
                                        </p:tgtEl>
                                        <p:attrNameLst>
                                          <p:attrName>style.visibility</p:attrName>
                                        </p:attrNameLst>
                                      </p:cBhvr>
                                      <p:to>
                                        <p:strVal val="visible"/>
                                      </p:to>
                                    </p:set>
                                    <p:anim calcmode="lin" valueType="num">
                                      <p:cBhvr>
                                        <p:cTn id="48" dur="500" fill="hold"/>
                                        <p:tgtEl>
                                          <p:spTgt spid="85"/>
                                        </p:tgtEl>
                                        <p:attrNameLst>
                                          <p:attrName>ppt_w</p:attrName>
                                        </p:attrNameLst>
                                      </p:cBhvr>
                                      <p:tavLst>
                                        <p:tav tm="0">
                                          <p:val>
                                            <p:fltVal val="0"/>
                                          </p:val>
                                        </p:tav>
                                        <p:tav tm="100000">
                                          <p:val>
                                            <p:strVal val="#ppt_w"/>
                                          </p:val>
                                        </p:tav>
                                      </p:tavLst>
                                    </p:anim>
                                    <p:anim calcmode="lin" valueType="num">
                                      <p:cBhvr>
                                        <p:cTn id="49" dur="500" fill="hold"/>
                                        <p:tgtEl>
                                          <p:spTgt spid="85"/>
                                        </p:tgtEl>
                                        <p:attrNameLst>
                                          <p:attrName>ppt_h</p:attrName>
                                        </p:attrNameLst>
                                      </p:cBhvr>
                                      <p:tavLst>
                                        <p:tav tm="0">
                                          <p:val>
                                            <p:fltVal val="0"/>
                                          </p:val>
                                        </p:tav>
                                        <p:tav tm="100000">
                                          <p:val>
                                            <p:strVal val="#ppt_h"/>
                                          </p:val>
                                        </p:tav>
                                      </p:tavLst>
                                    </p:anim>
                                    <p:animEffect transition="in" filter="fade">
                                      <p:cBhvr>
                                        <p:cTn id="50" dur="500"/>
                                        <p:tgtEl>
                                          <p:spTgt spid="8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wipe(left)">
                                      <p:cBhvr>
                                        <p:cTn id="53" dur="500"/>
                                        <p:tgtEl>
                                          <p:spTgt spid="80"/>
                                        </p:tgtEl>
                                      </p:cBhvr>
                                    </p:animEffect>
                                  </p:childTnLst>
                                </p:cTn>
                              </p:par>
                            </p:childTnLst>
                          </p:cTn>
                        </p:par>
                        <p:par>
                          <p:cTn id="54" fill="hold">
                            <p:stCondLst>
                              <p:cond delay="40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4500"/>
                            </p:stCondLst>
                            <p:childTnLst>
                              <p:par>
                                <p:cTn id="61" presetID="22" presetClass="entr" presetSubtype="8" fill="hold"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wipe(left)">
                                      <p:cBhvr>
                                        <p:cTn id="72" dur="500"/>
                                        <p:tgtEl>
                                          <p:spTgt spid="81"/>
                                        </p:tgtEl>
                                      </p:cBhvr>
                                    </p:animEffect>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p:cTn id="76" dur="500" fill="hold"/>
                                        <p:tgtEl>
                                          <p:spTgt spid="59"/>
                                        </p:tgtEl>
                                        <p:attrNameLst>
                                          <p:attrName>ppt_w</p:attrName>
                                        </p:attrNameLst>
                                      </p:cBhvr>
                                      <p:tavLst>
                                        <p:tav tm="0">
                                          <p:val>
                                            <p:fltVal val="0"/>
                                          </p:val>
                                        </p:tav>
                                        <p:tav tm="100000">
                                          <p:val>
                                            <p:strVal val="#ppt_w"/>
                                          </p:val>
                                        </p:tav>
                                      </p:tavLst>
                                    </p:anim>
                                    <p:anim calcmode="lin" valueType="num">
                                      <p:cBhvr>
                                        <p:cTn id="77" dur="500" fill="hold"/>
                                        <p:tgtEl>
                                          <p:spTgt spid="59"/>
                                        </p:tgtEl>
                                        <p:attrNameLst>
                                          <p:attrName>ppt_h</p:attrName>
                                        </p:attrNameLst>
                                      </p:cBhvr>
                                      <p:tavLst>
                                        <p:tav tm="0">
                                          <p:val>
                                            <p:fltVal val="0"/>
                                          </p:val>
                                        </p:tav>
                                        <p:tav tm="100000">
                                          <p:val>
                                            <p:strVal val="#ppt_h"/>
                                          </p:val>
                                        </p:tav>
                                      </p:tavLst>
                                    </p:anim>
                                    <p:animEffect transition="in" filter="fade">
                                      <p:cBhvr>
                                        <p:cTn id="78" dur="500"/>
                                        <p:tgtEl>
                                          <p:spTgt spid="59"/>
                                        </p:tgtEl>
                                      </p:cBhvr>
                                    </p:animEffect>
                                  </p:childTnLst>
                                </p:cTn>
                              </p:par>
                            </p:childTnLst>
                          </p:cTn>
                        </p:par>
                        <p:par>
                          <p:cTn id="79" fill="hold">
                            <p:stCondLst>
                              <p:cond delay="6000"/>
                            </p:stCondLst>
                            <p:childTnLst>
                              <p:par>
                                <p:cTn id="80" presetID="22" presetClass="entr" presetSubtype="2"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wipe(right)">
                                      <p:cBhvr>
                                        <p:cTn id="82" dur="500"/>
                                        <p:tgtEl>
                                          <p:spTgt spid="71"/>
                                        </p:tgtEl>
                                      </p:cBhvr>
                                    </p:animEffect>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p:cTn id="86" dur="500" fill="hold"/>
                                        <p:tgtEl>
                                          <p:spTgt spid="89"/>
                                        </p:tgtEl>
                                        <p:attrNameLst>
                                          <p:attrName>ppt_w</p:attrName>
                                        </p:attrNameLst>
                                      </p:cBhvr>
                                      <p:tavLst>
                                        <p:tav tm="0">
                                          <p:val>
                                            <p:fltVal val="0"/>
                                          </p:val>
                                        </p:tav>
                                        <p:tav tm="100000">
                                          <p:val>
                                            <p:strVal val="#ppt_w"/>
                                          </p:val>
                                        </p:tav>
                                      </p:tavLst>
                                    </p:anim>
                                    <p:anim calcmode="lin" valueType="num">
                                      <p:cBhvr>
                                        <p:cTn id="87" dur="500" fill="hold"/>
                                        <p:tgtEl>
                                          <p:spTgt spid="89"/>
                                        </p:tgtEl>
                                        <p:attrNameLst>
                                          <p:attrName>ppt_h</p:attrName>
                                        </p:attrNameLst>
                                      </p:cBhvr>
                                      <p:tavLst>
                                        <p:tav tm="0">
                                          <p:val>
                                            <p:fltVal val="0"/>
                                          </p:val>
                                        </p:tav>
                                        <p:tav tm="100000">
                                          <p:val>
                                            <p:strVal val="#ppt_h"/>
                                          </p:val>
                                        </p:tav>
                                      </p:tavLst>
                                    </p:anim>
                                    <p:animEffect transition="in" filter="fade">
                                      <p:cBhvr>
                                        <p:cTn id="88" dur="500"/>
                                        <p:tgtEl>
                                          <p:spTgt spid="89"/>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wipe(right)">
                                      <p:cBhvr>
                                        <p:cTn id="91" dur="500"/>
                                        <p:tgtEl>
                                          <p:spTgt spid="67"/>
                                        </p:tgtEl>
                                      </p:cBhvr>
                                    </p:animEffect>
                                  </p:childTnLst>
                                </p:cTn>
                              </p:par>
                              <p:par>
                                <p:cTn id="92" presetID="42" presetClass="entr" presetSubtype="0" fill="hold" nodeType="withEffect">
                                  <p:stCondLst>
                                    <p:cond delay="0"/>
                                  </p:stCondLst>
                                  <p:childTnLst>
                                    <p:set>
                                      <p:cBhvr>
                                        <p:cTn id="93" dur="1" fill="hold">
                                          <p:stCondLst>
                                            <p:cond delay="0"/>
                                          </p:stCondLst>
                                        </p:cTn>
                                        <p:tgtEl>
                                          <p:spTgt spid="103"/>
                                        </p:tgtEl>
                                        <p:attrNameLst>
                                          <p:attrName>style.visibility</p:attrName>
                                        </p:attrNameLst>
                                      </p:cBhvr>
                                      <p:to>
                                        <p:strVal val="visible"/>
                                      </p:to>
                                    </p:set>
                                    <p:animEffect transition="in" filter="fade">
                                      <p:cBhvr>
                                        <p:cTn id="94" dur="1000"/>
                                        <p:tgtEl>
                                          <p:spTgt spid="103"/>
                                        </p:tgtEl>
                                      </p:cBhvr>
                                    </p:animEffect>
                                    <p:anim calcmode="lin" valueType="num">
                                      <p:cBhvr>
                                        <p:cTn id="95" dur="1000" fill="hold"/>
                                        <p:tgtEl>
                                          <p:spTgt spid="103"/>
                                        </p:tgtEl>
                                        <p:attrNameLst>
                                          <p:attrName>ppt_x</p:attrName>
                                        </p:attrNameLst>
                                      </p:cBhvr>
                                      <p:tavLst>
                                        <p:tav tm="0">
                                          <p:val>
                                            <p:strVal val="#ppt_x"/>
                                          </p:val>
                                        </p:tav>
                                        <p:tav tm="100000">
                                          <p:val>
                                            <p:strVal val="#ppt_x"/>
                                          </p:val>
                                        </p:tav>
                                      </p:tavLst>
                                    </p:anim>
                                    <p:anim calcmode="lin" valueType="num">
                                      <p:cBhvr>
                                        <p:cTn id="96"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67" grpId="0"/>
      <p:bldP spid="80" grpId="0"/>
      <p:bldP spid="8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1600199" y="715708"/>
            <a:ext cx="8991603" cy="5308601"/>
            <a:chOff x="1600197" y="774702"/>
            <a:chExt cx="8991603" cy="5308601"/>
          </a:xfrm>
        </p:grpSpPr>
        <p:sp>
          <p:nvSpPr>
            <p:cNvPr id="14" name="矩形 13"/>
            <p:cNvSpPr/>
            <p:nvPr/>
          </p:nvSpPr>
          <p:spPr>
            <a:xfrm>
              <a:off x="1600200" y="781050"/>
              <a:ext cx="8991600" cy="5295900"/>
            </a:xfrm>
            <a:prstGeom prst="rect">
              <a:avLst/>
            </a:prstGeom>
            <a:solidFill>
              <a:schemeClr val="bg1"/>
            </a:solidFill>
            <a:ln>
              <a:noFill/>
            </a:ln>
            <a:effectLst>
              <a:outerShdw blurRad="127000" sx="102000" sy="102000" algn="ctr" rotWithShape="0">
                <a:schemeClr val="accent4">
                  <a:lumMod val="75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600197" y="774702"/>
              <a:ext cx="8991602" cy="5308601"/>
              <a:chOff x="1600197" y="774702"/>
              <a:chExt cx="8991602" cy="5308601"/>
            </a:xfrm>
          </p:grpSpPr>
          <p:pic>
            <p:nvPicPr>
              <p:cNvPr id="15" name="图片 14"/>
              <p:cNvPicPr>
                <a:picLocks noChangeAspect="1"/>
              </p:cNvPicPr>
              <p:nvPr/>
            </p:nvPicPr>
            <p:blipFill>
              <a:blip r:embed="rId4" cstate="screen"/>
              <a:stretch>
                <a:fillRect/>
              </a:stretch>
            </p:blipFill>
            <p:spPr>
              <a:xfrm rot="5400000">
                <a:off x="3441697" y="-1066798"/>
                <a:ext cx="5308601" cy="8991602"/>
              </a:xfrm>
              <a:prstGeom prst="rect">
                <a:avLst/>
              </a:prstGeom>
            </p:spPr>
          </p:pic>
          <p:sp>
            <p:nvSpPr>
              <p:cNvPr id="16" name="文本框 15"/>
              <p:cNvSpPr txBox="1"/>
              <p:nvPr/>
            </p:nvSpPr>
            <p:spPr>
              <a:xfrm>
                <a:off x="2238734" y="2451100"/>
                <a:ext cx="7514865" cy="2324100"/>
              </a:xfrm>
              <a:custGeom>
                <a:avLst/>
                <a:gdLst/>
                <a:ahLst/>
                <a:cxnLst/>
                <a:rect l="l" t="t" r="r" b="b"/>
                <a:pathLst>
                  <a:path w="6811565" h="902494">
                    <a:moveTo>
                      <a:pt x="272057" y="523280"/>
                    </a:moveTo>
                    <a:lnTo>
                      <a:pt x="272057" y="700088"/>
                    </a:lnTo>
                    <a:lnTo>
                      <a:pt x="409574" y="700088"/>
                    </a:lnTo>
                    <a:cubicBezTo>
                      <a:pt x="456009" y="700088"/>
                      <a:pt x="488751" y="691853"/>
                      <a:pt x="507801" y="675382"/>
                    </a:cubicBezTo>
                    <a:cubicBezTo>
                      <a:pt x="526851" y="658912"/>
                      <a:pt x="536376" y="636786"/>
                      <a:pt x="536376" y="609005"/>
                    </a:cubicBezTo>
                    <a:cubicBezTo>
                      <a:pt x="536376" y="583208"/>
                      <a:pt x="526950" y="562471"/>
                      <a:pt x="508099" y="546795"/>
                    </a:cubicBezTo>
                    <a:cubicBezTo>
                      <a:pt x="489247" y="531118"/>
                      <a:pt x="456207" y="523280"/>
                      <a:pt x="408979" y="523280"/>
                    </a:cubicBezTo>
                    <a:close/>
                    <a:moveTo>
                      <a:pt x="272057" y="191691"/>
                    </a:moveTo>
                    <a:lnTo>
                      <a:pt x="272057" y="357188"/>
                    </a:lnTo>
                    <a:lnTo>
                      <a:pt x="389334" y="357188"/>
                    </a:lnTo>
                    <a:cubicBezTo>
                      <a:pt x="431403" y="357188"/>
                      <a:pt x="460672" y="349945"/>
                      <a:pt x="477142" y="335459"/>
                    </a:cubicBezTo>
                    <a:cubicBezTo>
                      <a:pt x="493613" y="320973"/>
                      <a:pt x="501848" y="300038"/>
                      <a:pt x="501848" y="272653"/>
                    </a:cubicBezTo>
                    <a:cubicBezTo>
                      <a:pt x="501848" y="247253"/>
                      <a:pt x="493613" y="227410"/>
                      <a:pt x="477142" y="213122"/>
                    </a:cubicBezTo>
                    <a:cubicBezTo>
                      <a:pt x="460672" y="198835"/>
                      <a:pt x="431998" y="191691"/>
                      <a:pt x="391120" y="191691"/>
                    </a:cubicBezTo>
                    <a:close/>
                    <a:moveTo>
                      <a:pt x="4313634" y="14883"/>
                    </a:moveTo>
                    <a:lnTo>
                      <a:pt x="5036343" y="14883"/>
                    </a:lnTo>
                    <a:lnTo>
                      <a:pt x="5036343" y="201216"/>
                    </a:lnTo>
                    <a:lnTo>
                      <a:pt x="4583906" y="201216"/>
                    </a:lnTo>
                    <a:lnTo>
                      <a:pt x="4583906" y="339924"/>
                    </a:lnTo>
                    <a:lnTo>
                      <a:pt x="5003601" y="339924"/>
                    </a:lnTo>
                    <a:lnTo>
                      <a:pt x="5003601" y="517922"/>
                    </a:lnTo>
                    <a:lnTo>
                      <a:pt x="4583906" y="517922"/>
                    </a:lnTo>
                    <a:lnTo>
                      <a:pt x="4583906" y="689967"/>
                    </a:lnTo>
                    <a:lnTo>
                      <a:pt x="5049440" y="689967"/>
                    </a:lnTo>
                    <a:lnTo>
                      <a:pt x="5049440" y="887611"/>
                    </a:lnTo>
                    <a:lnTo>
                      <a:pt x="4313634" y="887611"/>
                    </a:lnTo>
                    <a:close/>
                    <a:moveTo>
                      <a:pt x="3296840" y="14883"/>
                    </a:moveTo>
                    <a:lnTo>
                      <a:pt x="3548657" y="14883"/>
                    </a:lnTo>
                    <a:lnTo>
                      <a:pt x="3877270" y="497719"/>
                    </a:lnTo>
                    <a:lnTo>
                      <a:pt x="3877270" y="14883"/>
                    </a:lnTo>
                    <a:lnTo>
                      <a:pt x="4131468" y="14883"/>
                    </a:lnTo>
                    <a:lnTo>
                      <a:pt x="4131468" y="887611"/>
                    </a:lnTo>
                    <a:lnTo>
                      <a:pt x="3877270" y="887611"/>
                    </a:lnTo>
                    <a:lnTo>
                      <a:pt x="3550443" y="408422"/>
                    </a:lnTo>
                    <a:lnTo>
                      <a:pt x="3550443" y="887611"/>
                    </a:lnTo>
                    <a:lnTo>
                      <a:pt x="3296840" y="887611"/>
                    </a:lnTo>
                    <a:close/>
                    <a:moveTo>
                      <a:pt x="2829520" y="14883"/>
                    </a:moveTo>
                    <a:lnTo>
                      <a:pt x="3099792" y="14883"/>
                    </a:lnTo>
                    <a:lnTo>
                      <a:pt x="3099792" y="887611"/>
                    </a:lnTo>
                    <a:lnTo>
                      <a:pt x="2829520" y="887611"/>
                    </a:lnTo>
                    <a:close/>
                    <a:moveTo>
                      <a:pt x="923925" y="14883"/>
                    </a:moveTo>
                    <a:lnTo>
                      <a:pt x="1193006" y="14883"/>
                    </a:lnTo>
                    <a:lnTo>
                      <a:pt x="1193006" y="547223"/>
                    </a:lnTo>
                    <a:cubicBezTo>
                      <a:pt x="1193006" y="594810"/>
                      <a:pt x="1206202" y="631986"/>
                      <a:pt x="1232594" y="658751"/>
                    </a:cubicBezTo>
                    <a:cubicBezTo>
                      <a:pt x="1258986" y="685515"/>
                      <a:pt x="1295598" y="698897"/>
                      <a:pt x="1342429" y="698897"/>
                    </a:cubicBezTo>
                    <a:cubicBezTo>
                      <a:pt x="1388864" y="698897"/>
                      <a:pt x="1425277" y="685712"/>
                      <a:pt x="1451669" y="659341"/>
                    </a:cubicBezTo>
                    <a:cubicBezTo>
                      <a:pt x="1478061" y="632971"/>
                      <a:pt x="1491257" y="595598"/>
                      <a:pt x="1491257" y="547223"/>
                    </a:cubicBezTo>
                    <a:lnTo>
                      <a:pt x="1491257" y="14883"/>
                    </a:lnTo>
                    <a:lnTo>
                      <a:pt x="1760339" y="14883"/>
                    </a:lnTo>
                    <a:lnTo>
                      <a:pt x="1760339" y="534842"/>
                    </a:lnTo>
                    <a:cubicBezTo>
                      <a:pt x="1760339" y="586399"/>
                      <a:pt x="1752302" y="635081"/>
                      <a:pt x="1736228" y="680889"/>
                    </a:cubicBezTo>
                    <a:cubicBezTo>
                      <a:pt x="1720155" y="726697"/>
                      <a:pt x="1694953" y="766755"/>
                      <a:pt x="1660624" y="801063"/>
                    </a:cubicBezTo>
                    <a:cubicBezTo>
                      <a:pt x="1626294" y="835371"/>
                      <a:pt x="1590278" y="859464"/>
                      <a:pt x="1552575" y="873342"/>
                    </a:cubicBezTo>
                    <a:cubicBezTo>
                      <a:pt x="1500187" y="892777"/>
                      <a:pt x="1437282" y="902494"/>
                      <a:pt x="1363860" y="902494"/>
                    </a:cubicBezTo>
                    <a:cubicBezTo>
                      <a:pt x="1321395" y="902494"/>
                      <a:pt x="1275060" y="899519"/>
                      <a:pt x="1224855" y="893569"/>
                    </a:cubicBezTo>
                    <a:cubicBezTo>
                      <a:pt x="1174650" y="887619"/>
                      <a:pt x="1132681" y="875820"/>
                      <a:pt x="1098946" y="858171"/>
                    </a:cubicBezTo>
                    <a:cubicBezTo>
                      <a:pt x="1065212" y="840523"/>
                      <a:pt x="1034355" y="815437"/>
                      <a:pt x="1006375" y="782915"/>
                    </a:cubicBezTo>
                    <a:cubicBezTo>
                      <a:pt x="978396" y="750393"/>
                      <a:pt x="959246" y="716880"/>
                      <a:pt x="948928" y="682377"/>
                    </a:cubicBezTo>
                    <a:cubicBezTo>
                      <a:pt x="932259" y="626852"/>
                      <a:pt x="923925" y="577673"/>
                      <a:pt x="923925" y="534842"/>
                    </a:cubicBezTo>
                    <a:close/>
                    <a:moveTo>
                      <a:pt x="0" y="14883"/>
                    </a:moveTo>
                    <a:lnTo>
                      <a:pt x="504824" y="14883"/>
                    </a:lnTo>
                    <a:cubicBezTo>
                      <a:pt x="588962" y="14883"/>
                      <a:pt x="653553" y="35719"/>
                      <a:pt x="698599" y="77391"/>
                    </a:cubicBezTo>
                    <a:cubicBezTo>
                      <a:pt x="743644" y="119063"/>
                      <a:pt x="766167" y="170656"/>
                      <a:pt x="766167" y="232172"/>
                    </a:cubicBezTo>
                    <a:cubicBezTo>
                      <a:pt x="766167" y="283766"/>
                      <a:pt x="750093" y="328017"/>
                      <a:pt x="717946" y="364927"/>
                    </a:cubicBezTo>
                    <a:cubicBezTo>
                      <a:pt x="696515" y="389533"/>
                      <a:pt x="665162" y="408980"/>
                      <a:pt x="623887" y="423267"/>
                    </a:cubicBezTo>
                    <a:cubicBezTo>
                      <a:pt x="686593" y="438349"/>
                      <a:pt x="732730" y="464245"/>
                      <a:pt x="762297" y="500956"/>
                    </a:cubicBezTo>
                    <a:cubicBezTo>
                      <a:pt x="791864" y="537667"/>
                      <a:pt x="806648" y="583803"/>
                      <a:pt x="806648" y="639366"/>
                    </a:cubicBezTo>
                    <a:cubicBezTo>
                      <a:pt x="806648" y="684610"/>
                      <a:pt x="796131" y="725289"/>
                      <a:pt x="775096" y="761405"/>
                    </a:cubicBezTo>
                    <a:cubicBezTo>
                      <a:pt x="754062" y="797521"/>
                      <a:pt x="725289" y="826096"/>
                      <a:pt x="688776" y="847130"/>
                    </a:cubicBezTo>
                    <a:cubicBezTo>
                      <a:pt x="666154" y="860227"/>
                      <a:pt x="632023" y="869752"/>
                      <a:pt x="586382" y="875705"/>
                    </a:cubicBezTo>
                    <a:cubicBezTo>
                      <a:pt x="525661" y="883642"/>
                      <a:pt x="485378" y="887611"/>
                      <a:pt x="465534" y="887611"/>
                    </a:cubicBezTo>
                    <a:lnTo>
                      <a:pt x="0" y="887611"/>
                    </a:lnTo>
                    <a:close/>
                    <a:moveTo>
                      <a:pt x="6423421" y="0"/>
                    </a:moveTo>
                    <a:cubicBezTo>
                      <a:pt x="6534943" y="0"/>
                      <a:pt x="6619973" y="20737"/>
                      <a:pt x="6678512" y="62210"/>
                    </a:cubicBezTo>
                    <a:cubicBezTo>
                      <a:pt x="6737051" y="103684"/>
                      <a:pt x="6771877" y="169664"/>
                      <a:pt x="6782989" y="260152"/>
                    </a:cubicBezTo>
                    <a:lnTo>
                      <a:pt x="6528791" y="275035"/>
                    </a:lnTo>
                    <a:cubicBezTo>
                      <a:pt x="6522045" y="235744"/>
                      <a:pt x="6507856" y="207169"/>
                      <a:pt x="6486227" y="189310"/>
                    </a:cubicBezTo>
                    <a:cubicBezTo>
                      <a:pt x="6464597" y="171450"/>
                      <a:pt x="6434732" y="162521"/>
                      <a:pt x="6396632" y="162521"/>
                    </a:cubicBezTo>
                    <a:cubicBezTo>
                      <a:pt x="6365279" y="162521"/>
                      <a:pt x="6341665" y="169168"/>
                      <a:pt x="6325789" y="182463"/>
                    </a:cubicBezTo>
                    <a:cubicBezTo>
                      <a:pt x="6309915" y="195759"/>
                      <a:pt x="6301977" y="211931"/>
                      <a:pt x="6301977" y="230981"/>
                    </a:cubicBezTo>
                    <a:cubicBezTo>
                      <a:pt x="6301977" y="244872"/>
                      <a:pt x="6308525" y="257374"/>
                      <a:pt x="6321623" y="268486"/>
                    </a:cubicBezTo>
                    <a:cubicBezTo>
                      <a:pt x="6334322" y="279996"/>
                      <a:pt x="6364485" y="290711"/>
                      <a:pt x="6412110" y="300633"/>
                    </a:cubicBezTo>
                    <a:cubicBezTo>
                      <a:pt x="6529982" y="326033"/>
                      <a:pt x="6614417" y="351731"/>
                      <a:pt x="6665415" y="377726"/>
                    </a:cubicBezTo>
                    <a:cubicBezTo>
                      <a:pt x="6716414" y="403721"/>
                      <a:pt x="6753521" y="435967"/>
                      <a:pt x="6776739" y="474464"/>
                    </a:cubicBezTo>
                    <a:cubicBezTo>
                      <a:pt x="6799956" y="512961"/>
                      <a:pt x="6811565" y="556022"/>
                      <a:pt x="6811565" y="603647"/>
                    </a:cubicBezTo>
                    <a:cubicBezTo>
                      <a:pt x="6811565" y="659606"/>
                      <a:pt x="6796087" y="711200"/>
                      <a:pt x="6765130" y="758428"/>
                    </a:cubicBezTo>
                    <a:cubicBezTo>
                      <a:pt x="6734174" y="805656"/>
                      <a:pt x="6690915" y="841474"/>
                      <a:pt x="6635352" y="865882"/>
                    </a:cubicBezTo>
                    <a:cubicBezTo>
                      <a:pt x="6579790" y="890290"/>
                      <a:pt x="6509741" y="902494"/>
                      <a:pt x="6425207" y="902494"/>
                    </a:cubicBezTo>
                    <a:cubicBezTo>
                      <a:pt x="6276775" y="902494"/>
                      <a:pt x="6173985" y="873919"/>
                      <a:pt x="6116835" y="816769"/>
                    </a:cubicBezTo>
                    <a:cubicBezTo>
                      <a:pt x="6059685" y="759619"/>
                      <a:pt x="6027340" y="686991"/>
                      <a:pt x="6019799" y="598885"/>
                    </a:cubicBezTo>
                    <a:lnTo>
                      <a:pt x="6276379" y="582811"/>
                    </a:lnTo>
                    <a:cubicBezTo>
                      <a:pt x="6281935" y="624483"/>
                      <a:pt x="6293245" y="656233"/>
                      <a:pt x="6310311" y="678061"/>
                    </a:cubicBezTo>
                    <a:cubicBezTo>
                      <a:pt x="6338093" y="713383"/>
                      <a:pt x="6377780" y="731044"/>
                      <a:pt x="6429374" y="731044"/>
                    </a:cubicBezTo>
                    <a:cubicBezTo>
                      <a:pt x="6467871" y="731044"/>
                      <a:pt x="6497537" y="722015"/>
                      <a:pt x="6518373" y="703957"/>
                    </a:cubicBezTo>
                    <a:cubicBezTo>
                      <a:pt x="6539209" y="685899"/>
                      <a:pt x="6549627" y="664964"/>
                      <a:pt x="6549627" y="641152"/>
                    </a:cubicBezTo>
                    <a:cubicBezTo>
                      <a:pt x="6549627" y="618530"/>
                      <a:pt x="6539705" y="598289"/>
                      <a:pt x="6519861" y="580430"/>
                    </a:cubicBezTo>
                    <a:cubicBezTo>
                      <a:pt x="6500018" y="562571"/>
                      <a:pt x="6453980" y="545703"/>
                      <a:pt x="6381749" y="529828"/>
                    </a:cubicBezTo>
                    <a:cubicBezTo>
                      <a:pt x="6263480" y="503238"/>
                      <a:pt x="6179145" y="467916"/>
                      <a:pt x="6128741" y="423863"/>
                    </a:cubicBezTo>
                    <a:cubicBezTo>
                      <a:pt x="6077941" y="379810"/>
                      <a:pt x="6052541" y="323652"/>
                      <a:pt x="6052541" y="255389"/>
                    </a:cubicBezTo>
                    <a:cubicBezTo>
                      <a:pt x="6052541" y="210542"/>
                      <a:pt x="6065539" y="168176"/>
                      <a:pt x="6091534" y="128290"/>
                    </a:cubicBezTo>
                    <a:cubicBezTo>
                      <a:pt x="6117529" y="88404"/>
                      <a:pt x="6156621" y="57051"/>
                      <a:pt x="6208811" y="34231"/>
                    </a:cubicBezTo>
                    <a:cubicBezTo>
                      <a:pt x="6261000" y="11410"/>
                      <a:pt x="6332537" y="0"/>
                      <a:pt x="6423421" y="0"/>
                    </a:cubicBezTo>
                    <a:close/>
                    <a:moveTo>
                      <a:pt x="5547121" y="0"/>
                    </a:moveTo>
                    <a:cubicBezTo>
                      <a:pt x="5658643" y="0"/>
                      <a:pt x="5743674" y="20737"/>
                      <a:pt x="5802212" y="62210"/>
                    </a:cubicBezTo>
                    <a:cubicBezTo>
                      <a:pt x="5860751" y="103684"/>
                      <a:pt x="5895577" y="169664"/>
                      <a:pt x="5906689" y="260152"/>
                    </a:cubicBezTo>
                    <a:lnTo>
                      <a:pt x="5652491" y="275035"/>
                    </a:lnTo>
                    <a:cubicBezTo>
                      <a:pt x="5645745" y="235744"/>
                      <a:pt x="5631556" y="207169"/>
                      <a:pt x="5609927" y="189310"/>
                    </a:cubicBezTo>
                    <a:cubicBezTo>
                      <a:pt x="5588297" y="171450"/>
                      <a:pt x="5558432" y="162521"/>
                      <a:pt x="5520332" y="162521"/>
                    </a:cubicBezTo>
                    <a:cubicBezTo>
                      <a:pt x="5488979" y="162521"/>
                      <a:pt x="5465365" y="169168"/>
                      <a:pt x="5449490" y="182463"/>
                    </a:cubicBezTo>
                    <a:cubicBezTo>
                      <a:pt x="5433615" y="195759"/>
                      <a:pt x="5425677" y="211931"/>
                      <a:pt x="5425677" y="230981"/>
                    </a:cubicBezTo>
                    <a:cubicBezTo>
                      <a:pt x="5425677" y="244872"/>
                      <a:pt x="5432226" y="257374"/>
                      <a:pt x="5445323" y="268486"/>
                    </a:cubicBezTo>
                    <a:cubicBezTo>
                      <a:pt x="5458022" y="279996"/>
                      <a:pt x="5488185" y="290711"/>
                      <a:pt x="5535810" y="300633"/>
                    </a:cubicBezTo>
                    <a:cubicBezTo>
                      <a:pt x="5653682" y="326033"/>
                      <a:pt x="5738117" y="351731"/>
                      <a:pt x="5789116" y="377726"/>
                    </a:cubicBezTo>
                    <a:cubicBezTo>
                      <a:pt x="5840114" y="403721"/>
                      <a:pt x="5877221" y="435967"/>
                      <a:pt x="5900439" y="474464"/>
                    </a:cubicBezTo>
                    <a:cubicBezTo>
                      <a:pt x="5923656" y="512961"/>
                      <a:pt x="5935265" y="556022"/>
                      <a:pt x="5935265" y="603647"/>
                    </a:cubicBezTo>
                    <a:cubicBezTo>
                      <a:pt x="5935265" y="659606"/>
                      <a:pt x="5919787" y="711200"/>
                      <a:pt x="5888830" y="758428"/>
                    </a:cubicBezTo>
                    <a:cubicBezTo>
                      <a:pt x="5857874" y="805656"/>
                      <a:pt x="5814615" y="841474"/>
                      <a:pt x="5759052" y="865882"/>
                    </a:cubicBezTo>
                    <a:cubicBezTo>
                      <a:pt x="5703490" y="890290"/>
                      <a:pt x="5633441" y="902494"/>
                      <a:pt x="5548907" y="902494"/>
                    </a:cubicBezTo>
                    <a:cubicBezTo>
                      <a:pt x="5400476" y="902494"/>
                      <a:pt x="5297685" y="873919"/>
                      <a:pt x="5240535" y="816769"/>
                    </a:cubicBezTo>
                    <a:cubicBezTo>
                      <a:pt x="5183385" y="759619"/>
                      <a:pt x="5151040" y="686991"/>
                      <a:pt x="5143499" y="598885"/>
                    </a:cubicBezTo>
                    <a:lnTo>
                      <a:pt x="5400079" y="582811"/>
                    </a:lnTo>
                    <a:cubicBezTo>
                      <a:pt x="5405635" y="624483"/>
                      <a:pt x="5416946" y="656233"/>
                      <a:pt x="5434012" y="678061"/>
                    </a:cubicBezTo>
                    <a:cubicBezTo>
                      <a:pt x="5461793" y="713383"/>
                      <a:pt x="5501480" y="731044"/>
                      <a:pt x="5553074" y="731044"/>
                    </a:cubicBezTo>
                    <a:cubicBezTo>
                      <a:pt x="5591571" y="731044"/>
                      <a:pt x="5621237" y="722015"/>
                      <a:pt x="5642073" y="703957"/>
                    </a:cubicBezTo>
                    <a:cubicBezTo>
                      <a:pt x="5662909" y="685899"/>
                      <a:pt x="5673327" y="664964"/>
                      <a:pt x="5673327" y="641152"/>
                    </a:cubicBezTo>
                    <a:cubicBezTo>
                      <a:pt x="5673327" y="618530"/>
                      <a:pt x="5663405" y="598289"/>
                      <a:pt x="5643562" y="580430"/>
                    </a:cubicBezTo>
                    <a:cubicBezTo>
                      <a:pt x="5623718" y="562571"/>
                      <a:pt x="5577680" y="545703"/>
                      <a:pt x="5505449" y="529828"/>
                    </a:cubicBezTo>
                    <a:cubicBezTo>
                      <a:pt x="5387180" y="503238"/>
                      <a:pt x="5302845" y="467916"/>
                      <a:pt x="5252441" y="423863"/>
                    </a:cubicBezTo>
                    <a:cubicBezTo>
                      <a:pt x="5201642" y="379810"/>
                      <a:pt x="5176241" y="323652"/>
                      <a:pt x="5176241" y="255389"/>
                    </a:cubicBezTo>
                    <a:cubicBezTo>
                      <a:pt x="5176241" y="210542"/>
                      <a:pt x="5189239" y="168176"/>
                      <a:pt x="5215234" y="128290"/>
                    </a:cubicBezTo>
                    <a:cubicBezTo>
                      <a:pt x="5241230" y="88404"/>
                      <a:pt x="5280322" y="57051"/>
                      <a:pt x="5332511" y="34231"/>
                    </a:cubicBezTo>
                    <a:cubicBezTo>
                      <a:pt x="5384700" y="11410"/>
                      <a:pt x="5456237" y="0"/>
                      <a:pt x="5547121" y="0"/>
                    </a:cubicBezTo>
                    <a:close/>
                    <a:moveTo>
                      <a:pt x="2299096" y="0"/>
                    </a:moveTo>
                    <a:cubicBezTo>
                      <a:pt x="2410618" y="0"/>
                      <a:pt x="2495648" y="20737"/>
                      <a:pt x="2554188" y="62210"/>
                    </a:cubicBezTo>
                    <a:cubicBezTo>
                      <a:pt x="2612727" y="103684"/>
                      <a:pt x="2647553" y="169664"/>
                      <a:pt x="2658665" y="260152"/>
                    </a:cubicBezTo>
                    <a:lnTo>
                      <a:pt x="2404467" y="275035"/>
                    </a:lnTo>
                    <a:cubicBezTo>
                      <a:pt x="2397720" y="235744"/>
                      <a:pt x="2383531" y="207169"/>
                      <a:pt x="2361902" y="189310"/>
                    </a:cubicBezTo>
                    <a:cubicBezTo>
                      <a:pt x="2340272" y="171450"/>
                      <a:pt x="2310407" y="162521"/>
                      <a:pt x="2272307" y="162521"/>
                    </a:cubicBezTo>
                    <a:cubicBezTo>
                      <a:pt x="2240954" y="162521"/>
                      <a:pt x="2217340" y="169168"/>
                      <a:pt x="2201465" y="182463"/>
                    </a:cubicBezTo>
                    <a:cubicBezTo>
                      <a:pt x="2185590" y="195759"/>
                      <a:pt x="2177653" y="211931"/>
                      <a:pt x="2177653" y="230981"/>
                    </a:cubicBezTo>
                    <a:cubicBezTo>
                      <a:pt x="2177653" y="244872"/>
                      <a:pt x="2184201" y="257374"/>
                      <a:pt x="2197298" y="268486"/>
                    </a:cubicBezTo>
                    <a:cubicBezTo>
                      <a:pt x="2209998" y="279996"/>
                      <a:pt x="2240160" y="290711"/>
                      <a:pt x="2287785" y="300633"/>
                    </a:cubicBezTo>
                    <a:cubicBezTo>
                      <a:pt x="2405657" y="326033"/>
                      <a:pt x="2490092" y="351731"/>
                      <a:pt x="2541091" y="377726"/>
                    </a:cubicBezTo>
                    <a:cubicBezTo>
                      <a:pt x="2592089" y="403721"/>
                      <a:pt x="2629197" y="435967"/>
                      <a:pt x="2652414" y="474464"/>
                    </a:cubicBezTo>
                    <a:cubicBezTo>
                      <a:pt x="2675631" y="512961"/>
                      <a:pt x="2687240" y="556022"/>
                      <a:pt x="2687240" y="603647"/>
                    </a:cubicBezTo>
                    <a:cubicBezTo>
                      <a:pt x="2687240" y="659606"/>
                      <a:pt x="2671762" y="711200"/>
                      <a:pt x="2640806" y="758428"/>
                    </a:cubicBezTo>
                    <a:cubicBezTo>
                      <a:pt x="2609849" y="805656"/>
                      <a:pt x="2566590" y="841474"/>
                      <a:pt x="2511027" y="865882"/>
                    </a:cubicBezTo>
                    <a:cubicBezTo>
                      <a:pt x="2455465" y="890290"/>
                      <a:pt x="2385417" y="902494"/>
                      <a:pt x="2300882" y="902494"/>
                    </a:cubicBezTo>
                    <a:cubicBezTo>
                      <a:pt x="2152451" y="902494"/>
                      <a:pt x="2049660" y="873919"/>
                      <a:pt x="1992510" y="816769"/>
                    </a:cubicBezTo>
                    <a:cubicBezTo>
                      <a:pt x="1935360" y="759619"/>
                      <a:pt x="1903015" y="686991"/>
                      <a:pt x="1895475" y="598885"/>
                    </a:cubicBezTo>
                    <a:lnTo>
                      <a:pt x="2152054" y="582811"/>
                    </a:lnTo>
                    <a:cubicBezTo>
                      <a:pt x="2157610" y="624483"/>
                      <a:pt x="2168921" y="656233"/>
                      <a:pt x="2185987" y="678061"/>
                    </a:cubicBezTo>
                    <a:cubicBezTo>
                      <a:pt x="2213768" y="713383"/>
                      <a:pt x="2253456" y="731044"/>
                      <a:pt x="2305049" y="731044"/>
                    </a:cubicBezTo>
                    <a:cubicBezTo>
                      <a:pt x="2343546" y="731044"/>
                      <a:pt x="2373213" y="722015"/>
                      <a:pt x="2394049" y="703957"/>
                    </a:cubicBezTo>
                    <a:cubicBezTo>
                      <a:pt x="2414885" y="685899"/>
                      <a:pt x="2425302" y="664964"/>
                      <a:pt x="2425302" y="641152"/>
                    </a:cubicBezTo>
                    <a:cubicBezTo>
                      <a:pt x="2425302" y="618530"/>
                      <a:pt x="2415381" y="598289"/>
                      <a:pt x="2395537" y="580430"/>
                    </a:cubicBezTo>
                    <a:cubicBezTo>
                      <a:pt x="2375693" y="562571"/>
                      <a:pt x="2329655" y="545703"/>
                      <a:pt x="2257424" y="529828"/>
                    </a:cubicBezTo>
                    <a:cubicBezTo>
                      <a:pt x="2139156" y="503238"/>
                      <a:pt x="2054820" y="467916"/>
                      <a:pt x="2004417" y="423863"/>
                    </a:cubicBezTo>
                    <a:cubicBezTo>
                      <a:pt x="1953617" y="379810"/>
                      <a:pt x="1928217" y="323652"/>
                      <a:pt x="1928217" y="255389"/>
                    </a:cubicBezTo>
                    <a:cubicBezTo>
                      <a:pt x="1928217" y="210542"/>
                      <a:pt x="1941214" y="168176"/>
                      <a:pt x="1967210" y="128290"/>
                    </a:cubicBezTo>
                    <a:cubicBezTo>
                      <a:pt x="1993205" y="88404"/>
                      <a:pt x="2032297" y="57051"/>
                      <a:pt x="2084486" y="34231"/>
                    </a:cubicBezTo>
                    <a:cubicBezTo>
                      <a:pt x="2136675" y="11410"/>
                      <a:pt x="2208212" y="0"/>
                      <a:pt x="2299096" y="0"/>
                    </a:cubicBezTo>
                    <a:close/>
                  </a:path>
                </a:pathLst>
              </a:custGeom>
              <a:solidFill>
                <a:srgbClr val="92D3EA">
                  <a:alpha val="6000"/>
                </a:srgb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zh-CN" altLang="en-US" sz="9600" dirty="0">
                  <a:solidFill>
                    <a:srgbClr val="92D3EA"/>
                  </a:solidFill>
                  <a:latin typeface="Arial Black" panose="020B0A04020102020204" pitchFamily="34" charset="0"/>
                </a:endParaRPr>
              </a:p>
            </p:txBody>
          </p:sp>
        </p:grpSp>
      </p:grpSp>
      <p:sp>
        <p:nvSpPr>
          <p:cNvPr id="18" name="文本框 17"/>
          <p:cNvSpPr txBox="1"/>
          <p:nvPr/>
        </p:nvSpPr>
        <p:spPr>
          <a:xfrm>
            <a:off x="2994026" y="2737348"/>
            <a:ext cx="2644775" cy="769441"/>
          </a:xfrm>
          <a:prstGeom prst="rect">
            <a:avLst/>
          </a:prstGeom>
          <a:noFill/>
        </p:spPr>
        <p:txBody>
          <a:bodyPr wrap="square" rtlCol="0">
            <a:spAutoFit/>
          </a:bodyPr>
          <a:lstStyle/>
          <a:p>
            <a:pPr algn="l"/>
            <a:r>
              <a:rPr lang="zh-CN" altLang="en-US" sz="4400" b="1" dirty="0">
                <a:solidFill>
                  <a:schemeClr val="accent6">
                    <a:lumMod val="75000"/>
                  </a:schemeClr>
                </a:solidFill>
                <a:latin typeface="微软雅黑" panose="020B0503020204020204" pitchFamily="34" charset="-122"/>
                <a:ea typeface="微软雅黑" panose="020B0503020204020204" pitchFamily="34" charset="-122"/>
              </a:rPr>
              <a:t>感谢聆听</a:t>
            </a:r>
          </a:p>
        </p:txBody>
      </p:sp>
      <p:sp>
        <p:nvSpPr>
          <p:cNvPr id="19" name="文本框 18"/>
          <p:cNvSpPr txBox="1"/>
          <p:nvPr/>
        </p:nvSpPr>
        <p:spPr>
          <a:xfrm>
            <a:off x="3023394" y="3489753"/>
            <a:ext cx="4672807" cy="954107"/>
          </a:xfrm>
          <a:prstGeom prst="rect">
            <a:avLst/>
          </a:prstGeom>
          <a:noFill/>
        </p:spPr>
        <p:txBody>
          <a:bodyPr wrap="square" rtlCol="0">
            <a:spAutoFit/>
          </a:bodyPr>
          <a:lstStyle/>
          <a:p>
            <a:r>
              <a:rPr lang="zh-CN" altLang="en-US" sz="1400" dirty="0">
                <a:solidFill>
                  <a:schemeClr val="bg1">
                    <a:lumMod val="65000"/>
                  </a:schemeClr>
                </a:solidFill>
                <a:latin typeface="Arial" panose="020B0604020202020204" pitchFamily="34" charset="0"/>
                <a:cs typeface="Arial" panose="020B0604020202020204" pitchFamily="34" charset="0"/>
              </a:rPr>
              <a:t>请在此输入内容请在此输入内容请在此输入内容请在此输入内容请在此输入内容请在此输入内容请在此输入内容请在此输入内容请在此输入内容</a:t>
            </a:r>
          </a:p>
          <a:p>
            <a:endParaRPr lang="zh-CN" altLang="en-US" sz="1400" dirty="0">
              <a:solidFill>
                <a:schemeClr val="bg1">
                  <a:lumMod val="6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anim calcmode="lin" valueType="num">
                                      <p:cBhvr>
                                        <p:cTn id="12" dur="750" fill="hold"/>
                                        <p:tgtEl>
                                          <p:spTgt spid="18"/>
                                        </p:tgtEl>
                                        <p:attrNameLst>
                                          <p:attrName>ppt_x</p:attrName>
                                        </p:attrNameLst>
                                      </p:cBhvr>
                                      <p:tavLst>
                                        <p:tav tm="0">
                                          <p:val>
                                            <p:strVal val="#ppt_x"/>
                                          </p:val>
                                        </p:tav>
                                        <p:tav tm="100000">
                                          <p:val>
                                            <p:strVal val="#ppt_x"/>
                                          </p:val>
                                        </p:tav>
                                      </p:tavLst>
                                    </p:anim>
                                    <p:anim calcmode="lin" valueType="num">
                                      <p:cBhvr>
                                        <p:cTn id="13" dur="75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975"/>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8878528" y="344131"/>
            <a:ext cx="3323304" cy="4542503"/>
          </a:xfrm>
          <a:prstGeom prst="rect">
            <a:avLst/>
          </a:prstGeom>
        </p:spPr>
      </p:pic>
      <p:pic>
        <p:nvPicPr>
          <p:cNvPr id="5" name="图片 4"/>
          <p:cNvPicPr>
            <a:picLocks noChangeAspect="1"/>
          </p:cNvPicPr>
          <p:nvPr/>
        </p:nvPicPr>
        <p:blipFill>
          <a:blip r:embed="rId4"/>
          <a:stretch>
            <a:fillRect/>
          </a:stretch>
        </p:blipFill>
        <p:spPr>
          <a:xfrm rot="5400000">
            <a:off x="2664861" y="-2669141"/>
            <a:ext cx="6862281" cy="12192001"/>
          </a:xfrm>
          <a:prstGeom prst="rect">
            <a:avLst/>
          </a:prstGeom>
        </p:spPr>
      </p:pic>
      <p:pic>
        <p:nvPicPr>
          <p:cNvPr id="3" name="图片 2"/>
          <p:cNvPicPr>
            <a:picLocks noChangeAspect="1"/>
          </p:cNvPicPr>
          <p:nvPr/>
        </p:nvPicPr>
        <p:blipFill rotWithShape="1">
          <a:blip r:embed="rId5" cstate="screen"/>
          <a:srcRect/>
          <a:stretch>
            <a:fillRect/>
          </a:stretch>
        </p:blipFill>
        <p:spPr>
          <a:xfrm>
            <a:off x="5997677" y="4778478"/>
            <a:ext cx="6194323" cy="2079523"/>
          </a:xfrm>
          <a:prstGeom prst="rect">
            <a:avLst/>
          </a:prstGeom>
        </p:spPr>
      </p:pic>
      <p:pic>
        <p:nvPicPr>
          <p:cNvPr id="9" name="图片 8"/>
          <p:cNvPicPr>
            <a:picLocks noChangeAspect="1"/>
          </p:cNvPicPr>
          <p:nvPr/>
        </p:nvPicPr>
        <p:blipFill rotWithShape="1">
          <a:blip r:embed="rId6" cstate="screen"/>
          <a:srcRect l="14558" t="11153" r="15257" b="10143"/>
          <a:stretch>
            <a:fillRect/>
          </a:stretch>
        </p:blipFill>
        <p:spPr>
          <a:xfrm rot="5400000">
            <a:off x="2711137" y="1498601"/>
            <a:ext cx="2820028" cy="3162300"/>
          </a:xfrm>
          <a:prstGeom prst="rect">
            <a:avLst/>
          </a:prstGeom>
        </p:spPr>
      </p:pic>
      <p:pic>
        <p:nvPicPr>
          <p:cNvPr id="10" name="图片 9"/>
          <p:cNvPicPr>
            <a:picLocks noChangeAspect="1"/>
          </p:cNvPicPr>
          <p:nvPr/>
        </p:nvPicPr>
        <p:blipFill rotWithShape="1">
          <a:blip r:embed="rId7" cstate="screen"/>
          <a:srcRect/>
          <a:stretch>
            <a:fillRect/>
          </a:stretch>
        </p:blipFill>
        <p:spPr>
          <a:xfrm rot="5400000">
            <a:off x="2997201" y="1819385"/>
            <a:ext cx="2247900" cy="2520732"/>
          </a:xfrm>
          <a:prstGeom prst="rect">
            <a:avLst/>
          </a:prstGeom>
        </p:spPr>
      </p:pic>
      <p:sp>
        <p:nvSpPr>
          <p:cNvPr id="7" name="文本框 6"/>
          <p:cNvSpPr txBox="1"/>
          <p:nvPr/>
        </p:nvSpPr>
        <p:spPr>
          <a:xfrm>
            <a:off x="3180225" y="2664253"/>
            <a:ext cx="1881852" cy="830997"/>
          </a:xfrm>
          <a:prstGeom prst="rect">
            <a:avLst/>
          </a:prstGeom>
          <a:noFill/>
        </p:spPr>
        <p:txBody>
          <a:bodyPr wrap="square" rtlCol="0">
            <a:spAutoFit/>
          </a:bodyPr>
          <a:lstStyle/>
          <a:p>
            <a:pPr algn="l"/>
            <a:r>
              <a:rPr lang="en-US" altLang="zh-CN" sz="4800" b="1" dirty="0">
                <a:solidFill>
                  <a:srgbClr val="E46C0A"/>
                </a:solidFill>
                <a:latin typeface="微软雅黑" panose="020B0503020204020204" pitchFamily="34" charset="-122"/>
                <a:ea typeface="微软雅黑" panose="020B0503020204020204" pitchFamily="34" charset="-122"/>
              </a:rPr>
              <a:t>Part1</a:t>
            </a:r>
            <a:endParaRPr lang="zh-CN" altLang="en-US" sz="4800" b="1" dirty="0">
              <a:solidFill>
                <a:srgbClr val="E46C0A"/>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823566" y="2807714"/>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工作概述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eelOff"/>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out)">
                                      <p:cBhvr>
                                        <p:cTn id="18" dur="1000"/>
                                        <p:tgtEl>
                                          <p:spTgt spid="9"/>
                                        </p:tgtEl>
                                      </p:cBhvr>
                                    </p:animEffect>
                                  </p:childTnLst>
                                </p:cTn>
                              </p:par>
                              <p:par>
                                <p:cTn id="19" presetID="21" presetClass="entr" presetSubtype="1" fill="hold" nodeType="withEffect">
                                  <p:stCondLst>
                                    <p:cond delay="75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1000"/>
                                        <p:tgtEl>
                                          <p:spTgt spid="10"/>
                                        </p:tgtEl>
                                      </p:cBhvr>
                                    </p:animEffect>
                                  </p:childTnLst>
                                </p:cTn>
                              </p:par>
                              <p:par>
                                <p:cTn id="22" presetID="8" presetClass="emph" presetSubtype="0" fill="hold" nodeType="withEffect">
                                  <p:stCondLst>
                                    <p:cond delay="750"/>
                                  </p:stCondLst>
                                  <p:childTnLst>
                                    <p:animRot by="-21600000">
                                      <p:cBhvr>
                                        <p:cTn id="23" dur="1000" fill="hold"/>
                                        <p:tgtEl>
                                          <p:spTgt spid="10"/>
                                        </p:tgtEl>
                                        <p:attrNameLst>
                                          <p:attrName>r</p:attrName>
                                        </p:attrNameLst>
                                      </p:cBhvr>
                                    </p:animRo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750"/>
                                        <p:tgtEl>
                                          <p:spTgt spid="7"/>
                                        </p:tgtEl>
                                      </p:cBhvr>
                                    </p:animEffect>
                                  </p:childTnLst>
                                </p:cTn>
                              </p:par>
                            </p:childTnLst>
                          </p:cTn>
                        </p:par>
                        <p:par>
                          <p:cTn id="28" fill="hold">
                            <p:stCondLst>
                              <p:cond delay="3000"/>
                            </p:stCondLst>
                            <p:childTnLst>
                              <p:par>
                                <p:cTn id="29" presetID="42"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23" name="组合 22"/>
          <p:cNvGrpSpPr/>
          <p:nvPr/>
        </p:nvGrpSpPr>
        <p:grpSpPr>
          <a:xfrm>
            <a:off x="5143706"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工作概述</a:t>
              </a:r>
            </a:p>
          </p:txBody>
        </p:sp>
        <p:cxnSp>
          <p:nvCxnSpPr>
            <p:cNvPr id="6" name="直接连接符 5"/>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grpSp>
        <p:nvGrpSpPr>
          <p:cNvPr id="77" name="Group 79"/>
          <p:cNvGrpSpPr/>
          <p:nvPr/>
        </p:nvGrpSpPr>
        <p:grpSpPr>
          <a:xfrm>
            <a:off x="2748241" y="2751469"/>
            <a:ext cx="1454777" cy="214051"/>
            <a:chOff x="2633940" y="3037217"/>
            <a:chExt cx="1454777" cy="214051"/>
          </a:xfrm>
        </p:grpSpPr>
        <p:sp>
          <p:nvSpPr>
            <p:cNvPr id="78" name="Freeform 5"/>
            <p:cNvSpPr/>
            <p:nvPr/>
          </p:nvSpPr>
          <p:spPr bwMode="auto">
            <a:xfrm>
              <a:off x="2633940" y="3123094"/>
              <a:ext cx="1226628" cy="28198"/>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0" y="0"/>
                    <a:pt x="0" y="1"/>
                    <a:pt x="0" y="1"/>
                  </a:cubicBezTo>
                  <a:cubicBezTo>
                    <a:pt x="0" y="2"/>
                    <a:pt x="0" y="2"/>
                    <a:pt x="1" y="2"/>
                  </a:cubicBezTo>
                  <a:cubicBezTo>
                    <a:pt x="86" y="2"/>
                    <a:pt x="86" y="2"/>
                    <a:pt x="86" y="2"/>
                  </a:cubicBezTo>
                  <a:cubicBezTo>
                    <a:pt x="86" y="2"/>
                    <a:pt x="86" y="2"/>
                    <a:pt x="86" y="1"/>
                  </a:cubicBezTo>
                  <a:cubicBezTo>
                    <a:pt x="86" y="1"/>
                    <a:pt x="86" y="1"/>
                    <a:pt x="86" y="0"/>
                  </a:cubicBezTo>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9" name="Freeform 6"/>
            <p:cNvSpPr/>
            <p:nvPr/>
          </p:nvSpPr>
          <p:spPr bwMode="auto">
            <a:xfrm>
              <a:off x="3860567" y="3037217"/>
              <a:ext cx="228150" cy="214051"/>
            </a:xfrm>
            <a:custGeom>
              <a:avLst/>
              <a:gdLst>
                <a:gd name="T0" fmla="*/ 8 w 16"/>
                <a:gd name="T1" fmla="*/ 0 h 15"/>
                <a:gd name="T2" fmla="*/ 0 w 16"/>
                <a:gd name="T3" fmla="*/ 6 h 15"/>
                <a:gd name="T4" fmla="*/ 0 w 16"/>
                <a:gd name="T5" fmla="*/ 7 h 15"/>
                <a:gd name="T6" fmla="*/ 0 w 16"/>
                <a:gd name="T7" fmla="*/ 8 h 15"/>
                <a:gd name="T8" fmla="*/ 8 w 16"/>
                <a:gd name="T9" fmla="*/ 15 h 15"/>
                <a:gd name="T10" fmla="*/ 16 w 16"/>
                <a:gd name="T11" fmla="*/ 7 h 15"/>
                <a:gd name="T12" fmla="*/ 8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0"/>
                  </a:moveTo>
                  <a:cubicBezTo>
                    <a:pt x="4" y="0"/>
                    <a:pt x="1" y="3"/>
                    <a:pt x="0" y="6"/>
                  </a:cubicBezTo>
                  <a:cubicBezTo>
                    <a:pt x="0" y="7"/>
                    <a:pt x="0" y="7"/>
                    <a:pt x="0" y="7"/>
                  </a:cubicBezTo>
                  <a:cubicBezTo>
                    <a:pt x="0" y="8"/>
                    <a:pt x="0" y="8"/>
                    <a:pt x="0" y="8"/>
                  </a:cubicBezTo>
                  <a:cubicBezTo>
                    <a:pt x="1" y="12"/>
                    <a:pt x="4" y="15"/>
                    <a:pt x="8" y="15"/>
                  </a:cubicBezTo>
                  <a:cubicBezTo>
                    <a:pt x="12" y="15"/>
                    <a:pt x="16" y="12"/>
                    <a:pt x="16" y="7"/>
                  </a:cubicBezTo>
                  <a:cubicBezTo>
                    <a:pt x="16" y="3"/>
                    <a:pt x="12" y="0"/>
                    <a:pt x="8" y="0"/>
                  </a:cubicBezTo>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80" name="Group 78"/>
          <p:cNvGrpSpPr/>
          <p:nvPr/>
        </p:nvGrpSpPr>
        <p:grpSpPr>
          <a:xfrm>
            <a:off x="1906133" y="1813231"/>
            <a:ext cx="1454779" cy="228150"/>
            <a:chOff x="1791834" y="2098981"/>
            <a:chExt cx="1454778" cy="228150"/>
          </a:xfrm>
        </p:grpSpPr>
        <p:sp>
          <p:nvSpPr>
            <p:cNvPr id="81" name="Freeform 7"/>
            <p:cNvSpPr/>
            <p:nvPr/>
          </p:nvSpPr>
          <p:spPr bwMode="auto">
            <a:xfrm>
              <a:off x="1791834" y="2198957"/>
              <a:ext cx="1226628" cy="28198"/>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1" y="0"/>
                    <a:pt x="0" y="1"/>
                    <a:pt x="0" y="1"/>
                  </a:cubicBezTo>
                  <a:cubicBezTo>
                    <a:pt x="0" y="2"/>
                    <a:pt x="1" y="2"/>
                    <a:pt x="1" y="2"/>
                  </a:cubicBezTo>
                  <a:cubicBezTo>
                    <a:pt x="86" y="2"/>
                    <a:pt x="86" y="2"/>
                    <a:pt x="86" y="2"/>
                  </a:cubicBezTo>
                  <a:cubicBezTo>
                    <a:pt x="86" y="2"/>
                    <a:pt x="86" y="1"/>
                    <a:pt x="86" y="1"/>
                  </a:cubicBezTo>
                  <a:cubicBezTo>
                    <a:pt x="86" y="1"/>
                    <a:pt x="86" y="0"/>
                    <a:pt x="86" y="0"/>
                  </a:cubicBezTo>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2" name="Freeform 8"/>
            <p:cNvSpPr/>
            <p:nvPr/>
          </p:nvSpPr>
          <p:spPr bwMode="auto">
            <a:xfrm>
              <a:off x="3018462" y="2098981"/>
              <a:ext cx="228150" cy="228150"/>
            </a:xfrm>
            <a:custGeom>
              <a:avLst/>
              <a:gdLst>
                <a:gd name="T0" fmla="*/ 8 w 16"/>
                <a:gd name="T1" fmla="*/ 0 h 16"/>
                <a:gd name="T2" fmla="*/ 0 w 16"/>
                <a:gd name="T3" fmla="*/ 7 h 16"/>
                <a:gd name="T4" fmla="*/ 0 w 16"/>
                <a:gd name="T5" fmla="*/ 8 h 16"/>
                <a:gd name="T6" fmla="*/ 0 w 16"/>
                <a:gd name="T7" fmla="*/ 9 h 16"/>
                <a:gd name="T8" fmla="*/ 8 w 16"/>
                <a:gd name="T9" fmla="*/ 16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4" y="0"/>
                    <a:pt x="1" y="3"/>
                    <a:pt x="0" y="7"/>
                  </a:cubicBezTo>
                  <a:cubicBezTo>
                    <a:pt x="0" y="7"/>
                    <a:pt x="0" y="8"/>
                    <a:pt x="0" y="8"/>
                  </a:cubicBezTo>
                  <a:cubicBezTo>
                    <a:pt x="0" y="8"/>
                    <a:pt x="0" y="9"/>
                    <a:pt x="0" y="9"/>
                  </a:cubicBezTo>
                  <a:cubicBezTo>
                    <a:pt x="1" y="13"/>
                    <a:pt x="4" y="16"/>
                    <a:pt x="8" y="16"/>
                  </a:cubicBezTo>
                  <a:cubicBezTo>
                    <a:pt x="12" y="16"/>
                    <a:pt x="16" y="12"/>
                    <a:pt x="16" y="8"/>
                  </a:cubicBezTo>
                  <a:cubicBezTo>
                    <a:pt x="16" y="4"/>
                    <a:pt x="12" y="0"/>
                    <a:pt x="8" y="0"/>
                  </a:cubicBezTo>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83" name="Group 81"/>
          <p:cNvGrpSpPr/>
          <p:nvPr/>
        </p:nvGrpSpPr>
        <p:grpSpPr>
          <a:xfrm>
            <a:off x="2804638" y="4657420"/>
            <a:ext cx="1440679" cy="214051"/>
            <a:chOff x="2690336" y="4943168"/>
            <a:chExt cx="1440679" cy="214051"/>
          </a:xfrm>
        </p:grpSpPr>
        <p:sp>
          <p:nvSpPr>
            <p:cNvPr id="84" name="Freeform 9"/>
            <p:cNvSpPr/>
            <p:nvPr/>
          </p:nvSpPr>
          <p:spPr bwMode="auto">
            <a:xfrm>
              <a:off x="2690336" y="5029045"/>
              <a:ext cx="1227909" cy="28198"/>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0" y="0"/>
                    <a:pt x="0" y="1"/>
                    <a:pt x="0" y="1"/>
                  </a:cubicBezTo>
                  <a:cubicBezTo>
                    <a:pt x="0" y="2"/>
                    <a:pt x="0" y="2"/>
                    <a:pt x="1" y="2"/>
                  </a:cubicBezTo>
                  <a:cubicBezTo>
                    <a:pt x="86" y="2"/>
                    <a:pt x="86" y="2"/>
                    <a:pt x="86" y="2"/>
                  </a:cubicBezTo>
                  <a:cubicBezTo>
                    <a:pt x="86" y="2"/>
                    <a:pt x="86" y="2"/>
                    <a:pt x="86" y="1"/>
                  </a:cubicBezTo>
                  <a:cubicBezTo>
                    <a:pt x="86" y="1"/>
                    <a:pt x="86" y="1"/>
                    <a:pt x="86" y="0"/>
                  </a:cubicBezTo>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5" name="Freeform 10"/>
            <p:cNvSpPr/>
            <p:nvPr/>
          </p:nvSpPr>
          <p:spPr bwMode="auto">
            <a:xfrm>
              <a:off x="3918246" y="4943168"/>
              <a:ext cx="212769" cy="214051"/>
            </a:xfrm>
            <a:custGeom>
              <a:avLst/>
              <a:gdLst>
                <a:gd name="T0" fmla="*/ 8 w 15"/>
                <a:gd name="T1" fmla="*/ 0 h 15"/>
                <a:gd name="T2" fmla="*/ 0 w 15"/>
                <a:gd name="T3" fmla="*/ 6 h 15"/>
                <a:gd name="T4" fmla="*/ 0 w 15"/>
                <a:gd name="T5" fmla="*/ 7 h 15"/>
                <a:gd name="T6" fmla="*/ 0 w 15"/>
                <a:gd name="T7" fmla="*/ 8 h 15"/>
                <a:gd name="T8" fmla="*/ 8 w 15"/>
                <a:gd name="T9" fmla="*/ 15 h 15"/>
                <a:gd name="T10" fmla="*/ 15 w 15"/>
                <a:gd name="T11" fmla="*/ 7 h 15"/>
                <a:gd name="T12" fmla="*/ 8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8" y="0"/>
                  </a:moveTo>
                  <a:cubicBezTo>
                    <a:pt x="4" y="0"/>
                    <a:pt x="1" y="2"/>
                    <a:pt x="0" y="6"/>
                  </a:cubicBezTo>
                  <a:cubicBezTo>
                    <a:pt x="0" y="7"/>
                    <a:pt x="0" y="7"/>
                    <a:pt x="0" y="7"/>
                  </a:cubicBezTo>
                  <a:cubicBezTo>
                    <a:pt x="0" y="8"/>
                    <a:pt x="0" y="8"/>
                    <a:pt x="0" y="8"/>
                  </a:cubicBezTo>
                  <a:cubicBezTo>
                    <a:pt x="1" y="12"/>
                    <a:pt x="4" y="15"/>
                    <a:pt x="8" y="15"/>
                  </a:cubicBezTo>
                  <a:cubicBezTo>
                    <a:pt x="12" y="15"/>
                    <a:pt x="15" y="11"/>
                    <a:pt x="15" y="7"/>
                  </a:cubicBezTo>
                  <a:cubicBezTo>
                    <a:pt x="15" y="3"/>
                    <a:pt x="12" y="0"/>
                    <a:pt x="8" y="0"/>
                  </a:cubicBezTo>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86" name="Group 82"/>
          <p:cNvGrpSpPr/>
          <p:nvPr/>
        </p:nvGrpSpPr>
        <p:grpSpPr>
          <a:xfrm>
            <a:off x="1906133" y="5553358"/>
            <a:ext cx="1454779" cy="214051"/>
            <a:chOff x="1791834" y="5839106"/>
            <a:chExt cx="1454778" cy="214051"/>
          </a:xfrm>
        </p:grpSpPr>
        <p:sp>
          <p:nvSpPr>
            <p:cNvPr id="87" name="Freeform 11"/>
            <p:cNvSpPr/>
            <p:nvPr/>
          </p:nvSpPr>
          <p:spPr bwMode="auto">
            <a:xfrm>
              <a:off x="1791834" y="5939082"/>
              <a:ext cx="1226628" cy="28198"/>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1" y="0"/>
                    <a:pt x="0" y="0"/>
                    <a:pt x="0" y="1"/>
                  </a:cubicBezTo>
                  <a:cubicBezTo>
                    <a:pt x="0" y="1"/>
                    <a:pt x="1" y="2"/>
                    <a:pt x="1" y="2"/>
                  </a:cubicBezTo>
                  <a:cubicBezTo>
                    <a:pt x="86" y="2"/>
                    <a:pt x="86" y="2"/>
                    <a:pt x="86" y="2"/>
                  </a:cubicBezTo>
                  <a:cubicBezTo>
                    <a:pt x="86" y="1"/>
                    <a:pt x="86" y="1"/>
                    <a:pt x="86" y="1"/>
                  </a:cubicBezTo>
                  <a:cubicBezTo>
                    <a:pt x="86" y="0"/>
                    <a:pt x="86" y="0"/>
                    <a:pt x="86" y="0"/>
                  </a:cubicBezTo>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8" name="Freeform 12"/>
            <p:cNvSpPr/>
            <p:nvPr/>
          </p:nvSpPr>
          <p:spPr bwMode="auto">
            <a:xfrm>
              <a:off x="3018462" y="5839106"/>
              <a:ext cx="228150" cy="214051"/>
            </a:xfrm>
            <a:custGeom>
              <a:avLst/>
              <a:gdLst>
                <a:gd name="T0" fmla="*/ 8 w 16"/>
                <a:gd name="T1" fmla="*/ 0 h 15"/>
                <a:gd name="T2" fmla="*/ 0 w 16"/>
                <a:gd name="T3" fmla="*/ 7 h 15"/>
                <a:gd name="T4" fmla="*/ 0 w 16"/>
                <a:gd name="T5" fmla="*/ 8 h 15"/>
                <a:gd name="T6" fmla="*/ 0 w 16"/>
                <a:gd name="T7" fmla="*/ 9 h 15"/>
                <a:gd name="T8" fmla="*/ 8 w 16"/>
                <a:gd name="T9" fmla="*/ 15 h 15"/>
                <a:gd name="T10" fmla="*/ 16 w 16"/>
                <a:gd name="T11" fmla="*/ 8 h 15"/>
                <a:gd name="T12" fmla="*/ 8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0"/>
                  </a:moveTo>
                  <a:cubicBezTo>
                    <a:pt x="4" y="0"/>
                    <a:pt x="1" y="3"/>
                    <a:pt x="0" y="7"/>
                  </a:cubicBezTo>
                  <a:cubicBezTo>
                    <a:pt x="0" y="7"/>
                    <a:pt x="0" y="7"/>
                    <a:pt x="0" y="8"/>
                  </a:cubicBezTo>
                  <a:cubicBezTo>
                    <a:pt x="0" y="8"/>
                    <a:pt x="0" y="8"/>
                    <a:pt x="0" y="9"/>
                  </a:cubicBezTo>
                  <a:cubicBezTo>
                    <a:pt x="1" y="13"/>
                    <a:pt x="4" y="15"/>
                    <a:pt x="8" y="15"/>
                  </a:cubicBezTo>
                  <a:cubicBezTo>
                    <a:pt x="12" y="15"/>
                    <a:pt x="16" y="12"/>
                    <a:pt x="16" y="8"/>
                  </a:cubicBezTo>
                  <a:cubicBezTo>
                    <a:pt x="16" y="4"/>
                    <a:pt x="12" y="0"/>
                    <a:pt x="8" y="0"/>
                  </a:cubicBezTo>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89" name="Group 80"/>
          <p:cNvGrpSpPr/>
          <p:nvPr/>
        </p:nvGrpSpPr>
        <p:grpSpPr>
          <a:xfrm>
            <a:off x="1906133" y="3719185"/>
            <a:ext cx="1454779" cy="212769"/>
            <a:chOff x="1791834" y="4004933"/>
            <a:chExt cx="1454778" cy="212769"/>
          </a:xfrm>
        </p:grpSpPr>
        <p:sp>
          <p:nvSpPr>
            <p:cNvPr id="90" name="Freeform 13"/>
            <p:cNvSpPr/>
            <p:nvPr/>
          </p:nvSpPr>
          <p:spPr bwMode="auto">
            <a:xfrm>
              <a:off x="1791834" y="4104909"/>
              <a:ext cx="1226628" cy="28198"/>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1" y="0"/>
                    <a:pt x="0" y="0"/>
                    <a:pt x="0" y="1"/>
                  </a:cubicBezTo>
                  <a:cubicBezTo>
                    <a:pt x="0" y="1"/>
                    <a:pt x="1" y="2"/>
                    <a:pt x="1" y="2"/>
                  </a:cubicBezTo>
                  <a:cubicBezTo>
                    <a:pt x="86" y="2"/>
                    <a:pt x="86" y="2"/>
                    <a:pt x="86" y="2"/>
                  </a:cubicBezTo>
                  <a:cubicBezTo>
                    <a:pt x="86" y="1"/>
                    <a:pt x="86" y="1"/>
                    <a:pt x="86" y="1"/>
                  </a:cubicBezTo>
                  <a:cubicBezTo>
                    <a:pt x="86" y="0"/>
                    <a:pt x="86" y="0"/>
                    <a:pt x="86" y="0"/>
                  </a:cubicBezTo>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1" name="Freeform 14"/>
            <p:cNvSpPr/>
            <p:nvPr/>
          </p:nvSpPr>
          <p:spPr bwMode="auto">
            <a:xfrm>
              <a:off x="3018462" y="4004933"/>
              <a:ext cx="228150" cy="212769"/>
            </a:xfrm>
            <a:custGeom>
              <a:avLst/>
              <a:gdLst>
                <a:gd name="T0" fmla="*/ 8 w 16"/>
                <a:gd name="T1" fmla="*/ 0 h 15"/>
                <a:gd name="T2" fmla="*/ 0 w 16"/>
                <a:gd name="T3" fmla="*/ 7 h 15"/>
                <a:gd name="T4" fmla="*/ 0 w 16"/>
                <a:gd name="T5" fmla="*/ 8 h 15"/>
                <a:gd name="T6" fmla="*/ 0 w 16"/>
                <a:gd name="T7" fmla="*/ 9 h 15"/>
                <a:gd name="T8" fmla="*/ 8 w 16"/>
                <a:gd name="T9" fmla="*/ 15 h 15"/>
                <a:gd name="T10" fmla="*/ 16 w 16"/>
                <a:gd name="T11" fmla="*/ 8 h 15"/>
                <a:gd name="T12" fmla="*/ 8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0"/>
                  </a:moveTo>
                  <a:cubicBezTo>
                    <a:pt x="4" y="0"/>
                    <a:pt x="1" y="3"/>
                    <a:pt x="0" y="7"/>
                  </a:cubicBezTo>
                  <a:cubicBezTo>
                    <a:pt x="0" y="7"/>
                    <a:pt x="0" y="7"/>
                    <a:pt x="0" y="8"/>
                  </a:cubicBezTo>
                  <a:cubicBezTo>
                    <a:pt x="0" y="8"/>
                    <a:pt x="0" y="8"/>
                    <a:pt x="0" y="9"/>
                  </a:cubicBezTo>
                  <a:cubicBezTo>
                    <a:pt x="1" y="12"/>
                    <a:pt x="4" y="15"/>
                    <a:pt x="8" y="15"/>
                  </a:cubicBezTo>
                  <a:cubicBezTo>
                    <a:pt x="12" y="15"/>
                    <a:pt x="16" y="12"/>
                    <a:pt x="16" y="8"/>
                  </a:cubicBezTo>
                  <a:cubicBezTo>
                    <a:pt x="16" y="3"/>
                    <a:pt x="12" y="0"/>
                    <a:pt x="8" y="0"/>
                  </a:cubicBezTo>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92" name="Freeform 15"/>
          <p:cNvSpPr/>
          <p:nvPr/>
        </p:nvSpPr>
        <p:spPr bwMode="auto">
          <a:xfrm>
            <a:off x="1534429" y="4871469"/>
            <a:ext cx="713931" cy="739566"/>
          </a:xfrm>
          <a:custGeom>
            <a:avLst/>
            <a:gdLst>
              <a:gd name="T0" fmla="*/ 46 w 50"/>
              <a:gd name="T1" fmla="*/ 4 h 52"/>
              <a:gd name="T2" fmla="*/ 47 w 50"/>
              <a:gd name="T3" fmla="*/ 17 h 52"/>
              <a:gd name="T4" fmla="*/ 17 w 50"/>
              <a:gd name="T5" fmla="*/ 48 h 52"/>
              <a:gd name="T6" fmla="*/ 4 w 50"/>
              <a:gd name="T7" fmla="*/ 48 h 52"/>
              <a:gd name="T8" fmla="*/ 3 w 50"/>
              <a:gd name="T9" fmla="*/ 34 h 52"/>
              <a:gd name="T10" fmla="*/ 33 w 50"/>
              <a:gd name="T11" fmla="*/ 4 h 52"/>
              <a:gd name="T12" fmla="*/ 46 w 50"/>
              <a:gd name="T13" fmla="*/ 4 h 52"/>
            </a:gdLst>
            <a:ahLst/>
            <a:cxnLst>
              <a:cxn ang="0">
                <a:pos x="T0" y="T1"/>
              </a:cxn>
              <a:cxn ang="0">
                <a:pos x="T2" y="T3"/>
              </a:cxn>
              <a:cxn ang="0">
                <a:pos x="T4" y="T5"/>
              </a:cxn>
              <a:cxn ang="0">
                <a:pos x="T6" y="T7"/>
              </a:cxn>
              <a:cxn ang="0">
                <a:pos x="T8" y="T9"/>
              </a:cxn>
              <a:cxn ang="0">
                <a:pos x="T10" y="T11"/>
              </a:cxn>
              <a:cxn ang="0">
                <a:pos x="T12" y="T13"/>
              </a:cxn>
            </a:cxnLst>
            <a:rect l="0" t="0" r="r" b="b"/>
            <a:pathLst>
              <a:path w="50" h="52">
                <a:moveTo>
                  <a:pt x="46" y="4"/>
                </a:moveTo>
                <a:cubicBezTo>
                  <a:pt x="50" y="7"/>
                  <a:pt x="50" y="13"/>
                  <a:pt x="47" y="17"/>
                </a:cubicBezTo>
                <a:cubicBezTo>
                  <a:pt x="17" y="48"/>
                  <a:pt x="17" y="48"/>
                  <a:pt x="17" y="48"/>
                </a:cubicBezTo>
                <a:cubicBezTo>
                  <a:pt x="14" y="52"/>
                  <a:pt x="7" y="52"/>
                  <a:pt x="4" y="48"/>
                </a:cubicBezTo>
                <a:cubicBezTo>
                  <a:pt x="0" y="44"/>
                  <a:pt x="0" y="38"/>
                  <a:pt x="3" y="34"/>
                </a:cubicBezTo>
                <a:cubicBezTo>
                  <a:pt x="33" y="4"/>
                  <a:pt x="33" y="4"/>
                  <a:pt x="33" y="4"/>
                </a:cubicBezTo>
                <a:cubicBezTo>
                  <a:pt x="37" y="0"/>
                  <a:pt x="43" y="0"/>
                  <a:pt x="46" y="4"/>
                </a:cubicBez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3" name="Freeform 16"/>
          <p:cNvSpPr/>
          <p:nvPr/>
        </p:nvSpPr>
        <p:spPr bwMode="auto">
          <a:xfrm>
            <a:off x="1478033" y="3875557"/>
            <a:ext cx="742129" cy="711367"/>
          </a:xfrm>
          <a:custGeom>
            <a:avLst/>
            <a:gdLst>
              <a:gd name="T0" fmla="*/ 4 w 52"/>
              <a:gd name="T1" fmla="*/ 4 h 50"/>
              <a:gd name="T2" fmla="*/ 17 w 52"/>
              <a:gd name="T3" fmla="*/ 3 h 50"/>
              <a:gd name="T4" fmla="*/ 48 w 52"/>
              <a:gd name="T5" fmla="*/ 33 h 50"/>
              <a:gd name="T6" fmla="*/ 48 w 52"/>
              <a:gd name="T7" fmla="*/ 46 h 50"/>
              <a:gd name="T8" fmla="*/ 35 w 52"/>
              <a:gd name="T9" fmla="*/ 47 h 50"/>
              <a:gd name="T10" fmla="*/ 4 w 52"/>
              <a:gd name="T11" fmla="*/ 17 h 50"/>
              <a:gd name="T12" fmla="*/ 4 w 52"/>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52" h="50">
                <a:moveTo>
                  <a:pt x="4" y="4"/>
                </a:moveTo>
                <a:cubicBezTo>
                  <a:pt x="8" y="0"/>
                  <a:pt x="14" y="0"/>
                  <a:pt x="17" y="3"/>
                </a:cubicBezTo>
                <a:cubicBezTo>
                  <a:pt x="48" y="33"/>
                  <a:pt x="48" y="33"/>
                  <a:pt x="48" y="33"/>
                </a:cubicBezTo>
                <a:cubicBezTo>
                  <a:pt x="52" y="36"/>
                  <a:pt x="52" y="42"/>
                  <a:pt x="48" y="46"/>
                </a:cubicBezTo>
                <a:cubicBezTo>
                  <a:pt x="44" y="50"/>
                  <a:pt x="38" y="50"/>
                  <a:pt x="35" y="47"/>
                </a:cubicBezTo>
                <a:cubicBezTo>
                  <a:pt x="4" y="17"/>
                  <a:pt x="4" y="17"/>
                  <a:pt x="4" y="17"/>
                </a:cubicBezTo>
                <a:cubicBezTo>
                  <a:pt x="0" y="13"/>
                  <a:pt x="0" y="7"/>
                  <a:pt x="4" y="4"/>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4" name="Freeform 17"/>
          <p:cNvSpPr/>
          <p:nvPr/>
        </p:nvSpPr>
        <p:spPr bwMode="auto">
          <a:xfrm>
            <a:off x="1463936" y="2013185"/>
            <a:ext cx="742129" cy="724185"/>
          </a:xfrm>
          <a:custGeom>
            <a:avLst/>
            <a:gdLst>
              <a:gd name="T0" fmla="*/ 4 w 52"/>
              <a:gd name="T1" fmla="*/ 4 h 51"/>
              <a:gd name="T2" fmla="*/ 18 w 52"/>
              <a:gd name="T3" fmla="*/ 4 h 51"/>
              <a:gd name="T4" fmla="*/ 48 w 52"/>
              <a:gd name="T5" fmla="*/ 33 h 51"/>
              <a:gd name="T6" fmla="*/ 48 w 52"/>
              <a:gd name="T7" fmla="*/ 47 h 51"/>
              <a:gd name="T8" fmla="*/ 35 w 52"/>
              <a:gd name="T9" fmla="*/ 47 h 51"/>
              <a:gd name="T10" fmla="*/ 4 w 52"/>
              <a:gd name="T11" fmla="*/ 18 h 51"/>
              <a:gd name="T12" fmla="*/ 4 w 52"/>
              <a:gd name="T13" fmla="*/ 4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4" y="4"/>
                </a:moveTo>
                <a:cubicBezTo>
                  <a:pt x="8" y="0"/>
                  <a:pt x="14" y="0"/>
                  <a:pt x="18" y="4"/>
                </a:cubicBezTo>
                <a:cubicBezTo>
                  <a:pt x="48" y="33"/>
                  <a:pt x="48" y="33"/>
                  <a:pt x="48" y="33"/>
                </a:cubicBezTo>
                <a:cubicBezTo>
                  <a:pt x="52" y="37"/>
                  <a:pt x="52" y="43"/>
                  <a:pt x="48" y="47"/>
                </a:cubicBezTo>
                <a:cubicBezTo>
                  <a:pt x="45" y="51"/>
                  <a:pt x="39" y="51"/>
                  <a:pt x="35" y="47"/>
                </a:cubicBezTo>
                <a:cubicBezTo>
                  <a:pt x="4" y="18"/>
                  <a:pt x="4" y="18"/>
                  <a:pt x="4" y="18"/>
                </a:cubicBezTo>
                <a:cubicBezTo>
                  <a:pt x="0" y="14"/>
                  <a:pt x="0" y="8"/>
                  <a:pt x="4" y="4"/>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5" name="Freeform 18"/>
          <p:cNvSpPr/>
          <p:nvPr/>
        </p:nvSpPr>
        <p:spPr bwMode="auto">
          <a:xfrm>
            <a:off x="1592109" y="2937320"/>
            <a:ext cx="728031" cy="725466"/>
          </a:xfrm>
          <a:custGeom>
            <a:avLst/>
            <a:gdLst>
              <a:gd name="T0" fmla="*/ 47 w 51"/>
              <a:gd name="T1" fmla="*/ 3 h 51"/>
              <a:gd name="T2" fmla="*/ 47 w 51"/>
              <a:gd name="T3" fmla="*/ 17 h 51"/>
              <a:gd name="T4" fmla="*/ 18 w 51"/>
              <a:gd name="T5" fmla="*/ 47 h 51"/>
              <a:gd name="T6" fmla="*/ 4 w 51"/>
              <a:gd name="T7" fmla="*/ 48 h 51"/>
              <a:gd name="T8" fmla="*/ 4 w 51"/>
              <a:gd name="T9" fmla="*/ 34 h 51"/>
              <a:gd name="T10" fmla="*/ 33 w 51"/>
              <a:gd name="T11" fmla="*/ 4 h 51"/>
              <a:gd name="T12" fmla="*/ 47 w 51"/>
              <a:gd name="T13" fmla="*/ 3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7" y="3"/>
                </a:moveTo>
                <a:cubicBezTo>
                  <a:pt x="51" y="7"/>
                  <a:pt x="51" y="13"/>
                  <a:pt x="47" y="17"/>
                </a:cubicBezTo>
                <a:cubicBezTo>
                  <a:pt x="18" y="47"/>
                  <a:pt x="18" y="47"/>
                  <a:pt x="18" y="47"/>
                </a:cubicBezTo>
                <a:cubicBezTo>
                  <a:pt x="14" y="51"/>
                  <a:pt x="8" y="51"/>
                  <a:pt x="4" y="48"/>
                </a:cubicBezTo>
                <a:cubicBezTo>
                  <a:pt x="0" y="44"/>
                  <a:pt x="0" y="38"/>
                  <a:pt x="4" y="34"/>
                </a:cubicBezTo>
                <a:cubicBezTo>
                  <a:pt x="33" y="4"/>
                  <a:pt x="33" y="4"/>
                  <a:pt x="33" y="4"/>
                </a:cubicBezTo>
                <a:cubicBezTo>
                  <a:pt x="37" y="0"/>
                  <a:pt x="43" y="0"/>
                  <a:pt x="47" y="3"/>
                </a:cubicBez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96" name="Group 21"/>
          <p:cNvGrpSpPr/>
          <p:nvPr/>
        </p:nvGrpSpPr>
        <p:grpSpPr>
          <a:xfrm>
            <a:off x="807682" y="1330017"/>
            <a:ext cx="1283025" cy="1279179"/>
            <a:chOff x="693381" y="1615765"/>
            <a:chExt cx="1283025" cy="1279179"/>
          </a:xfrm>
        </p:grpSpPr>
        <p:sp>
          <p:nvSpPr>
            <p:cNvPr id="97" name="Freeform 23"/>
            <p:cNvSpPr/>
            <p:nvPr/>
          </p:nvSpPr>
          <p:spPr bwMode="auto">
            <a:xfrm>
              <a:off x="693381" y="1615765"/>
              <a:ext cx="1283025" cy="1279179"/>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solidFill>
              <a:srgbClr val="B78EF9"/>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white"/>
                  </a:solidFill>
                  <a:effectLst/>
                  <a:uLnTx/>
                  <a:uFillTx/>
                  <a:latin typeface="等线" panose="02010600030101010101" charset="-122"/>
                </a:rPr>
                <a:t>01</a:t>
              </a:r>
            </a:p>
          </p:txBody>
        </p:sp>
        <p:sp>
          <p:nvSpPr>
            <p:cNvPr id="98" name="Freeform 23"/>
            <p:cNvSpPr/>
            <p:nvPr/>
          </p:nvSpPr>
          <p:spPr bwMode="auto">
            <a:xfrm>
              <a:off x="794868" y="1716947"/>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ysClr val="window" lastClr="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a:ln>
                  <a:noFill/>
                </a:ln>
                <a:solidFill>
                  <a:prstClr val="white"/>
                </a:solidFill>
                <a:effectLst/>
                <a:uLnTx/>
                <a:uFillTx/>
                <a:latin typeface="等线" panose="02010600030101010101" charset="-122"/>
              </a:endParaRPr>
            </a:p>
          </p:txBody>
        </p:sp>
      </p:grpSp>
      <p:grpSp>
        <p:nvGrpSpPr>
          <p:cNvPr id="99" name="Group 23"/>
          <p:cNvGrpSpPr/>
          <p:nvPr/>
        </p:nvGrpSpPr>
        <p:grpSpPr>
          <a:xfrm>
            <a:off x="1663888" y="2225955"/>
            <a:ext cx="1283025" cy="1279179"/>
            <a:chOff x="1549586" y="2511703"/>
            <a:chExt cx="1283025" cy="1279179"/>
          </a:xfrm>
        </p:grpSpPr>
        <p:sp>
          <p:nvSpPr>
            <p:cNvPr id="100" name="Freeform 25"/>
            <p:cNvSpPr/>
            <p:nvPr/>
          </p:nvSpPr>
          <p:spPr bwMode="auto">
            <a:xfrm>
              <a:off x="1549586" y="2511703"/>
              <a:ext cx="1283025" cy="1279179"/>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solidFill>
              <a:srgbClr val="3BD8F4"/>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white"/>
                  </a:solidFill>
                  <a:effectLst/>
                  <a:uLnTx/>
                  <a:uFillTx/>
                  <a:latin typeface="等线" panose="02010600030101010101" charset="-122"/>
                </a:rPr>
                <a:t>02</a:t>
              </a:r>
            </a:p>
          </p:txBody>
        </p:sp>
        <p:sp>
          <p:nvSpPr>
            <p:cNvPr id="101" name="Freeform 23"/>
            <p:cNvSpPr/>
            <p:nvPr/>
          </p:nvSpPr>
          <p:spPr bwMode="auto">
            <a:xfrm>
              <a:off x="1651072" y="2610248"/>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ysClr val="window" lastClr="FFFFFF"/>
              </a:solid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a:ln>
                  <a:noFill/>
                </a:ln>
                <a:solidFill>
                  <a:prstClr val="white"/>
                </a:solidFill>
                <a:effectLst/>
                <a:uLnTx/>
                <a:uFillTx/>
                <a:latin typeface="等线" panose="02010600030101010101" charset="-122"/>
              </a:endParaRPr>
            </a:p>
          </p:txBody>
        </p:sp>
      </p:grpSp>
      <p:grpSp>
        <p:nvGrpSpPr>
          <p:cNvPr id="102" name="Group 25"/>
          <p:cNvGrpSpPr/>
          <p:nvPr/>
        </p:nvGrpSpPr>
        <p:grpSpPr>
          <a:xfrm>
            <a:off x="821780" y="3192386"/>
            <a:ext cx="1284307" cy="1280461"/>
            <a:chOff x="707480" y="3478136"/>
            <a:chExt cx="1284306" cy="1280461"/>
          </a:xfrm>
        </p:grpSpPr>
        <p:sp>
          <p:nvSpPr>
            <p:cNvPr id="103" name="Freeform 27"/>
            <p:cNvSpPr/>
            <p:nvPr/>
          </p:nvSpPr>
          <p:spPr bwMode="auto">
            <a:xfrm>
              <a:off x="707480" y="3478136"/>
              <a:ext cx="1284306" cy="1280461"/>
            </a:xfrm>
            <a:custGeom>
              <a:avLst/>
              <a:gdLst>
                <a:gd name="T0" fmla="*/ 86 w 90"/>
                <a:gd name="T1" fmla="*/ 38 h 90"/>
                <a:gd name="T2" fmla="*/ 86 w 90"/>
                <a:gd name="T3" fmla="*/ 51 h 90"/>
                <a:gd name="T4" fmla="*/ 51 w 90"/>
                <a:gd name="T5" fmla="*/ 86 h 90"/>
                <a:gd name="T6" fmla="*/ 38 w 90"/>
                <a:gd name="T7" fmla="*/ 86 h 90"/>
                <a:gd name="T8" fmla="*/ 3 w 90"/>
                <a:gd name="T9" fmla="*/ 51 h 90"/>
                <a:gd name="T10" fmla="*/ 3 w 90"/>
                <a:gd name="T11" fmla="*/ 38 h 90"/>
                <a:gd name="T12" fmla="*/ 38 w 90"/>
                <a:gd name="T13" fmla="*/ 3 h 90"/>
                <a:gd name="T14" fmla="*/ 51 w 90"/>
                <a:gd name="T15" fmla="*/ 3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1"/>
                  </a:cubicBezTo>
                  <a:cubicBezTo>
                    <a:pt x="51" y="86"/>
                    <a:pt x="51" y="86"/>
                    <a:pt x="51" y="86"/>
                  </a:cubicBezTo>
                  <a:cubicBezTo>
                    <a:pt x="48" y="90"/>
                    <a:pt x="42" y="90"/>
                    <a:pt x="38" y="86"/>
                  </a:cubicBezTo>
                  <a:cubicBezTo>
                    <a:pt x="3" y="51"/>
                    <a:pt x="3" y="51"/>
                    <a:pt x="3" y="51"/>
                  </a:cubicBezTo>
                  <a:cubicBezTo>
                    <a:pt x="0" y="48"/>
                    <a:pt x="0" y="42"/>
                    <a:pt x="3" y="38"/>
                  </a:cubicBezTo>
                  <a:cubicBezTo>
                    <a:pt x="38" y="3"/>
                    <a:pt x="38" y="3"/>
                    <a:pt x="38" y="3"/>
                  </a:cubicBezTo>
                  <a:cubicBezTo>
                    <a:pt x="42" y="0"/>
                    <a:pt x="48" y="0"/>
                    <a:pt x="51" y="3"/>
                  </a:cubicBezTo>
                  <a:lnTo>
                    <a:pt x="86" y="38"/>
                  </a:lnTo>
                  <a:close/>
                </a:path>
              </a:pathLst>
            </a:custGeom>
            <a:solidFill>
              <a:srgbClr val="B78EF9"/>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white"/>
                  </a:solidFill>
                  <a:effectLst/>
                  <a:uLnTx/>
                  <a:uFillTx/>
                  <a:latin typeface="等线" panose="02010600030101010101" charset="-122"/>
                </a:rPr>
                <a:t>03</a:t>
              </a:r>
            </a:p>
          </p:txBody>
        </p:sp>
        <p:sp>
          <p:nvSpPr>
            <p:cNvPr id="104" name="Freeform 23"/>
            <p:cNvSpPr/>
            <p:nvPr/>
          </p:nvSpPr>
          <p:spPr bwMode="auto">
            <a:xfrm>
              <a:off x="809607" y="3584447"/>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ysClr val="window" lastClr="FFFFFF"/>
              </a:solid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a:ln>
                  <a:noFill/>
                </a:ln>
                <a:solidFill>
                  <a:prstClr val="white"/>
                </a:solidFill>
                <a:effectLst/>
                <a:uLnTx/>
                <a:uFillTx/>
                <a:latin typeface="等线" panose="02010600030101010101" charset="-122"/>
              </a:endParaRPr>
            </a:p>
          </p:txBody>
        </p:sp>
      </p:grpSp>
      <p:grpSp>
        <p:nvGrpSpPr>
          <p:cNvPr id="105" name="Group 27"/>
          <p:cNvGrpSpPr/>
          <p:nvPr/>
        </p:nvGrpSpPr>
        <p:grpSpPr>
          <a:xfrm>
            <a:off x="1706182" y="4117805"/>
            <a:ext cx="1284307" cy="1279179"/>
            <a:chOff x="1591883" y="4403554"/>
            <a:chExt cx="1284306" cy="1279179"/>
          </a:xfrm>
        </p:grpSpPr>
        <p:sp>
          <p:nvSpPr>
            <p:cNvPr id="106" name="Freeform 21"/>
            <p:cNvSpPr/>
            <p:nvPr/>
          </p:nvSpPr>
          <p:spPr bwMode="auto">
            <a:xfrm>
              <a:off x="1591883" y="4403554"/>
              <a:ext cx="1284306" cy="1279179"/>
            </a:xfrm>
            <a:custGeom>
              <a:avLst/>
              <a:gdLst>
                <a:gd name="T0" fmla="*/ 86 w 90"/>
                <a:gd name="T1" fmla="*/ 38 h 90"/>
                <a:gd name="T2" fmla="*/ 86 w 90"/>
                <a:gd name="T3" fmla="*/ 52 h 90"/>
                <a:gd name="T4" fmla="*/ 51 w 90"/>
                <a:gd name="T5" fmla="*/ 86 h 90"/>
                <a:gd name="T6" fmla="*/ 38 w 90"/>
                <a:gd name="T7" fmla="*/ 86 h 90"/>
                <a:gd name="T8" fmla="*/ 3 w 90"/>
                <a:gd name="T9" fmla="*/ 52 h 90"/>
                <a:gd name="T10" fmla="*/ 3 w 90"/>
                <a:gd name="T11" fmla="*/ 38 h 90"/>
                <a:gd name="T12" fmla="*/ 38 w 90"/>
                <a:gd name="T13" fmla="*/ 4 h 90"/>
                <a:gd name="T14" fmla="*/ 51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1" y="86"/>
                    <a:pt x="51" y="86"/>
                    <a:pt x="51" y="86"/>
                  </a:cubicBezTo>
                  <a:cubicBezTo>
                    <a:pt x="48" y="90"/>
                    <a:pt x="42" y="90"/>
                    <a:pt x="38" y="86"/>
                  </a:cubicBezTo>
                  <a:cubicBezTo>
                    <a:pt x="3" y="52"/>
                    <a:pt x="3" y="52"/>
                    <a:pt x="3" y="52"/>
                  </a:cubicBezTo>
                  <a:cubicBezTo>
                    <a:pt x="0" y="48"/>
                    <a:pt x="0" y="42"/>
                    <a:pt x="3" y="38"/>
                  </a:cubicBezTo>
                  <a:cubicBezTo>
                    <a:pt x="38" y="4"/>
                    <a:pt x="38" y="4"/>
                    <a:pt x="38" y="4"/>
                  </a:cubicBezTo>
                  <a:cubicBezTo>
                    <a:pt x="42" y="0"/>
                    <a:pt x="48" y="0"/>
                    <a:pt x="51" y="4"/>
                  </a:cubicBezTo>
                  <a:lnTo>
                    <a:pt x="86" y="38"/>
                  </a:lnTo>
                  <a:close/>
                </a:path>
              </a:pathLst>
            </a:custGeom>
            <a:solidFill>
              <a:srgbClr val="3BD8F4"/>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white"/>
                  </a:solidFill>
                  <a:effectLst/>
                  <a:uLnTx/>
                  <a:uFillTx/>
                  <a:latin typeface="等线" panose="02010600030101010101" charset="-122"/>
                </a:rPr>
                <a:t>04</a:t>
              </a:r>
            </a:p>
          </p:txBody>
        </p:sp>
        <p:sp>
          <p:nvSpPr>
            <p:cNvPr id="107" name="Freeform 23"/>
            <p:cNvSpPr/>
            <p:nvPr/>
          </p:nvSpPr>
          <p:spPr bwMode="auto">
            <a:xfrm>
              <a:off x="1694009" y="4504737"/>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ysClr val="window" lastClr="FFFFFF"/>
              </a:solid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a:ln>
                  <a:noFill/>
                </a:ln>
                <a:solidFill>
                  <a:prstClr val="white"/>
                </a:solidFill>
                <a:effectLst/>
                <a:uLnTx/>
                <a:uFillTx/>
                <a:latin typeface="等线" panose="02010600030101010101" charset="-122"/>
              </a:endParaRPr>
            </a:p>
          </p:txBody>
        </p:sp>
      </p:grpSp>
      <p:grpSp>
        <p:nvGrpSpPr>
          <p:cNvPr id="108" name="Group 58"/>
          <p:cNvGrpSpPr/>
          <p:nvPr/>
        </p:nvGrpSpPr>
        <p:grpSpPr>
          <a:xfrm>
            <a:off x="778201" y="4998364"/>
            <a:ext cx="1284307" cy="1280461"/>
            <a:chOff x="663901" y="5284112"/>
            <a:chExt cx="1284306" cy="1280461"/>
          </a:xfrm>
        </p:grpSpPr>
        <p:sp>
          <p:nvSpPr>
            <p:cNvPr id="109" name="Freeform 19"/>
            <p:cNvSpPr/>
            <p:nvPr/>
          </p:nvSpPr>
          <p:spPr bwMode="auto">
            <a:xfrm>
              <a:off x="663901" y="5284112"/>
              <a:ext cx="1284306" cy="1280461"/>
            </a:xfrm>
            <a:custGeom>
              <a:avLst/>
              <a:gdLst>
                <a:gd name="T0" fmla="*/ 87 w 90"/>
                <a:gd name="T1" fmla="*/ 38 h 90"/>
                <a:gd name="T2" fmla="*/ 87 w 90"/>
                <a:gd name="T3" fmla="*/ 52 h 90"/>
                <a:gd name="T4" fmla="*/ 52 w 90"/>
                <a:gd name="T5" fmla="*/ 86 h 90"/>
                <a:gd name="T6" fmla="*/ 39 w 90"/>
                <a:gd name="T7" fmla="*/ 86 h 90"/>
                <a:gd name="T8" fmla="*/ 4 w 90"/>
                <a:gd name="T9" fmla="*/ 52 h 90"/>
                <a:gd name="T10" fmla="*/ 4 w 90"/>
                <a:gd name="T11" fmla="*/ 38 h 90"/>
                <a:gd name="T12" fmla="*/ 39 w 90"/>
                <a:gd name="T13" fmla="*/ 4 h 90"/>
                <a:gd name="T14" fmla="*/ 52 w 90"/>
                <a:gd name="T15" fmla="*/ 4 h 90"/>
                <a:gd name="T16" fmla="*/ 87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7" y="38"/>
                  </a:moveTo>
                  <a:cubicBezTo>
                    <a:pt x="90" y="42"/>
                    <a:pt x="90" y="48"/>
                    <a:pt x="87" y="52"/>
                  </a:cubicBezTo>
                  <a:cubicBezTo>
                    <a:pt x="52" y="86"/>
                    <a:pt x="52" y="86"/>
                    <a:pt x="52" y="86"/>
                  </a:cubicBezTo>
                  <a:cubicBezTo>
                    <a:pt x="48" y="90"/>
                    <a:pt x="42" y="90"/>
                    <a:pt x="39" y="86"/>
                  </a:cubicBezTo>
                  <a:cubicBezTo>
                    <a:pt x="4" y="52"/>
                    <a:pt x="4" y="52"/>
                    <a:pt x="4" y="52"/>
                  </a:cubicBezTo>
                  <a:cubicBezTo>
                    <a:pt x="0" y="48"/>
                    <a:pt x="0" y="42"/>
                    <a:pt x="4" y="38"/>
                  </a:cubicBezTo>
                  <a:cubicBezTo>
                    <a:pt x="39" y="4"/>
                    <a:pt x="39" y="4"/>
                    <a:pt x="39" y="4"/>
                  </a:cubicBezTo>
                  <a:cubicBezTo>
                    <a:pt x="42" y="0"/>
                    <a:pt x="48" y="0"/>
                    <a:pt x="52" y="4"/>
                  </a:cubicBezTo>
                  <a:lnTo>
                    <a:pt x="87" y="38"/>
                  </a:lnTo>
                  <a:close/>
                </a:path>
              </a:pathLst>
            </a:custGeom>
            <a:solidFill>
              <a:srgbClr val="B78EF9"/>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prstClr val="white"/>
                  </a:solidFill>
                  <a:effectLst/>
                  <a:uLnTx/>
                  <a:uFillTx/>
                  <a:latin typeface="等线" panose="02010600030101010101" charset="-122"/>
                </a:rPr>
                <a:t>05</a:t>
              </a:r>
            </a:p>
          </p:txBody>
        </p:sp>
        <p:sp>
          <p:nvSpPr>
            <p:cNvPr id="110" name="Freeform 23"/>
            <p:cNvSpPr/>
            <p:nvPr/>
          </p:nvSpPr>
          <p:spPr bwMode="auto">
            <a:xfrm>
              <a:off x="760902" y="5385935"/>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ysClr val="window" lastClr="FFFFFF"/>
              </a:solid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a:ln>
                  <a:noFill/>
                </a:ln>
                <a:solidFill>
                  <a:prstClr val="white"/>
                </a:solidFill>
                <a:effectLst/>
                <a:uLnTx/>
                <a:uFillTx/>
                <a:latin typeface="等线" panose="02010600030101010101" charset="-122"/>
              </a:endParaRPr>
            </a:p>
          </p:txBody>
        </p:sp>
      </p:grpSp>
      <p:grpSp>
        <p:nvGrpSpPr>
          <p:cNvPr id="111" name="Group 69"/>
          <p:cNvGrpSpPr/>
          <p:nvPr/>
        </p:nvGrpSpPr>
        <p:grpSpPr>
          <a:xfrm>
            <a:off x="4383863" y="4457701"/>
            <a:ext cx="502839" cy="584202"/>
            <a:chOff x="2593975" y="4225925"/>
            <a:chExt cx="490538" cy="569912"/>
          </a:xfrm>
          <a:solidFill>
            <a:srgbClr val="3BD8F4"/>
          </a:solidFill>
        </p:grpSpPr>
        <p:sp>
          <p:nvSpPr>
            <p:cNvPr id="112" name="Freeform 18"/>
            <p:cNvSpPr/>
            <p:nvPr/>
          </p:nvSpPr>
          <p:spPr bwMode="auto">
            <a:xfrm>
              <a:off x="2773363" y="4384675"/>
              <a:ext cx="131763" cy="252412"/>
            </a:xfrm>
            <a:custGeom>
              <a:avLst/>
              <a:gdLst>
                <a:gd name="T0" fmla="*/ 445 w 827"/>
                <a:gd name="T1" fmla="*/ 0 h 1593"/>
                <a:gd name="T2" fmla="*/ 498 w 827"/>
                <a:gd name="T3" fmla="*/ 8 h 1593"/>
                <a:gd name="T4" fmla="*/ 515 w 827"/>
                <a:gd name="T5" fmla="*/ 47 h 1593"/>
                <a:gd name="T6" fmla="*/ 516 w 827"/>
                <a:gd name="T7" fmla="*/ 123 h 1593"/>
                <a:gd name="T8" fmla="*/ 525 w 827"/>
                <a:gd name="T9" fmla="*/ 163 h 1593"/>
                <a:gd name="T10" fmla="*/ 563 w 827"/>
                <a:gd name="T11" fmla="*/ 178 h 1593"/>
                <a:gd name="T12" fmla="*/ 691 w 827"/>
                <a:gd name="T13" fmla="*/ 207 h 1593"/>
                <a:gd name="T14" fmla="*/ 767 w 827"/>
                <a:gd name="T15" fmla="*/ 246 h 1593"/>
                <a:gd name="T16" fmla="*/ 771 w 827"/>
                <a:gd name="T17" fmla="*/ 287 h 1593"/>
                <a:gd name="T18" fmla="*/ 726 w 827"/>
                <a:gd name="T19" fmla="*/ 434 h 1593"/>
                <a:gd name="T20" fmla="*/ 700 w 827"/>
                <a:gd name="T21" fmla="*/ 455 h 1593"/>
                <a:gd name="T22" fmla="*/ 621 w 827"/>
                <a:gd name="T23" fmla="*/ 425 h 1593"/>
                <a:gd name="T24" fmla="*/ 473 w 827"/>
                <a:gd name="T25" fmla="*/ 396 h 1593"/>
                <a:gd name="T26" fmla="*/ 377 w 827"/>
                <a:gd name="T27" fmla="*/ 402 h 1593"/>
                <a:gd name="T28" fmla="*/ 315 w 827"/>
                <a:gd name="T29" fmla="*/ 437 h 1593"/>
                <a:gd name="T30" fmla="*/ 291 w 827"/>
                <a:gd name="T31" fmla="*/ 496 h 1593"/>
                <a:gd name="T32" fmla="*/ 314 w 827"/>
                <a:gd name="T33" fmla="*/ 557 h 1593"/>
                <a:gd name="T34" fmla="*/ 402 w 827"/>
                <a:gd name="T35" fmla="*/ 618 h 1593"/>
                <a:gd name="T36" fmla="*/ 572 w 827"/>
                <a:gd name="T37" fmla="*/ 691 h 1593"/>
                <a:gd name="T38" fmla="*/ 712 w 827"/>
                <a:gd name="T39" fmla="*/ 778 h 1593"/>
                <a:gd name="T40" fmla="*/ 791 w 827"/>
                <a:gd name="T41" fmla="*/ 886 h 1593"/>
                <a:gd name="T42" fmla="*/ 826 w 827"/>
                <a:gd name="T43" fmla="*/ 1009 h 1593"/>
                <a:gd name="T44" fmla="*/ 812 w 827"/>
                <a:gd name="T45" fmla="*/ 1137 h 1593"/>
                <a:gd name="T46" fmla="*/ 747 w 827"/>
                <a:gd name="T47" fmla="*/ 1256 h 1593"/>
                <a:gd name="T48" fmla="*/ 640 w 827"/>
                <a:gd name="T49" fmla="*/ 1345 h 1593"/>
                <a:gd name="T50" fmla="*/ 535 w 827"/>
                <a:gd name="T51" fmla="*/ 1387 h 1593"/>
                <a:gd name="T52" fmla="*/ 506 w 827"/>
                <a:gd name="T53" fmla="*/ 1423 h 1593"/>
                <a:gd name="T54" fmla="*/ 505 w 827"/>
                <a:gd name="T55" fmla="*/ 1545 h 1593"/>
                <a:gd name="T56" fmla="*/ 489 w 827"/>
                <a:gd name="T57" fmla="*/ 1585 h 1593"/>
                <a:gd name="T58" fmla="*/ 404 w 827"/>
                <a:gd name="T59" fmla="*/ 1593 h 1593"/>
                <a:gd name="T60" fmla="*/ 318 w 827"/>
                <a:gd name="T61" fmla="*/ 1584 h 1593"/>
                <a:gd name="T62" fmla="*/ 300 w 827"/>
                <a:gd name="T63" fmla="*/ 1542 h 1593"/>
                <a:gd name="T64" fmla="*/ 299 w 827"/>
                <a:gd name="T65" fmla="*/ 1446 h 1593"/>
                <a:gd name="T66" fmla="*/ 288 w 827"/>
                <a:gd name="T67" fmla="*/ 1413 h 1593"/>
                <a:gd name="T68" fmla="*/ 244 w 827"/>
                <a:gd name="T69" fmla="*/ 1401 h 1593"/>
                <a:gd name="T70" fmla="*/ 94 w 827"/>
                <a:gd name="T71" fmla="*/ 1365 h 1593"/>
                <a:gd name="T72" fmla="*/ 14 w 827"/>
                <a:gd name="T73" fmla="*/ 1325 h 1593"/>
                <a:gd name="T74" fmla="*/ 0 w 827"/>
                <a:gd name="T75" fmla="*/ 1293 h 1593"/>
                <a:gd name="T76" fmla="*/ 23 w 827"/>
                <a:gd name="T77" fmla="*/ 1198 h 1593"/>
                <a:gd name="T78" fmla="*/ 51 w 827"/>
                <a:gd name="T79" fmla="*/ 1113 h 1593"/>
                <a:gd name="T80" fmla="*/ 78 w 827"/>
                <a:gd name="T81" fmla="*/ 1102 h 1593"/>
                <a:gd name="T82" fmla="*/ 159 w 827"/>
                <a:gd name="T83" fmla="*/ 1137 h 1593"/>
                <a:gd name="T84" fmla="*/ 325 w 827"/>
                <a:gd name="T85" fmla="*/ 1180 h 1593"/>
                <a:gd name="T86" fmla="*/ 435 w 827"/>
                <a:gd name="T87" fmla="*/ 1173 h 1593"/>
                <a:gd name="T88" fmla="*/ 512 w 827"/>
                <a:gd name="T89" fmla="*/ 1132 h 1593"/>
                <a:gd name="T90" fmla="*/ 542 w 827"/>
                <a:gd name="T91" fmla="*/ 1070 h 1593"/>
                <a:gd name="T92" fmla="*/ 529 w 827"/>
                <a:gd name="T93" fmla="*/ 1004 h 1593"/>
                <a:gd name="T94" fmla="*/ 471 w 827"/>
                <a:gd name="T95" fmla="*/ 946 h 1593"/>
                <a:gd name="T96" fmla="*/ 369 w 827"/>
                <a:gd name="T97" fmla="*/ 898 h 1593"/>
                <a:gd name="T98" fmla="*/ 233 w 827"/>
                <a:gd name="T99" fmla="*/ 840 h 1593"/>
                <a:gd name="T100" fmla="*/ 126 w 827"/>
                <a:gd name="T101" fmla="*/ 772 h 1593"/>
                <a:gd name="T102" fmla="*/ 54 w 827"/>
                <a:gd name="T103" fmla="*/ 691 h 1593"/>
                <a:gd name="T104" fmla="*/ 15 w 827"/>
                <a:gd name="T105" fmla="*/ 591 h 1593"/>
                <a:gd name="T106" fmla="*/ 15 w 827"/>
                <a:gd name="T107" fmla="*/ 467 h 1593"/>
                <a:gd name="T108" fmla="*/ 58 w 827"/>
                <a:gd name="T109" fmla="*/ 351 h 1593"/>
                <a:gd name="T110" fmla="*/ 139 w 827"/>
                <a:gd name="T111" fmla="*/ 263 h 1593"/>
                <a:gd name="T112" fmla="*/ 254 w 827"/>
                <a:gd name="T113" fmla="*/ 203 h 1593"/>
                <a:gd name="T114" fmla="*/ 300 w 827"/>
                <a:gd name="T115" fmla="*/ 183 h 1593"/>
                <a:gd name="T116" fmla="*/ 314 w 827"/>
                <a:gd name="T117" fmla="*/ 156 h 1593"/>
                <a:gd name="T118" fmla="*/ 315 w 827"/>
                <a:gd name="T119" fmla="*/ 87 h 1593"/>
                <a:gd name="T120" fmla="*/ 320 w 827"/>
                <a:gd name="T121" fmla="*/ 21 h 1593"/>
                <a:gd name="T122" fmla="*/ 352 w 827"/>
                <a:gd name="T123" fmla="*/ 1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593">
                  <a:moveTo>
                    <a:pt x="371" y="0"/>
                  </a:moveTo>
                  <a:lnTo>
                    <a:pt x="415" y="0"/>
                  </a:lnTo>
                  <a:lnTo>
                    <a:pt x="445" y="0"/>
                  </a:lnTo>
                  <a:lnTo>
                    <a:pt x="468" y="1"/>
                  </a:lnTo>
                  <a:lnTo>
                    <a:pt x="485" y="3"/>
                  </a:lnTo>
                  <a:lnTo>
                    <a:pt x="498" y="8"/>
                  </a:lnTo>
                  <a:lnTo>
                    <a:pt x="506" y="17"/>
                  </a:lnTo>
                  <a:lnTo>
                    <a:pt x="512" y="29"/>
                  </a:lnTo>
                  <a:lnTo>
                    <a:pt x="515" y="47"/>
                  </a:lnTo>
                  <a:lnTo>
                    <a:pt x="516" y="70"/>
                  </a:lnTo>
                  <a:lnTo>
                    <a:pt x="516" y="99"/>
                  </a:lnTo>
                  <a:lnTo>
                    <a:pt x="516" y="123"/>
                  </a:lnTo>
                  <a:lnTo>
                    <a:pt x="517" y="141"/>
                  </a:lnTo>
                  <a:lnTo>
                    <a:pt x="519" y="154"/>
                  </a:lnTo>
                  <a:lnTo>
                    <a:pt x="525" y="163"/>
                  </a:lnTo>
                  <a:lnTo>
                    <a:pt x="533" y="169"/>
                  </a:lnTo>
                  <a:lnTo>
                    <a:pt x="545" y="173"/>
                  </a:lnTo>
                  <a:lnTo>
                    <a:pt x="563" y="178"/>
                  </a:lnTo>
                  <a:lnTo>
                    <a:pt x="586" y="181"/>
                  </a:lnTo>
                  <a:lnTo>
                    <a:pt x="640" y="192"/>
                  </a:lnTo>
                  <a:lnTo>
                    <a:pt x="691" y="207"/>
                  </a:lnTo>
                  <a:lnTo>
                    <a:pt x="742" y="228"/>
                  </a:lnTo>
                  <a:lnTo>
                    <a:pt x="756" y="236"/>
                  </a:lnTo>
                  <a:lnTo>
                    <a:pt x="767" y="246"/>
                  </a:lnTo>
                  <a:lnTo>
                    <a:pt x="772" y="258"/>
                  </a:lnTo>
                  <a:lnTo>
                    <a:pt x="775" y="271"/>
                  </a:lnTo>
                  <a:lnTo>
                    <a:pt x="771" y="287"/>
                  </a:lnTo>
                  <a:lnTo>
                    <a:pt x="753" y="352"/>
                  </a:lnTo>
                  <a:lnTo>
                    <a:pt x="733" y="416"/>
                  </a:lnTo>
                  <a:lnTo>
                    <a:pt x="726" y="434"/>
                  </a:lnTo>
                  <a:lnTo>
                    <a:pt x="720" y="446"/>
                  </a:lnTo>
                  <a:lnTo>
                    <a:pt x="711" y="452"/>
                  </a:lnTo>
                  <a:lnTo>
                    <a:pt x="700" y="455"/>
                  </a:lnTo>
                  <a:lnTo>
                    <a:pt x="686" y="451"/>
                  </a:lnTo>
                  <a:lnTo>
                    <a:pt x="668" y="445"/>
                  </a:lnTo>
                  <a:lnTo>
                    <a:pt x="621" y="425"/>
                  </a:lnTo>
                  <a:lnTo>
                    <a:pt x="573" y="410"/>
                  </a:lnTo>
                  <a:lnTo>
                    <a:pt x="524" y="400"/>
                  </a:lnTo>
                  <a:lnTo>
                    <a:pt x="473" y="396"/>
                  </a:lnTo>
                  <a:lnTo>
                    <a:pt x="422" y="396"/>
                  </a:lnTo>
                  <a:lnTo>
                    <a:pt x="399" y="398"/>
                  </a:lnTo>
                  <a:lnTo>
                    <a:pt x="377" y="402"/>
                  </a:lnTo>
                  <a:lnTo>
                    <a:pt x="356" y="409"/>
                  </a:lnTo>
                  <a:lnTo>
                    <a:pt x="333" y="422"/>
                  </a:lnTo>
                  <a:lnTo>
                    <a:pt x="315" y="437"/>
                  </a:lnTo>
                  <a:lnTo>
                    <a:pt x="302" y="456"/>
                  </a:lnTo>
                  <a:lnTo>
                    <a:pt x="295" y="475"/>
                  </a:lnTo>
                  <a:lnTo>
                    <a:pt x="291" y="496"/>
                  </a:lnTo>
                  <a:lnTo>
                    <a:pt x="293" y="517"/>
                  </a:lnTo>
                  <a:lnTo>
                    <a:pt x="301" y="538"/>
                  </a:lnTo>
                  <a:lnTo>
                    <a:pt x="314" y="557"/>
                  </a:lnTo>
                  <a:lnTo>
                    <a:pt x="333" y="575"/>
                  </a:lnTo>
                  <a:lnTo>
                    <a:pt x="366" y="598"/>
                  </a:lnTo>
                  <a:lnTo>
                    <a:pt x="402" y="618"/>
                  </a:lnTo>
                  <a:lnTo>
                    <a:pt x="440" y="635"/>
                  </a:lnTo>
                  <a:lnTo>
                    <a:pt x="506" y="662"/>
                  </a:lnTo>
                  <a:lnTo>
                    <a:pt x="572" y="691"/>
                  </a:lnTo>
                  <a:lnTo>
                    <a:pt x="635" y="724"/>
                  </a:lnTo>
                  <a:lnTo>
                    <a:pt x="676" y="749"/>
                  </a:lnTo>
                  <a:lnTo>
                    <a:pt x="712" y="778"/>
                  </a:lnTo>
                  <a:lnTo>
                    <a:pt x="743" y="811"/>
                  </a:lnTo>
                  <a:lnTo>
                    <a:pt x="770" y="847"/>
                  </a:lnTo>
                  <a:lnTo>
                    <a:pt x="791" y="886"/>
                  </a:lnTo>
                  <a:lnTo>
                    <a:pt x="808" y="925"/>
                  </a:lnTo>
                  <a:lnTo>
                    <a:pt x="819" y="967"/>
                  </a:lnTo>
                  <a:lnTo>
                    <a:pt x="826" y="1009"/>
                  </a:lnTo>
                  <a:lnTo>
                    <a:pt x="827" y="1052"/>
                  </a:lnTo>
                  <a:lnTo>
                    <a:pt x="822" y="1095"/>
                  </a:lnTo>
                  <a:lnTo>
                    <a:pt x="812" y="1137"/>
                  </a:lnTo>
                  <a:lnTo>
                    <a:pt x="796" y="1179"/>
                  </a:lnTo>
                  <a:lnTo>
                    <a:pt x="775" y="1218"/>
                  </a:lnTo>
                  <a:lnTo>
                    <a:pt x="747" y="1256"/>
                  </a:lnTo>
                  <a:lnTo>
                    <a:pt x="715" y="1290"/>
                  </a:lnTo>
                  <a:lnTo>
                    <a:pt x="679" y="1320"/>
                  </a:lnTo>
                  <a:lnTo>
                    <a:pt x="640" y="1345"/>
                  </a:lnTo>
                  <a:lnTo>
                    <a:pt x="598" y="1366"/>
                  </a:lnTo>
                  <a:lnTo>
                    <a:pt x="553" y="1380"/>
                  </a:lnTo>
                  <a:lnTo>
                    <a:pt x="535" y="1387"/>
                  </a:lnTo>
                  <a:lnTo>
                    <a:pt x="521" y="1396"/>
                  </a:lnTo>
                  <a:lnTo>
                    <a:pt x="512" y="1407"/>
                  </a:lnTo>
                  <a:lnTo>
                    <a:pt x="506" y="1423"/>
                  </a:lnTo>
                  <a:lnTo>
                    <a:pt x="505" y="1442"/>
                  </a:lnTo>
                  <a:lnTo>
                    <a:pt x="506" y="1493"/>
                  </a:lnTo>
                  <a:lnTo>
                    <a:pt x="505" y="1545"/>
                  </a:lnTo>
                  <a:lnTo>
                    <a:pt x="504" y="1562"/>
                  </a:lnTo>
                  <a:lnTo>
                    <a:pt x="497" y="1575"/>
                  </a:lnTo>
                  <a:lnTo>
                    <a:pt x="489" y="1585"/>
                  </a:lnTo>
                  <a:lnTo>
                    <a:pt x="475" y="1590"/>
                  </a:lnTo>
                  <a:lnTo>
                    <a:pt x="459" y="1593"/>
                  </a:lnTo>
                  <a:lnTo>
                    <a:pt x="404" y="1593"/>
                  </a:lnTo>
                  <a:lnTo>
                    <a:pt x="348" y="1593"/>
                  </a:lnTo>
                  <a:lnTo>
                    <a:pt x="331" y="1590"/>
                  </a:lnTo>
                  <a:lnTo>
                    <a:pt x="318" y="1584"/>
                  </a:lnTo>
                  <a:lnTo>
                    <a:pt x="308" y="1574"/>
                  </a:lnTo>
                  <a:lnTo>
                    <a:pt x="302" y="1559"/>
                  </a:lnTo>
                  <a:lnTo>
                    <a:pt x="300" y="1542"/>
                  </a:lnTo>
                  <a:lnTo>
                    <a:pt x="300" y="1505"/>
                  </a:lnTo>
                  <a:lnTo>
                    <a:pt x="299" y="1466"/>
                  </a:lnTo>
                  <a:lnTo>
                    <a:pt x="299" y="1446"/>
                  </a:lnTo>
                  <a:lnTo>
                    <a:pt x="298" y="1431"/>
                  </a:lnTo>
                  <a:lnTo>
                    <a:pt x="293" y="1421"/>
                  </a:lnTo>
                  <a:lnTo>
                    <a:pt x="288" y="1413"/>
                  </a:lnTo>
                  <a:lnTo>
                    <a:pt x="278" y="1407"/>
                  </a:lnTo>
                  <a:lnTo>
                    <a:pt x="264" y="1404"/>
                  </a:lnTo>
                  <a:lnTo>
                    <a:pt x="244" y="1401"/>
                  </a:lnTo>
                  <a:lnTo>
                    <a:pt x="193" y="1392"/>
                  </a:lnTo>
                  <a:lnTo>
                    <a:pt x="142" y="1380"/>
                  </a:lnTo>
                  <a:lnTo>
                    <a:pt x="94" y="1365"/>
                  </a:lnTo>
                  <a:lnTo>
                    <a:pt x="46" y="1345"/>
                  </a:lnTo>
                  <a:lnTo>
                    <a:pt x="28" y="1335"/>
                  </a:lnTo>
                  <a:lnTo>
                    <a:pt x="14" y="1325"/>
                  </a:lnTo>
                  <a:lnTo>
                    <a:pt x="5" y="1317"/>
                  </a:lnTo>
                  <a:lnTo>
                    <a:pt x="1" y="1306"/>
                  </a:lnTo>
                  <a:lnTo>
                    <a:pt x="0" y="1293"/>
                  </a:lnTo>
                  <a:lnTo>
                    <a:pt x="2" y="1277"/>
                  </a:lnTo>
                  <a:lnTo>
                    <a:pt x="6" y="1256"/>
                  </a:lnTo>
                  <a:lnTo>
                    <a:pt x="23" y="1198"/>
                  </a:lnTo>
                  <a:lnTo>
                    <a:pt x="39" y="1142"/>
                  </a:lnTo>
                  <a:lnTo>
                    <a:pt x="45" y="1125"/>
                  </a:lnTo>
                  <a:lnTo>
                    <a:pt x="51" y="1113"/>
                  </a:lnTo>
                  <a:lnTo>
                    <a:pt x="58" y="1105"/>
                  </a:lnTo>
                  <a:lnTo>
                    <a:pt x="67" y="1102"/>
                  </a:lnTo>
                  <a:lnTo>
                    <a:pt x="78" y="1102"/>
                  </a:lnTo>
                  <a:lnTo>
                    <a:pt x="90" y="1107"/>
                  </a:lnTo>
                  <a:lnTo>
                    <a:pt x="106" y="1113"/>
                  </a:lnTo>
                  <a:lnTo>
                    <a:pt x="159" y="1137"/>
                  </a:lnTo>
                  <a:lnTo>
                    <a:pt x="212" y="1157"/>
                  </a:lnTo>
                  <a:lnTo>
                    <a:pt x="268" y="1170"/>
                  </a:lnTo>
                  <a:lnTo>
                    <a:pt x="325" y="1180"/>
                  </a:lnTo>
                  <a:lnTo>
                    <a:pt x="363" y="1182"/>
                  </a:lnTo>
                  <a:lnTo>
                    <a:pt x="399" y="1180"/>
                  </a:lnTo>
                  <a:lnTo>
                    <a:pt x="435" y="1173"/>
                  </a:lnTo>
                  <a:lnTo>
                    <a:pt x="469" y="1161"/>
                  </a:lnTo>
                  <a:lnTo>
                    <a:pt x="493" y="1148"/>
                  </a:lnTo>
                  <a:lnTo>
                    <a:pt x="512" y="1132"/>
                  </a:lnTo>
                  <a:lnTo>
                    <a:pt x="527" y="1113"/>
                  </a:lnTo>
                  <a:lnTo>
                    <a:pt x="537" y="1092"/>
                  </a:lnTo>
                  <a:lnTo>
                    <a:pt x="542" y="1070"/>
                  </a:lnTo>
                  <a:lnTo>
                    <a:pt x="542" y="1049"/>
                  </a:lnTo>
                  <a:lnTo>
                    <a:pt x="539" y="1026"/>
                  </a:lnTo>
                  <a:lnTo>
                    <a:pt x="529" y="1004"/>
                  </a:lnTo>
                  <a:lnTo>
                    <a:pt x="516" y="983"/>
                  </a:lnTo>
                  <a:lnTo>
                    <a:pt x="496" y="964"/>
                  </a:lnTo>
                  <a:lnTo>
                    <a:pt x="471" y="946"/>
                  </a:lnTo>
                  <a:lnTo>
                    <a:pt x="444" y="929"/>
                  </a:lnTo>
                  <a:lnTo>
                    <a:pt x="414" y="916"/>
                  </a:lnTo>
                  <a:lnTo>
                    <a:pt x="369" y="898"/>
                  </a:lnTo>
                  <a:lnTo>
                    <a:pt x="323" y="879"/>
                  </a:lnTo>
                  <a:lnTo>
                    <a:pt x="278" y="860"/>
                  </a:lnTo>
                  <a:lnTo>
                    <a:pt x="233" y="840"/>
                  </a:lnTo>
                  <a:lnTo>
                    <a:pt x="189" y="816"/>
                  </a:lnTo>
                  <a:lnTo>
                    <a:pt x="157" y="795"/>
                  </a:lnTo>
                  <a:lnTo>
                    <a:pt x="126" y="772"/>
                  </a:lnTo>
                  <a:lnTo>
                    <a:pt x="98" y="747"/>
                  </a:lnTo>
                  <a:lnTo>
                    <a:pt x="74" y="720"/>
                  </a:lnTo>
                  <a:lnTo>
                    <a:pt x="54" y="691"/>
                  </a:lnTo>
                  <a:lnTo>
                    <a:pt x="37" y="660"/>
                  </a:lnTo>
                  <a:lnTo>
                    <a:pt x="24" y="627"/>
                  </a:lnTo>
                  <a:lnTo>
                    <a:pt x="15" y="591"/>
                  </a:lnTo>
                  <a:lnTo>
                    <a:pt x="10" y="553"/>
                  </a:lnTo>
                  <a:lnTo>
                    <a:pt x="10" y="513"/>
                  </a:lnTo>
                  <a:lnTo>
                    <a:pt x="15" y="467"/>
                  </a:lnTo>
                  <a:lnTo>
                    <a:pt x="25" y="425"/>
                  </a:lnTo>
                  <a:lnTo>
                    <a:pt x="39" y="386"/>
                  </a:lnTo>
                  <a:lnTo>
                    <a:pt x="58" y="351"/>
                  </a:lnTo>
                  <a:lnTo>
                    <a:pt x="81" y="318"/>
                  </a:lnTo>
                  <a:lnTo>
                    <a:pt x="108" y="289"/>
                  </a:lnTo>
                  <a:lnTo>
                    <a:pt x="139" y="263"/>
                  </a:lnTo>
                  <a:lnTo>
                    <a:pt x="174" y="240"/>
                  </a:lnTo>
                  <a:lnTo>
                    <a:pt x="212" y="220"/>
                  </a:lnTo>
                  <a:lnTo>
                    <a:pt x="254" y="203"/>
                  </a:lnTo>
                  <a:lnTo>
                    <a:pt x="274" y="195"/>
                  </a:lnTo>
                  <a:lnTo>
                    <a:pt x="289" y="190"/>
                  </a:lnTo>
                  <a:lnTo>
                    <a:pt x="300" y="183"/>
                  </a:lnTo>
                  <a:lnTo>
                    <a:pt x="308" y="177"/>
                  </a:lnTo>
                  <a:lnTo>
                    <a:pt x="312" y="168"/>
                  </a:lnTo>
                  <a:lnTo>
                    <a:pt x="314" y="156"/>
                  </a:lnTo>
                  <a:lnTo>
                    <a:pt x="315" y="141"/>
                  </a:lnTo>
                  <a:lnTo>
                    <a:pt x="315" y="120"/>
                  </a:lnTo>
                  <a:lnTo>
                    <a:pt x="315" y="87"/>
                  </a:lnTo>
                  <a:lnTo>
                    <a:pt x="315" y="56"/>
                  </a:lnTo>
                  <a:lnTo>
                    <a:pt x="316" y="36"/>
                  </a:lnTo>
                  <a:lnTo>
                    <a:pt x="320" y="21"/>
                  </a:lnTo>
                  <a:lnTo>
                    <a:pt x="326" y="10"/>
                  </a:lnTo>
                  <a:lnTo>
                    <a:pt x="336" y="5"/>
                  </a:lnTo>
                  <a:lnTo>
                    <a:pt x="352" y="1"/>
                  </a:lnTo>
                  <a:lnTo>
                    <a:pt x="37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3" name="Freeform 19"/>
            <p:cNvSpPr>
              <a:spLocks noEditPoints="1"/>
            </p:cNvSpPr>
            <p:nvPr/>
          </p:nvSpPr>
          <p:spPr bwMode="auto">
            <a:xfrm>
              <a:off x="2593975" y="4225925"/>
              <a:ext cx="490538" cy="569912"/>
            </a:xfrm>
            <a:custGeom>
              <a:avLst/>
              <a:gdLst>
                <a:gd name="T0" fmla="*/ 1277 w 3088"/>
                <a:gd name="T1" fmla="*/ 663 h 3592"/>
                <a:gd name="T2" fmla="*/ 955 w 3088"/>
                <a:gd name="T3" fmla="*/ 791 h 3592"/>
                <a:gd name="T4" fmla="*/ 689 w 3088"/>
                <a:gd name="T5" fmla="*/ 1004 h 3592"/>
                <a:gd name="T6" fmla="*/ 496 w 3088"/>
                <a:gd name="T7" fmla="*/ 1284 h 3592"/>
                <a:gd name="T8" fmla="*/ 391 w 3088"/>
                <a:gd name="T9" fmla="*/ 1617 h 3592"/>
                <a:gd name="T10" fmla="*/ 391 w 3088"/>
                <a:gd name="T11" fmla="*/ 1976 h 3592"/>
                <a:gd name="T12" fmla="*/ 496 w 3088"/>
                <a:gd name="T13" fmla="*/ 2308 h 3592"/>
                <a:gd name="T14" fmla="*/ 689 w 3088"/>
                <a:gd name="T15" fmla="*/ 2589 h 3592"/>
                <a:gd name="T16" fmla="*/ 955 w 3088"/>
                <a:gd name="T17" fmla="*/ 2801 h 3592"/>
                <a:gd name="T18" fmla="*/ 1277 w 3088"/>
                <a:gd name="T19" fmla="*/ 2929 h 3592"/>
                <a:gd name="T20" fmla="*/ 1630 w 3088"/>
                <a:gd name="T21" fmla="*/ 2958 h 3592"/>
                <a:gd name="T22" fmla="*/ 1959 w 3088"/>
                <a:gd name="T23" fmla="*/ 2884 h 3592"/>
                <a:gd name="T24" fmla="*/ 2246 w 3088"/>
                <a:gd name="T25" fmla="*/ 2726 h 3592"/>
                <a:gd name="T26" fmla="*/ 2475 w 3088"/>
                <a:gd name="T27" fmla="*/ 2497 h 3592"/>
                <a:gd name="T28" fmla="*/ 2634 w 3088"/>
                <a:gd name="T29" fmla="*/ 2211 h 3592"/>
                <a:gd name="T30" fmla="*/ 2706 w 3088"/>
                <a:gd name="T31" fmla="*/ 1883 h 3592"/>
                <a:gd name="T32" fmla="*/ 2679 w 3088"/>
                <a:gd name="T33" fmla="*/ 1529 h 3592"/>
                <a:gd name="T34" fmla="*/ 2551 w 3088"/>
                <a:gd name="T35" fmla="*/ 1208 h 3592"/>
                <a:gd name="T36" fmla="*/ 2337 w 3088"/>
                <a:gd name="T37" fmla="*/ 944 h 3592"/>
                <a:gd name="T38" fmla="*/ 2057 w 3088"/>
                <a:gd name="T39" fmla="*/ 750 h 3592"/>
                <a:gd name="T40" fmla="*/ 1725 w 3088"/>
                <a:gd name="T41" fmla="*/ 646 h 3592"/>
                <a:gd name="T42" fmla="*/ 1557 w 3088"/>
                <a:gd name="T43" fmla="*/ 1 h 3592"/>
                <a:gd name="T44" fmla="*/ 1621 w 3088"/>
                <a:gd name="T45" fmla="*/ 39 h 3592"/>
                <a:gd name="T46" fmla="*/ 2010 w 3088"/>
                <a:gd name="T47" fmla="*/ 278 h 3592"/>
                <a:gd name="T48" fmla="*/ 2427 w 3088"/>
                <a:gd name="T49" fmla="*/ 456 h 3592"/>
                <a:gd name="T50" fmla="*/ 2828 w 3088"/>
                <a:gd name="T51" fmla="*/ 546 h 3592"/>
                <a:gd name="T52" fmla="*/ 3051 w 3088"/>
                <a:gd name="T53" fmla="*/ 577 h 3592"/>
                <a:gd name="T54" fmla="*/ 3087 w 3088"/>
                <a:gd name="T55" fmla="*/ 630 h 3592"/>
                <a:gd name="T56" fmla="*/ 3086 w 3088"/>
                <a:gd name="T57" fmla="*/ 1810 h 3592"/>
                <a:gd name="T58" fmla="*/ 3046 w 3088"/>
                <a:gd name="T59" fmla="*/ 2262 h 3592"/>
                <a:gd name="T60" fmla="*/ 2938 w 3088"/>
                <a:gd name="T61" fmla="*/ 2537 h 3592"/>
                <a:gd name="T62" fmla="*/ 2757 w 3088"/>
                <a:gd name="T63" fmla="*/ 2805 h 3592"/>
                <a:gd name="T64" fmla="*/ 2484 w 3088"/>
                <a:gd name="T65" fmla="*/ 3078 h 3592"/>
                <a:gd name="T66" fmla="*/ 2171 w 3088"/>
                <a:gd name="T67" fmla="*/ 3300 h 3592"/>
                <a:gd name="T68" fmla="*/ 1796 w 3088"/>
                <a:gd name="T69" fmla="*/ 3494 h 3592"/>
                <a:gd name="T70" fmla="*/ 1549 w 3088"/>
                <a:gd name="T71" fmla="*/ 3592 h 3592"/>
                <a:gd name="T72" fmla="*/ 1296 w 3088"/>
                <a:gd name="T73" fmla="*/ 3499 h 3592"/>
                <a:gd name="T74" fmla="*/ 891 w 3088"/>
                <a:gd name="T75" fmla="*/ 3284 h 3592"/>
                <a:gd name="T76" fmla="*/ 525 w 3088"/>
                <a:gd name="T77" fmla="*/ 3005 h 3592"/>
                <a:gd name="T78" fmla="*/ 282 w 3088"/>
                <a:gd name="T79" fmla="*/ 2741 h 3592"/>
                <a:gd name="T80" fmla="*/ 118 w 3088"/>
                <a:gd name="T81" fmla="*/ 2469 h 3592"/>
                <a:gd name="T82" fmla="*/ 25 w 3088"/>
                <a:gd name="T83" fmla="*/ 2161 h 3592"/>
                <a:gd name="T84" fmla="*/ 0 w 3088"/>
                <a:gd name="T85" fmla="*/ 1506 h 3592"/>
                <a:gd name="T86" fmla="*/ 3 w 3088"/>
                <a:gd name="T87" fmla="*/ 621 h 3592"/>
                <a:gd name="T88" fmla="*/ 44 w 3088"/>
                <a:gd name="T89" fmla="*/ 575 h 3592"/>
                <a:gd name="T90" fmla="*/ 324 w 3088"/>
                <a:gd name="T91" fmla="*/ 541 h 3592"/>
                <a:gd name="T92" fmla="*/ 764 w 3088"/>
                <a:gd name="T93" fmla="*/ 420 h 3592"/>
                <a:gd name="T94" fmla="*/ 1176 w 3088"/>
                <a:gd name="T95" fmla="*/ 224 h 3592"/>
                <a:gd name="T96" fmla="*/ 1489 w 3088"/>
                <a:gd name="T97" fmla="*/ 24 h 3592"/>
                <a:gd name="T98" fmla="*/ 1545 w 3088"/>
                <a:gd name="T99" fmla="*/ 0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8" h="3592">
                  <a:moveTo>
                    <a:pt x="1544" y="632"/>
                  </a:moveTo>
                  <a:lnTo>
                    <a:pt x="1453" y="635"/>
                  </a:lnTo>
                  <a:lnTo>
                    <a:pt x="1363" y="646"/>
                  </a:lnTo>
                  <a:lnTo>
                    <a:pt x="1277" y="663"/>
                  </a:lnTo>
                  <a:lnTo>
                    <a:pt x="1192" y="686"/>
                  </a:lnTo>
                  <a:lnTo>
                    <a:pt x="1110" y="715"/>
                  </a:lnTo>
                  <a:lnTo>
                    <a:pt x="1031" y="750"/>
                  </a:lnTo>
                  <a:lnTo>
                    <a:pt x="955" y="791"/>
                  </a:lnTo>
                  <a:lnTo>
                    <a:pt x="883" y="837"/>
                  </a:lnTo>
                  <a:lnTo>
                    <a:pt x="814" y="888"/>
                  </a:lnTo>
                  <a:lnTo>
                    <a:pt x="749" y="944"/>
                  </a:lnTo>
                  <a:lnTo>
                    <a:pt x="689" y="1004"/>
                  </a:lnTo>
                  <a:lnTo>
                    <a:pt x="634" y="1068"/>
                  </a:lnTo>
                  <a:lnTo>
                    <a:pt x="583" y="1136"/>
                  </a:lnTo>
                  <a:lnTo>
                    <a:pt x="537" y="1208"/>
                  </a:lnTo>
                  <a:lnTo>
                    <a:pt x="496" y="1284"/>
                  </a:lnTo>
                  <a:lnTo>
                    <a:pt x="461" y="1363"/>
                  </a:lnTo>
                  <a:lnTo>
                    <a:pt x="432" y="1445"/>
                  </a:lnTo>
                  <a:lnTo>
                    <a:pt x="409" y="1529"/>
                  </a:lnTo>
                  <a:lnTo>
                    <a:pt x="391" y="1617"/>
                  </a:lnTo>
                  <a:lnTo>
                    <a:pt x="381" y="1705"/>
                  </a:lnTo>
                  <a:lnTo>
                    <a:pt x="378" y="1796"/>
                  </a:lnTo>
                  <a:lnTo>
                    <a:pt x="381" y="1887"/>
                  </a:lnTo>
                  <a:lnTo>
                    <a:pt x="391" y="1976"/>
                  </a:lnTo>
                  <a:lnTo>
                    <a:pt x="409" y="2063"/>
                  </a:lnTo>
                  <a:lnTo>
                    <a:pt x="432" y="2148"/>
                  </a:lnTo>
                  <a:lnTo>
                    <a:pt x="461" y="2229"/>
                  </a:lnTo>
                  <a:lnTo>
                    <a:pt x="496" y="2308"/>
                  </a:lnTo>
                  <a:lnTo>
                    <a:pt x="537" y="2383"/>
                  </a:lnTo>
                  <a:lnTo>
                    <a:pt x="583" y="2456"/>
                  </a:lnTo>
                  <a:lnTo>
                    <a:pt x="634" y="2524"/>
                  </a:lnTo>
                  <a:lnTo>
                    <a:pt x="689" y="2589"/>
                  </a:lnTo>
                  <a:lnTo>
                    <a:pt x="749" y="2649"/>
                  </a:lnTo>
                  <a:lnTo>
                    <a:pt x="814" y="2705"/>
                  </a:lnTo>
                  <a:lnTo>
                    <a:pt x="883" y="2755"/>
                  </a:lnTo>
                  <a:lnTo>
                    <a:pt x="955" y="2801"/>
                  </a:lnTo>
                  <a:lnTo>
                    <a:pt x="1031" y="2842"/>
                  </a:lnTo>
                  <a:lnTo>
                    <a:pt x="1110" y="2877"/>
                  </a:lnTo>
                  <a:lnTo>
                    <a:pt x="1192" y="2906"/>
                  </a:lnTo>
                  <a:lnTo>
                    <a:pt x="1277" y="2929"/>
                  </a:lnTo>
                  <a:lnTo>
                    <a:pt x="1363" y="2947"/>
                  </a:lnTo>
                  <a:lnTo>
                    <a:pt x="1453" y="2957"/>
                  </a:lnTo>
                  <a:lnTo>
                    <a:pt x="1544" y="2961"/>
                  </a:lnTo>
                  <a:lnTo>
                    <a:pt x="1630" y="2958"/>
                  </a:lnTo>
                  <a:lnTo>
                    <a:pt x="1716" y="2948"/>
                  </a:lnTo>
                  <a:lnTo>
                    <a:pt x="1799" y="2933"/>
                  </a:lnTo>
                  <a:lnTo>
                    <a:pt x="1881" y="2911"/>
                  </a:lnTo>
                  <a:lnTo>
                    <a:pt x="1959" y="2884"/>
                  </a:lnTo>
                  <a:lnTo>
                    <a:pt x="2036" y="2853"/>
                  </a:lnTo>
                  <a:lnTo>
                    <a:pt x="2109" y="2815"/>
                  </a:lnTo>
                  <a:lnTo>
                    <a:pt x="2179" y="2773"/>
                  </a:lnTo>
                  <a:lnTo>
                    <a:pt x="2246" y="2726"/>
                  </a:lnTo>
                  <a:lnTo>
                    <a:pt x="2309" y="2674"/>
                  </a:lnTo>
                  <a:lnTo>
                    <a:pt x="2369" y="2620"/>
                  </a:lnTo>
                  <a:lnTo>
                    <a:pt x="2424" y="2559"/>
                  </a:lnTo>
                  <a:lnTo>
                    <a:pt x="2475" y="2497"/>
                  </a:lnTo>
                  <a:lnTo>
                    <a:pt x="2522" y="2430"/>
                  </a:lnTo>
                  <a:lnTo>
                    <a:pt x="2564" y="2360"/>
                  </a:lnTo>
                  <a:lnTo>
                    <a:pt x="2601" y="2287"/>
                  </a:lnTo>
                  <a:lnTo>
                    <a:pt x="2634" y="2211"/>
                  </a:lnTo>
                  <a:lnTo>
                    <a:pt x="2660" y="2133"/>
                  </a:lnTo>
                  <a:lnTo>
                    <a:pt x="2682" y="2052"/>
                  </a:lnTo>
                  <a:lnTo>
                    <a:pt x="2698" y="1969"/>
                  </a:lnTo>
                  <a:lnTo>
                    <a:pt x="2706" y="1883"/>
                  </a:lnTo>
                  <a:lnTo>
                    <a:pt x="2710" y="1796"/>
                  </a:lnTo>
                  <a:lnTo>
                    <a:pt x="2706" y="1705"/>
                  </a:lnTo>
                  <a:lnTo>
                    <a:pt x="2697" y="1617"/>
                  </a:lnTo>
                  <a:lnTo>
                    <a:pt x="2679" y="1529"/>
                  </a:lnTo>
                  <a:lnTo>
                    <a:pt x="2656" y="1445"/>
                  </a:lnTo>
                  <a:lnTo>
                    <a:pt x="2627" y="1363"/>
                  </a:lnTo>
                  <a:lnTo>
                    <a:pt x="2591" y="1284"/>
                  </a:lnTo>
                  <a:lnTo>
                    <a:pt x="2551" y="1208"/>
                  </a:lnTo>
                  <a:lnTo>
                    <a:pt x="2505" y="1136"/>
                  </a:lnTo>
                  <a:lnTo>
                    <a:pt x="2453" y="1068"/>
                  </a:lnTo>
                  <a:lnTo>
                    <a:pt x="2397" y="1004"/>
                  </a:lnTo>
                  <a:lnTo>
                    <a:pt x="2337" y="944"/>
                  </a:lnTo>
                  <a:lnTo>
                    <a:pt x="2274" y="888"/>
                  </a:lnTo>
                  <a:lnTo>
                    <a:pt x="2205" y="837"/>
                  </a:lnTo>
                  <a:lnTo>
                    <a:pt x="2132" y="791"/>
                  </a:lnTo>
                  <a:lnTo>
                    <a:pt x="2057" y="750"/>
                  </a:lnTo>
                  <a:lnTo>
                    <a:pt x="1978" y="715"/>
                  </a:lnTo>
                  <a:lnTo>
                    <a:pt x="1896" y="686"/>
                  </a:lnTo>
                  <a:lnTo>
                    <a:pt x="1811" y="663"/>
                  </a:lnTo>
                  <a:lnTo>
                    <a:pt x="1725" y="646"/>
                  </a:lnTo>
                  <a:lnTo>
                    <a:pt x="1635" y="635"/>
                  </a:lnTo>
                  <a:lnTo>
                    <a:pt x="1544" y="632"/>
                  </a:lnTo>
                  <a:close/>
                  <a:moveTo>
                    <a:pt x="1545" y="0"/>
                  </a:moveTo>
                  <a:lnTo>
                    <a:pt x="1557" y="1"/>
                  </a:lnTo>
                  <a:lnTo>
                    <a:pt x="1569" y="6"/>
                  </a:lnTo>
                  <a:lnTo>
                    <a:pt x="1583" y="14"/>
                  </a:lnTo>
                  <a:lnTo>
                    <a:pt x="1600" y="25"/>
                  </a:lnTo>
                  <a:lnTo>
                    <a:pt x="1621" y="39"/>
                  </a:lnTo>
                  <a:lnTo>
                    <a:pt x="1716" y="104"/>
                  </a:lnTo>
                  <a:lnTo>
                    <a:pt x="1812" y="165"/>
                  </a:lnTo>
                  <a:lnTo>
                    <a:pt x="1910" y="223"/>
                  </a:lnTo>
                  <a:lnTo>
                    <a:pt x="2010" y="278"/>
                  </a:lnTo>
                  <a:lnTo>
                    <a:pt x="2112" y="329"/>
                  </a:lnTo>
                  <a:lnTo>
                    <a:pt x="2215" y="375"/>
                  </a:lnTo>
                  <a:lnTo>
                    <a:pt x="2320" y="418"/>
                  </a:lnTo>
                  <a:lnTo>
                    <a:pt x="2427" y="456"/>
                  </a:lnTo>
                  <a:lnTo>
                    <a:pt x="2537" y="489"/>
                  </a:lnTo>
                  <a:lnTo>
                    <a:pt x="2648" y="516"/>
                  </a:lnTo>
                  <a:lnTo>
                    <a:pt x="2738" y="532"/>
                  </a:lnTo>
                  <a:lnTo>
                    <a:pt x="2828" y="546"/>
                  </a:lnTo>
                  <a:lnTo>
                    <a:pt x="2919" y="556"/>
                  </a:lnTo>
                  <a:lnTo>
                    <a:pt x="3010" y="567"/>
                  </a:lnTo>
                  <a:lnTo>
                    <a:pt x="3032" y="572"/>
                  </a:lnTo>
                  <a:lnTo>
                    <a:pt x="3051" y="577"/>
                  </a:lnTo>
                  <a:lnTo>
                    <a:pt x="3065" y="586"/>
                  </a:lnTo>
                  <a:lnTo>
                    <a:pt x="3075" y="597"/>
                  </a:lnTo>
                  <a:lnTo>
                    <a:pt x="3082" y="611"/>
                  </a:lnTo>
                  <a:lnTo>
                    <a:pt x="3087" y="630"/>
                  </a:lnTo>
                  <a:lnTo>
                    <a:pt x="3088" y="653"/>
                  </a:lnTo>
                  <a:lnTo>
                    <a:pt x="3088" y="1352"/>
                  </a:lnTo>
                  <a:lnTo>
                    <a:pt x="3088" y="1580"/>
                  </a:lnTo>
                  <a:lnTo>
                    <a:pt x="3086" y="1810"/>
                  </a:lnTo>
                  <a:lnTo>
                    <a:pt x="3080" y="2039"/>
                  </a:lnTo>
                  <a:lnTo>
                    <a:pt x="3074" y="2115"/>
                  </a:lnTo>
                  <a:lnTo>
                    <a:pt x="3063" y="2190"/>
                  </a:lnTo>
                  <a:lnTo>
                    <a:pt x="3046" y="2262"/>
                  </a:lnTo>
                  <a:lnTo>
                    <a:pt x="3025" y="2333"/>
                  </a:lnTo>
                  <a:lnTo>
                    <a:pt x="3000" y="2402"/>
                  </a:lnTo>
                  <a:lnTo>
                    <a:pt x="2972" y="2470"/>
                  </a:lnTo>
                  <a:lnTo>
                    <a:pt x="2938" y="2537"/>
                  </a:lnTo>
                  <a:lnTo>
                    <a:pt x="2900" y="2601"/>
                  </a:lnTo>
                  <a:lnTo>
                    <a:pt x="2860" y="2664"/>
                  </a:lnTo>
                  <a:lnTo>
                    <a:pt x="2817" y="2727"/>
                  </a:lnTo>
                  <a:lnTo>
                    <a:pt x="2757" y="2805"/>
                  </a:lnTo>
                  <a:lnTo>
                    <a:pt x="2693" y="2878"/>
                  </a:lnTo>
                  <a:lnTo>
                    <a:pt x="2627" y="2948"/>
                  </a:lnTo>
                  <a:lnTo>
                    <a:pt x="2556" y="3015"/>
                  </a:lnTo>
                  <a:lnTo>
                    <a:pt x="2484" y="3078"/>
                  </a:lnTo>
                  <a:lnTo>
                    <a:pt x="2410" y="3138"/>
                  </a:lnTo>
                  <a:lnTo>
                    <a:pt x="2332" y="3195"/>
                  </a:lnTo>
                  <a:lnTo>
                    <a:pt x="2252" y="3249"/>
                  </a:lnTo>
                  <a:lnTo>
                    <a:pt x="2171" y="3300"/>
                  </a:lnTo>
                  <a:lnTo>
                    <a:pt x="2086" y="3349"/>
                  </a:lnTo>
                  <a:lnTo>
                    <a:pt x="2001" y="3396"/>
                  </a:lnTo>
                  <a:lnTo>
                    <a:pt x="1900" y="3447"/>
                  </a:lnTo>
                  <a:lnTo>
                    <a:pt x="1796" y="3494"/>
                  </a:lnTo>
                  <a:lnTo>
                    <a:pt x="1692" y="3540"/>
                  </a:lnTo>
                  <a:lnTo>
                    <a:pt x="1588" y="3583"/>
                  </a:lnTo>
                  <a:lnTo>
                    <a:pt x="1570" y="3590"/>
                  </a:lnTo>
                  <a:lnTo>
                    <a:pt x="1549" y="3592"/>
                  </a:lnTo>
                  <a:lnTo>
                    <a:pt x="1530" y="3592"/>
                  </a:lnTo>
                  <a:lnTo>
                    <a:pt x="1511" y="3588"/>
                  </a:lnTo>
                  <a:lnTo>
                    <a:pt x="1404" y="3545"/>
                  </a:lnTo>
                  <a:lnTo>
                    <a:pt x="1296" y="3499"/>
                  </a:lnTo>
                  <a:lnTo>
                    <a:pt x="1192" y="3451"/>
                  </a:lnTo>
                  <a:lnTo>
                    <a:pt x="1089" y="3399"/>
                  </a:lnTo>
                  <a:lnTo>
                    <a:pt x="989" y="3343"/>
                  </a:lnTo>
                  <a:lnTo>
                    <a:pt x="891" y="3284"/>
                  </a:lnTo>
                  <a:lnTo>
                    <a:pt x="796" y="3220"/>
                  </a:lnTo>
                  <a:lnTo>
                    <a:pt x="702" y="3152"/>
                  </a:lnTo>
                  <a:lnTo>
                    <a:pt x="613" y="3081"/>
                  </a:lnTo>
                  <a:lnTo>
                    <a:pt x="525" y="3005"/>
                  </a:lnTo>
                  <a:lnTo>
                    <a:pt x="440" y="2924"/>
                  </a:lnTo>
                  <a:lnTo>
                    <a:pt x="385" y="2865"/>
                  </a:lnTo>
                  <a:lnTo>
                    <a:pt x="331" y="2803"/>
                  </a:lnTo>
                  <a:lnTo>
                    <a:pt x="282" y="2741"/>
                  </a:lnTo>
                  <a:lnTo>
                    <a:pt x="234" y="2677"/>
                  </a:lnTo>
                  <a:lnTo>
                    <a:pt x="192" y="2610"/>
                  </a:lnTo>
                  <a:lnTo>
                    <a:pt x="153" y="2540"/>
                  </a:lnTo>
                  <a:lnTo>
                    <a:pt x="118" y="2469"/>
                  </a:lnTo>
                  <a:lnTo>
                    <a:pt x="88" y="2394"/>
                  </a:lnTo>
                  <a:lnTo>
                    <a:pt x="62" y="2318"/>
                  </a:lnTo>
                  <a:lnTo>
                    <a:pt x="42" y="2239"/>
                  </a:lnTo>
                  <a:lnTo>
                    <a:pt x="25" y="2161"/>
                  </a:lnTo>
                  <a:lnTo>
                    <a:pt x="13" y="2084"/>
                  </a:lnTo>
                  <a:lnTo>
                    <a:pt x="5" y="2004"/>
                  </a:lnTo>
                  <a:lnTo>
                    <a:pt x="3" y="1925"/>
                  </a:lnTo>
                  <a:lnTo>
                    <a:pt x="0" y="1506"/>
                  </a:lnTo>
                  <a:lnTo>
                    <a:pt x="0" y="1087"/>
                  </a:lnTo>
                  <a:lnTo>
                    <a:pt x="1" y="668"/>
                  </a:lnTo>
                  <a:lnTo>
                    <a:pt x="1" y="642"/>
                  </a:lnTo>
                  <a:lnTo>
                    <a:pt x="3" y="621"/>
                  </a:lnTo>
                  <a:lnTo>
                    <a:pt x="9" y="604"/>
                  </a:lnTo>
                  <a:lnTo>
                    <a:pt x="16" y="591"/>
                  </a:lnTo>
                  <a:lnTo>
                    <a:pt x="28" y="582"/>
                  </a:lnTo>
                  <a:lnTo>
                    <a:pt x="44" y="575"/>
                  </a:lnTo>
                  <a:lnTo>
                    <a:pt x="65" y="571"/>
                  </a:lnTo>
                  <a:lnTo>
                    <a:pt x="91" y="569"/>
                  </a:lnTo>
                  <a:lnTo>
                    <a:pt x="209" y="558"/>
                  </a:lnTo>
                  <a:lnTo>
                    <a:pt x="324" y="541"/>
                  </a:lnTo>
                  <a:lnTo>
                    <a:pt x="437" y="518"/>
                  </a:lnTo>
                  <a:lnTo>
                    <a:pt x="548" y="491"/>
                  </a:lnTo>
                  <a:lnTo>
                    <a:pt x="657" y="458"/>
                  </a:lnTo>
                  <a:lnTo>
                    <a:pt x="764" y="420"/>
                  </a:lnTo>
                  <a:lnTo>
                    <a:pt x="869" y="377"/>
                  </a:lnTo>
                  <a:lnTo>
                    <a:pt x="973" y="330"/>
                  </a:lnTo>
                  <a:lnTo>
                    <a:pt x="1075" y="279"/>
                  </a:lnTo>
                  <a:lnTo>
                    <a:pt x="1176" y="224"/>
                  </a:lnTo>
                  <a:lnTo>
                    <a:pt x="1274" y="165"/>
                  </a:lnTo>
                  <a:lnTo>
                    <a:pt x="1372" y="102"/>
                  </a:lnTo>
                  <a:lnTo>
                    <a:pt x="1468" y="38"/>
                  </a:lnTo>
                  <a:lnTo>
                    <a:pt x="1489" y="24"/>
                  </a:lnTo>
                  <a:lnTo>
                    <a:pt x="1507" y="13"/>
                  </a:lnTo>
                  <a:lnTo>
                    <a:pt x="1521" y="5"/>
                  </a:lnTo>
                  <a:lnTo>
                    <a:pt x="1534" y="1"/>
                  </a:lnTo>
                  <a:lnTo>
                    <a:pt x="154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14" name="Freeform 72"/>
          <p:cNvSpPr/>
          <p:nvPr/>
        </p:nvSpPr>
        <p:spPr bwMode="auto">
          <a:xfrm>
            <a:off x="3494976" y="3555161"/>
            <a:ext cx="593967" cy="554910"/>
          </a:xfrm>
          <a:custGeom>
            <a:avLst/>
            <a:gdLst>
              <a:gd name="connsiteX0" fmla="*/ 104775 w 579438"/>
              <a:gd name="connsiteY0" fmla="*/ 158750 h 541337"/>
              <a:gd name="connsiteX1" fmla="*/ 99193 w 579438"/>
              <a:gd name="connsiteY1" fmla="*/ 170591 h 541337"/>
              <a:gd name="connsiteX2" fmla="*/ 94569 w 579438"/>
              <a:gd name="connsiteY2" fmla="*/ 183072 h 541337"/>
              <a:gd name="connsiteX3" fmla="*/ 90741 w 579438"/>
              <a:gd name="connsiteY3" fmla="*/ 195872 h 541337"/>
              <a:gd name="connsiteX4" fmla="*/ 87552 w 579438"/>
              <a:gd name="connsiteY4" fmla="*/ 208833 h 541337"/>
              <a:gd name="connsiteX5" fmla="*/ 85478 w 579438"/>
              <a:gd name="connsiteY5" fmla="*/ 222434 h 541337"/>
              <a:gd name="connsiteX6" fmla="*/ 84043 w 579438"/>
              <a:gd name="connsiteY6" fmla="*/ 235875 h 541337"/>
              <a:gd name="connsiteX7" fmla="*/ 83724 w 579438"/>
              <a:gd name="connsiteY7" fmla="*/ 249955 h 541337"/>
              <a:gd name="connsiteX8" fmla="*/ 83724 w 579438"/>
              <a:gd name="connsiteY8" fmla="*/ 252196 h 541337"/>
              <a:gd name="connsiteX9" fmla="*/ 42420 w 579438"/>
              <a:gd name="connsiteY9" fmla="*/ 293638 h 541337"/>
              <a:gd name="connsiteX10" fmla="*/ 39071 w 579438"/>
              <a:gd name="connsiteY10" fmla="*/ 296518 h 541337"/>
              <a:gd name="connsiteX11" fmla="*/ 35244 w 579438"/>
              <a:gd name="connsiteY11" fmla="*/ 298438 h 541337"/>
              <a:gd name="connsiteX12" fmla="*/ 31257 w 579438"/>
              <a:gd name="connsiteY12" fmla="*/ 299718 h 541337"/>
              <a:gd name="connsiteX13" fmla="*/ 27111 w 579438"/>
              <a:gd name="connsiteY13" fmla="*/ 300038 h 541337"/>
              <a:gd name="connsiteX14" fmla="*/ 22964 w 579438"/>
              <a:gd name="connsiteY14" fmla="*/ 299718 h 541337"/>
              <a:gd name="connsiteX15" fmla="*/ 18977 w 579438"/>
              <a:gd name="connsiteY15" fmla="*/ 298438 h 541337"/>
              <a:gd name="connsiteX16" fmla="*/ 15150 w 579438"/>
              <a:gd name="connsiteY16" fmla="*/ 296518 h 541337"/>
              <a:gd name="connsiteX17" fmla="*/ 11642 w 579438"/>
              <a:gd name="connsiteY17" fmla="*/ 293638 h 541337"/>
              <a:gd name="connsiteX18" fmla="*/ 6379 w 579438"/>
              <a:gd name="connsiteY18" fmla="*/ 288358 h 541337"/>
              <a:gd name="connsiteX19" fmla="*/ 3508 w 579438"/>
              <a:gd name="connsiteY19" fmla="*/ 284837 h 541337"/>
              <a:gd name="connsiteX20" fmla="*/ 1595 w 579438"/>
              <a:gd name="connsiteY20" fmla="*/ 280997 h 541337"/>
              <a:gd name="connsiteX21" fmla="*/ 319 w 579438"/>
              <a:gd name="connsiteY21" fmla="*/ 276997 h 541337"/>
              <a:gd name="connsiteX22" fmla="*/ 0 w 579438"/>
              <a:gd name="connsiteY22" fmla="*/ 272837 h 541337"/>
              <a:gd name="connsiteX23" fmla="*/ 319 w 579438"/>
              <a:gd name="connsiteY23" fmla="*/ 268836 h 541337"/>
              <a:gd name="connsiteX24" fmla="*/ 1595 w 579438"/>
              <a:gd name="connsiteY24" fmla="*/ 264676 h 541337"/>
              <a:gd name="connsiteX25" fmla="*/ 3508 w 579438"/>
              <a:gd name="connsiteY25" fmla="*/ 260996 h 541337"/>
              <a:gd name="connsiteX26" fmla="*/ 6379 w 579438"/>
              <a:gd name="connsiteY26" fmla="*/ 257316 h 541337"/>
              <a:gd name="connsiteX27" fmla="*/ 288526 w 579438"/>
              <a:gd name="connsiteY27" fmla="*/ 71437 h 541337"/>
              <a:gd name="connsiteX28" fmla="*/ 301526 w 579438"/>
              <a:gd name="connsiteY28" fmla="*/ 71755 h 541337"/>
              <a:gd name="connsiteX29" fmla="*/ 314367 w 579438"/>
              <a:gd name="connsiteY29" fmla="*/ 73185 h 541337"/>
              <a:gd name="connsiteX30" fmla="*/ 326733 w 579438"/>
              <a:gd name="connsiteY30" fmla="*/ 75568 h 541337"/>
              <a:gd name="connsiteX31" fmla="*/ 338940 w 579438"/>
              <a:gd name="connsiteY31" fmla="*/ 78745 h 541337"/>
              <a:gd name="connsiteX32" fmla="*/ 350672 w 579438"/>
              <a:gd name="connsiteY32" fmla="*/ 82716 h 541337"/>
              <a:gd name="connsiteX33" fmla="*/ 362086 w 579438"/>
              <a:gd name="connsiteY33" fmla="*/ 87482 h 541337"/>
              <a:gd name="connsiteX34" fmla="*/ 373184 w 579438"/>
              <a:gd name="connsiteY34" fmla="*/ 93201 h 541337"/>
              <a:gd name="connsiteX35" fmla="*/ 383806 w 579438"/>
              <a:gd name="connsiteY35" fmla="*/ 99396 h 541337"/>
              <a:gd name="connsiteX36" fmla="*/ 393793 w 579438"/>
              <a:gd name="connsiteY36" fmla="*/ 106227 h 541337"/>
              <a:gd name="connsiteX37" fmla="*/ 355745 w 579438"/>
              <a:gd name="connsiteY37" fmla="*/ 144353 h 541337"/>
              <a:gd name="connsiteX38" fmla="*/ 347343 w 579438"/>
              <a:gd name="connsiteY38" fmla="*/ 139428 h 541337"/>
              <a:gd name="connsiteX39" fmla="*/ 338465 w 579438"/>
              <a:gd name="connsiteY39" fmla="*/ 134980 h 541337"/>
              <a:gd name="connsiteX40" fmla="*/ 329111 w 579438"/>
              <a:gd name="connsiteY40" fmla="*/ 131326 h 541337"/>
              <a:gd name="connsiteX41" fmla="*/ 319282 w 579438"/>
              <a:gd name="connsiteY41" fmla="*/ 128308 h 541337"/>
              <a:gd name="connsiteX42" fmla="*/ 309294 w 579438"/>
              <a:gd name="connsiteY42" fmla="*/ 126243 h 541337"/>
              <a:gd name="connsiteX43" fmla="*/ 298989 w 579438"/>
              <a:gd name="connsiteY43" fmla="*/ 124972 h 541337"/>
              <a:gd name="connsiteX44" fmla="*/ 288526 w 579438"/>
              <a:gd name="connsiteY44" fmla="*/ 124337 h 541337"/>
              <a:gd name="connsiteX45" fmla="*/ 277111 w 579438"/>
              <a:gd name="connsiteY45" fmla="*/ 124972 h 541337"/>
              <a:gd name="connsiteX46" fmla="*/ 266014 w 579438"/>
              <a:gd name="connsiteY46" fmla="*/ 126561 h 541337"/>
              <a:gd name="connsiteX47" fmla="*/ 255392 w 579438"/>
              <a:gd name="connsiteY47" fmla="*/ 128944 h 541337"/>
              <a:gd name="connsiteX48" fmla="*/ 245087 w 579438"/>
              <a:gd name="connsiteY48" fmla="*/ 132280 h 541337"/>
              <a:gd name="connsiteX49" fmla="*/ 235100 w 579438"/>
              <a:gd name="connsiteY49" fmla="*/ 136410 h 541337"/>
              <a:gd name="connsiteX50" fmla="*/ 225587 w 579438"/>
              <a:gd name="connsiteY50" fmla="*/ 141493 h 541337"/>
              <a:gd name="connsiteX51" fmla="*/ 216551 w 579438"/>
              <a:gd name="connsiteY51" fmla="*/ 147371 h 541337"/>
              <a:gd name="connsiteX52" fmla="*/ 208307 w 579438"/>
              <a:gd name="connsiteY52" fmla="*/ 153884 h 541337"/>
              <a:gd name="connsiteX53" fmla="*/ 200380 w 579438"/>
              <a:gd name="connsiteY53" fmla="*/ 161033 h 541337"/>
              <a:gd name="connsiteX54" fmla="*/ 193246 w 579438"/>
              <a:gd name="connsiteY54" fmla="*/ 168817 h 541337"/>
              <a:gd name="connsiteX55" fmla="*/ 186746 w 579438"/>
              <a:gd name="connsiteY55" fmla="*/ 177395 h 541337"/>
              <a:gd name="connsiteX56" fmla="*/ 180881 w 579438"/>
              <a:gd name="connsiteY56" fmla="*/ 186291 h 541337"/>
              <a:gd name="connsiteX57" fmla="*/ 175966 w 579438"/>
              <a:gd name="connsiteY57" fmla="*/ 195823 h 541337"/>
              <a:gd name="connsiteX58" fmla="*/ 171686 w 579438"/>
              <a:gd name="connsiteY58" fmla="*/ 205672 h 541337"/>
              <a:gd name="connsiteX59" fmla="*/ 168356 w 579438"/>
              <a:gd name="connsiteY59" fmla="*/ 216156 h 541337"/>
              <a:gd name="connsiteX60" fmla="*/ 165978 w 579438"/>
              <a:gd name="connsiteY60" fmla="*/ 226959 h 541337"/>
              <a:gd name="connsiteX61" fmla="*/ 164393 w 579438"/>
              <a:gd name="connsiteY61" fmla="*/ 238079 h 541337"/>
              <a:gd name="connsiteX62" fmla="*/ 163917 w 579438"/>
              <a:gd name="connsiteY62" fmla="*/ 249357 h 541337"/>
              <a:gd name="connsiteX63" fmla="*/ 164393 w 579438"/>
              <a:gd name="connsiteY63" fmla="*/ 260795 h 541337"/>
              <a:gd name="connsiteX64" fmla="*/ 165978 w 579438"/>
              <a:gd name="connsiteY64" fmla="*/ 271915 h 541337"/>
              <a:gd name="connsiteX65" fmla="*/ 168356 w 579438"/>
              <a:gd name="connsiteY65" fmla="*/ 282559 h 541337"/>
              <a:gd name="connsiteX66" fmla="*/ 171686 w 579438"/>
              <a:gd name="connsiteY66" fmla="*/ 292884 h 541337"/>
              <a:gd name="connsiteX67" fmla="*/ 175966 w 579438"/>
              <a:gd name="connsiteY67" fmla="*/ 302892 h 541337"/>
              <a:gd name="connsiteX68" fmla="*/ 180881 w 579438"/>
              <a:gd name="connsiteY68" fmla="*/ 312424 h 541337"/>
              <a:gd name="connsiteX69" fmla="*/ 186746 w 579438"/>
              <a:gd name="connsiteY69" fmla="*/ 321479 h 541337"/>
              <a:gd name="connsiteX70" fmla="*/ 193246 w 579438"/>
              <a:gd name="connsiteY70" fmla="*/ 329739 h 541337"/>
              <a:gd name="connsiteX71" fmla="*/ 200380 w 579438"/>
              <a:gd name="connsiteY71" fmla="*/ 337682 h 541337"/>
              <a:gd name="connsiteX72" fmla="*/ 208149 w 579438"/>
              <a:gd name="connsiteY72" fmla="*/ 344990 h 541337"/>
              <a:gd name="connsiteX73" fmla="*/ 216551 w 579438"/>
              <a:gd name="connsiteY73" fmla="*/ 351503 h 541337"/>
              <a:gd name="connsiteX74" fmla="*/ 225587 w 579438"/>
              <a:gd name="connsiteY74" fmla="*/ 357380 h 541337"/>
              <a:gd name="connsiteX75" fmla="*/ 235100 w 579438"/>
              <a:gd name="connsiteY75" fmla="*/ 362305 h 541337"/>
              <a:gd name="connsiteX76" fmla="*/ 244929 w 579438"/>
              <a:gd name="connsiteY76" fmla="*/ 366435 h 541337"/>
              <a:gd name="connsiteX77" fmla="*/ 255234 w 579438"/>
              <a:gd name="connsiteY77" fmla="*/ 369771 h 541337"/>
              <a:gd name="connsiteX78" fmla="*/ 266014 w 579438"/>
              <a:gd name="connsiteY78" fmla="*/ 372313 h 541337"/>
              <a:gd name="connsiteX79" fmla="*/ 277111 w 579438"/>
              <a:gd name="connsiteY79" fmla="*/ 373902 h 541337"/>
              <a:gd name="connsiteX80" fmla="*/ 288526 w 579438"/>
              <a:gd name="connsiteY80" fmla="*/ 374219 h 541337"/>
              <a:gd name="connsiteX81" fmla="*/ 299782 w 579438"/>
              <a:gd name="connsiteY81" fmla="*/ 373902 h 541337"/>
              <a:gd name="connsiteX82" fmla="*/ 310879 w 579438"/>
              <a:gd name="connsiteY82" fmla="*/ 372313 h 541337"/>
              <a:gd name="connsiteX83" fmla="*/ 321501 w 579438"/>
              <a:gd name="connsiteY83" fmla="*/ 369771 h 541337"/>
              <a:gd name="connsiteX84" fmla="*/ 331965 w 579438"/>
              <a:gd name="connsiteY84" fmla="*/ 366435 h 541337"/>
              <a:gd name="connsiteX85" fmla="*/ 341794 w 579438"/>
              <a:gd name="connsiteY85" fmla="*/ 362305 h 541337"/>
              <a:gd name="connsiteX86" fmla="*/ 351306 w 579438"/>
              <a:gd name="connsiteY86" fmla="*/ 357380 h 541337"/>
              <a:gd name="connsiteX87" fmla="*/ 360184 w 579438"/>
              <a:gd name="connsiteY87" fmla="*/ 351503 h 541337"/>
              <a:gd name="connsiteX88" fmla="*/ 368586 w 579438"/>
              <a:gd name="connsiteY88" fmla="*/ 344990 h 541337"/>
              <a:gd name="connsiteX89" fmla="*/ 376354 w 579438"/>
              <a:gd name="connsiteY89" fmla="*/ 337682 h 541337"/>
              <a:gd name="connsiteX90" fmla="*/ 383647 w 579438"/>
              <a:gd name="connsiteY90" fmla="*/ 329898 h 541337"/>
              <a:gd name="connsiteX91" fmla="*/ 390147 w 579438"/>
              <a:gd name="connsiteY91" fmla="*/ 321479 h 541337"/>
              <a:gd name="connsiteX92" fmla="*/ 395854 w 579438"/>
              <a:gd name="connsiteY92" fmla="*/ 312424 h 541337"/>
              <a:gd name="connsiteX93" fmla="*/ 400769 w 579438"/>
              <a:gd name="connsiteY93" fmla="*/ 302892 h 541337"/>
              <a:gd name="connsiteX94" fmla="*/ 405049 w 579438"/>
              <a:gd name="connsiteY94" fmla="*/ 293043 h 541337"/>
              <a:gd name="connsiteX95" fmla="*/ 408379 w 579438"/>
              <a:gd name="connsiteY95" fmla="*/ 282717 h 541337"/>
              <a:gd name="connsiteX96" fmla="*/ 410915 w 579438"/>
              <a:gd name="connsiteY96" fmla="*/ 271915 h 541337"/>
              <a:gd name="connsiteX97" fmla="*/ 412501 w 579438"/>
              <a:gd name="connsiteY97" fmla="*/ 260795 h 541337"/>
              <a:gd name="connsiteX98" fmla="*/ 412976 w 579438"/>
              <a:gd name="connsiteY98" fmla="*/ 249357 h 541337"/>
              <a:gd name="connsiteX99" fmla="*/ 412818 w 579438"/>
              <a:gd name="connsiteY99" fmla="*/ 243321 h 541337"/>
              <a:gd name="connsiteX100" fmla="*/ 412183 w 579438"/>
              <a:gd name="connsiteY100" fmla="*/ 237443 h 541337"/>
              <a:gd name="connsiteX101" fmla="*/ 456573 w 579438"/>
              <a:gd name="connsiteY101" fmla="*/ 192963 h 541337"/>
              <a:gd name="connsiteX102" fmla="*/ 459744 w 579438"/>
              <a:gd name="connsiteY102" fmla="*/ 203765 h 541337"/>
              <a:gd name="connsiteX103" fmla="*/ 462439 w 579438"/>
              <a:gd name="connsiteY103" fmla="*/ 214727 h 541337"/>
              <a:gd name="connsiteX104" fmla="*/ 464183 w 579438"/>
              <a:gd name="connsiteY104" fmla="*/ 226164 h 541337"/>
              <a:gd name="connsiteX105" fmla="*/ 465134 w 579438"/>
              <a:gd name="connsiteY105" fmla="*/ 237761 h 541337"/>
              <a:gd name="connsiteX106" fmla="*/ 465768 w 579438"/>
              <a:gd name="connsiteY106" fmla="*/ 249357 h 541337"/>
              <a:gd name="connsiteX107" fmla="*/ 465134 w 579438"/>
              <a:gd name="connsiteY107" fmla="*/ 262543 h 541337"/>
              <a:gd name="connsiteX108" fmla="*/ 463707 w 579438"/>
              <a:gd name="connsiteY108" fmla="*/ 275251 h 541337"/>
              <a:gd name="connsiteX109" fmla="*/ 461488 w 579438"/>
              <a:gd name="connsiteY109" fmla="*/ 287801 h 541337"/>
              <a:gd name="connsiteX110" fmla="*/ 458317 w 579438"/>
              <a:gd name="connsiteY110" fmla="*/ 300192 h 541337"/>
              <a:gd name="connsiteX111" fmla="*/ 454354 w 579438"/>
              <a:gd name="connsiteY111" fmla="*/ 311947 h 541337"/>
              <a:gd name="connsiteX112" fmla="*/ 449598 w 579438"/>
              <a:gd name="connsiteY112" fmla="*/ 323385 h 541337"/>
              <a:gd name="connsiteX113" fmla="*/ 444049 w 579438"/>
              <a:gd name="connsiteY113" fmla="*/ 334505 h 541337"/>
              <a:gd name="connsiteX114" fmla="*/ 437708 w 579438"/>
              <a:gd name="connsiteY114" fmla="*/ 345148 h 541337"/>
              <a:gd name="connsiteX115" fmla="*/ 430891 w 579438"/>
              <a:gd name="connsiteY115" fmla="*/ 355156 h 541337"/>
              <a:gd name="connsiteX116" fmla="*/ 440086 w 579438"/>
              <a:gd name="connsiteY116" fmla="*/ 364370 h 541337"/>
              <a:gd name="connsiteX117" fmla="*/ 446744 w 579438"/>
              <a:gd name="connsiteY117" fmla="*/ 357698 h 541337"/>
              <a:gd name="connsiteX118" fmla="*/ 569133 w 579438"/>
              <a:gd name="connsiteY118" fmla="*/ 480495 h 541337"/>
              <a:gd name="connsiteX119" fmla="*/ 572780 w 579438"/>
              <a:gd name="connsiteY119" fmla="*/ 484943 h 541337"/>
              <a:gd name="connsiteX120" fmla="*/ 575792 w 579438"/>
              <a:gd name="connsiteY120" fmla="*/ 489709 h 541337"/>
              <a:gd name="connsiteX121" fmla="*/ 577694 w 579438"/>
              <a:gd name="connsiteY121" fmla="*/ 494951 h 541337"/>
              <a:gd name="connsiteX122" fmla="*/ 578963 w 579438"/>
              <a:gd name="connsiteY122" fmla="*/ 500193 h 541337"/>
              <a:gd name="connsiteX123" fmla="*/ 579438 w 579438"/>
              <a:gd name="connsiteY123" fmla="*/ 505753 h 541337"/>
              <a:gd name="connsiteX124" fmla="*/ 579121 w 579438"/>
              <a:gd name="connsiteY124" fmla="*/ 511154 h 541337"/>
              <a:gd name="connsiteX125" fmla="*/ 577853 w 579438"/>
              <a:gd name="connsiteY125" fmla="*/ 516397 h 541337"/>
              <a:gd name="connsiteX126" fmla="*/ 575792 w 579438"/>
              <a:gd name="connsiteY126" fmla="*/ 521639 h 541337"/>
              <a:gd name="connsiteX127" fmla="*/ 572938 w 579438"/>
              <a:gd name="connsiteY127" fmla="*/ 526564 h 541337"/>
              <a:gd name="connsiteX128" fmla="*/ 569292 w 579438"/>
              <a:gd name="connsiteY128" fmla="*/ 531012 h 541337"/>
              <a:gd name="connsiteX129" fmla="*/ 564853 w 579438"/>
              <a:gd name="connsiteY129" fmla="*/ 534665 h 541337"/>
              <a:gd name="connsiteX130" fmla="*/ 559938 w 579438"/>
              <a:gd name="connsiteY130" fmla="*/ 537684 h 541337"/>
              <a:gd name="connsiteX131" fmla="*/ 554865 w 579438"/>
              <a:gd name="connsiteY131" fmla="*/ 539590 h 541337"/>
              <a:gd name="connsiteX132" fmla="*/ 549634 w 579438"/>
              <a:gd name="connsiteY132" fmla="*/ 540861 h 541337"/>
              <a:gd name="connsiteX133" fmla="*/ 544085 w 579438"/>
              <a:gd name="connsiteY133" fmla="*/ 541337 h 541337"/>
              <a:gd name="connsiteX134" fmla="*/ 538695 w 579438"/>
              <a:gd name="connsiteY134" fmla="*/ 540861 h 541337"/>
              <a:gd name="connsiteX135" fmla="*/ 533463 w 579438"/>
              <a:gd name="connsiteY135" fmla="*/ 539590 h 541337"/>
              <a:gd name="connsiteX136" fmla="*/ 528231 w 579438"/>
              <a:gd name="connsiteY136" fmla="*/ 537684 h 541337"/>
              <a:gd name="connsiteX137" fmla="*/ 523317 w 579438"/>
              <a:gd name="connsiteY137" fmla="*/ 534665 h 541337"/>
              <a:gd name="connsiteX138" fmla="*/ 519195 w 579438"/>
              <a:gd name="connsiteY138" fmla="*/ 531012 h 541337"/>
              <a:gd name="connsiteX139" fmla="*/ 396806 w 579438"/>
              <a:gd name="connsiteY139" fmla="*/ 408056 h 541337"/>
              <a:gd name="connsiteX140" fmla="*/ 403464 w 579438"/>
              <a:gd name="connsiteY140" fmla="*/ 401384 h 541337"/>
              <a:gd name="connsiteX141" fmla="*/ 394110 w 579438"/>
              <a:gd name="connsiteY141" fmla="*/ 392329 h 541337"/>
              <a:gd name="connsiteX142" fmla="*/ 384123 w 579438"/>
              <a:gd name="connsiteY142" fmla="*/ 399319 h 541337"/>
              <a:gd name="connsiteX143" fmla="*/ 373501 w 579438"/>
              <a:gd name="connsiteY143" fmla="*/ 405673 h 541337"/>
              <a:gd name="connsiteX144" fmla="*/ 362562 w 579438"/>
              <a:gd name="connsiteY144" fmla="*/ 411074 h 541337"/>
              <a:gd name="connsiteX145" fmla="*/ 351147 w 579438"/>
              <a:gd name="connsiteY145" fmla="*/ 415840 h 541337"/>
              <a:gd name="connsiteX146" fmla="*/ 339099 w 579438"/>
              <a:gd name="connsiteY146" fmla="*/ 419970 h 541337"/>
              <a:gd name="connsiteX147" fmla="*/ 327050 w 579438"/>
              <a:gd name="connsiteY147" fmla="*/ 423147 h 541337"/>
              <a:gd name="connsiteX148" fmla="*/ 314367 w 579438"/>
              <a:gd name="connsiteY148" fmla="*/ 425371 h 541337"/>
              <a:gd name="connsiteX149" fmla="*/ 301526 w 579438"/>
              <a:gd name="connsiteY149" fmla="*/ 426801 h 541337"/>
              <a:gd name="connsiteX150" fmla="*/ 288526 w 579438"/>
              <a:gd name="connsiteY150" fmla="*/ 427437 h 541337"/>
              <a:gd name="connsiteX151" fmla="*/ 274575 w 579438"/>
              <a:gd name="connsiteY151" fmla="*/ 426801 h 541337"/>
              <a:gd name="connsiteX152" fmla="*/ 261099 w 579438"/>
              <a:gd name="connsiteY152" fmla="*/ 425213 h 541337"/>
              <a:gd name="connsiteX153" fmla="*/ 247624 w 579438"/>
              <a:gd name="connsiteY153" fmla="*/ 422671 h 541337"/>
              <a:gd name="connsiteX154" fmla="*/ 234783 w 579438"/>
              <a:gd name="connsiteY154" fmla="*/ 419017 h 541337"/>
              <a:gd name="connsiteX155" fmla="*/ 222417 w 579438"/>
              <a:gd name="connsiteY155" fmla="*/ 414728 h 541337"/>
              <a:gd name="connsiteX156" fmla="*/ 210368 w 579438"/>
              <a:gd name="connsiteY156" fmla="*/ 409168 h 541337"/>
              <a:gd name="connsiteX157" fmla="*/ 198954 w 579438"/>
              <a:gd name="connsiteY157" fmla="*/ 402972 h 541337"/>
              <a:gd name="connsiteX158" fmla="*/ 187856 w 579438"/>
              <a:gd name="connsiteY158" fmla="*/ 396142 h 541337"/>
              <a:gd name="connsiteX159" fmla="*/ 177551 w 579438"/>
              <a:gd name="connsiteY159" fmla="*/ 388199 h 541337"/>
              <a:gd name="connsiteX160" fmla="*/ 167722 w 579438"/>
              <a:gd name="connsiteY160" fmla="*/ 379779 h 541337"/>
              <a:gd name="connsiteX161" fmla="*/ 158527 w 579438"/>
              <a:gd name="connsiteY161" fmla="*/ 370566 h 541337"/>
              <a:gd name="connsiteX162" fmla="*/ 150125 w 579438"/>
              <a:gd name="connsiteY162" fmla="*/ 360716 h 541337"/>
              <a:gd name="connsiteX163" fmla="*/ 142198 w 579438"/>
              <a:gd name="connsiteY163" fmla="*/ 350232 h 541337"/>
              <a:gd name="connsiteX164" fmla="*/ 135381 w 579438"/>
              <a:gd name="connsiteY164" fmla="*/ 339112 h 541337"/>
              <a:gd name="connsiteX165" fmla="*/ 129198 w 579438"/>
              <a:gd name="connsiteY165" fmla="*/ 327674 h 541337"/>
              <a:gd name="connsiteX166" fmla="*/ 123649 w 579438"/>
              <a:gd name="connsiteY166" fmla="*/ 315601 h 541337"/>
              <a:gd name="connsiteX167" fmla="*/ 119369 w 579438"/>
              <a:gd name="connsiteY167" fmla="*/ 303210 h 541337"/>
              <a:gd name="connsiteX168" fmla="*/ 115881 w 579438"/>
              <a:gd name="connsiteY168" fmla="*/ 290343 h 541337"/>
              <a:gd name="connsiteX169" fmla="*/ 113186 w 579438"/>
              <a:gd name="connsiteY169" fmla="*/ 276840 h 541337"/>
              <a:gd name="connsiteX170" fmla="*/ 111601 w 579438"/>
              <a:gd name="connsiteY170" fmla="*/ 263337 h 541337"/>
              <a:gd name="connsiteX171" fmla="*/ 111125 w 579438"/>
              <a:gd name="connsiteY171" fmla="*/ 249357 h 541337"/>
              <a:gd name="connsiteX172" fmla="*/ 111601 w 579438"/>
              <a:gd name="connsiteY172" fmla="*/ 235537 h 541337"/>
              <a:gd name="connsiteX173" fmla="*/ 113186 w 579438"/>
              <a:gd name="connsiteY173" fmla="*/ 221875 h 541337"/>
              <a:gd name="connsiteX174" fmla="*/ 115881 w 579438"/>
              <a:gd name="connsiteY174" fmla="*/ 208531 h 541337"/>
              <a:gd name="connsiteX175" fmla="*/ 119369 w 579438"/>
              <a:gd name="connsiteY175" fmla="*/ 195664 h 541337"/>
              <a:gd name="connsiteX176" fmla="*/ 123649 w 579438"/>
              <a:gd name="connsiteY176" fmla="*/ 183114 h 541337"/>
              <a:gd name="connsiteX177" fmla="*/ 129198 w 579438"/>
              <a:gd name="connsiteY177" fmla="*/ 171200 h 541337"/>
              <a:gd name="connsiteX178" fmla="*/ 135381 w 579438"/>
              <a:gd name="connsiteY178" fmla="*/ 159444 h 541337"/>
              <a:gd name="connsiteX179" fmla="*/ 142198 w 579438"/>
              <a:gd name="connsiteY179" fmla="*/ 148642 h 541337"/>
              <a:gd name="connsiteX180" fmla="*/ 150125 w 579438"/>
              <a:gd name="connsiteY180" fmla="*/ 138157 h 541337"/>
              <a:gd name="connsiteX181" fmla="*/ 158527 w 579438"/>
              <a:gd name="connsiteY181" fmla="*/ 128308 h 541337"/>
              <a:gd name="connsiteX182" fmla="*/ 167722 w 579438"/>
              <a:gd name="connsiteY182" fmla="*/ 119094 h 541337"/>
              <a:gd name="connsiteX183" fmla="*/ 177551 w 579438"/>
              <a:gd name="connsiteY183" fmla="*/ 110516 h 541337"/>
              <a:gd name="connsiteX184" fmla="*/ 187856 w 579438"/>
              <a:gd name="connsiteY184" fmla="*/ 102732 h 541337"/>
              <a:gd name="connsiteX185" fmla="*/ 198954 w 579438"/>
              <a:gd name="connsiteY185" fmla="*/ 95584 h 541337"/>
              <a:gd name="connsiteX186" fmla="*/ 210368 w 579438"/>
              <a:gd name="connsiteY186" fmla="*/ 89388 h 541337"/>
              <a:gd name="connsiteX187" fmla="*/ 222417 w 579438"/>
              <a:gd name="connsiteY187" fmla="*/ 84146 h 541337"/>
              <a:gd name="connsiteX188" fmla="*/ 234783 w 579438"/>
              <a:gd name="connsiteY188" fmla="*/ 79698 h 541337"/>
              <a:gd name="connsiteX189" fmla="*/ 247624 w 579438"/>
              <a:gd name="connsiteY189" fmla="*/ 76044 h 541337"/>
              <a:gd name="connsiteX190" fmla="*/ 261099 w 579438"/>
              <a:gd name="connsiteY190" fmla="*/ 73661 h 541337"/>
              <a:gd name="connsiteX191" fmla="*/ 274575 w 579438"/>
              <a:gd name="connsiteY191" fmla="*/ 72073 h 541337"/>
              <a:gd name="connsiteX192" fmla="*/ 561981 w 579438"/>
              <a:gd name="connsiteY192" fmla="*/ 0 h 541337"/>
              <a:gd name="connsiteX193" fmla="*/ 563410 w 579438"/>
              <a:gd name="connsiteY193" fmla="*/ 0 h 541337"/>
              <a:gd name="connsiteX194" fmla="*/ 567059 w 579438"/>
              <a:gd name="connsiteY194" fmla="*/ 158 h 541337"/>
              <a:gd name="connsiteX195" fmla="*/ 570074 w 579438"/>
              <a:gd name="connsiteY195" fmla="*/ 1108 h 541337"/>
              <a:gd name="connsiteX196" fmla="*/ 572613 w 579438"/>
              <a:gd name="connsiteY196" fmla="*/ 2375 h 541337"/>
              <a:gd name="connsiteX197" fmla="*/ 574359 w 579438"/>
              <a:gd name="connsiteY197" fmla="*/ 4434 h 541337"/>
              <a:gd name="connsiteX198" fmla="*/ 575628 w 579438"/>
              <a:gd name="connsiteY198" fmla="*/ 6968 h 541337"/>
              <a:gd name="connsiteX199" fmla="*/ 576263 w 579438"/>
              <a:gd name="connsiteY199" fmla="*/ 10135 h 541337"/>
              <a:gd name="connsiteX200" fmla="*/ 576263 w 579438"/>
              <a:gd name="connsiteY200" fmla="*/ 14094 h 541337"/>
              <a:gd name="connsiteX201" fmla="*/ 571820 w 579438"/>
              <a:gd name="connsiteY201" fmla="*/ 109587 h 541337"/>
              <a:gd name="connsiteX202" fmla="*/ 571661 w 579438"/>
              <a:gd name="connsiteY202" fmla="*/ 112437 h 541337"/>
              <a:gd name="connsiteX203" fmla="*/ 571185 w 579438"/>
              <a:gd name="connsiteY203" fmla="*/ 114971 h 541337"/>
              <a:gd name="connsiteX204" fmla="*/ 570233 w 579438"/>
              <a:gd name="connsiteY204" fmla="*/ 117663 h 541337"/>
              <a:gd name="connsiteX205" fmla="*/ 568964 w 579438"/>
              <a:gd name="connsiteY205" fmla="*/ 119880 h 541337"/>
              <a:gd name="connsiteX206" fmla="*/ 567059 w 579438"/>
              <a:gd name="connsiteY206" fmla="*/ 121939 h 541337"/>
              <a:gd name="connsiteX207" fmla="*/ 564520 w 579438"/>
              <a:gd name="connsiteY207" fmla="*/ 123681 h 541337"/>
              <a:gd name="connsiteX208" fmla="*/ 561823 w 579438"/>
              <a:gd name="connsiteY208" fmla="*/ 124948 h 541337"/>
              <a:gd name="connsiteX209" fmla="*/ 559601 w 579438"/>
              <a:gd name="connsiteY209" fmla="*/ 125106 h 541337"/>
              <a:gd name="connsiteX210" fmla="*/ 557380 w 579438"/>
              <a:gd name="connsiteY210" fmla="*/ 124631 h 541337"/>
              <a:gd name="connsiteX211" fmla="*/ 555475 w 579438"/>
              <a:gd name="connsiteY211" fmla="*/ 123839 h 541337"/>
              <a:gd name="connsiteX212" fmla="*/ 553571 w 579438"/>
              <a:gd name="connsiteY212" fmla="*/ 122572 h 541337"/>
              <a:gd name="connsiteX213" fmla="*/ 551984 w 579438"/>
              <a:gd name="connsiteY213" fmla="*/ 120989 h 541337"/>
              <a:gd name="connsiteX214" fmla="*/ 550239 w 579438"/>
              <a:gd name="connsiteY214" fmla="*/ 119405 h 541337"/>
              <a:gd name="connsiteX215" fmla="*/ 520723 w 579438"/>
              <a:gd name="connsiteY215" fmla="*/ 90108 h 541337"/>
              <a:gd name="connsiteX216" fmla="*/ 509774 w 579438"/>
              <a:gd name="connsiteY216" fmla="*/ 101193 h 541337"/>
              <a:gd name="connsiteX217" fmla="*/ 419324 w 579438"/>
              <a:gd name="connsiteY217" fmla="*/ 191301 h 541337"/>
              <a:gd name="connsiteX218" fmla="*/ 391713 w 579438"/>
              <a:gd name="connsiteY218" fmla="*/ 219173 h 541337"/>
              <a:gd name="connsiteX219" fmla="*/ 298564 w 579438"/>
              <a:gd name="connsiteY219" fmla="*/ 312131 h 541337"/>
              <a:gd name="connsiteX220" fmla="*/ 293169 w 579438"/>
              <a:gd name="connsiteY220" fmla="*/ 317516 h 541337"/>
              <a:gd name="connsiteX221" fmla="*/ 290313 w 579438"/>
              <a:gd name="connsiteY221" fmla="*/ 319733 h 541337"/>
              <a:gd name="connsiteX222" fmla="*/ 287298 w 579438"/>
              <a:gd name="connsiteY222" fmla="*/ 321633 h 541337"/>
              <a:gd name="connsiteX223" fmla="*/ 284124 w 579438"/>
              <a:gd name="connsiteY223" fmla="*/ 322900 h 541337"/>
              <a:gd name="connsiteX224" fmla="*/ 280633 w 579438"/>
              <a:gd name="connsiteY224" fmla="*/ 323692 h 541337"/>
              <a:gd name="connsiteX225" fmla="*/ 279681 w 579438"/>
              <a:gd name="connsiteY225" fmla="*/ 323692 h 541337"/>
              <a:gd name="connsiteX226" fmla="*/ 278888 w 579438"/>
              <a:gd name="connsiteY226" fmla="*/ 323850 h 541337"/>
              <a:gd name="connsiteX227" fmla="*/ 277935 w 579438"/>
              <a:gd name="connsiteY227" fmla="*/ 323850 h 541337"/>
              <a:gd name="connsiteX228" fmla="*/ 273810 w 579438"/>
              <a:gd name="connsiteY228" fmla="*/ 323534 h 541337"/>
              <a:gd name="connsiteX229" fmla="*/ 269843 w 579438"/>
              <a:gd name="connsiteY229" fmla="*/ 322267 h 541337"/>
              <a:gd name="connsiteX230" fmla="*/ 266034 w 579438"/>
              <a:gd name="connsiteY230" fmla="*/ 320366 h 541337"/>
              <a:gd name="connsiteX231" fmla="*/ 262702 w 579438"/>
              <a:gd name="connsiteY231" fmla="*/ 317516 h 541337"/>
              <a:gd name="connsiteX232" fmla="*/ 257306 w 579438"/>
              <a:gd name="connsiteY232" fmla="*/ 312131 h 541337"/>
              <a:gd name="connsiteX233" fmla="*/ 237471 w 579438"/>
              <a:gd name="connsiteY233" fmla="*/ 292336 h 541337"/>
              <a:gd name="connsiteX234" fmla="*/ 190500 w 579438"/>
              <a:gd name="connsiteY234" fmla="*/ 245303 h 541337"/>
              <a:gd name="connsiteX235" fmla="*/ 191452 w 579438"/>
              <a:gd name="connsiteY235" fmla="*/ 235643 h 541337"/>
              <a:gd name="connsiteX236" fmla="*/ 193198 w 579438"/>
              <a:gd name="connsiteY236" fmla="*/ 226141 h 541337"/>
              <a:gd name="connsiteX237" fmla="*/ 195737 w 579438"/>
              <a:gd name="connsiteY237" fmla="*/ 217114 h 541337"/>
              <a:gd name="connsiteX238" fmla="*/ 199228 w 579438"/>
              <a:gd name="connsiteY238" fmla="*/ 208246 h 541337"/>
              <a:gd name="connsiteX239" fmla="*/ 203671 w 579438"/>
              <a:gd name="connsiteY239" fmla="*/ 200011 h 541337"/>
              <a:gd name="connsiteX240" fmla="*/ 208749 w 579438"/>
              <a:gd name="connsiteY240" fmla="*/ 192093 h 541337"/>
              <a:gd name="connsiteX241" fmla="*/ 277935 w 579438"/>
              <a:gd name="connsiteY241" fmla="*/ 261139 h 541337"/>
              <a:gd name="connsiteX242" fmla="*/ 280633 w 579438"/>
              <a:gd name="connsiteY242" fmla="*/ 258447 h 541337"/>
              <a:gd name="connsiteX243" fmla="*/ 485019 w 579438"/>
              <a:gd name="connsiteY243" fmla="*/ 54318 h 541337"/>
              <a:gd name="connsiteX244" fmla="*/ 469786 w 579438"/>
              <a:gd name="connsiteY244" fmla="*/ 39273 h 541337"/>
              <a:gd name="connsiteX245" fmla="*/ 455028 w 579438"/>
              <a:gd name="connsiteY245" fmla="*/ 24071 h 541337"/>
              <a:gd name="connsiteX246" fmla="*/ 453441 w 579438"/>
              <a:gd name="connsiteY246" fmla="*/ 22645 h 541337"/>
              <a:gd name="connsiteX247" fmla="*/ 452171 w 579438"/>
              <a:gd name="connsiteY247" fmla="*/ 21062 h 541337"/>
              <a:gd name="connsiteX248" fmla="*/ 451219 w 579438"/>
              <a:gd name="connsiteY248" fmla="*/ 19478 h 541337"/>
              <a:gd name="connsiteX249" fmla="*/ 450426 w 579438"/>
              <a:gd name="connsiteY249" fmla="*/ 17736 h 541337"/>
              <a:gd name="connsiteX250" fmla="*/ 450109 w 579438"/>
              <a:gd name="connsiteY250" fmla="*/ 15836 h 541337"/>
              <a:gd name="connsiteX251" fmla="*/ 450267 w 579438"/>
              <a:gd name="connsiteY251" fmla="*/ 13461 h 541337"/>
              <a:gd name="connsiteX252" fmla="*/ 451219 w 579438"/>
              <a:gd name="connsiteY252" fmla="*/ 11243 h 541337"/>
              <a:gd name="connsiteX253" fmla="*/ 452806 w 579438"/>
              <a:gd name="connsiteY253" fmla="*/ 8551 h 541337"/>
              <a:gd name="connsiteX254" fmla="*/ 454552 w 579438"/>
              <a:gd name="connsiteY254" fmla="*/ 6809 h 541337"/>
              <a:gd name="connsiteX255" fmla="*/ 456615 w 579438"/>
              <a:gd name="connsiteY255" fmla="*/ 5542 h 541337"/>
              <a:gd name="connsiteX256" fmla="*/ 459154 w 579438"/>
              <a:gd name="connsiteY256" fmla="*/ 5067 h 541337"/>
              <a:gd name="connsiteX257" fmla="*/ 461534 w 579438"/>
              <a:gd name="connsiteY257" fmla="*/ 4751 h 541337"/>
              <a:gd name="connsiteX258" fmla="*/ 464073 w 579438"/>
              <a:gd name="connsiteY258" fmla="*/ 4592 h 54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579438" h="541337">
                <a:moveTo>
                  <a:pt x="104775" y="158750"/>
                </a:moveTo>
                <a:lnTo>
                  <a:pt x="99193" y="170591"/>
                </a:lnTo>
                <a:lnTo>
                  <a:pt x="94569" y="183072"/>
                </a:lnTo>
                <a:lnTo>
                  <a:pt x="90741" y="195872"/>
                </a:lnTo>
                <a:lnTo>
                  <a:pt x="87552" y="208833"/>
                </a:lnTo>
                <a:lnTo>
                  <a:pt x="85478" y="222434"/>
                </a:lnTo>
                <a:lnTo>
                  <a:pt x="84043" y="235875"/>
                </a:lnTo>
                <a:lnTo>
                  <a:pt x="83724" y="249955"/>
                </a:lnTo>
                <a:lnTo>
                  <a:pt x="83724" y="252196"/>
                </a:lnTo>
                <a:lnTo>
                  <a:pt x="42420" y="293638"/>
                </a:lnTo>
                <a:lnTo>
                  <a:pt x="39071" y="296518"/>
                </a:lnTo>
                <a:lnTo>
                  <a:pt x="35244" y="298438"/>
                </a:lnTo>
                <a:lnTo>
                  <a:pt x="31257" y="299718"/>
                </a:lnTo>
                <a:lnTo>
                  <a:pt x="27111" y="300038"/>
                </a:lnTo>
                <a:lnTo>
                  <a:pt x="22964" y="299718"/>
                </a:lnTo>
                <a:lnTo>
                  <a:pt x="18977" y="298438"/>
                </a:lnTo>
                <a:lnTo>
                  <a:pt x="15150" y="296518"/>
                </a:lnTo>
                <a:lnTo>
                  <a:pt x="11642" y="293638"/>
                </a:lnTo>
                <a:lnTo>
                  <a:pt x="6379" y="288358"/>
                </a:lnTo>
                <a:lnTo>
                  <a:pt x="3508" y="284837"/>
                </a:lnTo>
                <a:lnTo>
                  <a:pt x="1595" y="280997"/>
                </a:lnTo>
                <a:lnTo>
                  <a:pt x="319" y="276997"/>
                </a:lnTo>
                <a:lnTo>
                  <a:pt x="0" y="272837"/>
                </a:lnTo>
                <a:lnTo>
                  <a:pt x="319" y="268836"/>
                </a:lnTo>
                <a:lnTo>
                  <a:pt x="1595" y="264676"/>
                </a:lnTo>
                <a:lnTo>
                  <a:pt x="3508" y="260996"/>
                </a:lnTo>
                <a:lnTo>
                  <a:pt x="6379" y="257316"/>
                </a:lnTo>
                <a:close/>
                <a:moveTo>
                  <a:pt x="288526" y="71437"/>
                </a:moveTo>
                <a:lnTo>
                  <a:pt x="301526" y="71755"/>
                </a:lnTo>
                <a:lnTo>
                  <a:pt x="314367" y="73185"/>
                </a:lnTo>
                <a:lnTo>
                  <a:pt x="326733" y="75568"/>
                </a:lnTo>
                <a:lnTo>
                  <a:pt x="338940" y="78745"/>
                </a:lnTo>
                <a:lnTo>
                  <a:pt x="350672" y="82716"/>
                </a:lnTo>
                <a:lnTo>
                  <a:pt x="362086" y="87482"/>
                </a:lnTo>
                <a:lnTo>
                  <a:pt x="373184" y="93201"/>
                </a:lnTo>
                <a:lnTo>
                  <a:pt x="383806" y="99396"/>
                </a:lnTo>
                <a:lnTo>
                  <a:pt x="393793" y="106227"/>
                </a:lnTo>
                <a:lnTo>
                  <a:pt x="355745" y="144353"/>
                </a:lnTo>
                <a:lnTo>
                  <a:pt x="347343" y="139428"/>
                </a:lnTo>
                <a:lnTo>
                  <a:pt x="338465" y="134980"/>
                </a:lnTo>
                <a:lnTo>
                  <a:pt x="329111" y="131326"/>
                </a:lnTo>
                <a:lnTo>
                  <a:pt x="319282" y="128308"/>
                </a:lnTo>
                <a:lnTo>
                  <a:pt x="309294" y="126243"/>
                </a:lnTo>
                <a:lnTo>
                  <a:pt x="298989" y="124972"/>
                </a:lnTo>
                <a:lnTo>
                  <a:pt x="288526" y="124337"/>
                </a:lnTo>
                <a:lnTo>
                  <a:pt x="277111" y="124972"/>
                </a:lnTo>
                <a:lnTo>
                  <a:pt x="266014" y="126561"/>
                </a:lnTo>
                <a:lnTo>
                  <a:pt x="255392" y="128944"/>
                </a:lnTo>
                <a:lnTo>
                  <a:pt x="245087" y="132280"/>
                </a:lnTo>
                <a:lnTo>
                  <a:pt x="235100" y="136410"/>
                </a:lnTo>
                <a:lnTo>
                  <a:pt x="225587" y="141493"/>
                </a:lnTo>
                <a:lnTo>
                  <a:pt x="216551" y="147371"/>
                </a:lnTo>
                <a:lnTo>
                  <a:pt x="208307" y="153884"/>
                </a:lnTo>
                <a:lnTo>
                  <a:pt x="200380" y="161033"/>
                </a:lnTo>
                <a:lnTo>
                  <a:pt x="193246" y="168817"/>
                </a:lnTo>
                <a:lnTo>
                  <a:pt x="186746" y="177395"/>
                </a:lnTo>
                <a:lnTo>
                  <a:pt x="180881" y="186291"/>
                </a:lnTo>
                <a:lnTo>
                  <a:pt x="175966" y="195823"/>
                </a:lnTo>
                <a:lnTo>
                  <a:pt x="171686" y="205672"/>
                </a:lnTo>
                <a:lnTo>
                  <a:pt x="168356" y="216156"/>
                </a:lnTo>
                <a:lnTo>
                  <a:pt x="165978" y="226959"/>
                </a:lnTo>
                <a:lnTo>
                  <a:pt x="164393" y="238079"/>
                </a:lnTo>
                <a:lnTo>
                  <a:pt x="163917" y="249357"/>
                </a:lnTo>
                <a:lnTo>
                  <a:pt x="164393" y="260795"/>
                </a:lnTo>
                <a:lnTo>
                  <a:pt x="165978" y="271915"/>
                </a:lnTo>
                <a:lnTo>
                  <a:pt x="168356" y="282559"/>
                </a:lnTo>
                <a:lnTo>
                  <a:pt x="171686" y="292884"/>
                </a:lnTo>
                <a:lnTo>
                  <a:pt x="175966" y="302892"/>
                </a:lnTo>
                <a:lnTo>
                  <a:pt x="180881" y="312424"/>
                </a:lnTo>
                <a:lnTo>
                  <a:pt x="186746" y="321479"/>
                </a:lnTo>
                <a:lnTo>
                  <a:pt x="193246" y="329739"/>
                </a:lnTo>
                <a:lnTo>
                  <a:pt x="200380" y="337682"/>
                </a:lnTo>
                <a:lnTo>
                  <a:pt x="208149" y="344990"/>
                </a:lnTo>
                <a:lnTo>
                  <a:pt x="216551" y="351503"/>
                </a:lnTo>
                <a:lnTo>
                  <a:pt x="225587" y="357380"/>
                </a:lnTo>
                <a:lnTo>
                  <a:pt x="235100" y="362305"/>
                </a:lnTo>
                <a:lnTo>
                  <a:pt x="244929" y="366435"/>
                </a:lnTo>
                <a:lnTo>
                  <a:pt x="255234" y="369771"/>
                </a:lnTo>
                <a:lnTo>
                  <a:pt x="266014" y="372313"/>
                </a:lnTo>
                <a:lnTo>
                  <a:pt x="277111" y="373902"/>
                </a:lnTo>
                <a:lnTo>
                  <a:pt x="288526" y="374219"/>
                </a:lnTo>
                <a:lnTo>
                  <a:pt x="299782" y="373902"/>
                </a:lnTo>
                <a:lnTo>
                  <a:pt x="310879" y="372313"/>
                </a:lnTo>
                <a:lnTo>
                  <a:pt x="321501" y="369771"/>
                </a:lnTo>
                <a:lnTo>
                  <a:pt x="331965" y="366435"/>
                </a:lnTo>
                <a:lnTo>
                  <a:pt x="341794" y="362305"/>
                </a:lnTo>
                <a:lnTo>
                  <a:pt x="351306" y="357380"/>
                </a:lnTo>
                <a:lnTo>
                  <a:pt x="360184" y="351503"/>
                </a:lnTo>
                <a:lnTo>
                  <a:pt x="368586" y="344990"/>
                </a:lnTo>
                <a:lnTo>
                  <a:pt x="376354" y="337682"/>
                </a:lnTo>
                <a:lnTo>
                  <a:pt x="383647" y="329898"/>
                </a:lnTo>
                <a:lnTo>
                  <a:pt x="390147" y="321479"/>
                </a:lnTo>
                <a:lnTo>
                  <a:pt x="395854" y="312424"/>
                </a:lnTo>
                <a:lnTo>
                  <a:pt x="400769" y="302892"/>
                </a:lnTo>
                <a:lnTo>
                  <a:pt x="405049" y="293043"/>
                </a:lnTo>
                <a:lnTo>
                  <a:pt x="408379" y="282717"/>
                </a:lnTo>
                <a:lnTo>
                  <a:pt x="410915" y="271915"/>
                </a:lnTo>
                <a:lnTo>
                  <a:pt x="412501" y="260795"/>
                </a:lnTo>
                <a:lnTo>
                  <a:pt x="412976" y="249357"/>
                </a:lnTo>
                <a:lnTo>
                  <a:pt x="412818" y="243321"/>
                </a:lnTo>
                <a:lnTo>
                  <a:pt x="412183" y="237443"/>
                </a:lnTo>
                <a:lnTo>
                  <a:pt x="456573" y="192963"/>
                </a:lnTo>
                <a:lnTo>
                  <a:pt x="459744" y="203765"/>
                </a:lnTo>
                <a:lnTo>
                  <a:pt x="462439" y="214727"/>
                </a:lnTo>
                <a:lnTo>
                  <a:pt x="464183" y="226164"/>
                </a:lnTo>
                <a:lnTo>
                  <a:pt x="465134" y="237761"/>
                </a:lnTo>
                <a:lnTo>
                  <a:pt x="465768" y="249357"/>
                </a:lnTo>
                <a:lnTo>
                  <a:pt x="465134" y="262543"/>
                </a:lnTo>
                <a:lnTo>
                  <a:pt x="463707" y="275251"/>
                </a:lnTo>
                <a:lnTo>
                  <a:pt x="461488" y="287801"/>
                </a:lnTo>
                <a:lnTo>
                  <a:pt x="458317" y="300192"/>
                </a:lnTo>
                <a:lnTo>
                  <a:pt x="454354" y="311947"/>
                </a:lnTo>
                <a:lnTo>
                  <a:pt x="449598" y="323385"/>
                </a:lnTo>
                <a:lnTo>
                  <a:pt x="444049" y="334505"/>
                </a:lnTo>
                <a:lnTo>
                  <a:pt x="437708" y="345148"/>
                </a:lnTo>
                <a:lnTo>
                  <a:pt x="430891" y="355156"/>
                </a:lnTo>
                <a:lnTo>
                  <a:pt x="440086" y="364370"/>
                </a:lnTo>
                <a:lnTo>
                  <a:pt x="446744" y="357698"/>
                </a:lnTo>
                <a:lnTo>
                  <a:pt x="569133" y="480495"/>
                </a:lnTo>
                <a:lnTo>
                  <a:pt x="572780" y="484943"/>
                </a:lnTo>
                <a:lnTo>
                  <a:pt x="575792" y="489709"/>
                </a:lnTo>
                <a:lnTo>
                  <a:pt x="577694" y="494951"/>
                </a:lnTo>
                <a:lnTo>
                  <a:pt x="578963" y="500193"/>
                </a:lnTo>
                <a:lnTo>
                  <a:pt x="579438" y="505753"/>
                </a:lnTo>
                <a:lnTo>
                  <a:pt x="579121" y="511154"/>
                </a:lnTo>
                <a:lnTo>
                  <a:pt x="577853" y="516397"/>
                </a:lnTo>
                <a:lnTo>
                  <a:pt x="575792" y="521639"/>
                </a:lnTo>
                <a:lnTo>
                  <a:pt x="572938" y="526564"/>
                </a:lnTo>
                <a:lnTo>
                  <a:pt x="569292" y="531012"/>
                </a:lnTo>
                <a:lnTo>
                  <a:pt x="564853" y="534665"/>
                </a:lnTo>
                <a:lnTo>
                  <a:pt x="559938" y="537684"/>
                </a:lnTo>
                <a:lnTo>
                  <a:pt x="554865" y="539590"/>
                </a:lnTo>
                <a:lnTo>
                  <a:pt x="549634" y="540861"/>
                </a:lnTo>
                <a:lnTo>
                  <a:pt x="544085" y="541337"/>
                </a:lnTo>
                <a:lnTo>
                  <a:pt x="538695" y="540861"/>
                </a:lnTo>
                <a:lnTo>
                  <a:pt x="533463" y="539590"/>
                </a:lnTo>
                <a:lnTo>
                  <a:pt x="528231" y="537684"/>
                </a:lnTo>
                <a:lnTo>
                  <a:pt x="523317" y="534665"/>
                </a:lnTo>
                <a:lnTo>
                  <a:pt x="519195" y="531012"/>
                </a:lnTo>
                <a:lnTo>
                  <a:pt x="396806" y="408056"/>
                </a:lnTo>
                <a:lnTo>
                  <a:pt x="403464" y="401384"/>
                </a:lnTo>
                <a:lnTo>
                  <a:pt x="394110" y="392329"/>
                </a:lnTo>
                <a:lnTo>
                  <a:pt x="384123" y="399319"/>
                </a:lnTo>
                <a:lnTo>
                  <a:pt x="373501" y="405673"/>
                </a:lnTo>
                <a:lnTo>
                  <a:pt x="362562" y="411074"/>
                </a:lnTo>
                <a:lnTo>
                  <a:pt x="351147" y="415840"/>
                </a:lnTo>
                <a:lnTo>
                  <a:pt x="339099" y="419970"/>
                </a:lnTo>
                <a:lnTo>
                  <a:pt x="327050" y="423147"/>
                </a:lnTo>
                <a:lnTo>
                  <a:pt x="314367" y="425371"/>
                </a:lnTo>
                <a:lnTo>
                  <a:pt x="301526" y="426801"/>
                </a:lnTo>
                <a:lnTo>
                  <a:pt x="288526" y="427437"/>
                </a:lnTo>
                <a:lnTo>
                  <a:pt x="274575" y="426801"/>
                </a:lnTo>
                <a:lnTo>
                  <a:pt x="261099" y="425213"/>
                </a:lnTo>
                <a:lnTo>
                  <a:pt x="247624" y="422671"/>
                </a:lnTo>
                <a:lnTo>
                  <a:pt x="234783" y="419017"/>
                </a:lnTo>
                <a:lnTo>
                  <a:pt x="222417" y="414728"/>
                </a:lnTo>
                <a:lnTo>
                  <a:pt x="210368" y="409168"/>
                </a:lnTo>
                <a:lnTo>
                  <a:pt x="198954" y="402972"/>
                </a:lnTo>
                <a:lnTo>
                  <a:pt x="187856" y="396142"/>
                </a:lnTo>
                <a:lnTo>
                  <a:pt x="177551" y="388199"/>
                </a:lnTo>
                <a:lnTo>
                  <a:pt x="167722" y="379779"/>
                </a:lnTo>
                <a:lnTo>
                  <a:pt x="158527" y="370566"/>
                </a:lnTo>
                <a:lnTo>
                  <a:pt x="150125" y="360716"/>
                </a:lnTo>
                <a:lnTo>
                  <a:pt x="142198" y="350232"/>
                </a:lnTo>
                <a:lnTo>
                  <a:pt x="135381" y="339112"/>
                </a:lnTo>
                <a:lnTo>
                  <a:pt x="129198" y="327674"/>
                </a:lnTo>
                <a:lnTo>
                  <a:pt x="123649" y="315601"/>
                </a:lnTo>
                <a:lnTo>
                  <a:pt x="119369" y="303210"/>
                </a:lnTo>
                <a:lnTo>
                  <a:pt x="115881" y="290343"/>
                </a:lnTo>
                <a:lnTo>
                  <a:pt x="113186" y="276840"/>
                </a:lnTo>
                <a:lnTo>
                  <a:pt x="111601" y="263337"/>
                </a:lnTo>
                <a:lnTo>
                  <a:pt x="111125" y="249357"/>
                </a:lnTo>
                <a:lnTo>
                  <a:pt x="111601" y="235537"/>
                </a:lnTo>
                <a:lnTo>
                  <a:pt x="113186" y="221875"/>
                </a:lnTo>
                <a:lnTo>
                  <a:pt x="115881" y="208531"/>
                </a:lnTo>
                <a:lnTo>
                  <a:pt x="119369" y="195664"/>
                </a:lnTo>
                <a:lnTo>
                  <a:pt x="123649" y="183114"/>
                </a:lnTo>
                <a:lnTo>
                  <a:pt x="129198" y="171200"/>
                </a:lnTo>
                <a:lnTo>
                  <a:pt x="135381" y="159444"/>
                </a:lnTo>
                <a:lnTo>
                  <a:pt x="142198" y="148642"/>
                </a:lnTo>
                <a:lnTo>
                  <a:pt x="150125" y="138157"/>
                </a:lnTo>
                <a:lnTo>
                  <a:pt x="158527" y="128308"/>
                </a:lnTo>
                <a:lnTo>
                  <a:pt x="167722" y="119094"/>
                </a:lnTo>
                <a:lnTo>
                  <a:pt x="177551" y="110516"/>
                </a:lnTo>
                <a:lnTo>
                  <a:pt x="187856" y="102732"/>
                </a:lnTo>
                <a:lnTo>
                  <a:pt x="198954" y="95584"/>
                </a:lnTo>
                <a:lnTo>
                  <a:pt x="210368" y="89388"/>
                </a:lnTo>
                <a:lnTo>
                  <a:pt x="222417" y="84146"/>
                </a:lnTo>
                <a:lnTo>
                  <a:pt x="234783" y="79698"/>
                </a:lnTo>
                <a:lnTo>
                  <a:pt x="247624" y="76044"/>
                </a:lnTo>
                <a:lnTo>
                  <a:pt x="261099" y="73661"/>
                </a:lnTo>
                <a:lnTo>
                  <a:pt x="274575" y="72073"/>
                </a:lnTo>
                <a:close/>
                <a:moveTo>
                  <a:pt x="561981" y="0"/>
                </a:moveTo>
                <a:lnTo>
                  <a:pt x="563410" y="0"/>
                </a:lnTo>
                <a:lnTo>
                  <a:pt x="567059" y="158"/>
                </a:lnTo>
                <a:lnTo>
                  <a:pt x="570074" y="1108"/>
                </a:lnTo>
                <a:lnTo>
                  <a:pt x="572613" y="2375"/>
                </a:lnTo>
                <a:lnTo>
                  <a:pt x="574359" y="4434"/>
                </a:lnTo>
                <a:lnTo>
                  <a:pt x="575628" y="6968"/>
                </a:lnTo>
                <a:lnTo>
                  <a:pt x="576263" y="10135"/>
                </a:lnTo>
                <a:lnTo>
                  <a:pt x="576263" y="14094"/>
                </a:lnTo>
                <a:lnTo>
                  <a:pt x="571820" y="109587"/>
                </a:lnTo>
                <a:lnTo>
                  <a:pt x="571661" y="112437"/>
                </a:lnTo>
                <a:lnTo>
                  <a:pt x="571185" y="114971"/>
                </a:lnTo>
                <a:lnTo>
                  <a:pt x="570233" y="117663"/>
                </a:lnTo>
                <a:lnTo>
                  <a:pt x="568964" y="119880"/>
                </a:lnTo>
                <a:lnTo>
                  <a:pt x="567059" y="121939"/>
                </a:lnTo>
                <a:lnTo>
                  <a:pt x="564520" y="123681"/>
                </a:lnTo>
                <a:lnTo>
                  <a:pt x="561823" y="124948"/>
                </a:lnTo>
                <a:lnTo>
                  <a:pt x="559601" y="125106"/>
                </a:lnTo>
                <a:lnTo>
                  <a:pt x="557380" y="124631"/>
                </a:lnTo>
                <a:lnTo>
                  <a:pt x="555475" y="123839"/>
                </a:lnTo>
                <a:lnTo>
                  <a:pt x="553571" y="122572"/>
                </a:lnTo>
                <a:lnTo>
                  <a:pt x="551984" y="120989"/>
                </a:lnTo>
                <a:lnTo>
                  <a:pt x="550239" y="119405"/>
                </a:lnTo>
                <a:lnTo>
                  <a:pt x="520723" y="90108"/>
                </a:lnTo>
                <a:lnTo>
                  <a:pt x="509774" y="101193"/>
                </a:lnTo>
                <a:lnTo>
                  <a:pt x="419324" y="191301"/>
                </a:lnTo>
                <a:lnTo>
                  <a:pt x="391713" y="219173"/>
                </a:lnTo>
                <a:lnTo>
                  <a:pt x="298564" y="312131"/>
                </a:lnTo>
                <a:lnTo>
                  <a:pt x="293169" y="317516"/>
                </a:lnTo>
                <a:lnTo>
                  <a:pt x="290313" y="319733"/>
                </a:lnTo>
                <a:lnTo>
                  <a:pt x="287298" y="321633"/>
                </a:lnTo>
                <a:lnTo>
                  <a:pt x="284124" y="322900"/>
                </a:lnTo>
                <a:lnTo>
                  <a:pt x="280633" y="323692"/>
                </a:lnTo>
                <a:lnTo>
                  <a:pt x="279681" y="323692"/>
                </a:lnTo>
                <a:lnTo>
                  <a:pt x="278888" y="323850"/>
                </a:lnTo>
                <a:lnTo>
                  <a:pt x="277935" y="323850"/>
                </a:lnTo>
                <a:lnTo>
                  <a:pt x="273810" y="323534"/>
                </a:lnTo>
                <a:lnTo>
                  <a:pt x="269843" y="322267"/>
                </a:lnTo>
                <a:lnTo>
                  <a:pt x="266034" y="320366"/>
                </a:lnTo>
                <a:lnTo>
                  <a:pt x="262702" y="317516"/>
                </a:lnTo>
                <a:lnTo>
                  <a:pt x="257306" y="312131"/>
                </a:lnTo>
                <a:lnTo>
                  <a:pt x="237471" y="292336"/>
                </a:lnTo>
                <a:lnTo>
                  <a:pt x="190500" y="245303"/>
                </a:lnTo>
                <a:lnTo>
                  <a:pt x="191452" y="235643"/>
                </a:lnTo>
                <a:lnTo>
                  <a:pt x="193198" y="226141"/>
                </a:lnTo>
                <a:lnTo>
                  <a:pt x="195737" y="217114"/>
                </a:lnTo>
                <a:lnTo>
                  <a:pt x="199228" y="208246"/>
                </a:lnTo>
                <a:lnTo>
                  <a:pt x="203671" y="200011"/>
                </a:lnTo>
                <a:lnTo>
                  <a:pt x="208749" y="192093"/>
                </a:lnTo>
                <a:lnTo>
                  <a:pt x="277935" y="261139"/>
                </a:lnTo>
                <a:lnTo>
                  <a:pt x="280633" y="258447"/>
                </a:lnTo>
                <a:lnTo>
                  <a:pt x="485019" y="54318"/>
                </a:lnTo>
                <a:lnTo>
                  <a:pt x="469786" y="39273"/>
                </a:lnTo>
                <a:lnTo>
                  <a:pt x="455028" y="24071"/>
                </a:lnTo>
                <a:lnTo>
                  <a:pt x="453441" y="22645"/>
                </a:lnTo>
                <a:lnTo>
                  <a:pt x="452171" y="21062"/>
                </a:lnTo>
                <a:lnTo>
                  <a:pt x="451219" y="19478"/>
                </a:lnTo>
                <a:lnTo>
                  <a:pt x="450426" y="17736"/>
                </a:lnTo>
                <a:lnTo>
                  <a:pt x="450109" y="15836"/>
                </a:lnTo>
                <a:lnTo>
                  <a:pt x="450267" y="13461"/>
                </a:lnTo>
                <a:lnTo>
                  <a:pt x="451219" y="11243"/>
                </a:lnTo>
                <a:lnTo>
                  <a:pt x="452806" y="8551"/>
                </a:lnTo>
                <a:lnTo>
                  <a:pt x="454552" y="6809"/>
                </a:lnTo>
                <a:lnTo>
                  <a:pt x="456615" y="5542"/>
                </a:lnTo>
                <a:lnTo>
                  <a:pt x="459154" y="5067"/>
                </a:lnTo>
                <a:lnTo>
                  <a:pt x="461534" y="4751"/>
                </a:lnTo>
                <a:lnTo>
                  <a:pt x="464073" y="4592"/>
                </a:lnTo>
                <a:close/>
              </a:path>
            </a:pathLst>
          </a:custGeom>
          <a:solidFill>
            <a:srgbClr val="B78EF9"/>
          </a:solidFill>
          <a:ln w="0">
            <a:noFill/>
            <a:prstDash val="solid"/>
            <a:round/>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B78EF9"/>
              </a:solidFill>
              <a:effectLst/>
              <a:uLnTx/>
              <a:uFillTx/>
              <a:latin typeface="等线" panose="02010600030101010101" charset="-122"/>
            </a:endParaRPr>
          </a:p>
        </p:txBody>
      </p:sp>
      <p:grpSp>
        <p:nvGrpSpPr>
          <p:cNvPr id="115" name="Group 73"/>
          <p:cNvGrpSpPr/>
          <p:nvPr/>
        </p:nvGrpSpPr>
        <p:grpSpPr>
          <a:xfrm>
            <a:off x="4429048" y="2646669"/>
            <a:ext cx="595595" cy="437746"/>
            <a:chOff x="685800" y="2752725"/>
            <a:chExt cx="581025" cy="427038"/>
          </a:xfrm>
          <a:solidFill>
            <a:srgbClr val="3BD8F4"/>
          </a:solidFill>
        </p:grpSpPr>
        <p:sp>
          <p:nvSpPr>
            <p:cNvPr id="116" name="Freeform 274"/>
            <p:cNvSpPr>
              <a:spLocks noEditPoints="1"/>
            </p:cNvSpPr>
            <p:nvPr/>
          </p:nvSpPr>
          <p:spPr bwMode="auto">
            <a:xfrm>
              <a:off x="685800" y="2752725"/>
              <a:ext cx="503238" cy="365125"/>
            </a:xfrm>
            <a:custGeom>
              <a:avLst/>
              <a:gdLst>
                <a:gd name="T0" fmla="*/ 378 w 3169"/>
                <a:gd name="T1" fmla="*/ 260 h 2308"/>
                <a:gd name="T2" fmla="*/ 325 w 3169"/>
                <a:gd name="T3" fmla="*/ 283 h 2308"/>
                <a:gd name="T4" fmla="*/ 284 w 3169"/>
                <a:gd name="T5" fmla="*/ 323 h 2308"/>
                <a:gd name="T6" fmla="*/ 262 w 3169"/>
                <a:gd name="T7" fmla="*/ 376 h 2308"/>
                <a:gd name="T8" fmla="*/ 258 w 3169"/>
                <a:gd name="T9" fmla="*/ 464 h 2308"/>
                <a:gd name="T10" fmla="*/ 2947 w 3169"/>
                <a:gd name="T11" fmla="*/ 406 h 2308"/>
                <a:gd name="T12" fmla="*/ 2935 w 3169"/>
                <a:gd name="T13" fmla="*/ 349 h 2308"/>
                <a:gd name="T14" fmla="*/ 2902 w 3169"/>
                <a:gd name="T15" fmla="*/ 301 h 2308"/>
                <a:gd name="T16" fmla="*/ 2856 w 3169"/>
                <a:gd name="T17" fmla="*/ 269 h 2308"/>
                <a:gd name="T18" fmla="*/ 2797 w 3169"/>
                <a:gd name="T19" fmla="*/ 258 h 2308"/>
                <a:gd name="T20" fmla="*/ 413 w 3169"/>
                <a:gd name="T21" fmla="*/ 0 h 2308"/>
                <a:gd name="T22" fmla="*/ 2807 w 3169"/>
                <a:gd name="T23" fmla="*/ 3 h 2308"/>
                <a:gd name="T24" fmla="*/ 2905 w 3169"/>
                <a:gd name="T25" fmla="*/ 27 h 2308"/>
                <a:gd name="T26" fmla="*/ 2991 w 3169"/>
                <a:gd name="T27" fmla="*/ 74 h 2308"/>
                <a:gd name="T28" fmla="*/ 3064 w 3169"/>
                <a:gd name="T29" fmla="*/ 138 h 2308"/>
                <a:gd name="T30" fmla="*/ 3120 w 3169"/>
                <a:gd name="T31" fmla="*/ 218 h 2308"/>
                <a:gd name="T32" fmla="*/ 3156 w 3169"/>
                <a:gd name="T33" fmla="*/ 311 h 2308"/>
                <a:gd name="T34" fmla="*/ 3169 w 3169"/>
                <a:gd name="T35" fmla="*/ 412 h 2308"/>
                <a:gd name="T36" fmla="*/ 3122 w 3169"/>
                <a:gd name="T37" fmla="*/ 962 h 2308"/>
                <a:gd name="T38" fmla="*/ 2961 w 3169"/>
                <a:gd name="T39" fmla="*/ 962 h 2308"/>
                <a:gd name="T40" fmla="*/ 2947 w 3169"/>
                <a:gd name="T41" fmla="*/ 856 h 2308"/>
                <a:gd name="T42" fmla="*/ 258 w 3169"/>
                <a:gd name="T43" fmla="*/ 1900 h 2308"/>
                <a:gd name="T44" fmla="*/ 270 w 3169"/>
                <a:gd name="T45" fmla="*/ 1958 h 2308"/>
                <a:gd name="T46" fmla="*/ 302 w 3169"/>
                <a:gd name="T47" fmla="*/ 2006 h 2308"/>
                <a:gd name="T48" fmla="*/ 349 w 3169"/>
                <a:gd name="T49" fmla="*/ 2038 h 2308"/>
                <a:gd name="T50" fmla="*/ 408 w 3169"/>
                <a:gd name="T51" fmla="*/ 2049 h 2308"/>
                <a:gd name="T52" fmla="*/ 2246 w 3169"/>
                <a:gd name="T53" fmla="*/ 2308 h 2308"/>
                <a:gd name="T54" fmla="*/ 362 w 3169"/>
                <a:gd name="T55" fmla="*/ 2305 h 2308"/>
                <a:gd name="T56" fmla="*/ 264 w 3169"/>
                <a:gd name="T57" fmla="*/ 2279 h 2308"/>
                <a:gd name="T58" fmla="*/ 177 w 3169"/>
                <a:gd name="T59" fmla="*/ 2234 h 2308"/>
                <a:gd name="T60" fmla="*/ 104 w 3169"/>
                <a:gd name="T61" fmla="*/ 2169 h 2308"/>
                <a:gd name="T62" fmla="*/ 49 w 3169"/>
                <a:gd name="T63" fmla="*/ 2089 h 2308"/>
                <a:gd name="T64" fmla="*/ 12 w 3169"/>
                <a:gd name="T65" fmla="*/ 1997 h 2308"/>
                <a:gd name="T66" fmla="*/ 0 w 3169"/>
                <a:gd name="T67" fmla="*/ 1895 h 2308"/>
                <a:gd name="T68" fmla="*/ 3 w 3169"/>
                <a:gd name="T69" fmla="*/ 361 h 2308"/>
                <a:gd name="T70" fmla="*/ 28 w 3169"/>
                <a:gd name="T71" fmla="*/ 263 h 2308"/>
                <a:gd name="T72" fmla="*/ 74 w 3169"/>
                <a:gd name="T73" fmla="*/ 177 h 2308"/>
                <a:gd name="T74" fmla="*/ 139 w 3169"/>
                <a:gd name="T75" fmla="*/ 104 h 2308"/>
                <a:gd name="T76" fmla="*/ 220 w 3169"/>
                <a:gd name="T77" fmla="*/ 48 h 2308"/>
                <a:gd name="T78" fmla="*/ 312 w 3169"/>
                <a:gd name="T79" fmla="*/ 12 h 2308"/>
                <a:gd name="T80" fmla="*/ 413 w 3169"/>
                <a:gd name="T81" fmla="*/ 0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69" h="2308">
                  <a:moveTo>
                    <a:pt x="408" y="258"/>
                  </a:moveTo>
                  <a:lnTo>
                    <a:pt x="378" y="260"/>
                  </a:lnTo>
                  <a:lnTo>
                    <a:pt x="349" y="269"/>
                  </a:lnTo>
                  <a:lnTo>
                    <a:pt x="325" y="283"/>
                  </a:lnTo>
                  <a:lnTo>
                    <a:pt x="303" y="301"/>
                  </a:lnTo>
                  <a:lnTo>
                    <a:pt x="284" y="323"/>
                  </a:lnTo>
                  <a:lnTo>
                    <a:pt x="271" y="349"/>
                  </a:lnTo>
                  <a:lnTo>
                    <a:pt x="262" y="376"/>
                  </a:lnTo>
                  <a:lnTo>
                    <a:pt x="258" y="406"/>
                  </a:lnTo>
                  <a:lnTo>
                    <a:pt x="258" y="464"/>
                  </a:lnTo>
                  <a:lnTo>
                    <a:pt x="2947" y="464"/>
                  </a:lnTo>
                  <a:lnTo>
                    <a:pt x="2947" y="406"/>
                  </a:lnTo>
                  <a:lnTo>
                    <a:pt x="2944" y="376"/>
                  </a:lnTo>
                  <a:lnTo>
                    <a:pt x="2935" y="349"/>
                  </a:lnTo>
                  <a:lnTo>
                    <a:pt x="2921" y="323"/>
                  </a:lnTo>
                  <a:lnTo>
                    <a:pt x="2902" y="301"/>
                  </a:lnTo>
                  <a:lnTo>
                    <a:pt x="2881" y="283"/>
                  </a:lnTo>
                  <a:lnTo>
                    <a:pt x="2856" y="269"/>
                  </a:lnTo>
                  <a:lnTo>
                    <a:pt x="2827" y="260"/>
                  </a:lnTo>
                  <a:lnTo>
                    <a:pt x="2797" y="258"/>
                  </a:lnTo>
                  <a:lnTo>
                    <a:pt x="408" y="258"/>
                  </a:lnTo>
                  <a:close/>
                  <a:moveTo>
                    <a:pt x="413" y="0"/>
                  </a:moveTo>
                  <a:lnTo>
                    <a:pt x="2756" y="0"/>
                  </a:lnTo>
                  <a:lnTo>
                    <a:pt x="2807" y="3"/>
                  </a:lnTo>
                  <a:lnTo>
                    <a:pt x="2857" y="12"/>
                  </a:lnTo>
                  <a:lnTo>
                    <a:pt x="2905" y="27"/>
                  </a:lnTo>
                  <a:lnTo>
                    <a:pt x="2949" y="47"/>
                  </a:lnTo>
                  <a:lnTo>
                    <a:pt x="2991" y="74"/>
                  </a:lnTo>
                  <a:lnTo>
                    <a:pt x="3030" y="104"/>
                  </a:lnTo>
                  <a:lnTo>
                    <a:pt x="3064" y="138"/>
                  </a:lnTo>
                  <a:lnTo>
                    <a:pt x="3094" y="177"/>
                  </a:lnTo>
                  <a:lnTo>
                    <a:pt x="3120" y="218"/>
                  </a:lnTo>
                  <a:lnTo>
                    <a:pt x="3141" y="263"/>
                  </a:lnTo>
                  <a:lnTo>
                    <a:pt x="3156" y="311"/>
                  </a:lnTo>
                  <a:lnTo>
                    <a:pt x="3165" y="360"/>
                  </a:lnTo>
                  <a:lnTo>
                    <a:pt x="3169" y="412"/>
                  </a:lnTo>
                  <a:lnTo>
                    <a:pt x="3169" y="964"/>
                  </a:lnTo>
                  <a:lnTo>
                    <a:pt x="3122" y="962"/>
                  </a:lnTo>
                  <a:lnTo>
                    <a:pt x="2976" y="962"/>
                  </a:lnTo>
                  <a:lnTo>
                    <a:pt x="2961" y="962"/>
                  </a:lnTo>
                  <a:lnTo>
                    <a:pt x="2947" y="962"/>
                  </a:lnTo>
                  <a:lnTo>
                    <a:pt x="2947" y="856"/>
                  </a:lnTo>
                  <a:lnTo>
                    <a:pt x="258" y="856"/>
                  </a:lnTo>
                  <a:lnTo>
                    <a:pt x="258" y="1900"/>
                  </a:lnTo>
                  <a:lnTo>
                    <a:pt x="262" y="1930"/>
                  </a:lnTo>
                  <a:lnTo>
                    <a:pt x="270" y="1958"/>
                  </a:lnTo>
                  <a:lnTo>
                    <a:pt x="284" y="1984"/>
                  </a:lnTo>
                  <a:lnTo>
                    <a:pt x="302" y="2006"/>
                  </a:lnTo>
                  <a:lnTo>
                    <a:pt x="324" y="2023"/>
                  </a:lnTo>
                  <a:lnTo>
                    <a:pt x="349" y="2038"/>
                  </a:lnTo>
                  <a:lnTo>
                    <a:pt x="377" y="2047"/>
                  </a:lnTo>
                  <a:lnTo>
                    <a:pt x="408" y="2049"/>
                  </a:lnTo>
                  <a:lnTo>
                    <a:pt x="2246" y="2049"/>
                  </a:lnTo>
                  <a:lnTo>
                    <a:pt x="2246" y="2308"/>
                  </a:lnTo>
                  <a:lnTo>
                    <a:pt x="413" y="2308"/>
                  </a:lnTo>
                  <a:lnTo>
                    <a:pt x="362" y="2305"/>
                  </a:lnTo>
                  <a:lnTo>
                    <a:pt x="312" y="2295"/>
                  </a:lnTo>
                  <a:lnTo>
                    <a:pt x="264" y="2279"/>
                  </a:lnTo>
                  <a:lnTo>
                    <a:pt x="220" y="2260"/>
                  </a:lnTo>
                  <a:lnTo>
                    <a:pt x="177" y="2234"/>
                  </a:lnTo>
                  <a:lnTo>
                    <a:pt x="140" y="2203"/>
                  </a:lnTo>
                  <a:lnTo>
                    <a:pt x="104" y="2169"/>
                  </a:lnTo>
                  <a:lnTo>
                    <a:pt x="74" y="2131"/>
                  </a:lnTo>
                  <a:lnTo>
                    <a:pt x="49" y="2089"/>
                  </a:lnTo>
                  <a:lnTo>
                    <a:pt x="28" y="2045"/>
                  </a:lnTo>
                  <a:lnTo>
                    <a:pt x="12" y="1997"/>
                  </a:lnTo>
                  <a:lnTo>
                    <a:pt x="3" y="1947"/>
                  </a:lnTo>
                  <a:lnTo>
                    <a:pt x="0" y="1895"/>
                  </a:lnTo>
                  <a:lnTo>
                    <a:pt x="0" y="412"/>
                  </a:lnTo>
                  <a:lnTo>
                    <a:pt x="3" y="361"/>
                  </a:lnTo>
                  <a:lnTo>
                    <a:pt x="12" y="311"/>
                  </a:lnTo>
                  <a:lnTo>
                    <a:pt x="28" y="263"/>
                  </a:lnTo>
                  <a:lnTo>
                    <a:pt x="49" y="219"/>
                  </a:lnTo>
                  <a:lnTo>
                    <a:pt x="74" y="177"/>
                  </a:lnTo>
                  <a:lnTo>
                    <a:pt x="104" y="138"/>
                  </a:lnTo>
                  <a:lnTo>
                    <a:pt x="139" y="104"/>
                  </a:lnTo>
                  <a:lnTo>
                    <a:pt x="177" y="74"/>
                  </a:lnTo>
                  <a:lnTo>
                    <a:pt x="220" y="48"/>
                  </a:lnTo>
                  <a:lnTo>
                    <a:pt x="264" y="27"/>
                  </a:lnTo>
                  <a:lnTo>
                    <a:pt x="312" y="12"/>
                  </a:lnTo>
                  <a:lnTo>
                    <a:pt x="362" y="3"/>
                  </a:lnTo>
                  <a:lnTo>
                    <a:pt x="41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7" name="Freeform 275"/>
            <p:cNvSpPr>
              <a:spLocks noEditPoints="1"/>
            </p:cNvSpPr>
            <p:nvPr/>
          </p:nvSpPr>
          <p:spPr bwMode="auto">
            <a:xfrm>
              <a:off x="1073150" y="2935288"/>
              <a:ext cx="193675" cy="244475"/>
            </a:xfrm>
            <a:custGeom>
              <a:avLst/>
              <a:gdLst>
                <a:gd name="T0" fmla="*/ 561 w 1218"/>
                <a:gd name="T1" fmla="*/ 966 h 1541"/>
                <a:gd name="T2" fmla="*/ 516 w 1218"/>
                <a:gd name="T3" fmla="*/ 1013 h 1541"/>
                <a:gd name="T4" fmla="*/ 510 w 1218"/>
                <a:gd name="T5" fmla="*/ 1080 h 1541"/>
                <a:gd name="T6" fmla="*/ 548 w 1218"/>
                <a:gd name="T7" fmla="*/ 1135 h 1541"/>
                <a:gd name="T8" fmla="*/ 558 w 1218"/>
                <a:gd name="T9" fmla="*/ 1155 h 1541"/>
                <a:gd name="T10" fmla="*/ 568 w 1218"/>
                <a:gd name="T11" fmla="*/ 1316 h 1541"/>
                <a:gd name="T12" fmla="*/ 609 w 1218"/>
                <a:gd name="T13" fmla="*/ 1336 h 1541"/>
                <a:gd name="T14" fmla="*/ 649 w 1218"/>
                <a:gd name="T15" fmla="*/ 1316 h 1541"/>
                <a:gd name="T16" fmla="*/ 659 w 1218"/>
                <a:gd name="T17" fmla="*/ 1156 h 1541"/>
                <a:gd name="T18" fmla="*/ 669 w 1218"/>
                <a:gd name="T19" fmla="*/ 1134 h 1541"/>
                <a:gd name="T20" fmla="*/ 707 w 1218"/>
                <a:gd name="T21" fmla="*/ 1078 h 1541"/>
                <a:gd name="T22" fmla="*/ 699 w 1218"/>
                <a:gd name="T23" fmla="*/ 1009 h 1541"/>
                <a:gd name="T24" fmla="*/ 649 w 1218"/>
                <a:gd name="T25" fmla="*/ 962 h 1541"/>
                <a:gd name="T26" fmla="*/ 536 w 1218"/>
                <a:gd name="T27" fmla="*/ 201 h 1541"/>
                <a:gd name="T28" fmla="*/ 438 w 1218"/>
                <a:gd name="T29" fmla="*/ 228 h 1541"/>
                <a:gd name="T30" fmla="*/ 368 w 1218"/>
                <a:gd name="T31" fmla="*/ 297 h 1541"/>
                <a:gd name="T32" fmla="*/ 341 w 1218"/>
                <a:gd name="T33" fmla="*/ 395 h 1541"/>
                <a:gd name="T34" fmla="*/ 347 w 1218"/>
                <a:gd name="T35" fmla="*/ 692 h 1541"/>
                <a:gd name="T36" fmla="*/ 877 w 1218"/>
                <a:gd name="T37" fmla="*/ 649 h 1541"/>
                <a:gd name="T38" fmla="*/ 873 w 1218"/>
                <a:gd name="T39" fmla="*/ 361 h 1541"/>
                <a:gd name="T40" fmla="*/ 831 w 1218"/>
                <a:gd name="T41" fmla="*/ 271 h 1541"/>
                <a:gd name="T42" fmla="*/ 750 w 1218"/>
                <a:gd name="T43" fmla="*/ 213 h 1541"/>
                <a:gd name="T44" fmla="*/ 536 w 1218"/>
                <a:gd name="T45" fmla="*/ 201 h 1541"/>
                <a:gd name="T46" fmla="*/ 733 w 1218"/>
                <a:gd name="T47" fmla="*/ 4 h 1541"/>
                <a:gd name="T48" fmla="*/ 868 w 1218"/>
                <a:gd name="T49" fmla="*/ 47 h 1541"/>
                <a:gd name="T50" fmla="*/ 978 w 1218"/>
                <a:gd name="T51" fmla="*/ 132 h 1541"/>
                <a:gd name="T52" fmla="*/ 1051 w 1218"/>
                <a:gd name="T53" fmla="*/ 252 h 1541"/>
                <a:gd name="T54" fmla="*/ 1078 w 1218"/>
                <a:gd name="T55" fmla="*/ 394 h 1541"/>
                <a:gd name="T56" fmla="*/ 1075 w 1218"/>
                <a:gd name="T57" fmla="*/ 695 h 1541"/>
                <a:gd name="T58" fmla="*/ 1156 w 1218"/>
                <a:gd name="T59" fmla="*/ 737 h 1541"/>
                <a:gd name="T60" fmla="*/ 1207 w 1218"/>
                <a:gd name="T61" fmla="*/ 813 h 1541"/>
                <a:gd name="T62" fmla="*/ 1218 w 1218"/>
                <a:gd name="T63" fmla="*/ 1358 h 1541"/>
                <a:gd name="T64" fmla="*/ 1192 w 1218"/>
                <a:gd name="T65" fmla="*/ 1450 h 1541"/>
                <a:gd name="T66" fmla="*/ 1127 w 1218"/>
                <a:gd name="T67" fmla="*/ 1517 h 1541"/>
                <a:gd name="T68" fmla="*/ 1034 w 1218"/>
                <a:gd name="T69" fmla="*/ 1541 h 1541"/>
                <a:gd name="T70" fmla="*/ 119 w 1218"/>
                <a:gd name="T71" fmla="*/ 1530 h 1541"/>
                <a:gd name="T72" fmla="*/ 43 w 1218"/>
                <a:gd name="T73" fmla="*/ 1476 h 1541"/>
                <a:gd name="T74" fmla="*/ 2 w 1218"/>
                <a:gd name="T75" fmla="*/ 1391 h 1541"/>
                <a:gd name="T76" fmla="*/ 2 w 1218"/>
                <a:gd name="T77" fmla="*/ 842 h 1541"/>
                <a:gd name="T78" fmla="*/ 41 w 1218"/>
                <a:gd name="T79" fmla="*/ 759 h 1541"/>
                <a:gd name="T80" fmla="*/ 115 w 1218"/>
                <a:gd name="T81" fmla="*/ 704 h 1541"/>
                <a:gd name="T82" fmla="*/ 142 w 1218"/>
                <a:gd name="T83" fmla="*/ 648 h 1541"/>
                <a:gd name="T84" fmla="*/ 154 w 1218"/>
                <a:gd name="T85" fmla="*/ 297 h 1541"/>
                <a:gd name="T86" fmla="*/ 213 w 1218"/>
                <a:gd name="T87" fmla="*/ 169 h 1541"/>
                <a:gd name="T88" fmla="*/ 312 w 1218"/>
                <a:gd name="T89" fmla="*/ 70 h 1541"/>
                <a:gd name="T90" fmla="*/ 439 w 1218"/>
                <a:gd name="T91" fmla="*/ 1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8" h="1541">
                  <a:moveTo>
                    <a:pt x="603" y="954"/>
                  </a:moveTo>
                  <a:lnTo>
                    <a:pt x="582" y="958"/>
                  </a:lnTo>
                  <a:lnTo>
                    <a:pt x="561" y="966"/>
                  </a:lnTo>
                  <a:lnTo>
                    <a:pt x="543" y="978"/>
                  </a:lnTo>
                  <a:lnTo>
                    <a:pt x="528" y="995"/>
                  </a:lnTo>
                  <a:lnTo>
                    <a:pt x="516" y="1013"/>
                  </a:lnTo>
                  <a:lnTo>
                    <a:pt x="509" y="1036"/>
                  </a:lnTo>
                  <a:lnTo>
                    <a:pt x="507" y="1058"/>
                  </a:lnTo>
                  <a:lnTo>
                    <a:pt x="510" y="1080"/>
                  </a:lnTo>
                  <a:lnTo>
                    <a:pt x="518" y="1101"/>
                  </a:lnTo>
                  <a:lnTo>
                    <a:pt x="531" y="1119"/>
                  </a:lnTo>
                  <a:lnTo>
                    <a:pt x="548" y="1135"/>
                  </a:lnTo>
                  <a:lnTo>
                    <a:pt x="554" y="1141"/>
                  </a:lnTo>
                  <a:lnTo>
                    <a:pt x="558" y="1148"/>
                  </a:lnTo>
                  <a:lnTo>
                    <a:pt x="558" y="1155"/>
                  </a:lnTo>
                  <a:lnTo>
                    <a:pt x="558" y="1286"/>
                  </a:lnTo>
                  <a:lnTo>
                    <a:pt x="561" y="1302"/>
                  </a:lnTo>
                  <a:lnTo>
                    <a:pt x="568" y="1316"/>
                  </a:lnTo>
                  <a:lnTo>
                    <a:pt x="579" y="1327"/>
                  </a:lnTo>
                  <a:lnTo>
                    <a:pt x="592" y="1334"/>
                  </a:lnTo>
                  <a:lnTo>
                    <a:pt x="609" y="1336"/>
                  </a:lnTo>
                  <a:lnTo>
                    <a:pt x="624" y="1334"/>
                  </a:lnTo>
                  <a:lnTo>
                    <a:pt x="638" y="1327"/>
                  </a:lnTo>
                  <a:lnTo>
                    <a:pt x="649" y="1316"/>
                  </a:lnTo>
                  <a:lnTo>
                    <a:pt x="656" y="1302"/>
                  </a:lnTo>
                  <a:lnTo>
                    <a:pt x="659" y="1286"/>
                  </a:lnTo>
                  <a:lnTo>
                    <a:pt x="659" y="1156"/>
                  </a:lnTo>
                  <a:lnTo>
                    <a:pt x="660" y="1148"/>
                  </a:lnTo>
                  <a:lnTo>
                    <a:pt x="663" y="1141"/>
                  </a:lnTo>
                  <a:lnTo>
                    <a:pt x="669" y="1134"/>
                  </a:lnTo>
                  <a:lnTo>
                    <a:pt x="688" y="1118"/>
                  </a:lnTo>
                  <a:lnTo>
                    <a:pt x="700" y="1099"/>
                  </a:lnTo>
                  <a:lnTo>
                    <a:pt x="707" y="1078"/>
                  </a:lnTo>
                  <a:lnTo>
                    <a:pt x="709" y="1053"/>
                  </a:lnTo>
                  <a:lnTo>
                    <a:pt x="706" y="1030"/>
                  </a:lnTo>
                  <a:lnTo>
                    <a:pt x="699" y="1009"/>
                  </a:lnTo>
                  <a:lnTo>
                    <a:pt x="685" y="990"/>
                  </a:lnTo>
                  <a:lnTo>
                    <a:pt x="669" y="975"/>
                  </a:lnTo>
                  <a:lnTo>
                    <a:pt x="649" y="962"/>
                  </a:lnTo>
                  <a:lnTo>
                    <a:pt x="625" y="956"/>
                  </a:lnTo>
                  <a:lnTo>
                    <a:pt x="603" y="954"/>
                  </a:lnTo>
                  <a:close/>
                  <a:moveTo>
                    <a:pt x="536" y="201"/>
                  </a:moveTo>
                  <a:lnTo>
                    <a:pt x="501" y="204"/>
                  </a:lnTo>
                  <a:lnTo>
                    <a:pt x="468" y="213"/>
                  </a:lnTo>
                  <a:lnTo>
                    <a:pt x="438" y="228"/>
                  </a:lnTo>
                  <a:lnTo>
                    <a:pt x="411" y="246"/>
                  </a:lnTo>
                  <a:lnTo>
                    <a:pt x="388" y="271"/>
                  </a:lnTo>
                  <a:lnTo>
                    <a:pt x="368" y="297"/>
                  </a:lnTo>
                  <a:lnTo>
                    <a:pt x="354" y="327"/>
                  </a:lnTo>
                  <a:lnTo>
                    <a:pt x="345" y="361"/>
                  </a:lnTo>
                  <a:lnTo>
                    <a:pt x="341" y="395"/>
                  </a:lnTo>
                  <a:lnTo>
                    <a:pt x="341" y="649"/>
                  </a:lnTo>
                  <a:lnTo>
                    <a:pt x="344" y="671"/>
                  </a:lnTo>
                  <a:lnTo>
                    <a:pt x="347" y="692"/>
                  </a:lnTo>
                  <a:lnTo>
                    <a:pt x="872" y="692"/>
                  </a:lnTo>
                  <a:lnTo>
                    <a:pt x="876" y="671"/>
                  </a:lnTo>
                  <a:lnTo>
                    <a:pt x="877" y="649"/>
                  </a:lnTo>
                  <a:lnTo>
                    <a:pt x="876" y="649"/>
                  </a:lnTo>
                  <a:lnTo>
                    <a:pt x="876" y="395"/>
                  </a:lnTo>
                  <a:lnTo>
                    <a:pt x="873" y="361"/>
                  </a:lnTo>
                  <a:lnTo>
                    <a:pt x="864" y="327"/>
                  </a:lnTo>
                  <a:lnTo>
                    <a:pt x="849" y="297"/>
                  </a:lnTo>
                  <a:lnTo>
                    <a:pt x="831" y="271"/>
                  </a:lnTo>
                  <a:lnTo>
                    <a:pt x="807" y="246"/>
                  </a:lnTo>
                  <a:lnTo>
                    <a:pt x="781" y="228"/>
                  </a:lnTo>
                  <a:lnTo>
                    <a:pt x="750" y="213"/>
                  </a:lnTo>
                  <a:lnTo>
                    <a:pt x="717" y="204"/>
                  </a:lnTo>
                  <a:lnTo>
                    <a:pt x="683" y="201"/>
                  </a:lnTo>
                  <a:lnTo>
                    <a:pt x="536" y="201"/>
                  </a:lnTo>
                  <a:close/>
                  <a:moveTo>
                    <a:pt x="537" y="0"/>
                  </a:moveTo>
                  <a:lnTo>
                    <a:pt x="683" y="0"/>
                  </a:lnTo>
                  <a:lnTo>
                    <a:pt x="733" y="4"/>
                  </a:lnTo>
                  <a:lnTo>
                    <a:pt x="781" y="13"/>
                  </a:lnTo>
                  <a:lnTo>
                    <a:pt x="826" y="27"/>
                  </a:lnTo>
                  <a:lnTo>
                    <a:pt x="868" y="47"/>
                  </a:lnTo>
                  <a:lnTo>
                    <a:pt x="908" y="71"/>
                  </a:lnTo>
                  <a:lnTo>
                    <a:pt x="945" y="100"/>
                  </a:lnTo>
                  <a:lnTo>
                    <a:pt x="978" y="132"/>
                  </a:lnTo>
                  <a:lnTo>
                    <a:pt x="1007" y="169"/>
                  </a:lnTo>
                  <a:lnTo>
                    <a:pt x="1031" y="209"/>
                  </a:lnTo>
                  <a:lnTo>
                    <a:pt x="1051" y="252"/>
                  </a:lnTo>
                  <a:lnTo>
                    <a:pt x="1066" y="297"/>
                  </a:lnTo>
                  <a:lnTo>
                    <a:pt x="1075" y="345"/>
                  </a:lnTo>
                  <a:lnTo>
                    <a:pt x="1078" y="394"/>
                  </a:lnTo>
                  <a:lnTo>
                    <a:pt x="1078" y="648"/>
                  </a:lnTo>
                  <a:lnTo>
                    <a:pt x="1077" y="672"/>
                  </a:lnTo>
                  <a:lnTo>
                    <a:pt x="1075" y="695"/>
                  </a:lnTo>
                  <a:lnTo>
                    <a:pt x="1105" y="705"/>
                  </a:lnTo>
                  <a:lnTo>
                    <a:pt x="1131" y="720"/>
                  </a:lnTo>
                  <a:lnTo>
                    <a:pt x="1156" y="737"/>
                  </a:lnTo>
                  <a:lnTo>
                    <a:pt x="1177" y="760"/>
                  </a:lnTo>
                  <a:lnTo>
                    <a:pt x="1194" y="784"/>
                  </a:lnTo>
                  <a:lnTo>
                    <a:pt x="1207" y="813"/>
                  </a:lnTo>
                  <a:lnTo>
                    <a:pt x="1214" y="843"/>
                  </a:lnTo>
                  <a:lnTo>
                    <a:pt x="1218" y="874"/>
                  </a:lnTo>
                  <a:lnTo>
                    <a:pt x="1218" y="1358"/>
                  </a:lnTo>
                  <a:lnTo>
                    <a:pt x="1214" y="1391"/>
                  </a:lnTo>
                  <a:lnTo>
                    <a:pt x="1205" y="1421"/>
                  </a:lnTo>
                  <a:lnTo>
                    <a:pt x="1192" y="1450"/>
                  </a:lnTo>
                  <a:lnTo>
                    <a:pt x="1174" y="1476"/>
                  </a:lnTo>
                  <a:lnTo>
                    <a:pt x="1152" y="1498"/>
                  </a:lnTo>
                  <a:lnTo>
                    <a:pt x="1127" y="1517"/>
                  </a:lnTo>
                  <a:lnTo>
                    <a:pt x="1098" y="1530"/>
                  </a:lnTo>
                  <a:lnTo>
                    <a:pt x="1067" y="1539"/>
                  </a:lnTo>
                  <a:lnTo>
                    <a:pt x="1034" y="1541"/>
                  </a:lnTo>
                  <a:lnTo>
                    <a:pt x="183" y="1541"/>
                  </a:lnTo>
                  <a:lnTo>
                    <a:pt x="150" y="1539"/>
                  </a:lnTo>
                  <a:lnTo>
                    <a:pt x="119" y="1530"/>
                  </a:lnTo>
                  <a:lnTo>
                    <a:pt x="91" y="1517"/>
                  </a:lnTo>
                  <a:lnTo>
                    <a:pt x="65" y="1498"/>
                  </a:lnTo>
                  <a:lnTo>
                    <a:pt x="43" y="1476"/>
                  </a:lnTo>
                  <a:lnTo>
                    <a:pt x="24" y="1450"/>
                  </a:lnTo>
                  <a:lnTo>
                    <a:pt x="11" y="1421"/>
                  </a:lnTo>
                  <a:lnTo>
                    <a:pt x="2" y="1391"/>
                  </a:lnTo>
                  <a:lnTo>
                    <a:pt x="0" y="1358"/>
                  </a:lnTo>
                  <a:lnTo>
                    <a:pt x="0" y="874"/>
                  </a:lnTo>
                  <a:lnTo>
                    <a:pt x="2" y="842"/>
                  </a:lnTo>
                  <a:lnTo>
                    <a:pt x="11" y="812"/>
                  </a:lnTo>
                  <a:lnTo>
                    <a:pt x="24" y="784"/>
                  </a:lnTo>
                  <a:lnTo>
                    <a:pt x="41" y="759"/>
                  </a:lnTo>
                  <a:lnTo>
                    <a:pt x="63" y="736"/>
                  </a:lnTo>
                  <a:lnTo>
                    <a:pt x="88" y="719"/>
                  </a:lnTo>
                  <a:lnTo>
                    <a:pt x="115" y="704"/>
                  </a:lnTo>
                  <a:lnTo>
                    <a:pt x="145" y="695"/>
                  </a:lnTo>
                  <a:lnTo>
                    <a:pt x="143" y="671"/>
                  </a:lnTo>
                  <a:lnTo>
                    <a:pt x="142" y="648"/>
                  </a:lnTo>
                  <a:lnTo>
                    <a:pt x="142" y="394"/>
                  </a:lnTo>
                  <a:lnTo>
                    <a:pt x="145" y="345"/>
                  </a:lnTo>
                  <a:lnTo>
                    <a:pt x="154" y="297"/>
                  </a:lnTo>
                  <a:lnTo>
                    <a:pt x="168" y="252"/>
                  </a:lnTo>
                  <a:lnTo>
                    <a:pt x="188" y="209"/>
                  </a:lnTo>
                  <a:lnTo>
                    <a:pt x="213" y="169"/>
                  </a:lnTo>
                  <a:lnTo>
                    <a:pt x="242" y="132"/>
                  </a:lnTo>
                  <a:lnTo>
                    <a:pt x="275" y="100"/>
                  </a:lnTo>
                  <a:lnTo>
                    <a:pt x="312" y="70"/>
                  </a:lnTo>
                  <a:lnTo>
                    <a:pt x="351" y="46"/>
                  </a:lnTo>
                  <a:lnTo>
                    <a:pt x="394" y="27"/>
                  </a:lnTo>
                  <a:lnTo>
                    <a:pt x="439" y="13"/>
                  </a:lnTo>
                  <a:lnTo>
                    <a:pt x="487" y="4"/>
                  </a:lnTo>
                  <a:lnTo>
                    <a:pt x="53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18" name="Freeform 66"/>
          <p:cNvSpPr>
            <a:spLocks noEditPoints="1"/>
          </p:cNvSpPr>
          <p:nvPr/>
        </p:nvSpPr>
        <p:spPr bwMode="auto">
          <a:xfrm>
            <a:off x="3558421" y="1625078"/>
            <a:ext cx="513731" cy="511884"/>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rgbClr val="B78EF9"/>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19" name="Freeform 101"/>
          <p:cNvSpPr/>
          <p:nvPr/>
        </p:nvSpPr>
        <p:spPr bwMode="auto">
          <a:xfrm>
            <a:off x="3455365" y="5400671"/>
            <a:ext cx="591707" cy="451302"/>
          </a:xfrm>
          <a:custGeom>
            <a:avLst/>
            <a:gdLst>
              <a:gd name="T0" fmla="*/ 2510 w 3538"/>
              <a:gd name="T1" fmla="*/ 12 h 2700"/>
              <a:gd name="T2" fmla="*/ 2653 w 3538"/>
              <a:gd name="T3" fmla="*/ 96 h 2700"/>
              <a:gd name="T4" fmla="*/ 2738 w 3538"/>
              <a:gd name="T5" fmla="*/ 241 h 2700"/>
              <a:gd name="T6" fmla="*/ 2746 w 3538"/>
              <a:gd name="T7" fmla="*/ 866 h 2700"/>
              <a:gd name="T8" fmla="*/ 2681 w 3538"/>
              <a:gd name="T9" fmla="*/ 1022 h 2700"/>
              <a:gd name="T10" fmla="*/ 2550 w 3538"/>
              <a:gd name="T11" fmla="*/ 1124 h 2700"/>
              <a:gd name="T12" fmla="*/ 1851 w 3538"/>
              <a:gd name="T13" fmla="*/ 1150 h 2700"/>
              <a:gd name="T14" fmla="*/ 2829 w 3538"/>
              <a:gd name="T15" fmla="*/ 1596 h 2700"/>
              <a:gd name="T16" fmla="*/ 2987 w 3538"/>
              <a:gd name="T17" fmla="*/ 1680 h 2700"/>
              <a:gd name="T18" fmla="*/ 3090 w 3538"/>
              <a:gd name="T19" fmla="*/ 1827 h 2700"/>
              <a:gd name="T20" fmla="*/ 3115 w 3538"/>
              <a:gd name="T21" fmla="*/ 2072 h 2700"/>
              <a:gd name="T22" fmla="*/ 3446 w 3538"/>
              <a:gd name="T23" fmla="*/ 2097 h 2700"/>
              <a:gd name="T24" fmla="*/ 3526 w 3538"/>
              <a:gd name="T25" fmla="*/ 2194 h 2700"/>
              <a:gd name="T26" fmla="*/ 3536 w 3538"/>
              <a:gd name="T27" fmla="*/ 2545 h 2700"/>
              <a:gd name="T28" fmla="*/ 3471 w 3538"/>
              <a:gd name="T29" fmla="*/ 2655 h 2700"/>
              <a:gd name="T30" fmla="*/ 3351 w 3538"/>
              <a:gd name="T31" fmla="*/ 2700 h 2700"/>
              <a:gd name="T32" fmla="*/ 2622 w 3538"/>
              <a:gd name="T33" fmla="*/ 2674 h 2700"/>
              <a:gd name="T34" fmla="*/ 2540 w 3538"/>
              <a:gd name="T35" fmla="*/ 2578 h 2700"/>
              <a:gd name="T36" fmla="*/ 2531 w 3538"/>
              <a:gd name="T37" fmla="*/ 2226 h 2700"/>
              <a:gd name="T38" fmla="*/ 2595 w 3538"/>
              <a:gd name="T39" fmla="*/ 2116 h 2700"/>
              <a:gd name="T40" fmla="*/ 2716 w 3538"/>
              <a:gd name="T41" fmla="*/ 2072 h 2700"/>
              <a:gd name="T42" fmla="*/ 2941 w 3538"/>
              <a:gd name="T43" fmla="*/ 1896 h 2700"/>
              <a:gd name="T44" fmla="*/ 2864 w 3538"/>
              <a:gd name="T45" fmla="*/ 1789 h 2700"/>
              <a:gd name="T46" fmla="*/ 2736 w 3538"/>
              <a:gd name="T47" fmla="*/ 1748 h 2700"/>
              <a:gd name="T48" fmla="*/ 2120 w 3538"/>
              <a:gd name="T49" fmla="*/ 2074 h 2700"/>
              <a:gd name="T50" fmla="*/ 2230 w 3538"/>
              <a:gd name="T51" fmla="*/ 2139 h 2700"/>
              <a:gd name="T52" fmla="*/ 2274 w 3538"/>
              <a:gd name="T53" fmla="*/ 2259 h 2700"/>
              <a:gd name="T54" fmla="*/ 2248 w 3538"/>
              <a:gd name="T55" fmla="*/ 2607 h 2700"/>
              <a:gd name="T56" fmla="*/ 2153 w 3538"/>
              <a:gd name="T57" fmla="*/ 2688 h 2700"/>
              <a:gd name="T58" fmla="*/ 1418 w 3538"/>
              <a:gd name="T59" fmla="*/ 2696 h 2700"/>
              <a:gd name="T60" fmla="*/ 1308 w 3538"/>
              <a:gd name="T61" fmla="*/ 2633 h 2700"/>
              <a:gd name="T62" fmla="*/ 1264 w 3538"/>
              <a:gd name="T63" fmla="*/ 2512 h 2700"/>
              <a:gd name="T64" fmla="*/ 1290 w 3538"/>
              <a:gd name="T65" fmla="*/ 2165 h 2700"/>
              <a:gd name="T66" fmla="*/ 1387 w 3538"/>
              <a:gd name="T67" fmla="*/ 2083 h 2700"/>
              <a:gd name="T68" fmla="*/ 1688 w 3538"/>
              <a:gd name="T69" fmla="*/ 1748 h 2700"/>
              <a:gd name="T70" fmla="*/ 704 w 3538"/>
              <a:gd name="T71" fmla="*/ 1772 h 2700"/>
              <a:gd name="T72" fmla="*/ 611 w 3538"/>
              <a:gd name="T73" fmla="*/ 1865 h 2700"/>
              <a:gd name="T74" fmla="*/ 586 w 3538"/>
              <a:gd name="T75" fmla="*/ 2072 h 2700"/>
              <a:gd name="T76" fmla="*/ 918 w 3538"/>
              <a:gd name="T77" fmla="*/ 2097 h 2700"/>
              <a:gd name="T78" fmla="*/ 998 w 3538"/>
              <a:gd name="T79" fmla="*/ 2194 h 2700"/>
              <a:gd name="T80" fmla="*/ 1007 w 3538"/>
              <a:gd name="T81" fmla="*/ 2545 h 2700"/>
              <a:gd name="T82" fmla="*/ 943 w 3538"/>
              <a:gd name="T83" fmla="*/ 2655 h 2700"/>
              <a:gd name="T84" fmla="*/ 823 w 3538"/>
              <a:gd name="T85" fmla="*/ 2700 h 2700"/>
              <a:gd name="T86" fmla="*/ 93 w 3538"/>
              <a:gd name="T87" fmla="*/ 2674 h 2700"/>
              <a:gd name="T88" fmla="*/ 12 w 3538"/>
              <a:gd name="T89" fmla="*/ 2578 h 2700"/>
              <a:gd name="T90" fmla="*/ 3 w 3538"/>
              <a:gd name="T91" fmla="*/ 2226 h 2700"/>
              <a:gd name="T92" fmla="*/ 67 w 3538"/>
              <a:gd name="T93" fmla="*/ 2116 h 2700"/>
              <a:gd name="T94" fmla="*/ 187 w 3538"/>
              <a:gd name="T95" fmla="*/ 2072 h 2700"/>
              <a:gd name="T96" fmla="*/ 436 w 3538"/>
              <a:gd name="T97" fmla="*/ 1870 h 2700"/>
              <a:gd name="T98" fmla="*/ 520 w 3538"/>
              <a:gd name="T99" fmla="*/ 1712 h 2700"/>
              <a:gd name="T100" fmla="*/ 666 w 3538"/>
              <a:gd name="T101" fmla="*/ 1610 h 2700"/>
              <a:gd name="T102" fmla="*/ 1688 w 3538"/>
              <a:gd name="T103" fmla="*/ 1584 h 2700"/>
              <a:gd name="T104" fmla="*/ 1030 w 3538"/>
              <a:gd name="T105" fmla="*/ 1138 h 2700"/>
              <a:gd name="T106" fmla="*/ 885 w 3538"/>
              <a:gd name="T107" fmla="*/ 1054 h 2700"/>
              <a:gd name="T108" fmla="*/ 801 w 3538"/>
              <a:gd name="T109" fmla="*/ 909 h 2700"/>
              <a:gd name="T110" fmla="*/ 793 w 3538"/>
              <a:gd name="T111" fmla="*/ 283 h 2700"/>
              <a:gd name="T112" fmla="*/ 857 w 3538"/>
              <a:gd name="T113" fmla="*/ 127 h 2700"/>
              <a:gd name="T114" fmla="*/ 989 w 3538"/>
              <a:gd name="T115" fmla="*/ 26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38" h="2700">
                <a:moveTo>
                  <a:pt x="1116" y="0"/>
                </a:moveTo>
                <a:lnTo>
                  <a:pt x="2423" y="0"/>
                </a:lnTo>
                <a:lnTo>
                  <a:pt x="2467" y="3"/>
                </a:lnTo>
                <a:lnTo>
                  <a:pt x="2510" y="12"/>
                </a:lnTo>
                <a:lnTo>
                  <a:pt x="2550" y="26"/>
                </a:lnTo>
                <a:lnTo>
                  <a:pt x="2587" y="45"/>
                </a:lnTo>
                <a:lnTo>
                  <a:pt x="2622" y="68"/>
                </a:lnTo>
                <a:lnTo>
                  <a:pt x="2653" y="96"/>
                </a:lnTo>
                <a:lnTo>
                  <a:pt x="2681" y="127"/>
                </a:lnTo>
                <a:lnTo>
                  <a:pt x="2704" y="163"/>
                </a:lnTo>
                <a:lnTo>
                  <a:pt x="2724" y="201"/>
                </a:lnTo>
                <a:lnTo>
                  <a:pt x="2738" y="241"/>
                </a:lnTo>
                <a:lnTo>
                  <a:pt x="2746" y="283"/>
                </a:lnTo>
                <a:lnTo>
                  <a:pt x="2749" y="328"/>
                </a:lnTo>
                <a:lnTo>
                  <a:pt x="2749" y="822"/>
                </a:lnTo>
                <a:lnTo>
                  <a:pt x="2746" y="866"/>
                </a:lnTo>
                <a:lnTo>
                  <a:pt x="2738" y="909"/>
                </a:lnTo>
                <a:lnTo>
                  <a:pt x="2724" y="949"/>
                </a:lnTo>
                <a:lnTo>
                  <a:pt x="2704" y="987"/>
                </a:lnTo>
                <a:lnTo>
                  <a:pt x="2681" y="1022"/>
                </a:lnTo>
                <a:lnTo>
                  <a:pt x="2653" y="1054"/>
                </a:lnTo>
                <a:lnTo>
                  <a:pt x="2622" y="1081"/>
                </a:lnTo>
                <a:lnTo>
                  <a:pt x="2587" y="1104"/>
                </a:lnTo>
                <a:lnTo>
                  <a:pt x="2550" y="1124"/>
                </a:lnTo>
                <a:lnTo>
                  <a:pt x="2510" y="1138"/>
                </a:lnTo>
                <a:lnTo>
                  <a:pt x="2467" y="1146"/>
                </a:lnTo>
                <a:lnTo>
                  <a:pt x="2423" y="1150"/>
                </a:lnTo>
                <a:lnTo>
                  <a:pt x="1851" y="1150"/>
                </a:lnTo>
                <a:lnTo>
                  <a:pt x="1851" y="1584"/>
                </a:lnTo>
                <a:lnTo>
                  <a:pt x="2737" y="1584"/>
                </a:lnTo>
                <a:lnTo>
                  <a:pt x="2784" y="1588"/>
                </a:lnTo>
                <a:lnTo>
                  <a:pt x="2829" y="1596"/>
                </a:lnTo>
                <a:lnTo>
                  <a:pt x="2873" y="1610"/>
                </a:lnTo>
                <a:lnTo>
                  <a:pt x="2914" y="1629"/>
                </a:lnTo>
                <a:lnTo>
                  <a:pt x="2953" y="1652"/>
                </a:lnTo>
                <a:lnTo>
                  <a:pt x="2987" y="1680"/>
                </a:lnTo>
                <a:lnTo>
                  <a:pt x="3020" y="1712"/>
                </a:lnTo>
                <a:lnTo>
                  <a:pt x="3047" y="1747"/>
                </a:lnTo>
                <a:lnTo>
                  <a:pt x="3070" y="1786"/>
                </a:lnTo>
                <a:lnTo>
                  <a:pt x="3090" y="1827"/>
                </a:lnTo>
                <a:lnTo>
                  <a:pt x="3104" y="1870"/>
                </a:lnTo>
                <a:lnTo>
                  <a:pt x="3112" y="1917"/>
                </a:lnTo>
                <a:lnTo>
                  <a:pt x="3115" y="1964"/>
                </a:lnTo>
                <a:lnTo>
                  <a:pt x="3115" y="2072"/>
                </a:lnTo>
                <a:lnTo>
                  <a:pt x="3351" y="2072"/>
                </a:lnTo>
                <a:lnTo>
                  <a:pt x="3384" y="2074"/>
                </a:lnTo>
                <a:lnTo>
                  <a:pt x="3417" y="2084"/>
                </a:lnTo>
                <a:lnTo>
                  <a:pt x="3446" y="2097"/>
                </a:lnTo>
                <a:lnTo>
                  <a:pt x="3471" y="2116"/>
                </a:lnTo>
                <a:lnTo>
                  <a:pt x="3494" y="2139"/>
                </a:lnTo>
                <a:lnTo>
                  <a:pt x="3513" y="2165"/>
                </a:lnTo>
                <a:lnTo>
                  <a:pt x="3526" y="2194"/>
                </a:lnTo>
                <a:lnTo>
                  <a:pt x="3536" y="2226"/>
                </a:lnTo>
                <a:lnTo>
                  <a:pt x="3538" y="2259"/>
                </a:lnTo>
                <a:lnTo>
                  <a:pt x="3538" y="2512"/>
                </a:lnTo>
                <a:lnTo>
                  <a:pt x="3536" y="2545"/>
                </a:lnTo>
                <a:lnTo>
                  <a:pt x="3526" y="2578"/>
                </a:lnTo>
                <a:lnTo>
                  <a:pt x="3512" y="2607"/>
                </a:lnTo>
                <a:lnTo>
                  <a:pt x="3494" y="2633"/>
                </a:lnTo>
                <a:lnTo>
                  <a:pt x="3471" y="2655"/>
                </a:lnTo>
                <a:lnTo>
                  <a:pt x="3446" y="2674"/>
                </a:lnTo>
                <a:lnTo>
                  <a:pt x="3417" y="2688"/>
                </a:lnTo>
                <a:lnTo>
                  <a:pt x="3384" y="2696"/>
                </a:lnTo>
                <a:lnTo>
                  <a:pt x="3351" y="2700"/>
                </a:lnTo>
                <a:lnTo>
                  <a:pt x="2716" y="2700"/>
                </a:lnTo>
                <a:lnTo>
                  <a:pt x="2682" y="2696"/>
                </a:lnTo>
                <a:lnTo>
                  <a:pt x="2651" y="2688"/>
                </a:lnTo>
                <a:lnTo>
                  <a:pt x="2622" y="2674"/>
                </a:lnTo>
                <a:lnTo>
                  <a:pt x="2595" y="2655"/>
                </a:lnTo>
                <a:lnTo>
                  <a:pt x="2572" y="2633"/>
                </a:lnTo>
                <a:lnTo>
                  <a:pt x="2554" y="2607"/>
                </a:lnTo>
                <a:lnTo>
                  <a:pt x="2540" y="2578"/>
                </a:lnTo>
                <a:lnTo>
                  <a:pt x="2531" y="2545"/>
                </a:lnTo>
                <a:lnTo>
                  <a:pt x="2528" y="2512"/>
                </a:lnTo>
                <a:lnTo>
                  <a:pt x="2528" y="2259"/>
                </a:lnTo>
                <a:lnTo>
                  <a:pt x="2531" y="2226"/>
                </a:lnTo>
                <a:lnTo>
                  <a:pt x="2540" y="2194"/>
                </a:lnTo>
                <a:lnTo>
                  <a:pt x="2554" y="2165"/>
                </a:lnTo>
                <a:lnTo>
                  <a:pt x="2572" y="2139"/>
                </a:lnTo>
                <a:lnTo>
                  <a:pt x="2595" y="2116"/>
                </a:lnTo>
                <a:lnTo>
                  <a:pt x="2622" y="2097"/>
                </a:lnTo>
                <a:lnTo>
                  <a:pt x="2651" y="2084"/>
                </a:lnTo>
                <a:lnTo>
                  <a:pt x="2682" y="2074"/>
                </a:lnTo>
                <a:lnTo>
                  <a:pt x="2716" y="2072"/>
                </a:lnTo>
                <a:lnTo>
                  <a:pt x="2952" y="2072"/>
                </a:lnTo>
                <a:lnTo>
                  <a:pt x="2952" y="1964"/>
                </a:lnTo>
                <a:lnTo>
                  <a:pt x="2949" y="1929"/>
                </a:lnTo>
                <a:lnTo>
                  <a:pt x="2941" y="1896"/>
                </a:lnTo>
                <a:lnTo>
                  <a:pt x="2928" y="1865"/>
                </a:lnTo>
                <a:lnTo>
                  <a:pt x="2910" y="1837"/>
                </a:lnTo>
                <a:lnTo>
                  <a:pt x="2888" y="1811"/>
                </a:lnTo>
                <a:lnTo>
                  <a:pt x="2864" y="1789"/>
                </a:lnTo>
                <a:lnTo>
                  <a:pt x="2836" y="1772"/>
                </a:lnTo>
                <a:lnTo>
                  <a:pt x="2805" y="1759"/>
                </a:lnTo>
                <a:lnTo>
                  <a:pt x="2771" y="1750"/>
                </a:lnTo>
                <a:lnTo>
                  <a:pt x="2736" y="1748"/>
                </a:lnTo>
                <a:lnTo>
                  <a:pt x="1851" y="1748"/>
                </a:lnTo>
                <a:lnTo>
                  <a:pt x="1851" y="2072"/>
                </a:lnTo>
                <a:lnTo>
                  <a:pt x="2087" y="2072"/>
                </a:lnTo>
                <a:lnTo>
                  <a:pt x="2120" y="2074"/>
                </a:lnTo>
                <a:lnTo>
                  <a:pt x="2153" y="2083"/>
                </a:lnTo>
                <a:lnTo>
                  <a:pt x="2182" y="2097"/>
                </a:lnTo>
                <a:lnTo>
                  <a:pt x="2207" y="2116"/>
                </a:lnTo>
                <a:lnTo>
                  <a:pt x="2230" y="2139"/>
                </a:lnTo>
                <a:lnTo>
                  <a:pt x="2248" y="2165"/>
                </a:lnTo>
                <a:lnTo>
                  <a:pt x="2262" y="2194"/>
                </a:lnTo>
                <a:lnTo>
                  <a:pt x="2271" y="2226"/>
                </a:lnTo>
                <a:lnTo>
                  <a:pt x="2274" y="2259"/>
                </a:lnTo>
                <a:lnTo>
                  <a:pt x="2274" y="2512"/>
                </a:lnTo>
                <a:lnTo>
                  <a:pt x="2271" y="2545"/>
                </a:lnTo>
                <a:lnTo>
                  <a:pt x="2262" y="2578"/>
                </a:lnTo>
                <a:lnTo>
                  <a:pt x="2248" y="2607"/>
                </a:lnTo>
                <a:lnTo>
                  <a:pt x="2230" y="2633"/>
                </a:lnTo>
                <a:lnTo>
                  <a:pt x="2207" y="2655"/>
                </a:lnTo>
                <a:lnTo>
                  <a:pt x="2182" y="2674"/>
                </a:lnTo>
                <a:lnTo>
                  <a:pt x="2153" y="2688"/>
                </a:lnTo>
                <a:lnTo>
                  <a:pt x="2120" y="2696"/>
                </a:lnTo>
                <a:lnTo>
                  <a:pt x="2087" y="2700"/>
                </a:lnTo>
                <a:lnTo>
                  <a:pt x="1452" y="2700"/>
                </a:lnTo>
                <a:lnTo>
                  <a:pt x="1418" y="2696"/>
                </a:lnTo>
                <a:lnTo>
                  <a:pt x="1387" y="2688"/>
                </a:lnTo>
                <a:lnTo>
                  <a:pt x="1358" y="2674"/>
                </a:lnTo>
                <a:lnTo>
                  <a:pt x="1331" y="2655"/>
                </a:lnTo>
                <a:lnTo>
                  <a:pt x="1308" y="2633"/>
                </a:lnTo>
                <a:lnTo>
                  <a:pt x="1290" y="2607"/>
                </a:lnTo>
                <a:lnTo>
                  <a:pt x="1276" y="2578"/>
                </a:lnTo>
                <a:lnTo>
                  <a:pt x="1267" y="2545"/>
                </a:lnTo>
                <a:lnTo>
                  <a:pt x="1264" y="2512"/>
                </a:lnTo>
                <a:lnTo>
                  <a:pt x="1264" y="2259"/>
                </a:lnTo>
                <a:lnTo>
                  <a:pt x="1267" y="2226"/>
                </a:lnTo>
                <a:lnTo>
                  <a:pt x="1276" y="2194"/>
                </a:lnTo>
                <a:lnTo>
                  <a:pt x="1290" y="2165"/>
                </a:lnTo>
                <a:lnTo>
                  <a:pt x="1308" y="2139"/>
                </a:lnTo>
                <a:lnTo>
                  <a:pt x="1331" y="2116"/>
                </a:lnTo>
                <a:lnTo>
                  <a:pt x="1358" y="2097"/>
                </a:lnTo>
                <a:lnTo>
                  <a:pt x="1387" y="2083"/>
                </a:lnTo>
                <a:lnTo>
                  <a:pt x="1418" y="2074"/>
                </a:lnTo>
                <a:lnTo>
                  <a:pt x="1452" y="2072"/>
                </a:lnTo>
                <a:lnTo>
                  <a:pt x="1688" y="2072"/>
                </a:lnTo>
                <a:lnTo>
                  <a:pt x="1688" y="1748"/>
                </a:lnTo>
                <a:lnTo>
                  <a:pt x="803" y="1748"/>
                </a:lnTo>
                <a:lnTo>
                  <a:pt x="767" y="1750"/>
                </a:lnTo>
                <a:lnTo>
                  <a:pt x="735" y="1759"/>
                </a:lnTo>
                <a:lnTo>
                  <a:pt x="704" y="1772"/>
                </a:lnTo>
                <a:lnTo>
                  <a:pt x="676" y="1789"/>
                </a:lnTo>
                <a:lnTo>
                  <a:pt x="650" y="1811"/>
                </a:lnTo>
                <a:lnTo>
                  <a:pt x="628" y="1837"/>
                </a:lnTo>
                <a:lnTo>
                  <a:pt x="611" y="1865"/>
                </a:lnTo>
                <a:lnTo>
                  <a:pt x="598" y="1896"/>
                </a:lnTo>
                <a:lnTo>
                  <a:pt x="590" y="1929"/>
                </a:lnTo>
                <a:lnTo>
                  <a:pt x="586" y="1964"/>
                </a:lnTo>
                <a:lnTo>
                  <a:pt x="586" y="2072"/>
                </a:lnTo>
                <a:lnTo>
                  <a:pt x="823" y="2072"/>
                </a:lnTo>
                <a:lnTo>
                  <a:pt x="856" y="2074"/>
                </a:lnTo>
                <a:lnTo>
                  <a:pt x="889" y="2084"/>
                </a:lnTo>
                <a:lnTo>
                  <a:pt x="918" y="2097"/>
                </a:lnTo>
                <a:lnTo>
                  <a:pt x="943" y="2116"/>
                </a:lnTo>
                <a:lnTo>
                  <a:pt x="966" y="2139"/>
                </a:lnTo>
                <a:lnTo>
                  <a:pt x="984" y="2165"/>
                </a:lnTo>
                <a:lnTo>
                  <a:pt x="998" y="2194"/>
                </a:lnTo>
                <a:lnTo>
                  <a:pt x="1007" y="2226"/>
                </a:lnTo>
                <a:lnTo>
                  <a:pt x="1010" y="2259"/>
                </a:lnTo>
                <a:lnTo>
                  <a:pt x="1010" y="2512"/>
                </a:lnTo>
                <a:lnTo>
                  <a:pt x="1007" y="2545"/>
                </a:lnTo>
                <a:lnTo>
                  <a:pt x="998" y="2578"/>
                </a:lnTo>
                <a:lnTo>
                  <a:pt x="984" y="2607"/>
                </a:lnTo>
                <a:lnTo>
                  <a:pt x="966" y="2633"/>
                </a:lnTo>
                <a:lnTo>
                  <a:pt x="943" y="2655"/>
                </a:lnTo>
                <a:lnTo>
                  <a:pt x="918" y="2674"/>
                </a:lnTo>
                <a:lnTo>
                  <a:pt x="889" y="2688"/>
                </a:lnTo>
                <a:lnTo>
                  <a:pt x="856" y="2696"/>
                </a:lnTo>
                <a:lnTo>
                  <a:pt x="823" y="2700"/>
                </a:lnTo>
                <a:lnTo>
                  <a:pt x="187" y="2700"/>
                </a:lnTo>
                <a:lnTo>
                  <a:pt x="154" y="2696"/>
                </a:lnTo>
                <a:lnTo>
                  <a:pt x="123" y="2688"/>
                </a:lnTo>
                <a:lnTo>
                  <a:pt x="93" y="2674"/>
                </a:lnTo>
                <a:lnTo>
                  <a:pt x="67" y="2655"/>
                </a:lnTo>
                <a:lnTo>
                  <a:pt x="44" y="2633"/>
                </a:lnTo>
                <a:lnTo>
                  <a:pt x="26" y="2607"/>
                </a:lnTo>
                <a:lnTo>
                  <a:pt x="12" y="2578"/>
                </a:lnTo>
                <a:lnTo>
                  <a:pt x="3" y="2545"/>
                </a:lnTo>
                <a:lnTo>
                  <a:pt x="0" y="2512"/>
                </a:lnTo>
                <a:lnTo>
                  <a:pt x="0" y="2259"/>
                </a:lnTo>
                <a:lnTo>
                  <a:pt x="3" y="2226"/>
                </a:lnTo>
                <a:lnTo>
                  <a:pt x="12" y="2194"/>
                </a:lnTo>
                <a:lnTo>
                  <a:pt x="26" y="2165"/>
                </a:lnTo>
                <a:lnTo>
                  <a:pt x="44" y="2139"/>
                </a:lnTo>
                <a:lnTo>
                  <a:pt x="67" y="2116"/>
                </a:lnTo>
                <a:lnTo>
                  <a:pt x="93" y="2097"/>
                </a:lnTo>
                <a:lnTo>
                  <a:pt x="123" y="2084"/>
                </a:lnTo>
                <a:lnTo>
                  <a:pt x="154" y="2074"/>
                </a:lnTo>
                <a:lnTo>
                  <a:pt x="187" y="2072"/>
                </a:lnTo>
                <a:lnTo>
                  <a:pt x="424" y="2072"/>
                </a:lnTo>
                <a:lnTo>
                  <a:pt x="424" y="1964"/>
                </a:lnTo>
                <a:lnTo>
                  <a:pt x="427" y="1917"/>
                </a:lnTo>
                <a:lnTo>
                  <a:pt x="436" y="1870"/>
                </a:lnTo>
                <a:lnTo>
                  <a:pt x="449" y="1827"/>
                </a:lnTo>
                <a:lnTo>
                  <a:pt x="468" y="1786"/>
                </a:lnTo>
                <a:lnTo>
                  <a:pt x="492" y="1747"/>
                </a:lnTo>
                <a:lnTo>
                  <a:pt x="520" y="1712"/>
                </a:lnTo>
                <a:lnTo>
                  <a:pt x="551" y="1680"/>
                </a:lnTo>
                <a:lnTo>
                  <a:pt x="586" y="1652"/>
                </a:lnTo>
                <a:lnTo>
                  <a:pt x="624" y="1629"/>
                </a:lnTo>
                <a:lnTo>
                  <a:pt x="666" y="1610"/>
                </a:lnTo>
                <a:lnTo>
                  <a:pt x="709" y="1596"/>
                </a:lnTo>
                <a:lnTo>
                  <a:pt x="755" y="1588"/>
                </a:lnTo>
                <a:lnTo>
                  <a:pt x="803" y="1584"/>
                </a:lnTo>
                <a:lnTo>
                  <a:pt x="1688" y="1584"/>
                </a:lnTo>
                <a:lnTo>
                  <a:pt x="1688" y="1150"/>
                </a:lnTo>
                <a:lnTo>
                  <a:pt x="1116" y="1150"/>
                </a:lnTo>
                <a:lnTo>
                  <a:pt x="1071" y="1146"/>
                </a:lnTo>
                <a:lnTo>
                  <a:pt x="1030" y="1138"/>
                </a:lnTo>
                <a:lnTo>
                  <a:pt x="989" y="1124"/>
                </a:lnTo>
                <a:lnTo>
                  <a:pt x="951" y="1104"/>
                </a:lnTo>
                <a:lnTo>
                  <a:pt x="917" y="1081"/>
                </a:lnTo>
                <a:lnTo>
                  <a:pt x="885" y="1054"/>
                </a:lnTo>
                <a:lnTo>
                  <a:pt x="857" y="1022"/>
                </a:lnTo>
                <a:lnTo>
                  <a:pt x="834" y="987"/>
                </a:lnTo>
                <a:lnTo>
                  <a:pt x="815" y="949"/>
                </a:lnTo>
                <a:lnTo>
                  <a:pt x="801" y="909"/>
                </a:lnTo>
                <a:lnTo>
                  <a:pt x="793" y="866"/>
                </a:lnTo>
                <a:lnTo>
                  <a:pt x="790" y="822"/>
                </a:lnTo>
                <a:lnTo>
                  <a:pt x="790" y="328"/>
                </a:lnTo>
                <a:lnTo>
                  <a:pt x="793" y="283"/>
                </a:lnTo>
                <a:lnTo>
                  <a:pt x="801" y="241"/>
                </a:lnTo>
                <a:lnTo>
                  <a:pt x="815" y="201"/>
                </a:lnTo>
                <a:lnTo>
                  <a:pt x="834" y="163"/>
                </a:lnTo>
                <a:lnTo>
                  <a:pt x="857" y="127"/>
                </a:lnTo>
                <a:lnTo>
                  <a:pt x="885" y="96"/>
                </a:lnTo>
                <a:lnTo>
                  <a:pt x="917" y="68"/>
                </a:lnTo>
                <a:lnTo>
                  <a:pt x="951" y="45"/>
                </a:lnTo>
                <a:lnTo>
                  <a:pt x="989" y="26"/>
                </a:lnTo>
                <a:lnTo>
                  <a:pt x="1030" y="12"/>
                </a:lnTo>
                <a:lnTo>
                  <a:pt x="1071" y="3"/>
                </a:lnTo>
                <a:lnTo>
                  <a:pt x="1116" y="0"/>
                </a:lnTo>
                <a:close/>
              </a:path>
            </a:pathLst>
          </a:custGeom>
          <a:solidFill>
            <a:srgbClr val="B78EF9"/>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0" name="Inhaltsplatzhalter 4"/>
          <p:cNvSpPr txBox="1"/>
          <p:nvPr/>
        </p:nvSpPr>
        <p:spPr>
          <a:xfrm>
            <a:off x="7278554" y="1577144"/>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21" name="Inhaltsplatzhalter 4"/>
          <p:cNvSpPr txBox="1"/>
          <p:nvPr/>
        </p:nvSpPr>
        <p:spPr>
          <a:xfrm>
            <a:off x="6051505" y="1592530"/>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B78EF9"/>
                </a:solidFill>
                <a:latin typeface="等线 Light" panose="02010600030101010101" charset="-122"/>
              </a:rPr>
              <a:t>40%</a:t>
            </a:r>
            <a:endParaRPr lang="en-US" sz="2800" dirty="0">
              <a:solidFill>
                <a:srgbClr val="B78EF9"/>
              </a:solidFill>
              <a:latin typeface="等线" panose="02010600030101010101" charset="-122"/>
            </a:endParaRPr>
          </a:p>
        </p:txBody>
      </p:sp>
      <p:sp>
        <p:nvSpPr>
          <p:cNvPr id="122" name="Inhaltsplatzhalter 4"/>
          <p:cNvSpPr txBox="1"/>
          <p:nvPr/>
        </p:nvSpPr>
        <p:spPr>
          <a:xfrm>
            <a:off x="7278554" y="2558987"/>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23" name="Inhaltsplatzhalter 4"/>
          <p:cNvSpPr txBox="1"/>
          <p:nvPr/>
        </p:nvSpPr>
        <p:spPr>
          <a:xfrm>
            <a:off x="6051505" y="2574430"/>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3BD8F4"/>
                </a:solidFill>
                <a:latin typeface="等线 Light" panose="02010600030101010101" charset="-122"/>
              </a:rPr>
              <a:t>50%</a:t>
            </a:r>
            <a:endParaRPr lang="en-US" sz="2800" dirty="0">
              <a:solidFill>
                <a:srgbClr val="3BD8F4"/>
              </a:solidFill>
              <a:latin typeface="等线" panose="02010600030101010101" charset="-122"/>
            </a:endParaRPr>
          </a:p>
        </p:txBody>
      </p:sp>
      <p:sp>
        <p:nvSpPr>
          <p:cNvPr id="124" name="Inhaltsplatzhalter 4"/>
          <p:cNvSpPr txBox="1"/>
          <p:nvPr/>
        </p:nvSpPr>
        <p:spPr>
          <a:xfrm>
            <a:off x="7278554" y="3540829"/>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25" name="Inhaltsplatzhalter 4"/>
          <p:cNvSpPr txBox="1"/>
          <p:nvPr/>
        </p:nvSpPr>
        <p:spPr>
          <a:xfrm>
            <a:off x="6051505" y="3556330"/>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B78EF9"/>
                </a:solidFill>
                <a:latin typeface="等线 Light" panose="02010600030101010101" charset="-122"/>
              </a:rPr>
              <a:t>70%</a:t>
            </a:r>
            <a:endParaRPr lang="en-US" sz="2800" dirty="0">
              <a:solidFill>
                <a:srgbClr val="B78EF9"/>
              </a:solidFill>
              <a:latin typeface="等线" panose="02010600030101010101" charset="-122"/>
            </a:endParaRPr>
          </a:p>
        </p:txBody>
      </p:sp>
      <p:sp>
        <p:nvSpPr>
          <p:cNvPr id="126" name="Inhaltsplatzhalter 4"/>
          <p:cNvSpPr txBox="1"/>
          <p:nvPr/>
        </p:nvSpPr>
        <p:spPr>
          <a:xfrm>
            <a:off x="7278554" y="4522673"/>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27" name="Inhaltsplatzhalter 4"/>
          <p:cNvSpPr txBox="1"/>
          <p:nvPr/>
        </p:nvSpPr>
        <p:spPr>
          <a:xfrm>
            <a:off x="6051505" y="4538230"/>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3BD8F4"/>
                </a:solidFill>
                <a:latin typeface="等线 Light" panose="02010600030101010101" charset="-122"/>
              </a:rPr>
              <a:t>50%</a:t>
            </a:r>
            <a:endParaRPr lang="en-US" sz="2800" dirty="0">
              <a:solidFill>
                <a:srgbClr val="3BD8F4"/>
              </a:solidFill>
              <a:latin typeface="等线" panose="02010600030101010101" charset="-122"/>
            </a:endParaRPr>
          </a:p>
        </p:txBody>
      </p:sp>
      <p:sp>
        <p:nvSpPr>
          <p:cNvPr id="128" name="Inhaltsplatzhalter 4"/>
          <p:cNvSpPr txBox="1"/>
          <p:nvPr/>
        </p:nvSpPr>
        <p:spPr>
          <a:xfrm>
            <a:off x="7278554" y="5504516"/>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129" name="Inhaltsplatzhalter 4"/>
          <p:cNvSpPr txBox="1"/>
          <p:nvPr/>
        </p:nvSpPr>
        <p:spPr>
          <a:xfrm>
            <a:off x="6051505" y="5520131"/>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B78EF9"/>
                </a:solidFill>
                <a:latin typeface="等线 Light" panose="02010600030101010101" charset="-122"/>
              </a:rPr>
              <a:t>90%</a:t>
            </a:r>
            <a:endParaRPr lang="en-US" sz="2800" dirty="0">
              <a:solidFill>
                <a:srgbClr val="B78EF9"/>
              </a:solidFill>
              <a:latin typeface="等线" panose="0201060003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20000" decel="80000"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additive="base">
                                        <p:cTn id="13" dur="500" fill="hold"/>
                                        <p:tgtEl>
                                          <p:spTgt spid="96"/>
                                        </p:tgtEl>
                                        <p:attrNameLst>
                                          <p:attrName>ppt_x</p:attrName>
                                        </p:attrNameLst>
                                      </p:cBhvr>
                                      <p:tavLst>
                                        <p:tav tm="0">
                                          <p:val>
                                            <p:strVal val="0-#ppt_w/2"/>
                                          </p:val>
                                        </p:tav>
                                        <p:tav tm="100000">
                                          <p:val>
                                            <p:strVal val="#ppt_x"/>
                                          </p:val>
                                        </p:tav>
                                      </p:tavLst>
                                    </p:anim>
                                    <p:anim calcmode="lin" valueType="num">
                                      <p:cBhvr additive="base">
                                        <p:cTn id="14" dur="500" fill="hold"/>
                                        <p:tgtEl>
                                          <p:spTgt spid="96"/>
                                        </p:tgtEl>
                                        <p:attrNameLst>
                                          <p:attrName>ppt_y</p:attrName>
                                        </p:attrNameLst>
                                      </p:cBhvr>
                                      <p:tavLst>
                                        <p:tav tm="0">
                                          <p:val>
                                            <p:strVal val="#ppt_y"/>
                                          </p:val>
                                        </p:tav>
                                        <p:tav tm="100000">
                                          <p:val>
                                            <p:strVal val="#ppt_y"/>
                                          </p:val>
                                        </p:tav>
                                      </p:tavLst>
                                    </p:anim>
                                  </p:childTnLst>
                                </p:cTn>
                              </p:par>
                              <p:par>
                                <p:cTn id="15" presetID="2" presetClass="entr" presetSubtype="2" accel="20000" decel="8000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500" fill="hold"/>
                                        <p:tgtEl>
                                          <p:spTgt spid="80"/>
                                        </p:tgtEl>
                                        <p:attrNameLst>
                                          <p:attrName>ppt_x</p:attrName>
                                        </p:attrNameLst>
                                      </p:cBhvr>
                                      <p:tavLst>
                                        <p:tav tm="0">
                                          <p:val>
                                            <p:strVal val="1+#ppt_w/2"/>
                                          </p:val>
                                        </p:tav>
                                        <p:tav tm="100000">
                                          <p:val>
                                            <p:strVal val="#ppt_x"/>
                                          </p:val>
                                        </p:tav>
                                      </p:tavLst>
                                    </p:anim>
                                    <p:anim calcmode="lin" valueType="num">
                                      <p:cBhvr additive="base">
                                        <p:cTn id="18" dur="500" fill="hold"/>
                                        <p:tgtEl>
                                          <p:spTgt spid="8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18"/>
                                        </p:tgtEl>
                                        <p:attrNameLst>
                                          <p:attrName>style.visibility</p:attrName>
                                        </p:attrNameLst>
                                      </p:cBhvr>
                                      <p:to>
                                        <p:strVal val="visible"/>
                                      </p:to>
                                    </p:set>
                                    <p:anim calcmode="lin" valueType="num">
                                      <p:cBhvr>
                                        <p:cTn id="22" dur="500" fill="hold"/>
                                        <p:tgtEl>
                                          <p:spTgt spid="118"/>
                                        </p:tgtEl>
                                        <p:attrNameLst>
                                          <p:attrName>ppt_w</p:attrName>
                                        </p:attrNameLst>
                                      </p:cBhvr>
                                      <p:tavLst>
                                        <p:tav tm="0">
                                          <p:val>
                                            <p:fltVal val="0"/>
                                          </p:val>
                                        </p:tav>
                                        <p:tav tm="100000">
                                          <p:val>
                                            <p:strVal val="#ppt_w"/>
                                          </p:val>
                                        </p:tav>
                                      </p:tavLst>
                                    </p:anim>
                                    <p:anim calcmode="lin" valueType="num">
                                      <p:cBhvr>
                                        <p:cTn id="23" dur="500" fill="hold"/>
                                        <p:tgtEl>
                                          <p:spTgt spid="118"/>
                                        </p:tgtEl>
                                        <p:attrNameLst>
                                          <p:attrName>ppt_h</p:attrName>
                                        </p:attrNameLst>
                                      </p:cBhvr>
                                      <p:tavLst>
                                        <p:tav tm="0">
                                          <p:val>
                                            <p:fltVal val="0"/>
                                          </p:val>
                                        </p:tav>
                                        <p:tav tm="100000">
                                          <p:val>
                                            <p:strVal val="#ppt_h"/>
                                          </p:val>
                                        </p:tav>
                                      </p:tavLst>
                                    </p:anim>
                                    <p:animEffect transition="in" filter="fade">
                                      <p:cBhvr>
                                        <p:cTn id="24" dur="500"/>
                                        <p:tgtEl>
                                          <p:spTgt spid="11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childTnLst>
                          </p:cTn>
                        </p:par>
                        <p:par>
                          <p:cTn id="29" fill="hold">
                            <p:stCondLst>
                              <p:cond delay="2500"/>
                            </p:stCondLst>
                            <p:childTnLst>
                              <p:par>
                                <p:cTn id="30" presetID="2" presetClass="entr" presetSubtype="8" accel="20000" decel="80000"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additive="base">
                                        <p:cTn id="32" dur="500" fill="hold"/>
                                        <p:tgtEl>
                                          <p:spTgt spid="99"/>
                                        </p:tgtEl>
                                        <p:attrNameLst>
                                          <p:attrName>ppt_x</p:attrName>
                                        </p:attrNameLst>
                                      </p:cBhvr>
                                      <p:tavLst>
                                        <p:tav tm="0">
                                          <p:val>
                                            <p:strVal val="0-#ppt_w/2"/>
                                          </p:val>
                                        </p:tav>
                                        <p:tav tm="100000">
                                          <p:val>
                                            <p:strVal val="#ppt_x"/>
                                          </p:val>
                                        </p:tav>
                                      </p:tavLst>
                                    </p:anim>
                                    <p:anim calcmode="lin" valueType="num">
                                      <p:cBhvr additive="base">
                                        <p:cTn id="33" dur="500" fill="hold"/>
                                        <p:tgtEl>
                                          <p:spTgt spid="99"/>
                                        </p:tgtEl>
                                        <p:attrNameLst>
                                          <p:attrName>ppt_y</p:attrName>
                                        </p:attrNameLst>
                                      </p:cBhvr>
                                      <p:tavLst>
                                        <p:tav tm="0">
                                          <p:val>
                                            <p:strVal val="#ppt_y"/>
                                          </p:val>
                                        </p:tav>
                                        <p:tav tm="100000">
                                          <p:val>
                                            <p:strVal val="#ppt_y"/>
                                          </p:val>
                                        </p:tav>
                                      </p:tavLst>
                                    </p:anim>
                                  </p:childTnLst>
                                </p:cTn>
                              </p:par>
                              <p:par>
                                <p:cTn id="34" presetID="2" presetClass="entr" presetSubtype="2" accel="20000" decel="80000" fill="hold" nodeType="with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500" fill="hold"/>
                                        <p:tgtEl>
                                          <p:spTgt spid="77"/>
                                        </p:tgtEl>
                                        <p:attrNameLst>
                                          <p:attrName>ppt_x</p:attrName>
                                        </p:attrNameLst>
                                      </p:cBhvr>
                                      <p:tavLst>
                                        <p:tav tm="0">
                                          <p:val>
                                            <p:strVal val="1+#ppt_w/2"/>
                                          </p:val>
                                        </p:tav>
                                        <p:tav tm="100000">
                                          <p:val>
                                            <p:strVal val="#ppt_x"/>
                                          </p:val>
                                        </p:tav>
                                      </p:tavLst>
                                    </p:anim>
                                    <p:anim calcmode="lin" valueType="num">
                                      <p:cBhvr additive="base">
                                        <p:cTn id="37" dur="500" fill="hold"/>
                                        <p:tgtEl>
                                          <p:spTgt spid="77"/>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fade">
                                      <p:cBhvr>
                                        <p:cTn id="47" dur="500"/>
                                        <p:tgtEl>
                                          <p:spTgt spid="95"/>
                                        </p:tgtEl>
                                      </p:cBhvr>
                                    </p:animEffect>
                                  </p:childTnLst>
                                </p:cTn>
                              </p:par>
                            </p:childTnLst>
                          </p:cTn>
                        </p:par>
                        <p:par>
                          <p:cTn id="48" fill="hold">
                            <p:stCondLst>
                              <p:cond delay="4000"/>
                            </p:stCondLst>
                            <p:childTnLst>
                              <p:par>
                                <p:cTn id="49" presetID="2" presetClass="entr" presetSubtype="8" accel="20000" decel="80000" fill="hold" nodeType="after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additive="base">
                                        <p:cTn id="51" dur="500" fill="hold"/>
                                        <p:tgtEl>
                                          <p:spTgt spid="102"/>
                                        </p:tgtEl>
                                        <p:attrNameLst>
                                          <p:attrName>ppt_x</p:attrName>
                                        </p:attrNameLst>
                                      </p:cBhvr>
                                      <p:tavLst>
                                        <p:tav tm="0">
                                          <p:val>
                                            <p:strVal val="0-#ppt_w/2"/>
                                          </p:val>
                                        </p:tav>
                                        <p:tav tm="100000">
                                          <p:val>
                                            <p:strVal val="#ppt_x"/>
                                          </p:val>
                                        </p:tav>
                                      </p:tavLst>
                                    </p:anim>
                                    <p:anim calcmode="lin" valueType="num">
                                      <p:cBhvr additive="base">
                                        <p:cTn id="52" dur="500" fill="hold"/>
                                        <p:tgtEl>
                                          <p:spTgt spid="102"/>
                                        </p:tgtEl>
                                        <p:attrNameLst>
                                          <p:attrName>ppt_y</p:attrName>
                                        </p:attrNameLst>
                                      </p:cBhvr>
                                      <p:tavLst>
                                        <p:tav tm="0">
                                          <p:val>
                                            <p:strVal val="#ppt_y"/>
                                          </p:val>
                                        </p:tav>
                                        <p:tav tm="100000">
                                          <p:val>
                                            <p:strVal val="#ppt_y"/>
                                          </p:val>
                                        </p:tav>
                                      </p:tavLst>
                                    </p:anim>
                                  </p:childTnLst>
                                </p:cTn>
                              </p:par>
                              <p:par>
                                <p:cTn id="53" presetID="2" presetClass="entr" presetSubtype="2" accel="20000" decel="80000" fill="hold" nodeType="withEffect">
                                  <p:stCondLst>
                                    <p:cond delay="0"/>
                                  </p:stCondLst>
                                  <p:childTnLst>
                                    <p:set>
                                      <p:cBhvr>
                                        <p:cTn id="54" dur="1" fill="hold">
                                          <p:stCondLst>
                                            <p:cond delay="0"/>
                                          </p:stCondLst>
                                        </p:cTn>
                                        <p:tgtEl>
                                          <p:spTgt spid="89"/>
                                        </p:tgtEl>
                                        <p:attrNameLst>
                                          <p:attrName>style.visibility</p:attrName>
                                        </p:attrNameLst>
                                      </p:cBhvr>
                                      <p:to>
                                        <p:strVal val="visible"/>
                                      </p:to>
                                    </p:set>
                                    <p:anim calcmode="lin" valueType="num">
                                      <p:cBhvr additive="base">
                                        <p:cTn id="55" dur="500" fill="hold"/>
                                        <p:tgtEl>
                                          <p:spTgt spid="89"/>
                                        </p:tgtEl>
                                        <p:attrNameLst>
                                          <p:attrName>ppt_x</p:attrName>
                                        </p:attrNameLst>
                                      </p:cBhvr>
                                      <p:tavLst>
                                        <p:tav tm="0">
                                          <p:val>
                                            <p:strVal val="1+#ppt_w/2"/>
                                          </p:val>
                                        </p:tav>
                                        <p:tav tm="100000">
                                          <p:val>
                                            <p:strVal val="#ppt_x"/>
                                          </p:val>
                                        </p:tav>
                                      </p:tavLst>
                                    </p:anim>
                                    <p:anim calcmode="lin" valueType="num">
                                      <p:cBhvr additive="base">
                                        <p:cTn id="56" dur="500" fill="hold"/>
                                        <p:tgtEl>
                                          <p:spTgt spid="89"/>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114"/>
                                        </p:tgtEl>
                                        <p:attrNameLst>
                                          <p:attrName>style.visibility</p:attrName>
                                        </p:attrNameLst>
                                      </p:cBhvr>
                                      <p:to>
                                        <p:strVal val="visible"/>
                                      </p:to>
                                    </p:set>
                                    <p:anim calcmode="lin" valueType="num">
                                      <p:cBhvr>
                                        <p:cTn id="60" dur="500" fill="hold"/>
                                        <p:tgtEl>
                                          <p:spTgt spid="114"/>
                                        </p:tgtEl>
                                        <p:attrNameLst>
                                          <p:attrName>ppt_w</p:attrName>
                                        </p:attrNameLst>
                                      </p:cBhvr>
                                      <p:tavLst>
                                        <p:tav tm="0">
                                          <p:val>
                                            <p:fltVal val="0"/>
                                          </p:val>
                                        </p:tav>
                                        <p:tav tm="100000">
                                          <p:val>
                                            <p:strVal val="#ppt_w"/>
                                          </p:val>
                                        </p:tav>
                                      </p:tavLst>
                                    </p:anim>
                                    <p:anim calcmode="lin" valueType="num">
                                      <p:cBhvr>
                                        <p:cTn id="61" dur="500" fill="hold"/>
                                        <p:tgtEl>
                                          <p:spTgt spid="114"/>
                                        </p:tgtEl>
                                        <p:attrNameLst>
                                          <p:attrName>ppt_h</p:attrName>
                                        </p:attrNameLst>
                                      </p:cBhvr>
                                      <p:tavLst>
                                        <p:tav tm="0">
                                          <p:val>
                                            <p:fltVal val="0"/>
                                          </p:val>
                                        </p:tav>
                                        <p:tav tm="100000">
                                          <p:val>
                                            <p:strVal val="#ppt_h"/>
                                          </p:val>
                                        </p:tav>
                                      </p:tavLst>
                                    </p:anim>
                                    <p:animEffect transition="in" filter="fade">
                                      <p:cBhvr>
                                        <p:cTn id="62" dur="500"/>
                                        <p:tgtEl>
                                          <p:spTgt spid="114"/>
                                        </p:tgtEl>
                                      </p:cBhvr>
                                    </p:animEffect>
                                  </p:childTnLst>
                                </p:cTn>
                              </p:par>
                            </p:childTnLst>
                          </p:cTn>
                        </p:par>
                        <p:par>
                          <p:cTn id="63" fill="hold">
                            <p:stCondLst>
                              <p:cond delay="5000"/>
                            </p:stCondLst>
                            <p:childTnLst>
                              <p:par>
                                <p:cTn id="64" presetID="10" presetClass="entr" presetSubtype="0" fill="hold" grpId="0" nodeType="after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500"/>
                                        <p:tgtEl>
                                          <p:spTgt spid="93"/>
                                        </p:tgtEl>
                                      </p:cBhvr>
                                    </p:animEffect>
                                  </p:childTnLst>
                                </p:cTn>
                              </p:par>
                            </p:childTnLst>
                          </p:cTn>
                        </p:par>
                        <p:par>
                          <p:cTn id="67" fill="hold">
                            <p:stCondLst>
                              <p:cond delay="5500"/>
                            </p:stCondLst>
                            <p:childTnLst>
                              <p:par>
                                <p:cTn id="68" presetID="2" presetClass="entr" presetSubtype="8" accel="20000" decel="80000" fill="hold" nodeType="after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fill="hold"/>
                                        <p:tgtEl>
                                          <p:spTgt spid="105"/>
                                        </p:tgtEl>
                                        <p:attrNameLst>
                                          <p:attrName>ppt_x</p:attrName>
                                        </p:attrNameLst>
                                      </p:cBhvr>
                                      <p:tavLst>
                                        <p:tav tm="0">
                                          <p:val>
                                            <p:strVal val="0-#ppt_w/2"/>
                                          </p:val>
                                        </p:tav>
                                        <p:tav tm="100000">
                                          <p:val>
                                            <p:strVal val="#ppt_x"/>
                                          </p:val>
                                        </p:tav>
                                      </p:tavLst>
                                    </p:anim>
                                    <p:anim calcmode="lin" valueType="num">
                                      <p:cBhvr additive="base">
                                        <p:cTn id="71" dur="500" fill="hold"/>
                                        <p:tgtEl>
                                          <p:spTgt spid="105"/>
                                        </p:tgtEl>
                                        <p:attrNameLst>
                                          <p:attrName>ppt_y</p:attrName>
                                        </p:attrNameLst>
                                      </p:cBhvr>
                                      <p:tavLst>
                                        <p:tav tm="0">
                                          <p:val>
                                            <p:strVal val="#ppt_y"/>
                                          </p:val>
                                        </p:tav>
                                        <p:tav tm="100000">
                                          <p:val>
                                            <p:strVal val="#ppt_y"/>
                                          </p:val>
                                        </p:tav>
                                      </p:tavLst>
                                    </p:anim>
                                  </p:childTnLst>
                                </p:cTn>
                              </p:par>
                              <p:par>
                                <p:cTn id="72" presetID="2" presetClass="entr" presetSubtype="2" accel="20000" decel="80000" fill="hold"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additive="base">
                                        <p:cTn id="74" dur="500" fill="hold"/>
                                        <p:tgtEl>
                                          <p:spTgt spid="83"/>
                                        </p:tgtEl>
                                        <p:attrNameLst>
                                          <p:attrName>ppt_x</p:attrName>
                                        </p:attrNameLst>
                                      </p:cBhvr>
                                      <p:tavLst>
                                        <p:tav tm="0">
                                          <p:val>
                                            <p:strVal val="1+#ppt_w/2"/>
                                          </p:val>
                                        </p:tav>
                                        <p:tav tm="100000">
                                          <p:val>
                                            <p:strVal val="#ppt_x"/>
                                          </p:val>
                                        </p:tav>
                                      </p:tavLst>
                                    </p:anim>
                                    <p:anim calcmode="lin" valueType="num">
                                      <p:cBhvr additive="base">
                                        <p:cTn id="75" dur="500" fill="hold"/>
                                        <p:tgtEl>
                                          <p:spTgt spid="83"/>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p:cTn id="79" dur="500" fill="hold"/>
                                        <p:tgtEl>
                                          <p:spTgt spid="111"/>
                                        </p:tgtEl>
                                        <p:attrNameLst>
                                          <p:attrName>ppt_w</p:attrName>
                                        </p:attrNameLst>
                                      </p:cBhvr>
                                      <p:tavLst>
                                        <p:tav tm="0">
                                          <p:val>
                                            <p:fltVal val="0"/>
                                          </p:val>
                                        </p:tav>
                                        <p:tav tm="100000">
                                          <p:val>
                                            <p:strVal val="#ppt_w"/>
                                          </p:val>
                                        </p:tav>
                                      </p:tavLst>
                                    </p:anim>
                                    <p:anim calcmode="lin" valueType="num">
                                      <p:cBhvr>
                                        <p:cTn id="80" dur="500" fill="hold"/>
                                        <p:tgtEl>
                                          <p:spTgt spid="111"/>
                                        </p:tgtEl>
                                        <p:attrNameLst>
                                          <p:attrName>ppt_h</p:attrName>
                                        </p:attrNameLst>
                                      </p:cBhvr>
                                      <p:tavLst>
                                        <p:tav tm="0">
                                          <p:val>
                                            <p:fltVal val="0"/>
                                          </p:val>
                                        </p:tav>
                                        <p:tav tm="100000">
                                          <p:val>
                                            <p:strVal val="#ppt_h"/>
                                          </p:val>
                                        </p:tav>
                                      </p:tavLst>
                                    </p:anim>
                                    <p:animEffect transition="in" filter="fade">
                                      <p:cBhvr>
                                        <p:cTn id="81" dur="500"/>
                                        <p:tgtEl>
                                          <p:spTgt spid="111"/>
                                        </p:tgtEl>
                                      </p:cBhvr>
                                    </p:animEffect>
                                  </p:childTnLst>
                                </p:cTn>
                              </p:par>
                            </p:childTnLst>
                          </p:cTn>
                        </p:par>
                        <p:par>
                          <p:cTn id="82" fill="hold">
                            <p:stCondLst>
                              <p:cond delay="6500"/>
                            </p:stCondLst>
                            <p:childTnLst>
                              <p:par>
                                <p:cTn id="83" presetID="10" presetClass="entr" presetSubtype="0"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fade">
                                      <p:cBhvr>
                                        <p:cTn id="85" dur="500"/>
                                        <p:tgtEl>
                                          <p:spTgt spid="92"/>
                                        </p:tgtEl>
                                      </p:cBhvr>
                                    </p:animEffect>
                                  </p:childTnLst>
                                </p:cTn>
                              </p:par>
                            </p:childTnLst>
                          </p:cTn>
                        </p:par>
                        <p:par>
                          <p:cTn id="86" fill="hold">
                            <p:stCondLst>
                              <p:cond delay="7000"/>
                            </p:stCondLst>
                            <p:childTnLst>
                              <p:par>
                                <p:cTn id="87" presetID="2" presetClass="entr" presetSubtype="8" accel="20000" decel="80000" fill="hold" nodeType="afterEffect">
                                  <p:stCondLst>
                                    <p:cond delay="0"/>
                                  </p:stCondLst>
                                  <p:childTnLst>
                                    <p:set>
                                      <p:cBhvr>
                                        <p:cTn id="88" dur="1" fill="hold">
                                          <p:stCondLst>
                                            <p:cond delay="0"/>
                                          </p:stCondLst>
                                        </p:cTn>
                                        <p:tgtEl>
                                          <p:spTgt spid="108"/>
                                        </p:tgtEl>
                                        <p:attrNameLst>
                                          <p:attrName>style.visibility</p:attrName>
                                        </p:attrNameLst>
                                      </p:cBhvr>
                                      <p:to>
                                        <p:strVal val="visible"/>
                                      </p:to>
                                    </p:set>
                                    <p:anim calcmode="lin" valueType="num">
                                      <p:cBhvr additive="base">
                                        <p:cTn id="89" dur="500" fill="hold"/>
                                        <p:tgtEl>
                                          <p:spTgt spid="108"/>
                                        </p:tgtEl>
                                        <p:attrNameLst>
                                          <p:attrName>ppt_x</p:attrName>
                                        </p:attrNameLst>
                                      </p:cBhvr>
                                      <p:tavLst>
                                        <p:tav tm="0">
                                          <p:val>
                                            <p:strVal val="0-#ppt_w/2"/>
                                          </p:val>
                                        </p:tav>
                                        <p:tav tm="100000">
                                          <p:val>
                                            <p:strVal val="#ppt_x"/>
                                          </p:val>
                                        </p:tav>
                                      </p:tavLst>
                                    </p:anim>
                                    <p:anim calcmode="lin" valueType="num">
                                      <p:cBhvr additive="base">
                                        <p:cTn id="90" dur="500" fill="hold"/>
                                        <p:tgtEl>
                                          <p:spTgt spid="108"/>
                                        </p:tgtEl>
                                        <p:attrNameLst>
                                          <p:attrName>ppt_y</p:attrName>
                                        </p:attrNameLst>
                                      </p:cBhvr>
                                      <p:tavLst>
                                        <p:tav tm="0">
                                          <p:val>
                                            <p:strVal val="#ppt_y"/>
                                          </p:val>
                                        </p:tav>
                                        <p:tav tm="100000">
                                          <p:val>
                                            <p:strVal val="#ppt_y"/>
                                          </p:val>
                                        </p:tav>
                                      </p:tavLst>
                                    </p:anim>
                                  </p:childTnLst>
                                </p:cTn>
                              </p:par>
                              <p:par>
                                <p:cTn id="91" presetID="2" presetClass="entr" presetSubtype="2" accel="20000" decel="80000" fill="hold" nodeType="with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1+#ppt_w/2"/>
                                          </p:val>
                                        </p:tav>
                                        <p:tav tm="100000">
                                          <p:val>
                                            <p:strVal val="#ppt_x"/>
                                          </p:val>
                                        </p:tav>
                                      </p:tavLst>
                                    </p:anim>
                                    <p:anim calcmode="lin" valueType="num">
                                      <p:cBhvr additive="base">
                                        <p:cTn id="94" dur="500" fill="hold"/>
                                        <p:tgtEl>
                                          <p:spTgt spid="86"/>
                                        </p:tgtEl>
                                        <p:attrNameLst>
                                          <p:attrName>ppt_y</p:attrName>
                                        </p:attrNameLst>
                                      </p:cBhvr>
                                      <p:tavLst>
                                        <p:tav tm="0">
                                          <p:val>
                                            <p:strVal val="#ppt_y"/>
                                          </p:val>
                                        </p:tav>
                                        <p:tav tm="100000">
                                          <p:val>
                                            <p:strVal val="#ppt_y"/>
                                          </p:val>
                                        </p:tav>
                                      </p:tavLst>
                                    </p:anim>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119"/>
                                        </p:tgtEl>
                                        <p:attrNameLst>
                                          <p:attrName>style.visibility</p:attrName>
                                        </p:attrNameLst>
                                      </p:cBhvr>
                                      <p:to>
                                        <p:strVal val="visible"/>
                                      </p:to>
                                    </p:set>
                                    <p:anim calcmode="lin" valueType="num">
                                      <p:cBhvr>
                                        <p:cTn id="98" dur="500" fill="hold"/>
                                        <p:tgtEl>
                                          <p:spTgt spid="119"/>
                                        </p:tgtEl>
                                        <p:attrNameLst>
                                          <p:attrName>ppt_w</p:attrName>
                                        </p:attrNameLst>
                                      </p:cBhvr>
                                      <p:tavLst>
                                        <p:tav tm="0">
                                          <p:val>
                                            <p:fltVal val="0"/>
                                          </p:val>
                                        </p:tav>
                                        <p:tav tm="100000">
                                          <p:val>
                                            <p:strVal val="#ppt_w"/>
                                          </p:val>
                                        </p:tav>
                                      </p:tavLst>
                                    </p:anim>
                                    <p:anim calcmode="lin" valueType="num">
                                      <p:cBhvr>
                                        <p:cTn id="99" dur="500" fill="hold"/>
                                        <p:tgtEl>
                                          <p:spTgt spid="119"/>
                                        </p:tgtEl>
                                        <p:attrNameLst>
                                          <p:attrName>ppt_h</p:attrName>
                                        </p:attrNameLst>
                                      </p:cBhvr>
                                      <p:tavLst>
                                        <p:tav tm="0">
                                          <p:val>
                                            <p:fltVal val="0"/>
                                          </p:val>
                                        </p:tav>
                                        <p:tav tm="100000">
                                          <p:val>
                                            <p:strVal val="#ppt_h"/>
                                          </p:val>
                                        </p:tav>
                                      </p:tavLst>
                                    </p:anim>
                                    <p:animEffect transition="in" filter="fade">
                                      <p:cBhvr>
                                        <p:cTn id="100" dur="500"/>
                                        <p:tgtEl>
                                          <p:spTgt spid="11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21"/>
                                        </p:tgtEl>
                                        <p:attrNameLst>
                                          <p:attrName>style.visibility</p:attrName>
                                        </p:attrNameLst>
                                      </p:cBhvr>
                                      <p:to>
                                        <p:strVal val="visible"/>
                                      </p:to>
                                    </p:set>
                                    <p:anim calcmode="lin" valueType="num">
                                      <p:cBhvr>
                                        <p:cTn id="103" dur="500" fill="hold"/>
                                        <p:tgtEl>
                                          <p:spTgt spid="121"/>
                                        </p:tgtEl>
                                        <p:attrNameLst>
                                          <p:attrName>ppt_w</p:attrName>
                                        </p:attrNameLst>
                                      </p:cBhvr>
                                      <p:tavLst>
                                        <p:tav tm="0">
                                          <p:val>
                                            <p:fltVal val="0"/>
                                          </p:val>
                                        </p:tav>
                                        <p:tav tm="100000">
                                          <p:val>
                                            <p:strVal val="#ppt_w"/>
                                          </p:val>
                                        </p:tav>
                                      </p:tavLst>
                                    </p:anim>
                                    <p:anim calcmode="lin" valueType="num">
                                      <p:cBhvr>
                                        <p:cTn id="104" dur="500" fill="hold"/>
                                        <p:tgtEl>
                                          <p:spTgt spid="121"/>
                                        </p:tgtEl>
                                        <p:attrNameLst>
                                          <p:attrName>ppt_h</p:attrName>
                                        </p:attrNameLst>
                                      </p:cBhvr>
                                      <p:tavLst>
                                        <p:tav tm="0">
                                          <p:val>
                                            <p:fltVal val="0"/>
                                          </p:val>
                                        </p:tav>
                                        <p:tav tm="100000">
                                          <p:val>
                                            <p:strVal val="#ppt_h"/>
                                          </p:val>
                                        </p:tav>
                                      </p:tavLst>
                                    </p:anim>
                                    <p:animEffect transition="in" filter="fade">
                                      <p:cBhvr>
                                        <p:cTn id="105" dur="500"/>
                                        <p:tgtEl>
                                          <p:spTgt spid="121"/>
                                        </p:tgtEl>
                                      </p:cBhvr>
                                    </p:animEffect>
                                  </p:childTnLst>
                                </p:cTn>
                              </p:par>
                            </p:childTnLst>
                          </p:cTn>
                        </p:par>
                        <p:par>
                          <p:cTn id="106" fill="hold">
                            <p:stCondLst>
                              <p:cond delay="8000"/>
                            </p:stCondLst>
                            <p:childTnLst>
                              <p:par>
                                <p:cTn id="107" presetID="2" presetClass="entr" presetSubtype="4" accel="14000" decel="80000" fill="hold" grpId="0" nodeType="afterEffect">
                                  <p:stCondLst>
                                    <p:cond delay="0"/>
                                  </p:stCondLst>
                                  <p:childTnLst>
                                    <p:set>
                                      <p:cBhvr>
                                        <p:cTn id="108" dur="1" fill="hold">
                                          <p:stCondLst>
                                            <p:cond delay="0"/>
                                          </p:stCondLst>
                                        </p:cTn>
                                        <p:tgtEl>
                                          <p:spTgt spid="120"/>
                                        </p:tgtEl>
                                        <p:attrNameLst>
                                          <p:attrName>style.visibility</p:attrName>
                                        </p:attrNameLst>
                                      </p:cBhvr>
                                      <p:to>
                                        <p:strVal val="visible"/>
                                      </p:to>
                                    </p:set>
                                    <p:anim calcmode="lin" valueType="num">
                                      <p:cBhvr additive="base">
                                        <p:cTn id="109" dur="500" fill="hold"/>
                                        <p:tgtEl>
                                          <p:spTgt spid="120"/>
                                        </p:tgtEl>
                                        <p:attrNameLst>
                                          <p:attrName>ppt_x</p:attrName>
                                        </p:attrNameLst>
                                      </p:cBhvr>
                                      <p:tavLst>
                                        <p:tav tm="0">
                                          <p:val>
                                            <p:strVal val="#ppt_x"/>
                                          </p:val>
                                        </p:tav>
                                        <p:tav tm="100000">
                                          <p:val>
                                            <p:strVal val="#ppt_x"/>
                                          </p:val>
                                        </p:tav>
                                      </p:tavLst>
                                    </p:anim>
                                    <p:anim calcmode="lin" valueType="num">
                                      <p:cBhvr additive="base">
                                        <p:cTn id="110" dur="500" fill="hold"/>
                                        <p:tgtEl>
                                          <p:spTgt spid="120"/>
                                        </p:tgtEl>
                                        <p:attrNameLst>
                                          <p:attrName>ppt_y</p:attrName>
                                        </p:attrNameLst>
                                      </p:cBhvr>
                                      <p:tavLst>
                                        <p:tav tm="0">
                                          <p:val>
                                            <p:strVal val="1+#ppt_h/2"/>
                                          </p:val>
                                        </p:tav>
                                        <p:tav tm="100000">
                                          <p:val>
                                            <p:strVal val="#ppt_y"/>
                                          </p:val>
                                        </p:tav>
                                      </p:tavLst>
                                    </p:anim>
                                  </p:childTnLst>
                                </p:cTn>
                              </p:par>
                              <p:par>
                                <p:cTn id="111" presetID="53" presetClass="entr" presetSubtype="16" fill="hold" grpId="0" nodeType="withEffect">
                                  <p:stCondLst>
                                    <p:cond delay="0"/>
                                  </p:stCondLst>
                                  <p:childTnLst>
                                    <p:set>
                                      <p:cBhvr>
                                        <p:cTn id="112" dur="1" fill="hold">
                                          <p:stCondLst>
                                            <p:cond delay="0"/>
                                          </p:stCondLst>
                                        </p:cTn>
                                        <p:tgtEl>
                                          <p:spTgt spid="123"/>
                                        </p:tgtEl>
                                        <p:attrNameLst>
                                          <p:attrName>style.visibility</p:attrName>
                                        </p:attrNameLst>
                                      </p:cBhvr>
                                      <p:to>
                                        <p:strVal val="visible"/>
                                      </p:to>
                                    </p:set>
                                    <p:anim calcmode="lin" valueType="num">
                                      <p:cBhvr>
                                        <p:cTn id="113" dur="500" fill="hold"/>
                                        <p:tgtEl>
                                          <p:spTgt spid="123"/>
                                        </p:tgtEl>
                                        <p:attrNameLst>
                                          <p:attrName>ppt_w</p:attrName>
                                        </p:attrNameLst>
                                      </p:cBhvr>
                                      <p:tavLst>
                                        <p:tav tm="0">
                                          <p:val>
                                            <p:fltVal val="0"/>
                                          </p:val>
                                        </p:tav>
                                        <p:tav tm="100000">
                                          <p:val>
                                            <p:strVal val="#ppt_w"/>
                                          </p:val>
                                        </p:tav>
                                      </p:tavLst>
                                    </p:anim>
                                    <p:anim calcmode="lin" valueType="num">
                                      <p:cBhvr>
                                        <p:cTn id="114" dur="500" fill="hold"/>
                                        <p:tgtEl>
                                          <p:spTgt spid="123"/>
                                        </p:tgtEl>
                                        <p:attrNameLst>
                                          <p:attrName>ppt_h</p:attrName>
                                        </p:attrNameLst>
                                      </p:cBhvr>
                                      <p:tavLst>
                                        <p:tav tm="0">
                                          <p:val>
                                            <p:fltVal val="0"/>
                                          </p:val>
                                        </p:tav>
                                        <p:tav tm="100000">
                                          <p:val>
                                            <p:strVal val="#ppt_h"/>
                                          </p:val>
                                        </p:tav>
                                      </p:tavLst>
                                    </p:anim>
                                    <p:animEffect transition="in" filter="fade">
                                      <p:cBhvr>
                                        <p:cTn id="115" dur="500"/>
                                        <p:tgtEl>
                                          <p:spTgt spid="123"/>
                                        </p:tgtEl>
                                      </p:cBhvr>
                                    </p:animEffect>
                                  </p:childTnLst>
                                </p:cTn>
                              </p:par>
                            </p:childTnLst>
                          </p:cTn>
                        </p:par>
                        <p:par>
                          <p:cTn id="116" fill="hold">
                            <p:stCondLst>
                              <p:cond delay="8500"/>
                            </p:stCondLst>
                            <p:childTnLst>
                              <p:par>
                                <p:cTn id="117" presetID="2" presetClass="entr" presetSubtype="4" accel="14000" decel="80000" fill="hold" grpId="0" nodeType="afterEffect">
                                  <p:stCondLst>
                                    <p:cond delay="0"/>
                                  </p:stCondLst>
                                  <p:childTnLst>
                                    <p:set>
                                      <p:cBhvr>
                                        <p:cTn id="118" dur="1" fill="hold">
                                          <p:stCondLst>
                                            <p:cond delay="0"/>
                                          </p:stCondLst>
                                        </p:cTn>
                                        <p:tgtEl>
                                          <p:spTgt spid="122"/>
                                        </p:tgtEl>
                                        <p:attrNameLst>
                                          <p:attrName>style.visibility</p:attrName>
                                        </p:attrNameLst>
                                      </p:cBhvr>
                                      <p:to>
                                        <p:strVal val="visible"/>
                                      </p:to>
                                    </p:set>
                                    <p:anim calcmode="lin" valueType="num">
                                      <p:cBhvr additive="base">
                                        <p:cTn id="119" dur="500" fill="hold"/>
                                        <p:tgtEl>
                                          <p:spTgt spid="122"/>
                                        </p:tgtEl>
                                        <p:attrNameLst>
                                          <p:attrName>ppt_x</p:attrName>
                                        </p:attrNameLst>
                                      </p:cBhvr>
                                      <p:tavLst>
                                        <p:tav tm="0">
                                          <p:val>
                                            <p:strVal val="#ppt_x"/>
                                          </p:val>
                                        </p:tav>
                                        <p:tav tm="100000">
                                          <p:val>
                                            <p:strVal val="#ppt_x"/>
                                          </p:val>
                                        </p:tav>
                                      </p:tavLst>
                                    </p:anim>
                                    <p:anim calcmode="lin" valueType="num">
                                      <p:cBhvr additive="base">
                                        <p:cTn id="120" dur="500" fill="hold"/>
                                        <p:tgtEl>
                                          <p:spTgt spid="122"/>
                                        </p:tgtEl>
                                        <p:attrNameLst>
                                          <p:attrName>ppt_y</p:attrName>
                                        </p:attrNameLst>
                                      </p:cBhvr>
                                      <p:tavLst>
                                        <p:tav tm="0">
                                          <p:val>
                                            <p:strVal val="1+#ppt_h/2"/>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125"/>
                                        </p:tgtEl>
                                        <p:attrNameLst>
                                          <p:attrName>style.visibility</p:attrName>
                                        </p:attrNameLst>
                                      </p:cBhvr>
                                      <p:to>
                                        <p:strVal val="visible"/>
                                      </p:to>
                                    </p:set>
                                    <p:anim calcmode="lin" valueType="num">
                                      <p:cBhvr>
                                        <p:cTn id="123" dur="500" fill="hold"/>
                                        <p:tgtEl>
                                          <p:spTgt spid="125"/>
                                        </p:tgtEl>
                                        <p:attrNameLst>
                                          <p:attrName>ppt_w</p:attrName>
                                        </p:attrNameLst>
                                      </p:cBhvr>
                                      <p:tavLst>
                                        <p:tav tm="0">
                                          <p:val>
                                            <p:fltVal val="0"/>
                                          </p:val>
                                        </p:tav>
                                        <p:tav tm="100000">
                                          <p:val>
                                            <p:strVal val="#ppt_w"/>
                                          </p:val>
                                        </p:tav>
                                      </p:tavLst>
                                    </p:anim>
                                    <p:anim calcmode="lin" valueType="num">
                                      <p:cBhvr>
                                        <p:cTn id="124" dur="500" fill="hold"/>
                                        <p:tgtEl>
                                          <p:spTgt spid="125"/>
                                        </p:tgtEl>
                                        <p:attrNameLst>
                                          <p:attrName>ppt_h</p:attrName>
                                        </p:attrNameLst>
                                      </p:cBhvr>
                                      <p:tavLst>
                                        <p:tav tm="0">
                                          <p:val>
                                            <p:fltVal val="0"/>
                                          </p:val>
                                        </p:tav>
                                        <p:tav tm="100000">
                                          <p:val>
                                            <p:strVal val="#ppt_h"/>
                                          </p:val>
                                        </p:tav>
                                      </p:tavLst>
                                    </p:anim>
                                    <p:animEffect transition="in" filter="fade">
                                      <p:cBhvr>
                                        <p:cTn id="125" dur="500"/>
                                        <p:tgtEl>
                                          <p:spTgt spid="125"/>
                                        </p:tgtEl>
                                      </p:cBhvr>
                                    </p:animEffect>
                                  </p:childTnLst>
                                </p:cTn>
                              </p:par>
                            </p:childTnLst>
                          </p:cTn>
                        </p:par>
                        <p:par>
                          <p:cTn id="126" fill="hold">
                            <p:stCondLst>
                              <p:cond delay="9000"/>
                            </p:stCondLst>
                            <p:childTnLst>
                              <p:par>
                                <p:cTn id="127" presetID="2" presetClass="entr" presetSubtype="4" accel="14000" decel="80000" fill="hold" grpId="0" nodeType="afterEffect">
                                  <p:stCondLst>
                                    <p:cond delay="0"/>
                                  </p:stCondLst>
                                  <p:childTnLst>
                                    <p:set>
                                      <p:cBhvr>
                                        <p:cTn id="128" dur="1" fill="hold">
                                          <p:stCondLst>
                                            <p:cond delay="0"/>
                                          </p:stCondLst>
                                        </p:cTn>
                                        <p:tgtEl>
                                          <p:spTgt spid="124"/>
                                        </p:tgtEl>
                                        <p:attrNameLst>
                                          <p:attrName>style.visibility</p:attrName>
                                        </p:attrNameLst>
                                      </p:cBhvr>
                                      <p:to>
                                        <p:strVal val="visible"/>
                                      </p:to>
                                    </p:set>
                                    <p:anim calcmode="lin" valueType="num">
                                      <p:cBhvr additive="base">
                                        <p:cTn id="129" dur="500" fill="hold"/>
                                        <p:tgtEl>
                                          <p:spTgt spid="124"/>
                                        </p:tgtEl>
                                        <p:attrNameLst>
                                          <p:attrName>ppt_x</p:attrName>
                                        </p:attrNameLst>
                                      </p:cBhvr>
                                      <p:tavLst>
                                        <p:tav tm="0">
                                          <p:val>
                                            <p:strVal val="#ppt_x"/>
                                          </p:val>
                                        </p:tav>
                                        <p:tav tm="100000">
                                          <p:val>
                                            <p:strVal val="#ppt_x"/>
                                          </p:val>
                                        </p:tav>
                                      </p:tavLst>
                                    </p:anim>
                                    <p:anim calcmode="lin" valueType="num">
                                      <p:cBhvr additive="base">
                                        <p:cTn id="130" dur="500" fill="hold"/>
                                        <p:tgtEl>
                                          <p:spTgt spid="124"/>
                                        </p:tgtEl>
                                        <p:attrNameLst>
                                          <p:attrName>ppt_y</p:attrName>
                                        </p:attrNameLst>
                                      </p:cBhvr>
                                      <p:tavLst>
                                        <p:tav tm="0">
                                          <p:val>
                                            <p:strVal val="1+#ppt_h/2"/>
                                          </p:val>
                                        </p:tav>
                                        <p:tav tm="100000">
                                          <p:val>
                                            <p:strVal val="#ppt_y"/>
                                          </p:val>
                                        </p:tav>
                                      </p:tavLst>
                                    </p:anim>
                                  </p:childTnLst>
                                </p:cTn>
                              </p:par>
                              <p:par>
                                <p:cTn id="131" presetID="53" presetClass="entr" presetSubtype="16" fill="hold" grpId="0" nodeType="withEffect">
                                  <p:stCondLst>
                                    <p:cond delay="0"/>
                                  </p:stCondLst>
                                  <p:childTnLst>
                                    <p:set>
                                      <p:cBhvr>
                                        <p:cTn id="132" dur="1" fill="hold">
                                          <p:stCondLst>
                                            <p:cond delay="0"/>
                                          </p:stCondLst>
                                        </p:cTn>
                                        <p:tgtEl>
                                          <p:spTgt spid="127"/>
                                        </p:tgtEl>
                                        <p:attrNameLst>
                                          <p:attrName>style.visibility</p:attrName>
                                        </p:attrNameLst>
                                      </p:cBhvr>
                                      <p:to>
                                        <p:strVal val="visible"/>
                                      </p:to>
                                    </p:set>
                                    <p:anim calcmode="lin" valueType="num">
                                      <p:cBhvr>
                                        <p:cTn id="133" dur="500" fill="hold"/>
                                        <p:tgtEl>
                                          <p:spTgt spid="127"/>
                                        </p:tgtEl>
                                        <p:attrNameLst>
                                          <p:attrName>ppt_w</p:attrName>
                                        </p:attrNameLst>
                                      </p:cBhvr>
                                      <p:tavLst>
                                        <p:tav tm="0">
                                          <p:val>
                                            <p:fltVal val="0"/>
                                          </p:val>
                                        </p:tav>
                                        <p:tav tm="100000">
                                          <p:val>
                                            <p:strVal val="#ppt_w"/>
                                          </p:val>
                                        </p:tav>
                                      </p:tavLst>
                                    </p:anim>
                                    <p:anim calcmode="lin" valueType="num">
                                      <p:cBhvr>
                                        <p:cTn id="134" dur="500" fill="hold"/>
                                        <p:tgtEl>
                                          <p:spTgt spid="127"/>
                                        </p:tgtEl>
                                        <p:attrNameLst>
                                          <p:attrName>ppt_h</p:attrName>
                                        </p:attrNameLst>
                                      </p:cBhvr>
                                      <p:tavLst>
                                        <p:tav tm="0">
                                          <p:val>
                                            <p:fltVal val="0"/>
                                          </p:val>
                                        </p:tav>
                                        <p:tav tm="100000">
                                          <p:val>
                                            <p:strVal val="#ppt_h"/>
                                          </p:val>
                                        </p:tav>
                                      </p:tavLst>
                                    </p:anim>
                                    <p:animEffect transition="in" filter="fade">
                                      <p:cBhvr>
                                        <p:cTn id="135" dur="500"/>
                                        <p:tgtEl>
                                          <p:spTgt spid="127"/>
                                        </p:tgtEl>
                                      </p:cBhvr>
                                    </p:animEffect>
                                  </p:childTnLst>
                                </p:cTn>
                              </p:par>
                            </p:childTnLst>
                          </p:cTn>
                        </p:par>
                        <p:par>
                          <p:cTn id="136" fill="hold">
                            <p:stCondLst>
                              <p:cond delay="9500"/>
                            </p:stCondLst>
                            <p:childTnLst>
                              <p:par>
                                <p:cTn id="137" presetID="2" presetClass="entr" presetSubtype="4" accel="14000" decel="80000" fill="hold" grpId="0" nodeType="afterEffect">
                                  <p:stCondLst>
                                    <p:cond delay="0"/>
                                  </p:stCondLst>
                                  <p:childTnLst>
                                    <p:set>
                                      <p:cBhvr>
                                        <p:cTn id="138" dur="1" fill="hold">
                                          <p:stCondLst>
                                            <p:cond delay="0"/>
                                          </p:stCondLst>
                                        </p:cTn>
                                        <p:tgtEl>
                                          <p:spTgt spid="126"/>
                                        </p:tgtEl>
                                        <p:attrNameLst>
                                          <p:attrName>style.visibility</p:attrName>
                                        </p:attrNameLst>
                                      </p:cBhvr>
                                      <p:to>
                                        <p:strVal val="visible"/>
                                      </p:to>
                                    </p:set>
                                    <p:anim calcmode="lin" valueType="num">
                                      <p:cBhvr additive="base">
                                        <p:cTn id="139" dur="500" fill="hold"/>
                                        <p:tgtEl>
                                          <p:spTgt spid="126"/>
                                        </p:tgtEl>
                                        <p:attrNameLst>
                                          <p:attrName>ppt_x</p:attrName>
                                        </p:attrNameLst>
                                      </p:cBhvr>
                                      <p:tavLst>
                                        <p:tav tm="0">
                                          <p:val>
                                            <p:strVal val="#ppt_x"/>
                                          </p:val>
                                        </p:tav>
                                        <p:tav tm="100000">
                                          <p:val>
                                            <p:strVal val="#ppt_x"/>
                                          </p:val>
                                        </p:tav>
                                      </p:tavLst>
                                    </p:anim>
                                    <p:anim calcmode="lin" valueType="num">
                                      <p:cBhvr additive="base">
                                        <p:cTn id="140" dur="500" fill="hold"/>
                                        <p:tgtEl>
                                          <p:spTgt spid="126"/>
                                        </p:tgtEl>
                                        <p:attrNameLst>
                                          <p:attrName>ppt_y</p:attrName>
                                        </p:attrNameLst>
                                      </p:cBhvr>
                                      <p:tavLst>
                                        <p:tav tm="0">
                                          <p:val>
                                            <p:strVal val="1+#ppt_h/2"/>
                                          </p:val>
                                        </p:tav>
                                        <p:tav tm="100000">
                                          <p:val>
                                            <p:strVal val="#ppt_y"/>
                                          </p:val>
                                        </p:tav>
                                      </p:tavLst>
                                    </p:anim>
                                  </p:childTnLst>
                                </p:cTn>
                              </p:par>
                              <p:par>
                                <p:cTn id="141" presetID="53" presetClass="entr" presetSubtype="16" fill="hold" grpId="0" nodeType="withEffect">
                                  <p:stCondLst>
                                    <p:cond delay="0"/>
                                  </p:stCondLst>
                                  <p:childTnLst>
                                    <p:set>
                                      <p:cBhvr>
                                        <p:cTn id="142" dur="1" fill="hold">
                                          <p:stCondLst>
                                            <p:cond delay="0"/>
                                          </p:stCondLst>
                                        </p:cTn>
                                        <p:tgtEl>
                                          <p:spTgt spid="129"/>
                                        </p:tgtEl>
                                        <p:attrNameLst>
                                          <p:attrName>style.visibility</p:attrName>
                                        </p:attrNameLst>
                                      </p:cBhvr>
                                      <p:to>
                                        <p:strVal val="visible"/>
                                      </p:to>
                                    </p:set>
                                    <p:anim calcmode="lin" valueType="num">
                                      <p:cBhvr>
                                        <p:cTn id="143" dur="500" fill="hold"/>
                                        <p:tgtEl>
                                          <p:spTgt spid="129"/>
                                        </p:tgtEl>
                                        <p:attrNameLst>
                                          <p:attrName>ppt_w</p:attrName>
                                        </p:attrNameLst>
                                      </p:cBhvr>
                                      <p:tavLst>
                                        <p:tav tm="0">
                                          <p:val>
                                            <p:fltVal val="0"/>
                                          </p:val>
                                        </p:tav>
                                        <p:tav tm="100000">
                                          <p:val>
                                            <p:strVal val="#ppt_w"/>
                                          </p:val>
                                        </p:tav>
                                      </p:tavLst>
                                    </p:anim>
                                    <p:anim calcmode="lin" valueType="num">
                                      <p:cBhvr>
                                        <p:cTn id="144" dur="500" fill="hold"/>
                                        <p:tgtEl>
                                          <p:spTgt spid="129"/>
                                        </p:tgtEl>
                                        <p:attrNameLst>
                                          <p:attrName>ppt_h</p:attrName>
                                        </p:attrNameLst>
                                      </p:cBhvr>
                                      <p:tavLst>
                                        <p:tav tm="0">
                                          <p:val>
                                            <p:fltVal val="0"/>
                                          </p:val>
                                        </p:tav>
                                        <p:tav tm="100000">
                                          <p:val>
                                            <p:strVal val="#ppt_h"/>
                                          </p:val>
                                        </p:tav>
                                      </p:tavLst>
                                    </p:anim>
                                    <p:animEffect transition="in" filter="fade">
                                      <p:cBhvr>
                                        <p:cTn id="145" dur="500"/>
                                        <p:tgtEl>
                                          <p:spTgt spid="129"/>
                                        </p:tgtEl>
                                      </p:cBhvr>
                                    </p:animEffect>
                                  </p:childTnLst>
                                </p:cTn>
                              </p:par>
                            </p:childTnLst>
                          </p:cTn>
                        </p:par>
                        <p:par>
                          <p:cTn id="146" fill="hold">
                            <p:stCondLst>
                              <p:cond delay="10000"/>
                            </p:stCondLst>
                            <p:childTnLst>
                              <p:par>
                                <p:cTn id="147" presetID="2" presetClass="entr" presetSubtype="4" accel="14000" decel="80000" fill="hold" grpId="0" nodeType="afterEffect">
                                  <p:stCondLst>
                                    <p:cond delay="0"/>
                                  </p:stCondLst>
                                  <p:childTnLst>
                                    <p:set>
                                      <p:cBhvr>
                                        <p:cTn id="148" dur="1" fill="hold">
                                          <p:stCondLst>
                                            <p:cond delay="0"/>
                                          </p:stCondLst>
                                        </p:cTn>
                                        <p:tgtEl>
                                          <p:spTgt spid="128"/>
                                        </p:tgtEl>
                                        <p:attrNameLst>
                                          <p:attrName>style.visibility</p:attrName>
                                        </p:attrNameLst>
                                      </p:cBhvr>
                                      <p:to>
                                        <p:strVal val="visible"/>
                                      </p:to>
                                    </p:set>
                                    <p:anim calcmode="lin" valueType="num">
                                      <p:cBhvr additive="base">
                                        <p:cTn id="149" dur="500" fill="hold"/>
                                        <p:tgtEl>
                                          <p:spTgt spid="128"/>
                                        </p:tgtEl>
                                        <p:attrNameLst>
                                          <p:attrName>ppt_x</p:attrName>
                                        </p:attrNameLst>
                                      </p:cBhvr>
                                      <p:tavLst>
                                        <p:tav tm="0">
                                          <p:val>
                                            <p:strVal val="#ppt_x"/>
                                          </p:val>
                                        </p:tav>
                                        <p:tav tm="100000">
                                          <p:val>
                                            <p:strVal val="#ppt_x"/>
                                          </p:val>
                                        </p:tav>
                                      </p:tavLst>
                                    </p:anim>
                                    <p:anim calcmode="lin" valueType="num">
                                      <p:cBhvr additive="base">
                                        <p:cTn id="150"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114" grpId="0" animBg="1"/>
      <p:bldP spid="118" grpId="0" animBg="1"/>
      <p:bldP spid="119" grpId="0" animBg="1"/>
      <p:bldP spid="120" grpId="0"/>
      <p:bldP spid="121" grpId="0"/>
      <p:bldP spid="122" grpId="0"/>
      <p:bldP spid="123" grpId="0"/>
      <p:bldP spid="124" grpId="0"/>
      <p:bldP spid="125" grpId="0"/>
      <p:bldP spid="126" grpId="0"/>
      <p:bldP spid="127" grpId="0"/>
      <p:bldP spid="128" grpId="0"/>
      <p:bldP spid="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sp>
        <p:nvSpPr>
          <p:cNvPr id="119" name="Freeform 96"/>
          <p:cNvSpPr/>
          <p:nvPr/>
        </p:nvSpPr>
        <p:spPr bwMode="auto">
          <a:xfrm>
            <a:off x="4158398" y="2116871"/>
            <a:ext cx="1043668" cy="306883"/>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close/>
              </a:path>
            </a:pathLst>
          </a:custGeom>
          <a:solidFill>
            <a:srgbClr val="3BD8F4">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0" name="Freeform 97"/>
          <p:cNvSpPr/>
          <p:nvPr/>
        </p:nvSpPr>
        <p:spPr bwMode="auto">
          <a:xfrm>
            <a:off x="4158398" y="2116871"/>
            <a:ext cx="1043668" cy="306883"/>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21" name="Freeform 98"/>
          <p:cNvSpPr/>
          <p:nvPr/>
        </p:nvSpPr>
        <p:spPr bwMode="auto">
          <a:xfrm>
            <a:off x="4158398" y="3120853"/>
            <a:ext cx="1043668" cy="305560"/>
          </a:xfrm>
          <a:custGeom>
            <a:avLst/>
            <a:gdLst>
              <a:gd name="T0" fmla="*/ 789 w 789"/>
              <a:gd name="T1" fmla="*/ 115 h 231"/>
              <a:gd name="T2" fmla="*/ 394 w 789"/>
              <a:gd name="T3" fmla="*/ 0 h 231"/>
              <a:gd name="T4" fmla="*/ 0 w 789"/>
              <a:gd name="T5" fmla="*/ 115 h 231"/>
              <a:gd name="T6" fmla="*/ 394 w 789"/>
              <a:gd name="T7" fmla="*/ 231 h 231"/>
              <a:gd name="T8" fmla="*/ 789 w 789"/>
              <a:gd name="T9" fmla="*/ 115 h 231"/>
            </a:gdLst>
            <a:ahLst/>
            <a:cxnLst>
              <a:cxn ang="0">
                <a:pos x="T0" y="T1"/>
              </a:cxn>
              <a:cxn ang="0">
                <a:pos x="T2" y="T3"/>
              </a:cxn>
              <a:cxn ang="0">
                <a:pos x="T4" y="T5"/>
              </a:cxn>
              <a:cxn ang="0">
                <a:pos x="T6" y="T7"/>
              </a:cxn>
              <a:cxn ang="0">
                <a:pos x="T8" y="T9"/>
              </a:cxn>
            </a:cxnLst>
            <a:rect l="0" t="0" r="r" b="b"/>
            <a:pathLst>
              <a:path w="789" h="231">
                <a:moveTo>
                  <a:pt x="789" y="115"/>
                </a:moveTo>
                <a:lnTo>
                  <a:pt x="394" y="0"/>
                </a:lnTo>
                <a:lnTo>
                  <a:pt x="0" y="115"/>
                </a:lnTo>
                <a:lnTo>
                  <a:pt x="394" y="231"/>
                </a:lnTo>
                <a:lnTo>
                  <a:pt x="789" y="115"/>
                </a:lnTo>
                <a:close/>
              </a:path>
            </a:pathLst>
          </a:custGeom>
          <a:solidFill>
            <a:srgbClr val="B78EF9">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2" name="Freeform 99"/>
          <p:cNvSpPr/>
          <p:nvPr/>
        </p:nvSpPr>
        <p:spPr bwMode="auto">
          <a:xfrm>
            <a:off x="4158398" y="3120853"/>
            <a:ext cx="1043668" cy="305560"/>
          </a:xfrm>
          <a:custGeom>
            <a:avLst/>
            <a:gdLst>
              <a:gd name="T0" fmla="*/ 789 w 789"/>
              <a:gd name="T1" fmla="*/ 115 h 231"/>
              <a:gd name="T2" fmla="*/ 394 w 789"/>
              <a:gd name="T3" fmla="*/ 0 h 231"/>
              <a:gd name="T4" fmla="*/ 0 w 789"/>
              <a:gd name="T5" fmla="*/ 115 h 231"/>
              <a:gd name="T6" fmla="*/ 394 w 789"/>
              <a:gd name="T7" fmla="*/ 231 h 231"/>
              <a:gd name="T8" fmla="*/ 789 w 789"/>
              <a:gd name="T9" fmla="*/ 115 h 231"/>
            </a:gdLst>
            <a:ahLst/>
            <a:cxnLst>
              <a:cxn ang="0">
                <a:pos x="T0" y="T1"/>
              </a:cxn>
              <a:cxn ang="0">
                <a:pos x="T2" y="T3"/>
              </a:cxn>
              <a:cxn ang="0">
                <a:pos x="T4" y="T5"/>
              </a:cxn>
              <a:cxn ang="0">
                <a:pos x="T6" y="T7"/>
              </a:cxn>
              <a:cxn ang="0">
                <a:pos x="T8" y="T9"/>
              </a:cxn>
            </a:cxnLst>
            <a:rect l="0" t="0" r="r" b="b"/>
            <a:pathLst>
              <a:path w="789" h="231">
                <a:moveTo>
                  <a:pt x="789" y="115"/>
                </a:moveTo>
                <a:lnTo>
                  <a:pt x="394" y="0"/>
                </a:lnTo>
                <a:lnTo>
                  <a:pt x="0" y="115"/>
                </a:lnTo>
                <a:lnTo>
                  <a:pt x="394" y="231"/>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23" name="Freeform 100"/>
          <p:cNvSpPr/>
          <p:nvPr/>
        </p:nvSpPr>
        <p:spPr bwMode="auto">
          <a:xfrm>
            <a:off x="4158398" y="4123517"/>
            <a:ext cx="1043668" cy="306883"/>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close/>
              </a:path>
            </a:pathLst>
          </a:custGeom>
          <a:solidFill>
            <a:srgbClr val="3BD8F4">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4" name="Freeform 101"/>
          <p:cNvSpPr/>
          <p:nvPr/>
        </p:nvSpPr>
        <p:spPr bwMode="auto">
          <a:xfrm>
            <a:off x="4158398" y="4123517"/>
            <a:ext cx="1043668" cy="306883"/>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25" name="Freeform 102"/>
          <p:cNvSpPr/>
          <p:nvPr/>
        </p:nvSpPr>
        <p:spPr bwMode="auto">
          <a:xfrm>
            <a:off x="4158398" y="5127502"/>
            <a:ext cx="1043668" cy="306883"/>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close/>
              </a:path>
            </a:pathLst>
          </a:custGeom>
          <a:solidFill>
            <a:srgbClr val="B78EF9">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6" name="Freeform 103"/>
          <p:cNvSpPr/>
          <p:nvPr/>
        </p:nvSpPr>
        <p:spPr bwMode="auto">
          <a:xfrm>
            <a:off x="4158398" y="5127502"/>
            <a:ext cx="1043668" cy="306883"/>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27" name="Freeform 104"/>
          <p:cNvSpPr/>
          <p:nvPr/>
        </p:nvSpPr>
        <p:spPr bwMode="auto">
          <a:xfrm>
            <a:off x="4158398" y="1112886"/>
            <a:ext cx="1043668" cy="306883"/>
          </a:xfrm>
          <a:custGeom>
            <a:avLst/>
            <a:gdLst>
              <a:gd name="T0" fmla="*/ 789 w 789"/>
              <a:gd name="T1" fmla="*/ 114 h 232"/>
              <a:gd name="T2" fmla="*/ 394 w 789"/>
              <a:gd name="T3" fmla="*/ 0 h 232"/>
              <a:gd name="T4" fmla="*/ 0 w 789"/>
              <a:gd name="T5" fmla="*/ 114 h 232"/>
              <a:gd name="T6" fmla="*/ 394 w 789"/>
              <a:gd name="T7" fmla="*/ 232 h 232"/>
              <a:gd name="T8" fmla="*/ 789 w 789"/>
              <a:gd name="T9" fmla="*/ 114 h 232"/>
            </a:gdLst>
            <a:ahLst/>
            <a:cxnLst>
              <a:cxn ang="0">
                <a:pos x="T0" y="T1"/>
              </a:cxn>
              <a:cxn ang="0">
                <a:pos x="T2" y="T3"/>
              </a:cxn>
              <a:cxn ang="0">
                <a:pos x="T4" y="T5"/>
              </a:cxn>
              <a:cxn ang="0">
                <a:pos x="T6" y="T7"/>
              </a:cxn>
              <a:cxn ang="0">
                <a:pos x="T8" y="T9"/>
              </a:cxn>
            </a:cxnLst>
            <a:rect l="0" t="0" r="r" b="b"/>
            <a:pathLst>
              <a:path w="789" h="232">
                <a:moveTo>
                  <a:pt x="789" y="114"/>
                </a:moveTo>
                <a:lnTo>
                  <a:pt x="394" y="0"/>
                </a:lnTo>
                <a:lnTo>
                  <a:pt x="0" y="114"/>
                </a:lnTo>
                <a:lnTo>
                  <a:pt x="394" y="232"/>
                </a:lnTo>
                <a:lnTo>
                  <a:pt x="789" y="114"/>
                </a:lnTo>
                <a:close/>
              </a:path>
            </a:pathLst>
          </a:custGeom>
          <a:solidFill>
            <a:srgbClr val="B78EF9">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28" name="Freeform 105"/>
          <p:cNvSpPr/>
          <p:nvPr/>
        </p:nvSpPr>
        <p:spPr bwMode="auto">
          <a:xfrm>
            <a:off x="4158398" y="1112886"/>
            <a:ext cx="1043668" cy="306883"/>
          </a:xfrm>
          <a:custGeom>
            <a:avLst/>
            <a:gdLst>
              <a:gd name="T0" fmla="*/ 789 w 789"/>
              <a:gd name="T1" fmla="*/ 114 h 232"/>
              <a:gd name="T2" fmla="*/ 394 w 789"/>
              <a:gd name="T3" fmla="*/ 0 h 232"/>
              <a:gd name="T4" fmla="*/ 0 w 789"/>
              <a:gd name="T5" fmla="*/ 114 h 232"/>
              <a:gd name="T6" fmla="*/ 394 w 789"/>
              <a:gd name="T7" fmla="*/ 232 h 232"/>
              <a:gd name="T8" fmla="*/ 789 w 789"/>
              <a:gd name="T9" fmla="*/ 114 h 232"/>
            </a:gdLst>
            <a:ahLst/>
            <a:cxnLst>
              <a:cxn ang="0">
                <a:pos x="T0" y="T1"/>
              </a:cxn>
              <a:cxn ang="0">
                <a:pos x="T2" y="T3"/>
              </a:cxn>
              <a:cxn ang="0">
                <a:pos x="T4" y="T5"/>
              </a:cxn>
              <a:cxn ang="0">
                <a:pos x="T6" y="T7"/>
              </a:cxn>
              <a:cxn ang="0">
                <a:pos x="T8" y="T9"/>
              </a:cxn>
            </a:cxnLst>
            <a:rect l="0" t="0" r="r" b="b"/>
            <a:pathLst>
              <a:path w="789" h="232">
                <a:moveTo>
                  <a:pt x="789" y="114"/>
                </a:moveTo>
                <a:lnTo>
                  <a:pt x="394" y="0"/>
                </a:lnTo>
                <a:lnTo>
                  <a:pt x="0" y="114"/>
                </a:lnTo>
                <a:lnTo>
                  <a:pt x="394" y="232"/>
                </a:lnTo>
                <a:lnTo>
                  <a:pt x="78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29" name="Freeform 107"/>
          <p:cNvSpPr>
            <a:spLocks noEditPoints="1"/>
          </p:cNvSpPr>
          <p:nvPr/>
        </p:nvSpPr>
        <p:spPr bwMode="auto">
          <a:xfrm>
            <a:off x="4158398" y="2208142"/>
            <a:ext cx="1043668" cy="123017"/>
          </a:xfrm>
          <a:custGeom>
            <a:avLst/>
            <a:gdLst>
              <a:gd name="T0" fmla="*/ 156 w 789"/>
              <a:gd name="T1" fmla="*/ 0 h 93"/>
              <a:gd name="T2" fmla="*/ 0 w 789"/>
              <a:gd name="T3" fmla="*/ 46 h 93"/>
              <a:gd name="T4" fmla="*/ 156 w 789"/>
              <a:gd name="T5" fmla="*/ 93 h 93"/>
              <a:gd name="T6" fmla="*/ 156 w 789"/>
              <a:gd name="T7" fmla="*/ 0 h 93"/>
              <a:gd name="T8" fmla="*/ 633 w 789"/>
              <a:gd name="T9" fmla="*/ 0 h 93"/>
              <a:gd name="T10" fmla="*/ 633 w 789"/>
              <a:gd name="T11" fmla="*/ 93 h 93"/>
              <a:gd name="T12" fmla="*/ 789 w 789"/>
              <a:gd name="T13" fmla="*/ 46 h 93"/>
              <a:gd name="T14" fmla="*/ 633 w 78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93">
                <a:moveTo>
                  <a:pt x="156" y="0"/>
                </a:moveTo>
                <a:lnTo>
                  <a:pt x="0" y="46"/>
                </a:lnTo>
                <a:lnTo>
                  <a:pt x="156" y="93"/>
                </a:lnTo>
                <a:lnTo>
                  <a:pt x="156" y="0"/>
                </a:lnTo>
                <a:moveTo>
                  <a:pt x="633" y="0"/>
                </a:moveTo>
                <a:lnTo>
                  <a:pt x="633" y="93"/>
                </a:lnTo>
                <a:lnTo>
                  <a:pt x="789" y="46"/>
                </a:lnTo>
                <a:lnTo>
                  <a:pt x="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30" name="Freeform 109"/>
          <p:cNvSpPr>
            <a:spLocks noEditPoints="1"/>
          </p:cNvSpPr>
          <p:nvPr/>
        </p:nvSpPr>
        <p:spPr bwMode="auto">
          <a:xfrm>
            <a:off x="4158398" y="3212125"/>
            <a:ext cx="1043668" cy="120372"/>
          </a:xfrm>
          <a:custGeom>
            <a:avLst/>
            <a:gdLst>
              <a:gd name="T0" fmla="*/ 156 w 789"/>
              <a:gd name="T1" fmla="*/ 0 h 91"/>
              <a:gd name="T2" fmla="*/ 0 w 789"/>
              <a:gd name="T3" fmla="*/ 46 h 91"/>
              <a:gd name="T4" fmla="*/ 156 w 789"/>
              <a:gd name="T5" fmla="*/ 91 h 91"/>
              <a:gd name="T6" fmla="*/ 156 w 789"/>
              <a:gd name="T7" fmla="*/ 0 h 91"/>
              <a:gd name="T8" fmla="*/ 633 w 789"/>
              <a:gd name="T9" fmla="*/ 0 h 91"/>
              <a:gd name="T10" fmla="*/ 633 w 789"/>
              <a:gd name="T11" fmla="*/ 91 h 91"/>
              <a:gd name="T12" fmla="*/ 789 w 789"/>
              <a:gd name="T13" fmla="*/ 46 h 91"/>
              <a:gd name="T14" fmla="*/ 633 w 789"/>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91">
                <a:moveTo>
                  <a:pt x="156" y="0"/>
                </a:moveTo>
                <a:lnTo>
                  <a:pt x="0" y="46"/>
                </a:lnTo>
                <a:lnTo>
                  <a:pt x="156" y="91"/>
                </a:lnTo>
                <a:lnTo>
                  <a:pt x="156" y="0"/>
                </a:lnTo>
                <a:moveTo>
                  <a:pt x="633" y="0"/>
                </a:moveTo>
                <a:lnTo>
                  <a:pt x="633" y="91"/>
                </a:lnTo>
                <a:lnTo>
                  <a:pt x="789" y="46"/>
                </a:lnTo>
                <a:lnTo>
                  <a:pt x="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31" name="Freeform 111"/>
          <p:cNvSpPr>
            <a:spLocks noEditPoints="1"/>
          </p:cNvSpPr>
          <p:nvPr/>
        </p:nvSpPr>
        <p:spPr bwMode="auto">
          <a:xfrm>
            <a:off x="4158398" y="4216111"/>
            <a:ext cx="1043668" cy="121695"/>
          </a:xfrm>
          <a:custGeom>
            <a:avLst/>
            <a:gdLst>
              <a:gd name="T0" fmla="*/ 156 w 789"/>
              <a:gd name="T1" fmla="*/ 0 h 92"/>
              <a:gd name="T2" fmla="*/ 0 w 789"/>
              <a:gd name="T3" fmla="*/ 45 h 92"/>
              <a:gd name="T4" fmla="*/ 156 w 789"/>
              <a:gd name="T5" fmla="*/ 92 h 92"/>
              <a:gd name="T6" fmla="*/ 156 w 789"/>
              <a:gd name="T7" fmla="*/ 0 h 92"/>
              <a:gd name="T8" fmla="*/ 633 w 789"/>
              <a:gd name="T9" fmla="*/ 0 h 92"/>
              <a:gd name="T10" fmla="*/ 633 w 789"/>
              <a:gd name="T11" fmla="*/ 92 h 92"/>
              <a:gd name="T12" fmla="*/ 789 w 789"/>
              <a:gd name="T13" fmla="*/ 45 h 92"/>
              <a:gd name="T14" fmla="*/ 633 w 789"/>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92">
                <a:moveTo>
                  <a:pt x="156" y="0"/>
                </a:moveTo>
                <a:lnTo>
                  <a:pt x="0" y="45"/>
                </a:lnTo>
                <a:lnTo>
                  <a:pt x="156" y="92"/>
                </a:lnTo>
                <a:lnTo>
                  <a:pt x="156" y="0"/>
                </a:lnTo>
                <a:moveTo>
                  <a:pt x="633" y="0"/>
                </a:moveTo>
                <a:lnTo>
                  <a:pt x="633" y="92"/>
                </a:lnTo>
                <a:lnTo>
                  <a:pt x="789" y="45"/>
                </a:lnTo>
                <a:lnTo>
                  <a:pt x="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32" name="Freeform 113"/>
          <p:cNvSpPr/>
          <p:nvPr/>
        </p:nvSpPr>
        <p:spPr bwMode="auto">
          <a:xfrm>
            <a:off x="4995713" y="5218773"/>
            <a:ext cx="206353" cy="123017"/>
          </a:xfrm>
          <a:custGeom>
            <a:avLst/>
            <a:gdLst>
              <a:gd name="T0" fmla="*/ 0 w 156"/>
              <a:gd name="T1" fmla="*/ 0 h 93"/>
              <a:gd name="T2" fmla="*/ 0 w 156"/>
              <a:gd name="T3" fmla="*/ 93 h 93"/>
              <a:gd name="T4" fmla="*/ 156 w 156"/>
              <a:gd name="T5" fmla="*/ 46 h 93"/>
              <a:gd name="T6" fmla="*/ 0 w 156"/>
              <a:gd name="T7" fmla="*/ 0 h 93"/>
            </a:gdLst>
            <a:ahLst/>
            <a:cxnLst>
              <a:cxn ang="0">
                <a:pos x="T0" y="T1"/>
              </a:cxn>
              <a:cxn ang="0">
                <a:pos x="T2" y="T3"/>
              </a:cxn>
              <a:cxn ang="0">
                <a:pos x="T4" y="T5"/>
              </a:cxn>
              <a:cxn ang="0">
                <a:pos x="T6" y="T7"/>
              </a:cxn>
            </a:cxnLst>
            <a:rect l="0" t="0" r="r" b="b"/>
            <a:pathLst>
              <a:path w="156" h="93">
                <a:moveTo>
                  <a:pt x="0" y="0"/>
                </a:moveTo>
                <a:lnTo>
                  <a:pt x="0" y="93"/>
                </a:lnTo>
                <a:lnTo>
                  <a:pt x="156"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33" name="Freeform 115"/>
          <p:cNvSpPr/>
          <p:nvPr/>
        </p:nvSpPr>
        <p:spPr bwMode="auto">
          <a:xfrm>
            <a:off x="4158398" y="5218773"/>
            <a:ext cx="206353" cy="123017"/>
          </a:xfrm>
          <a:custGeom>
            <a:avLst/>
            <a:gdLst>
              <a:gd name="T0" fmla="*/ 156 w 156"/>
              <a:gd name="T1" fmla="*/ 0 h 93"/>
              <a:gd name="T2" fmla="*/ 0 w 156"/>
              <a:gd name="T3" fmla="*/ 46 h 93"/>
              <a:gd name="T4" fmla="*/ 156 w 156"/>
              <a:gd name="T5" fmla="*/ 93 h 93"/>
              <a:gd name="T6" fmla="*/ 156 w 156"/>
              <a:gd name="T7" fmla="*/ 0 h 93"/>
            </a:gdLst>
            <a:ahLst/>
            <a:cxnLst>
              <a:cxn ang="0">
                <a:pos x="T0" y="T1"/>
              </a:cxn>
              <a:cxn ang="0">
                <a:pos x="T2" y="T3"/>
              </a:cxn>
              <a:cxn ang="0">
                <a:pos x="T4" y="T5"/>
              </a:cxn>
              <a:cxn ang="0">
                <a:pos x="T6" y="T7"/>
              </a:cxn>
            </a:cxnLst>
            <a:rect l="0" t="0" r="r" b="b"/>
            <a:pathLst>
              <a:path w="156" h="93">
                <a:moveTo>
                  <a:pt x="156" y="0"/>
                </a:moveTo>
                <a:lnTo>
                  <a:pt x="0" y="46"/>
                </a:lnTo>
                <a:lnTo>
                  <a:pt x="156" y="93"/>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34" name="Freeform 117"/>
          <p:cNvSpPr/>
          <p:nvPr/>
        </p:nvSpPr>
        <p:spPr bwMode="auto">
          <a:xfrm>
            <a:off x="4995713" y="1204158"/>
            <a:ext cx="206353" cy="123017"/>
          </a:xfrm>
          <a:custGeom>
            <a:avLst/>
            <a:gdLst>
              <a:gd name="T0" fmla="*/ 0 w 156"/>
              <a:gd name="T1" fmla="*/ 0 h 93"/>
              <a:gd name="T2" fmla="*/ 0 w 156"/>
              <a:gd name="T3" fmla="*/ 93 h 93"/>
              <a:gd name="T4" fmla="*/ 156 w 156"/>
              <a:gd name="T5" fmla="*/ 45 h 93"/>
              <a:gd name="T6" fmla="*/ 0 w 156"/>
              <a:gd name="T7" fmla="*/ 0 h 93"/>
            </a:gdLst>
            <a:ahLst/>
            <a:cxnLst>
              <a:cxn ang="0">
                <a:pos x="T0" y="T1"/>
              </a:cxn>
              <a:cxn ang="0">
                <a:pos x="T2" y="T3"/>
              </a:cxn>
              <a:cxn ang="0">
                <a:pos x="T4" y="T5"/>
              </a:cxn>
              <a:cxn ang="0">
                <a:pos x="T6" y="T7"/>
              </a:cxn>
            </a:cxnLst>
            <a:rect l="0" t="0" r="r" b="b"/>
            <a:pathLst>
              <a:path w="156" h="93">
                <a:moveTo>
                  <a:pt x="0" y="0"/>
                </a:moveTo>
                <a:lnTo>
                  <a:pt x="0" y="93"/>
                </a:lnTo>
                <a:lnTo>
                  <a:pt x="156" y="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35" name="Freeform 119"/>
          <p:cNvSpPr/>
          <p:nvPr/>
        </p:nvSpPr>
        <p:spPr bwMode="auto">
          <a:xfrm>
            <a:off x="4158398" y="1204158"/>
            <a:ext cx="206353" cy="123017"/>
          </a:xfrm>
          <a:custGeom>
            <a:avLst/>
            <a:gdLst>
              <a:gd name="T0" fmla="*/ 156 w 156"/>
              <a:gd name="T1" fmla="*/ 0 h 93"/>
              <a:gd name="T2" fmla="*/ 0 w 156"/>
              <a:gd name="T3" fmla="*/ 45 h 93"/>
              <a:gd name="T4" fmla="*/ 156 w 156"/>
              <a:gd name="T5" fmla="*/ 93 h 93"/>
              <a:gd name="T6" fmla="*/ 156 w 156"/>
              <a:gd name="T7" fmla="*/ 0 h 93"/>
            </a:gdLst>
            <a:ahLst/>
            <a:cxnLst>
              <a:cxn ang="0">
                <a:pos x="T0" y="T1"/>
              </a:cxn>
              <a:cxn ang="0">
                <a:pos x="T2" y="T3"/>
              </a:cxn>
              <a:cxn ang="0">
                <a:pos x="T4" y="T5"/>
              </a:cxn>
              <a:cxn ang="0">
                <a:pos x="T6" y="T7"/>
              </a:cxn>
            </a:cxnLst>
            <a:rect l="0" t="0" r="r" b="b"/>
            <a:pathLst>
              <a:path w="156" h="93">
                <a:moveTo>
                  <a:pt x="156" y="0"/>
                </a:moveTo>
                <a:lnTo>
                  <a:pt x="0" y="45"/>
                </a:lnTo>
                <a:lnTo>
                  <a:pt x="156" y="93"/>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36" name="Freeform 121"/>
          <p:cNvSpPr/>
          <p:nvPr/>
        </p:nvSpPr>
        <p:spPr bwMode="auto">
          <a:xfrm>
            <a:off x="4364751" y="923728"/>
            <a:ext cx="630963" cy="5486862"/>
          </a:xfrm>
          <a:custGeom>
            <a:avLst/>
            <a:gdLst>
              <a:gd name="T0" fmla="*/ 0 w 477"/>
              <a:gd name="T1" fmla="*/ 71 h 4148"/>
              <a:gd name="T2" fmla="*/ 238 w 477"/>
              <a:gd name="T3" fmla="*/ 0 h 4148"/>
              <a:gd name="T4" fmla="*/ 477 w 477"/>
              <a:gd name="T5" fmla="*/ 71 h 4148"/>
              <a:gd name="T6" fmla="*/ 477 w 477"/>
              <a:gd name="T7" fmla="*/ 4148 h 4148"/>
              <a:gd name="T8" fmla="*/ 0 w 477"/>
              <a:gd name="T9" fmla="*/ 4148 h 4148"/>
              <a:gd name="T10" fmla="*/ 0 w 477"/>
              <a:gd name="T11" fmla="*/ 71 h 4148"/>
            </a:gdLst>
            <a:ahLst/>
            <a:cxnLst>
              <a:cxn ang="0">
                <a:pos x="T0" y="T1"/>
              </a:cxn>
              <a:cxn ang="0">
                <a:pos x="T2" y="T3"/>
              </a:cxn>
              <a:cxn ang="0">
                <a:pos x="T4" y="T5"/>
              </a:cxn>
              <a:cxn ang="0">
                <a:pos x="T6" y="T7"/>
              </a:cxn>
              <a:cxn ang="0">
                <a:pos x="T8" y="T9"/>
              </a:cxn>
              <a:cxn ang="0">
                <a:pos x="T10" y="T11"/>
              </a:cxn>
            </a:cxnLst>
            <a:rect l="0" t="0" r="r" b="b"/>
            <a:pathLst>
              <a:path w="477" h="4148">
                <a:moveTo>
                  <a:pt x="0" y="71"/>
                </a:moveTo>
                <a:lnTo>
                  <a:pt x="238" y="0"/>
                </a:lnTo>
                <a:lnTo>
                  <a:pt x="477" y="71"/>
                </a:lnTo>
                <a:lnTo>
                  <a:pt x="477" y="4148"/>
                </a:lnTo>
                <a:lnTo>
                  <a:pt x="0" y="4148"/>
                </a:lnTo>
                <a:lnTo>
                  <a:pt x="0"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grpSp>
        <p:nvGrpSpPr>
          <p:cNvPr id="137" name="Group 188"/>
          <p:cNvGrpSpPr/>
          <p:nvPr/>
        </p:nvGrpSpPr>
        <p:grpSpPr>
          <a:xfrm>
            <a:off x="4364751" y="923728"/>
            <a:ext cx="630963" cy="5486862"/>
            <a:chOff x="7375525" y="192088"/>
            <a:chExt cx="757238" cy="6584950"/>
          </a:xfrm>
        </p:grpSpPr>
        <p:sp>
          <p:nvSpPr>
            <p:cNvPr id="138" name="Freeform 120"/>
            <p:cNvSpPr/>
            <p:nvPr/>
          </p:nvSpPr>
          <p:spPr bwMode="auto">
            <a:xfrm>
              <a:off x="7375525" y="192088"/>
              <a:ext cx="757238" cy="6584950"/>
            </a:xfrm>
            <a:custGeom>
              <a:avLst/>
              <a:gdLst>
                <a:gd name="T0" fmla="*/ 0 w 477"/>
                <a:gd name="T1" fmla="*/ 71 h 4148"/>
                <a:gd name="T2" fmla="*/ 238 w 477"/>
                <a:gd name="T3" fmla="*/ 0 h 4148"/>
                <a:gd name="T4" fmla="*/ 477 w 477"/>
                <a:gd name="T5" fmla="*/ 71 h 4148"/>
                <a:gd name="T6" fmla="*/ 477 w 477"/>
                <a:gd name="T7" fmla="*/ 4148 h 4148"/>
                <a:gd name="T8" fmla="*/ 0 w 477"/>
                <a:gd name="T9" fmla="*/ 4148 h 4148"/>
                <a:gd name="T10" fmla="*/ 0 w 477"/>
                <a:gd name="T11" fmla="*/ 71 h 4148"/>
              </a:gdLst>
              <a:ahLst/>
              <a:cxnLst>
                <a:cxn ang="0">
                  <a:pos x="T0" y="T1"/>
                </a:cxn>
                <a:cxn ang="0">
                  <a:pos x="T2" y="T3"/>
                </a:cxn>
                <a:cxn ang="0">
                  <a:pos x="T4" y="T5"/>
                </a:cxn>
                <a:cxn ang="0">
                  <a:pos x="T6" y="T7"/>
                </a:cxn>
                <a:cxn ang="0">
                  <a:pos x="T8" y="T9"/>
                </a:cxn>
                <a:cxn ang="0">
                  <a:pos x="T10" y="T11"/>
                </a:cxn>
              </a:cxnLst>
              <a:rect l="0" t="0" r="r" b="b"/>
              <a:pathLst>
                <a:path w="477" h="4148">
                  <a:moveTo>
                    <a:pt x="0" y="71"/>
                  </a:moveTo>
                  <a:lnTo>
                    <a:pt x="238" y="0"/>
                  </a:lnTo>
                  <a:lnTo>
                    <a:pt x="477" y="71"/>
                  </a:lnTo>
                  <a:lnTo>
                    <a:pt x="477" y="4148"/>
                  </a:lnTo>
                  <a:lnTo>
                    <a:pt x="0" y="4148"/>
                  </a:lnTo>
                  <a:lnTo>
                    <a:pt x="0" y="71"/>
                  </a:ln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9" name="Freeform 122"/>
            <p:cNvSpPr>
              <a:spLocks noEditPoints="1"/>
            </p:cNvSpPr>
            <p:nvPr/>
          </p:nvSpPr>
          <p:spPr bwMode="auto">
            <a:xfrm>
              <a:off x="7375525" y="192088"/>
              <a:ext cx="377825" cy="6584950"/>
            </a:xfrm>
            <a:custGeom>
              <a:avLst/>
              <a:gdLst>
                <a:gd name="T0" fmla="*/ 0 w 238"/>
                <a:gd name="T1" fmla="*/ 3867 h 4148"/>
                <a:gd name="T2" fmla="*/ 0 w 238"/>
                <a:gd name="T3" fmla="*/ 4148 h 4148"/>
                <a:gd name="T4" fmla="*/ 238 w 238"/>
                <a:gd name="T5" fmla="*/ 4148 h 4148"/>
                <a:gd name="T6" fmla="*/ 238 w 238"/>
                <a:gd name="T7" fmla="*/ 3937 h 4148"/>
                <a:gd name="T8" fmla="*/ 0 w 238"/>
                <a:gd name="T9" fmla="*/ 3867 h 4148"/>
                <a:gd name="T10" fmla="*/ 0 w 238"/>
                <a:gd name="T11" fmla="*/ 3107 h 4148"/>
                <a:gd name="T12" fmla="*/ 0 w 238"/>
                <a:gd name="T13" fmla="*/ 3340 h 4148"/>
                <a:gd name="T14" fmla="*/ 238 w 238"/>
                <a:gd name="T15" fmla="*/ 3410 h 4148"/>
                <a:gd name="T16" fmla="*/ 238 w 238"/>
                <a:gd name="T17" fmla="*/ 3178 h 4148"/>
                <a:gd name="T18" fmla="*/ 0 w 238"/>
                <a:gd name="T19" fmla="*/ 3107 h 4148"/>
                <a:gd name="T20" fmla="*/ 0 w 238"/>
                <a:gd name="T21" fmla="*/ 2348 h 4148"/>
                <a:gd name="T22" fmla="*/ 0 w 238"/>
                <a:gd name="T23" fmla="*/ 2581 h 4148"/>
                <a:gd name="T24" fmla="*/ 238 w 238"/>
                <a:gd name="T25" fmla="*/ 2651 h 4148"/>
                <a:gd name="T26" fmla="*/ 238 w 238"/>
                <a:gd name="T27" fmla="*/ 2419 h 4148"/>
                <a:gd name="T28" fmla="*/ 0 w 238"/>
                <a:gd name="T29" fmla="*/ 2348 h 4148"/>
                <a:gd name="T30" fmla="*/ 0 w 238"/>
                <a:gd name="T31" fmla="*/ 1590 h 4148"/>
                <a:gd name="T32" fmla="*/ 0 w 238"/>
                <a:gd name="T33" fmla="*/ 1821 h 4148"/>
                <a:gd name="T34" fmla="*/ 238 w 238"/>
                <a:gd name="T35" fmla="*/ 1892 h 4148"/>
                <a:gd name="T36" fmla="*/ 238 w 238"/>
                <a:gd name="T37" fmla="*/ 1661 h 4148"/>
                <a:gd name="T38" fmla="*/ 0 w 238"/>
                <a:gd name="T39" fmla="*/ 1590 h 4148"/>
                <a:gd name="T40" fmla="*/ 0 w 238"/>
                <a:gd name="T41" fmla="*/ 831 h 4148"/>
                <a:gd name="T42" fmla="*/ 0 w 238"/>
                <a:gd name="T43" fmla="*/ 1064 h 4148"/>
                <a:gd name="T44" fmla="*/ 238 w 238"/>
                <a:gd name="T45" fmla="*/ 1134 h 4148"/>
                <a:gd name="T46" fmla="*/ 238 w 238"/>
                <a:gd name="T47" fmla="*/ 902 h 4148"/>
                <a:gd name="T48" fmla="*/ 0 w 238"/>
                <a:gd name="T49" fmla="*/ 831 h 4148"/>
                <a:gd name="T50" fmla="*/ 238 w 238"/>
                <a:gd name="T51" fmla="*/ 0 h 4148"/>
                <a:gd name="T52" fmla="*/ 0 w 238"/>
                <a:gd name="T53" fmla="*/ 71 h 4148"/>
                <a:gd name="T54" fmla="*/ 0 w 238"/>
                <a:gd name="T55" fmla="*/ 305 h 4148"/>
                <a:gd name="T56" fmla="*/ 238 w 238"/>
                <a:gd name="T57" fmla="*/ 375 h 4148"/>
                <a:gd name="T58" fmla="*/ 238 w 238"/>
                <a:gd name="T59" fmla="*/ 0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4148">
                  <a:moveTo>
                    <a:pt x="0" y="3867"/>
                  </a:moveTo>
                  <a:lnTo>
                    <a:pt x="0" y="4148"/>
                  </a:lnTo>
                  <a:lnTo>
                    <a:pt x="238" y="4148"/>
                  </a:lnTo>
                  <a:lnTo>
                    <a:pt x="238" y="3937"/>
                  </a:lnTo>
                  <a:lnTo>
                    <a:pt x="0" y="3867"/>
                  </a:lnTo>
                  <a:close/>
                  <a:moveTo>
                    <a:pt x="0" y="3107"/>
                  </a:moveTo>
                  <a:lnTo>
                    <a:pt x="0" y="3340"/>
                  </a:lnTo>
                  <a:lnTo>
                    <a:pt x="238" y="3410"/>
                  </a:lnTo>
                  <a:lnTo>
                    <a:pt x="238" y="3178"/>
                  </a:lnTo>
                  <a:lnTo>
                    <a:pt x="0" y="3107"/>
                  </a:lnTo>
                  <a:close/>
                  <a:moveTo>
                    <a:pt x="0" y="2348"/>
                  </a:moveTo>
                  <a:lnTo>
                    <a:pt x="0" y="2581"/>
                  </a:lnTo>
                  <a:lnTo>
                    <a:pt x="238" y="2651"/>
                  </a:lnTo>
                  <a:lnTo>
                    <a:pt x="238" y="2419"/>
                  </a:lnTo>
                  <a:lnTo>
                    <a:pt x="0" y="2348"/>
                  </a:lnTo>
                  <a:close/>
                  <a:moveTo>
                    <a:pt x="0" y="1590"/>
                  </a:moveTo>
                  <a:lnTo>
                    <a:pt x="0" y="1821"/>
                  </a:lnTo>
                  <a:lnTo>
                    <a:pt x="238" y="1892"/>
                  </a:lnTo>
                  <a:lnTo>
                    <a:pt x="238" y="1661"/>
                  </a:lnTo>
                  <a:lnTo>
                    <a:pt x="0" y="1590"/>
                  </a:lnTo>
                  <a:close/>
                  <a:moveTo>
                    <a:pt x="0" y="831"/>
                  </a:moveTo>
                  <a:lnTo>
                    <a:pt x="0" y="1064"/>
                  </a:lnTo>
                  <a:lnTo>
                    <a:pt x="238" y="1134"/>
                  </a:lnTo>
                  <a:lnTo>
                    <a:pt x="238" y="902"/>
                  </a:lnTo>
                  <a:lnTo>
                    <a:pt x="0" y="831"/>
                  </a:lnTo>
                  <a:close/>
                  <a:moveTo>
                    <a:pt x="238" y="0"/>
                  </a:moveTo>
                  <a:lnTo>
                    <a:pt x="0" y="71"/>
                  </a:lnTo>
                  <a:lnTo>
                    <a:pt x="0" y="305"/>
                  </a:lnTo>
                  <a:lnTo>
                    <a:pt x="238" y="375"/>
                  </a:lnTo>
                  <a:lnTo>
                    <a:pt x="238" y="0"/>
                  </a:lnTo>
                  <a:close/>
                </a:path>
              </a:pathLst>
            </a:custGeom>
            <a:solidFill>
              <a:sysClr val="windowText" lastClr="000000">
                <a:lumMod val="10000"/>
                <a:lumOff val="9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40" name="Freeform 123"/>
          <p:cNvSpPr>
            <a:spLocks noEditPoints="1"/>
          </p:cNvSpPr>
          <p:nvPr/>
        </p:nvSpPr>
        <p:spPr bwMode="auto">
          <a:xfrm>
            <a:off x="4364750" y="923728"/>
            <a:ext cx="314820" cy="5486862"/>
          </a:xfrm>
          <a:custGeom>
            <a:avLst/>
            <a:gdLst>
              <a:gd name="T0" fmla="*/ 0 w 238"/>
              <a:gd name="T1" fmla="*/ 3867 h 4148"/>
              <a:gd name="T2" fmla="*/ 0 w 238"/>
              <a:gd name="T3" fmla="*/ 4148 h 4148"/>
              <a:gd name="T4" fmla="*/ 238 w 238"/>
              <a:gd name="T5" fmla="*/ 4148 h 4148"/>
              <a:gd name="T6" fmla="*/ 238 w 238"/>
              <a:gd name="T7" fmla="*/ 3937 h 4148"/>
              <a:gd name="T8" fmla="*/ 0 w 238"/>
              <a:gd name="T9" fmla="*/ 3867 h 4148"/>
              <a:gd name="T10" fmla="*/ 0 w 238"/>
              <a:gd name="T11" fmla="*/ 3107 h 4148"/>
              <a:gd name="T12" fmla="*/ 0 w 238"/>
              <a:gd name="T13" fmla="*/ 3340 h 4148"/>
              <a:gd name="T14" fmla="*/ 238 w 238"/>
              <a:gd name="T15" fmla="*/ 3410 h 4148"/>
              <a:gd name="T16" fmla="*/ 238 w 238"/>
              <a:gd name="T17" fmla="*/ 3178 h 4148"/>
              <a:gd name="T18" fmla="*/ 0 w 238"/>
              <a:gd name="T19" fmla="*/ 3107 h 4148"/>
              <a:gd name="T20" fmla="*/ 0 w 238"/>
              <a:gd name="T21" fmla="*/ 2348 h 4148"/>
              <a:gd name="T22" fmla="*/ 0 w 238"/>
              <a:gd name="T23" fmla="*/ 2581 h 4148"/>
              <a:gd name="T24" fmla="*/ 238 w 238"/>
              <a:gd name="T25" fmla="*/ 2651 h 4148"/>
              <a:gd name="T26" fmla="*/ 238 w 238"/>
              <a:gd name="T27" fmla="*/ 2419 h 4148"/>
              <a:gd name="T28" fmla="*/ 0 w 238"/>
              <a:gd name="T29" fmla="*/ 2348 h 4148"/>
              <a:gd name="T30" fmla="*/ 0 w 238"/>
              <a:gd name="T31" fmla="*/ 1590 h 4148"/>
              <a:gd name="T32" fmla="*/ 0 w 238"/>
              <a:gd name="T33" fmla="*/ 1821 h 4148"/>
              <a:gd name="T34" fmla="*/ 238 w 238"/>
              <a:gd name="T35" fmla="*/ 1892 h 4148"/>
              <a:gd name="T36" fmla="*/ 238 w 238"/>
              <a:gd name="T37" fmla="*/ 1661 h 4148"/>
              <a:gd name="T38" fmla="*/ 0 w 238"/>
              <a:gd name="T39" fmla="*/ 1590 h 4148"/>
              <a:gd name="T40" fmla="*/ 0 w 238"/>
              <a:gd name="T41" fmla="*/ 831 h 4148"/>
              <a:gd name="T42" fmla="*/ 0 w 238"/>
              <a:gd name="T43" fmla="*/ 1064 h 4148"/>
              <a:gd name="T44" fmla="*/ 238 w 238"/>
              <a:gd name="T45" fmla="*/ 1134 h 4148"/>
              <a:gd name="T46" fmla="*/ 238 w 238"/>
              <a:gd name="T47" fmla="*/ 902 h 4148"/>
              <a:gd name="T48" fmla="*/ 0 w 238"/>
              <a:gd name="T49" fmla="*/ 831 h 4148"/>
              <a:gd name="T50" fmla="*/ 238 w 238"/>
              <a:gd name="T51" fmla="*/ 0 h 4148"/>
              <a:gd name="T52" fmla="*/ 0 w 238"/>
              <a:gd name="T53" fmla="*/ 71 h 4148"/>
              <a:gd name="T54" fmla="*/ 0 w 238"/>
              <a:gd name="T55" fmla="*/ 305 h 4148"/>
              <a:gd name="T56" fmla="*/ 238 w 238"/>
              <a:gd name="T57" fmla="*/ 375 h 4148"/>
              <a:gd name="T58" fmla="*/ 238 w 238"/>
              <a:gd name="T59" fmla="*/ 0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4148">
                <a:moveTo>
                  <a:pt x="0" y="3867"/>
                </a:moveTo>
                <a:lnTo>
                  <a:pt x="0" y="4148"/>
                </a:lnTo>
                <a:lnTo>
                  <a:pt x="238" y="4148"/>
                </a:lnTo>
                <a:lnTo>
                  <a:pt x="238" y="3937"/>
                </a:lnTo>
                <a:lnTo>
                  <a:pt x="0" y="3867"/>
                </a:lnTo>
                <a:moveTo>
                  <a:pt x="0" y="3107"/>
                </a:moveTo>
                <a:lnTo>
                  <a:pt x="0" y="3340"/>
                </a:lnTo>
                <a:lnTo>
                  <a:pt x="238" y="3410"/>
                </a:lnTo>
                <a:lnTo>
                  <a:pt x="238" y="3178"/>
                </a:lnTo>
                <a:lnTo>
                  <a:pt x="0" y="3107"/>
                </a:lnTo>
                <a:moveTo>
                  <a:pt x="0" y="2348"/>
                </a:moveTo>
                <a:lnTo>
                  <a:pt x="0" y="2581"/>
                </a:lnTo>
                <a:lnTo>
                  <a:pt x="238" y="2651"/>
                </a:lnTo>
                <a:lnTo>
                  <a:pt x="238" y="2419"/>
                </a:lnTo>
                <a:lnTo>
                  <a:pt x="0" y="2348"/>
                </a:lnTo>
                <a:moveTo>
                  <a:pt x="0" y="1590"/>
                </a:moveTo>
                <a:lnTo>
                  <a:pt x="0" y="1821"/>
                </a:lnTo>
                <a:lnTo>
                  <a:pt x="238" y="1892"/>
                </a:lnTo>
                <a:lnTo>
                  <a:pt x="238" y="1661"/>
                </a:lnTo>
                <a:lnTo>
                  <a:pt x="0" y="1590"/>
                </a:lnTo>
                <a:moveTo>
                  <a:pt x="0" y="831"/>
                </a:moveTo>
                <a:lnTo>
                  <a:pt x="0" y="1064"/>
                </a:lnTo>
                <a:lnTo>
                  <a:pt x="238" y="1134"/>
                </a:lnTo>
                <a:lnTo>
                  <a:pt x="238" y="902"/>
                </a:lnTo>
                <a:lnTo>
                  <a:pt x="0" y="831"/>
                </a:lnTo>
                <a:moveTo>
                  <a:pt x="238" y="0"/>
                </a:moveTo>
                <a:lnTo>
                  <a:pt x="0" y="71"/>
                </a:lnTo>
                <a:lnTo>
                  <a:pt x="0" y="305"/>
                </a:lnTo>
                <a:lnTo>
                  <a:pt x="238" y="375"/>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41" name="Freeform 125"/>
          <p:cNvSpPr/>
          <p:nvPr/>
        </p:nvSpPr>
        <p:spPr bwMode="auto">
          <a:xfrm>
            <a:off x="4158398" y="1263680"/>
            <a:ext cx="1043668" cy="853188"/>
          </a:xfrm>
          <a:custGeom>
            <a:avLst/>
            <a:gdLst>
              <a:gd name="T0" fmla="*/ 0 w 789"/>
              <a:gd name="T1" fmla="*/ 527 h 645"/>
              <a:gd name="T2" fmla="*/ 394 w 789"/>
              <a:gd name="T3" fmla="*/ 645 h 645"/>
              <a:gd name="T4" fmla="*/ 789 w 789"/>
              <a:gd name="T5" fmla="*/ 527 h 645"/>
              <a:gd name="T6" fmla="*/ 789 w 789"/>
              <a:gd name="T7" fmla="*/ 0 h 645"/>
              <a:gd name="T8" fmla="*/ 394 w 789"/>
              <a:gd name="T9" fmla="*/ 118 h 645"/>
              <a:gd name="T10" fmla="*/ 0 w 789"/>
              <a:gd name="T11" fmla="*/ 0 h 645"/>
              <a:gd name="T12" fmla="*/ 0 w 789"/>
              <a:gd name="T13" fmla="*/ 527 h 645"/>
            </a:gdLst>
            <a:ahLst/>
            <a:cxnLst>
              <a:cxn ang="0">
                <a:pos x="T0" y="T1"/>
              </a:cxn>
              <a:cxn ang="0">
                <a:pos x="T2" y="T3"/>
              </a:cxn>
              <a:cxn ang="0">
                <a:pos x="T4" y="T5"/>
              </a:cxn>
              <a:cxn ang="0">
                <a:pos x="T6" y="T7"/>
              </a:cxn>
              <a:cxn ang="0">
                <a:pos x="T8" y="T9"/>
              </a:cxn>
              <a:cxn ang="0">
                <a:pos x="T10" y="T11"/>
              </a:cxn>
              <a:cxn ang="0">
                <a:pos x="T12" y="T13"/>
              </a:cxn>
            </a:cxnLst>
            <a:rect l="0" t="0" r="r" b="b"/>
            <a:pathLst>
              <a:path w="789" h="645">
                <a:moveTo>
                  <a:pt x="0" y="527"/>
                </a:moveTo>
                <a:lnTo>
                  <a:pt x="394" y="645"/>
                </a:lnTo>
                <a:lnTo>
                  <a:pt x="789" y="527"/>
                </a:lnTo>
                <a:lnTo>
                  <a:pt x="789" y="0"/>
                </a:lnTo>
                <a:lnTo>
                  <a:pt x="394" y="118"/>
                </a:lnTo>
                <a:lnTo>
                  <a:pt x="0" y="0"/>
                </a:lnTo>
                <a:lnTo>
                  <a:pt x="0" y="5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42" name="Freeform 127"/>
          <p:cNvSpPr/>
          <p:nvPr/>
        </p:nvSpPr>
        <p:spPr bwMode="auto">
          <a:xfrm>
            <a:off x="4158398" y="1263680"/>
            <a:ext cx="521172" cy="853188"/>
          </a:xfrm>
          <a:custGeom>
            <a:avLst/>
            <a:gdLst>
              <a:gd name="T0" fmla="*/ 0 w 394"/>
              <a:gd name="T1" fmla="*/ 0 h 645"/>
              <a:gd name="T2" fmla="*/ 0 w 394"/>
              <a:gd name="T3" fmla="*/ 527 h 645"/>
              <a:gd name="T4" fmla="*/ 394 w 394"/>
              <a:gd name="T5" fmla="*/ 645 h 645"/>
              <a:gd name="T6" fmla="*/ 394 w 394"/>
              <a:gd name="T7" fmla="*/ 118 h 645"/>
              <a:gd name="T8" fmla="*/ 156 w 394"/>
              <a:gd name="T9" fmla="*/ 48 h 645"/>
              <a:gd name="T10" fmla="*/ 0 w 394"/>
              <a:gd name="T11" fmla="*/ 0 h 645"/>
            </a:gdLst>
            <a:ahLst/>
            <a:cxnLst>
              <a:cxn ang="0">
                <a:pos x="T0" y="T1"/>
              </a:cxn>
              <a:cxn ang="0">
                <a:pos x="T2" y="T3"/>
              </a:cxn>
              <a:cxn ang="0">
                <a:pos x="T4" y="T5"/>
              </a:cxn>
              <a:cxn ang="0">
                <a:pos x="T6" y="T7"/>
              </a:cxn>
              <a:cxn ang="0">
                <a:pos x="T8" y="T9"/>
              </a:cxn>
              <a:cxn ang="0">
                <a:pos x="T10" y="T11"/>
              </a:cxn>
            </a:cxnLst>
            <a:rect l="0" t="0" r="r" b="b"/>
            <a:pathLst>
              <a:path w="394" h="645">
                <a:moveTo>
                  <a:pt x="0" y="0"/>
                </a:moveTo>
                <a:lnTo>
                  <a:pt x="0" y="527"/>
                </a:lnTo>
                <a:lnTo>
                  <a:pt x="394" y="645"/>
                </a:lnTo>
                <a:lnTo>
                  <a:pt x="394" y="118"/>
                </a:lnTo>
                <a:lnTo>
                  <a:pt x="156"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43" name="Freeform 129"/>
          <p:cNvSpPr/>
          <p:nvPr/>
        </p:nvSpPr>
        <p:spPr bwMode="auto">
          <a:xfrm>
            <a:off x="4158398" y="2268988"/>
            <a:ext cx="1043668" cy="851866"/>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44" name="Freeform 131"/>
          <p:cNvSpPr/>
          <p:nvPr/>
        </p:nvSpPr>
        <p:spPr bwMode="auto">
          <a:xfrm>
            <a:off x="4158398" y="2268988"/>
            <a:ext cx="521172" cy="851866"/>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45" name="Freeform 133"/>
          <p:cNvSpPr/>
          <p:nvPr/>
        </p:nvSpPr>
        <p:spPr bwMode="auto">
          <a:xfrm>
            <a:off x="4158398" y="3272975"/>
            <a:ext cx="1043668" cy="850543"/>
          </a:xfrm>
          <a:custGeom>
            <a:avLst/>
            <a:gdLst>
              <a:gd name="T0" fmla="*/ 0 w 789"/>
              <a:gd name="T1" fmla="*/ 527 h 643"/>
              <a:gd name="T2" fmla="*/ 394 w 789"/>
              <a:gd name="T3" fmla="*/ 643 h 643"/>
              <a:gd name="T4" fmla="*/ 789 w 789"/>
              <a:gd name="T5" fmla="*/ 527 h 643"/>
              <a:gd name="T6" fmla="*/ 789 w 789"/>
              <a:gd name="T7" fmla="*/ 0 h 643"/>
              <a:gd name="T8" fmla="*/ 394 w 789"/>
              <a:gd name="T9" fmla="*/ 116 h 643"/>
              <a:gd name="T10" fmla="*/ 0 w 789"/>
              <a:gd name="T11" fmla="*/ 0 h 643"/>
              <a:gd name="T12" fmla="*/ 0 w 789"/>
              <a:gd name="T13" fmla="*/ 527 h 643"/>
            </a:gdLst>
            <a:ahLst/>
            <a:cxnLst>
              <a:cxn ang="0">
                <a:pos x="T0" y="T1"/>
              </a:cxn>
              <a:cxn ang="0">
                <a:pos x="T2" y="T3"/>
              </a:cxn>
              <a:cxn ang="0">
                <a:pos x="T4" y="T5"/>
              </a:cxn>
              <a:cxn ang="0">
                <a:pos x="T6" y="T7"/>
              </a:cxn>
              <a:cxn ang="0">
                <a:pos x="T8" y="T9"/>
              </a:cxn>
              <a:cxn ang="0">
                <a:pos x="T10" y="T11"/>
              </a:cxn>
              <a:cxn ang="0">
                <a:pos x="T12" y="T13"/>
              </a:cxn>
            </a:cxnLst>
            <a:rect l="0" t="0" r="r" b="b"/>
            <a:pathLst>
              <a:path w="789" h="643">
                <a:moveTo>
                  <a:pt x="0" y="527"/>
                </a:moveTo>
                <a:lnTo>
                  <a:pt x="394" y="643"/>
                </a:lnTo>
                <a:lnTo>
                  <a:pt x="789" y="527"/>
                </a:lnTo>
                <a:lnTo>
                  <a:pt x="789" y="0"/>
                </a:lnTo>
                <a:lnTo>
                  <a:pt x="394" y="116"/>
                </a:lnTo>
                <a:lnTo>
                  <a:pt x="0" y="0"/>
                </a:lnTo>
                <a:lnTo>
                  <a:pt x="0" y="5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46" name="Freeform 135"/>
          <p:cNvSpPr/>
          <p:nvPr/>
        </p:nvSpPr>
        <p:spPr bwMode="auto">
          <a:xfrm>
            <a:off x="4158398" y="3272975"/>
            <a:ext cx="521172" cy="850543"/>
          </a:xfrm>
          <a:custGeom>
            <a:avLst/>
            <a:gdLst>
              <a:gd name="T0" fmla="*/ 0 w 394"/>
              <a:gd name="T1" fmla="*/ 0 h 643"/>
              <a:gd name="T2" fmla="*/ 0 w 394"/>
              <a:gd name="T3" fmla="*/ 527 h 643"/>
              <a:gd name="T4" fmla="*/ 394 w 394"/>
              <a:gd name="T5" fmla="*/ 643 h 643"/>
              <a:gd name="T6" fmla="*/ 394 w 394"/>
              <a:gd name="T7" fmla="*/ 116 h 643"/>
              <a:gd name="T8" fmla="*/ 156 w 394"/>
              <a:gd name="T9" fmla="*/ 45 h 643"/>
              <a:gd name="T10" fmla="*/ 0 w 394"/>
              <a:gd name="T11" fmla="*/ 0 h 643"/>
            </a:gdLst>
            <a:ahLst/>
            <a:cxnLst>
              <a:cxn ang="0">
                <a:pos x="T0" y="T1"/>
              </a:cxn>
              <a:cxn ang="0">
                <a:pos x="T2" y="T3"/>
              </a:cxn>
              <a:cxn ang="0">
                <a:pos x="T4" y="T5"/>
              </a:cxn>
              <a:cxn ang="0">
                <a:pos x="T6" y="T7"/>
              </a:cxn>
              <a:cxn ang="0">
                <a:pos x="T8" y="T9"/>
              </a:cxn>
              <a:cxn ang="0">
                <a:pos x="T10" y="T11"/>
              </a:cxn>
            </a:cxnLst>
            <a:rect l="0" t="0" r="r" b="b"/>
            <a:pathLst>
              <a:path w="394" h="643">
                <a:moveTo>
                  <a:pt x="0" y="0"/>
                </a:moveTo>
                <a:lnTo>
                  <a:pt x="0" y="527"/>
                </a:lnTo>
                <a:lnTo>
                  <a:pt x="394" y="643"/>
                </a:lnTo>
                <a:lnTo>
                  <a:pt x="394" y="116"/>
                </a:lnTo>
                <a:lnTo>
                  <a:pt x="156" y="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47" name="Freeform 137"/>
          <p:cNvSpPr/>
          <p:nvPr/>
        </p:nvSpPr>
        <p:spPr bwMode="auto">
          <a:xfrm>
            <a:off x="4158398" y="4275635"/>
            <a:ext cx="1043668" cy="851866"/>
          </a:xfrm>
          <a:custGeom>
            <a:avLst/>
            <a:gdLst>
              <a:gd name="T0" fmla="*/ 0 w 789"/>
              <a:gd name="T1" fmla="*/ 528 h 644"/>
              <a:gd name="T2" fmla="*/ 394 w 789"/>
              <a:gd name="T3" fmla="*/ 644 h 644"/>
              <a:gd name="T4" fmla="*/ 789 w 789"/>
              <a:gd name="T5" fmla="*/ 528 h 644"/>
              <a:gd name="T6" fmla="*/ 789 w 789"/>
              <a:gd name="T7" fmla="*/ 0 h 644"/>
              <a:gd name="T8" fmla="*/ 394 w 789"/>
              <a:gd name="T9" fmla="*/ 117 h 644"/>
              <a:gd name="T10" fmla="*/ 0 w 789"/>
              <a:gd name="T11" fmla="*/ 0 h 644"/>
              <a:gd name="T12" fmla="*/ 0 w 789"/>
              <a:gd name="T13" fmla="*/ 528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8"/>
                </a:moveTo>
                <a:lnTo>
                  <a:pt x="394" y="644"/>
                </a:lnTo>
                <a:lnTo>
                  <a:pt x="789" y="528"/>
                </a:lnTo>
                <a:lnTo>
                  <a:pt x="789" y="0"/>
                </a:lnTo>
                <a:lnTo>
                  <a:pt x="394" y="117"/>
                </a:lnTo>
                <a:lnTo>
                  <a:pt x="0" y="0"/>
                </a:lnTo>
                <a:lnTo>
                  <a:pt x="0" y="5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48" name="Freeform 139"/>
          <p:cNvSpPr/>
          <p:nvPr/>
        </p:nvSpPr>
        <p:spPr bwMode="auto">
          <a:xfrm>
            <a:off x="4158398" y="4275635"/>
            <a:ext cx="521172" cy="851866"/>
          </a:xfrm>
          <a:custGeom>
            <a:avLst/>
            <a:gdLst>
              <a:gd name="T0" fmla="*/ 0 w 394"/>
              <a:gd name="T1" fmla="*/ 0 h 644"/>
              <a:gd name="T2" fmla="*/ 0 w 394"/>
              <a:gd name="T3" fmla="*/ 528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8"/>
                </a:lnTo>
                <a:lnTo>
                  <a:pt x="394" y="644"/>
                </a:lnTo>
                <a:lnTo>
                  <a:pt x="394" y="117"/>
                </a:lnTo>
                <a:lnTo>
                  <a:pt x="156"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49" name="Freeform 141"/>
          <p:cNvSpPr/>
          <p:nvPr/>
        </p:nvSpPr>
        <p:spPr bwMode="auto">
          <a:xfrm>
            <a:off x="4158398" y="5279619"/>
            <a:ext cx="1043668" cy="851866"/>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150" name="Freeform 143"/>
          <p:cNvSpPr/>
          <p:nvPr/>
        </p:nvSpPr>
        <p:spPr bwMode="auto">
          <a:xfrm>
            <a:off x="4158398" y="5279619"/>
            <a:ext cx="521172" cy="851866"/>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grpSp>
        <p:nvGrpSpPr>
          <p:cNvPr id="151" name="Group 183"/>
          <p:cNvGrpSpPr/>
          <p:nvPr/>
        </p:nvGrpSpPr>
        <p:grpSpPr>
          <a:xfrm>
            <a:off x="508002" y="1138555"/>
            <a:ext cx="2028676" cy="717420"/>
            <a:chOff x="3146425" y="525463"/>
            <a:chExt cx="1752600" cy="688975"/>
          </a:xfrm>
        </p:grpSpPr>
        <p:sp>
          <p:nvSpPr>
            <p:cNvPr id="152" name="Freeform 147"/>
            <p:cNvSpPr/>
            <p:nvPr/>
          </p:nvSpPr>
          <p:spPr bwMode="auto">
            <a:xfrm>
              <a:off x="3146425" y="5254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close/>
                </a:path>
              </a:pathLst>
            </a:custGeom>
            <a:solidFill>
              <a:sysClr val="window" lastClr="FFFFFF">
                <a:lumMod val="95000"/>
              </a:sysClr>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dirty="0">
                  <a:ln>
                    <a:noFill/>
                  </a:ln>
                  <a:solidFill>
                    <a:srgbClr val="B78EF9"/>
                  </a:solidFill>
                  <a:effectLst/>
                  <a:uLnTx/>
                  <a:uFillTx/>
                  <a:latin typeface="等线" panose="02010600030101010101" charset="-122"/>
                </a:rPr>
                <a:t>Option 01</a:t>
              </a:r>
            </a:p>
          </p:txBody>
        </p:sp>
        <p:sp>
          <p:nvSpPr>
            <p:cNvPr id="153" name="Freeform 148"/>
            <p:cNvSpPr/>
            <p:nvPr/>
          </p:nvSpPr>
          <p:spPr bwMode="auto">
            <a:xfrm>
              <a:off x="3146425" y="5254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sp>
          <p:nvSpPr>
            <p:cNvPr id="154" name="Rectangle 149"/>
            <p:cNvSpPr>
              <a:spLocks noChangeArrowheads="1"/>
            </p:cNvSpPr>
            <p:nvPr/>
          </p:nvSpPr>
          <p:spPr bwMode="auto">
            <a:xfrm>
              <a:off x="3146425" y="525463"/>
              <a:ext cx="68263" cy="688975"/>
            </a:xfrm>
            <a:prstGeom prst="rect">
              <a:avLst/>
            </a:prstGeom>
            <a:solidFill>
              <a:srgbClr val="B78EF9"/>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sp>
          <p:nvSpPr>
            <p:cNvPr id="155" name="Rectangle 151"/>
            <p:cNvSpPr>
              <a:spLocks noChangeArrowheads="1"/>
            </p:cNvSpPr>
            <p:nvPr/>
          </p:nvSpPr>
          <p:spPr bwMode="auto">
            <a:xfrm>
              <a:off x="3214688" y="52546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56" name="Group 184"/>
          <p:cNvGrpSpPr/>
          <p:nvPr/>
        </p:nvGrpSpPr>
        <p:grpSpPr>
          <a:xfrm>
            <a:off x="508002" y="2149805"/>
            <a:ext cx="2028676" cy="717420"/>
            <a:chOff x="3146425" y="1731963"/>
            <a:chExt cx="1752600" cy="688975"/>
          </a:xfrm>
        </p:grpSpPr>
        <p:sp>
          <p:nvSpPr>
            <p:cNvPr id="157" name="Freeform 155"/>
            <p:cNvSpPr/>
            <p:nvPr/>
          </p:nvSpPr>
          <p:spPr bwMode="auto">
            <a:xfrm>
              <a:off x="3146425" y="17319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4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4"/>
                  </a:lnTo>
                  <a:lnTo>
                    <a:pt x="1104" y="310"/>
                  </a:lnTo>
                  <a:lnTo>
                    <a:pt x="1042" y="256"/>
                  </a:lnTo>
                  <a:lnTo>
                    <a:pt x="1042" y="0"/>
                  </a:lnTo>
                  <a:close/>
                </a:path>
              </a:pathLst>
            </a:custGeom>
            <a:solidFill>
              <a:sysClr val="window" lastClr="FFFFFF">
                <a:lumMod val="95000"/>
              </a:sysClr>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dirty="0">
                  <a:ln>
                    <a:noFill/>
                  </a:ln>
                  <a:solidFill>
                    <a:srgbClr val="3BD8F4"/>
                  </a:solidFill>
                  <a:effectLst/>
                  <a:uLnTx/>
                  <a:uFillTx/>
                  <a:latin typeface="等线" panose="02010600030101010101" charset="-122"/>
                </a:rPr>
                <a:t>Option 02</a:t>
              </a:r>
            </a:p>
          </p:txBody>
        </p:sp>
        <p:sp>
          <p:nvSpPr>
            <p:cNvPr id="158" name="Freeform 156"/>
            <p:cNvSpPr/>
            <p:nvPr/>
          </p:nvSpPr>
          <p:spPr bwMode="auto">
            <a:xfrm>
              <a:off x="3146425" y="17319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4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4"/>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sp>
          <p:nvSpPr>
            <p:cNvPr id="159" name="Rectangle 157"/>
            <p:cNvSpPr>
              <a:spLocks noChangeArrowheads="1"/>
            </p:cNvSpPr>
            <p:nvPr/>
          </p:nvSpPr>
          <p:spPr bwMode="auto">
            <a:xfrm>
              <a:off x="3146425" y="1731963"/>
              <a:ext cx="68263" cy="688975"/>
            </a:xfrm>
            <a:prstGeom prst="rect">
              <a:avLst/>
            </a:prstGeom>
            <a:solidFill>
              <a:srgbClr val="3BD8F4"/>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sp>
          <p:nvSpPr>
            <p:cNvPr id="160" name="Rectangle 159"/>
            <p:cNvSpPr>
              <a:spLocks noChangeArrowheads="1"/>
            </p:cNvSpPr>
            <p:nvPr/>
          </p:nvSpPr>
          <p:spPr bwMode="auto">
            <a:xfrm>
              <a:off x="3214688" y="1731963"/>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61" name="Group 185"/>
          <p:cNvGrpSpPr/>
          <p:nvPr/>
        </p:nvGrpSpPr>
        <p:grpSpPr>
          <a:xfrm>
            <a:off x="508002" y="3161055"/>
            <a:ext cx="2028676" cy="717420"/>
            <a:chOff x="3146425" y="2936875"/>
            <a:chExt cx="1752600" cy="688975"/>
          </a:xfrm>
        </p:grpSpPr>
        <p:sp>
          <p:nvSpPr>
            <p:cNvPr id="162" name="Freeform 163"/>
            <p:cNvSpPr/>
            <p:nvPr/>
          </p:nvSpPr>
          <p:spPr bwMode="auto">
            <a:xfrm>
              <a:off x="3146425" y="2936875"/>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ysClr val="window" lastClr="FFFFFF">
                <a:lumMod val="95000"/>
              </a:sysClr>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dirty="0">
                  <a:ln>
                    <a:noFill/>
                  </a:ln>
                  <a:solidFill>
                    <a:srgbClr val="B78EF9"/>
                  </a:solidFill>
                  <a:effectLst/>
                  <a:uLnTx/>
                  <a:uFillTx/>
                  <a:latin typeface="等线" panose="02010600030101010101" charset="-122"/>
                </a:rPr>
                <a:t>Option 03</a:t>
              </a:r>
            </a:p>
          </p:txBody>
        </p:sp>
        <p:sp>
          <p:nvSpPr>
            <p:cNvPr id="163" name="Freeform 164"/>
            <p:cNvSpPr/>
            <p:nvPr/>
          </p:nvSpPr>
          <p:spPr bwMode="auto">
            <a:xfrm>
              <a:off x="3146425" y="2936875"/>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sp>
          <p:nvSpPr>
            <p:cNvPr id="164" name="Rectangle 165"/>
            <p:cNvSpPr>
              <a:spLocks noChangeArrowheads="1"/>
            </p:cNvSpPr>
            <p:nvPr/>
          </p:nvSpPr>
          <p:spPr bwMode="auto">
            <a:xfrm>
              <a:off x="3146425" y="2936875"/>
              <a:ext cx="68263" cy="688975"/>
            </a:xfrm>
            <a:prstGeom prst="rect">
              <a:avLst/>
            </a:prstGeom>
            <a:solidFill>
              <a:srgbClr val="B78EF9"/>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sp>
          <p:nvSpPr>
            <p:cNvPr id="165" name="Rectangle 167"/>
            <p:cNvSpPr>
              <a:spLocks noChangeArrowheads="1"/>
            </p:cNvSpPr>
            <p:nvPr/>
          </p:nvSpPr>
          <p:spPr bwMode="auto">
            <a:xfrm>
              <a:off x="3214688" y="2936875"/>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66" name="Group 186"/>
          <p:cNvGrpSpPr/>
          <p:nvPr/>
        </p:nvGrpSpPr>
        <p:grpSpPr>
          <a:xfrm>
            <a:off x="508002" y="4172305"/>
            <a:ext cx="2028676" cy="720724"/>
            <a:chOff x="3146425" y="4138613"/>
            <a:chExt cx="1752600" cy="692150"/>
          </a:xfrm>
        </p:grpSpPr>
        <p:sp>
          <p:nvSpPr>
            <p:cNvPr id="167" name="Freeform 171"/>
            <p:cNvSpPr/>
            <p:nvPr/>
          </p:nvSpPr>
          <p:spPr bwMode="auto">
            <a:xfrm>
              <a:off x="3146425" y="4138613"/>
              <a:ext cx="1752600"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close/>
                </a:path>
              </a:pathLst>
            </a:custGeom>
            <a:solidFill>
              <a:sysClr val="window" lastClr="FFFFFF">
                <a:lumMod val="95000"/>
              </a:sysClr>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dirty="0">
                  <a:ln>
                    <a:noFill/>
                  </a:ln>
                  <a:solidFill>
                    <a:srgbClr val="3BD8F4"/>
                  </a:solidFill>
                  <a:effectLst/>
                  <a:uLnTx/>
                  <a:uFillTx/>
                  <a:latin typeface="等线" panose="02010600030101010101" charset="-122"/>
                </a:rPr>
                <a:t>Option 04</a:t>
              </a:r>
            </a:p>
          </p:txBody>
        </p:sp>
        <p:sp>
          <p:nvSpPr>
            <p:cNvPr id="168" name="Freeform 172"/>
            <p:cNvSpPr/>
            <p:nvPr/>
          </p:nvSpPr>
          <p:spPr bwMode="auto">
            <a:xfrm>
              <a:off x="3146425" y="4138613"/>
              <a:ext cx="1752600"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sp>
          <p:nvSpPr>
            <p:cNvPr id="169" name="Rectangle 173"/>
            <p:cNvSpPr>
              <a:spLocks noChangeArrowheads="1"/>
            </p:cNvSpPr>
            <p:nvPr/>
          </p:nvSpPr>
          <p:spPr bwMode="auto">
            <a:xfrm>
              <a:off x="3146425" y="4138613"/>
              <a:ext cx="68263" cy="692150"/>
            </a:xfrm>
            <a:prstGeom prst="rect">
              <a:avLst/>
            </a:prstGeom>
            <a:solidFill>
              <a:srgbClr val="3BD8F4"/>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sp>
          <p:nvSpPr>
            <p:cNvPr id="170" name="Rectangle 175"/>
            <p:cNvSpPr>
              <a:spLocks noChangeArrowheads="1"/>
            </p:cNvSpPr>
            <p:nvPr/>
          </p:nvSpPr>
          <p:spPr bwMode="auto">
            <a:xfrm>
              <a:off x="3214688" y="413861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grpSp>
      <p:grpSp>
        <p:nvGrpSpPr>
          <p:cNvPr id="171" name="Group 187"/>
          <p:cNvGrpSpPr/>
          <p:nvPr/>
        </p:nvGrpSpPr>
        <p:grpSpPr>
          <a:xfrm>
            <a:off x="508002" y="5186859"/>
            <a:ext cx="2028676" cy="717420"/>
            <a:chOff x="3146425" y="5345113"/>
            <a:chExt cx="1752600" cy="688975"/>
          </a:xfrm>
        </p:grpSpPr>
        <p:sp>
          <p:nvSpPr>
            <p:cNvPr id="172" name="Freeform 179"/>
            <p:cNvSpPr/>
            <p:nvPr/>
          </p:nvSpPr>
          <p:spPr bwMode="auto">
            <a:xfrm>
              <a:off x="3146425" y="534511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ysClr val="window" lastClr="FFFFFF">
                <a:lumMod val="95000"/>
              </a:sysClr>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dirty="0">
                  <a:ln>
                    <a:noFill/>
                  </a:ln>
                  <a:solidFill>
                    <a:srgbClr val="B78EF9"/>
                  </a:solidFill>
                  <a:effectLst/>
                  <a:uLnTx/>
                  <a:uFillTx/>
                  <a:latin typeface="等线" panose="02010600030101010101" charset="-122"/>
                </a:rPr>
                <a:t>Option 05</a:t>
              </a:r>
            </a:p>
          </p:txBody>
        </p:sp>
        <p:sp>
          <p:nvSpPr>
            <p:cNvPr id="173" name="Freeform 180"/>
            <p:cNvSpPr/>
            <p:nvPr/>
          </p:nvSpPr>
          <p:spPr bwMode="auto">
            <a:xfrm>
              <a:off x="3146425" y="534511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sp>
          <p:nvSpPr>
            <p:cNvPr id="174" name="Rectangle 181"/>
            <p:cNvSpPr>
              <a:spLocks noChangeArrowheads="1"/>
            </p:cNvSpPr>
            <p:nvPr/>
          </p:nvSpPr>
          <p:spPr bwMode="auto">
            <a:xfrm>
              <a:off x="3146425" y="5345113"/>
              <a:ext cx="68263" cy="688975"/>
            </a:xfrm>
            <a:prstGeom prst="rect">
              <a:avLst/>
            </a:prstGeom>
            <a:solidFill>
              <a:srgbClr val="B78EF9"/>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sp>
          <p:nvSpPr>
            <p:cNvPr id="175" name="Rectangle 183"/>
            <p:cNvSpPr>
              <a:spLocks noChangeArrowheads="1"/>
            </p:cNvSpPr>
            <p:nvPr/>
          </p:nvSpPr>
          <p:spPr bwMode="auto">
            <a:xfrm>
              <a:off x="3214688" y="5345113"/>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等线" panose="02010600030101010101" charset="-122"/>
              </a:endParaRPr>
            </a:p>
          </p:txBody>
        </p:sp>
      </p:grpSp>
      <p:cxnSp>
        <p:nvCxnSpPr>
          <p:cNvPr id="176" name="Straight Connector 10"/>
          <p:cNvCxnSpPr/>
          <p:nvPr/>
        </p:nvCxnSpPr>
        <p:spPr>
          <a:xfrm>
            <a:off x="2694270" y="1690274"/>
            <a:ext cx="1304925" cy="0"/>
          </a:xfrm>
          <a:prstGeom prst="line">
            <a:avLst/>
          </a:prstGeom>
          <a:noFill/>
          <a:ln w="19050" cap="flat" cmpd="sng" algn="ctr">
            <a:solidFill>
              <a:sysClr val="window" lastClr="FFFFFF">
                <a:lumMod val="65000"/>
              </a:sysClr>
            </a:solidFill>
            <a:prstDash val="solid"/>
            <a:miter lim="800000"/>
            <a:headEnd type="oval" w="med" len="med"/>
            <a:tailEnd type="oval" w="med" len="med"/>
          </a:ln>
          <a:effectLst/>
        </p:spPr>
      </p:cxnSp>
      <p:cxnSp>
        <p:nvCxnSpPr>
          <p:cNvPr id="177" name="Straight Connector 88"/>
          <p:cNvCxnSpPr/>
          <p:nvPr/>
        </p:nvCxnSpPr>
        <p:spPr>
          <a:xfrm>
            <a:off x="2694270" y="2661170"/>
            <a:ext cx="1304925" cy="0"/>
          </a:xfrm>
          <a:prstGeom prst="line">
            <a:avLst/>
          </a:prstGeom>
          <a:noFill/>
          <a:ln w="19050" cap="flat" cmpd="sng" algn="ctr">
            <a:solidFill>
              <a:sysClr val="window" lastClr="FFFFFF">
                <a:lumMod val="65000"/>
              </a:sysClr>
            </a:solidFill>
            <a:prstDash val="solid"/>
            <a:miter lim="800000"/>
            <a:headEnd type="oval" w="med" len="med"/>
            <a:tailEnd type="oval" w="med" len="med"/>
          </a:ln>
          <a:effectLst/>
        </p:spPr>
      </p:cxnSp>
      <p:cxnSp>
        <p:nvCxnSpPr>
          <p:cNvPr id="178" name="Straight Connector 89"/>
          <p:cNvCxnSpPr/>
          <p:nvPr/>
        </p:nvCxnSpPr>
        <p:spPr>
          <a:xfrm>
            <a:off x="2694270" y="3667159"/>
            <a:ext cx="1304925" cy="0"/>
          </a:xfrm>
          <a:prstGeom prst="line">
            <a:avLst/>
          </a:prstGeom>
          <a:noFill/>
          <a:ln w="19050" cap="flat" cmpd="sng" algn="ctr">
            <a:solidFill>
              <a:sysClr val="window" lastClr="FFFFFF">
                <a:lumMod val="65000"/>
              </a:sysClr>
            </a:solidFill>
            <a:prstDash val="solid"/>
            <a:miter lim="800000"/>
            <a:headEnd type="oval" w="med" len="med"/>
            <a:tailEnd type="oval" w="med" len="med"/>
          </a:ln>
          <a:effectLst/>
        </p:spPr>
      </p:cxnSp>
      <p:cxnSp>
        <p:nvCxnSpPr>
          <p:cNvPr id="179" name="Straight Connector 90"/>
          <p:cNvCxnSpPr/>
          <p:nvPr/>
        </p:nvCxnSpPr>
        <p:spPr>
          <a:xfrm>
            <a:off x="2694270" y="4701568"/>
            <a:ext cx="1304925" cy="0"/>
          </a:xfrm>
          <a:prstGeom prst="line">
            <a:avLst/>
          </a:prstGeom>
          <a:noFill/>
          <a:ln w="19050" cap="flat" cmpd="sng" algn="ctr">
            <a:solidFill>
              <a:sysClr val="window" lastClr="FFFFFF">
                <a:lumMod val="65000"/>
              </a:sysClr>
            </a:solidFill>
            <a:prstDash val="solid"/>
            <a:miter lim="800000"/>
            <a:headEnd type="oval" w="med" len="med"/>
            <a:tailEnd type="oval" w="med" len="med"/>
          </a:ln>
          <a:effectLst/>
        </p:spPr>
      </p:cxnSp>
      <p:cxnSp>
        <p:nvCxnSpPr>
          <p:cNvPr id="180" name="Straight Connector 91"/>
          <p:cNvCxnSpPr/>
          <p:nvPr/>
        </p:nvCxnSpPr>
        <p:spPr>
          <a:xfrm>
            <a:off x="2694270" y="5705552"/>
            <a:ext cx="1304925" cy="0"/>
          </a:xfrm>
          <a:prstGeom prst="line">
            <a:avLst/>
          </a:prstGeom>
          <a:noFill/>
          <a:ln w="19050" cap="flat" cmpd="sng" algn="ctr">
            <a:solidFill>
              <a:sysClr val="window" lastClr="FFFFFF">
                <a:lumMod val="65000"/>
              </a:sysClr>
            </a:solidFill>
            <a:prstDash val="solid"/>
            <a:miter lim="800000"/>
            <a:headEnd type="oval" w="med" len="med"/>
            <a:tailEnd type="oval" w="med" len="med"/>
          </a:ln>
          <a:effectLst/>
        </p:spPr>
      </p:cxnSp>
      <p:grpSp>
        <p:nvGrpSpPr>
          <p:cNvPr id="181" name="Group 12"/>
          <p:cNvGrpSpPr/>
          <p:nvPr/>
        </p:nvGrpSpPr>
        <p:grpSpPr>
          <a:xfrm>
            <a:off x="3998796" y="1263680"/>
            <a:ext cx="1203269" cy="853188"/>
            <a:chOff x="3998796" y="1758980"/>
            <a:chExt cx="1203269" cy="853188"/>
          </a:xfrm>
        </p:grpSpPr>
        <p:grpSp>
          <p:nvGrpSpPr>
            <p:cNvPr id="182" name="Group 195"/>
            <p:cNvGrpSpPr/>
            <p:nvPr/>
          </p:nvGrpSpPr>
          <p:grpSpPr>
            <a:xfrm>
              <a:off x="4158397" y="1758980"/>
              <a:ext cx="1043668" cy="853188"/>
              <a:chOff x="7127875" y="600075"/>
              <a:chExt cx="1252538" cy="1023937"/>
            </a:xfrm>
          </p:grpSpPr>
          <p:sp>
            <p:nvSpPr>
              <p:cNvPr id="184" name="Freeform 124"/>
              <p:cNvSpPr/>
              <p:nvPr/>
            </p:nvSpPr>
            <p:spPr bwMode="auto">
              <a:xfrm>
                <a:off x="7127875" y="600075"/>
                <a:ext cx="1252538" cy="1023937"/>
              </a:xfrm>
              <a:custGeom>
                <a:avLst/>
                <a:gdLst>
                  <a:gd name="T0" fmla="*/ 0 w 789"/>
                  <a:gd name="T1" fmla="*/ 527 h 645"/>
                  <a:gd name="T2" fmla="*/ 394 w 789"/>
                  <a:gd name="T3" fmla="*/ 645 h 645"/>
                  <a:gd name="T4" fmla="*/ 789 w 789"/>
                  <a:gd name="T5" fmla="*/ 527 h 645"/>
                  <a:gd name="T6" fmla="*/ 789 w 789"/>
                  <a:gd name="T7" fmla="*/ 0 h 645"/>
                  <a:gd name="T8" fmla="*/ 394 w 789"/>
                  <a:gd name="T9" fmla="*/ 118 h 645"/>
                  <a:gd name="T10" fmla="*/ 0 w 789"/>
                  <a:gd name="T11" fmla="*/ 0 h 645"/>
                  <a:gd name="T12" fmla="*/ 0 w 789"/>
                  <a:gd name="T13" fmla="*/ 527 h 645"/>
                </a:gdLst>
                <a:ahLst/>
                <a:cxnLst>
                  <a:cxn ang="0">
                    <a:pos x="T0" y="T1"/>
                  </a:cxn>
                  <a:cxn ang="0">
                    <a:pos x="T2" y="T3"/>
                  </a:cxn>
                  <a:cxn ang="0">
                    <a:pos x="T4" y="T5"/>
                  </a:cxn>
                  <a:cxn ang="0">
                    <a:pos x="T6" y="T7"/>
                  </a:cxn>
                  <a:cxn ang="0">
                    <a:pos x="T8" y="T9"/>
                  </a:cxn>
                  <a:cxn ang="0">
                    <a:pos x="T10" y="T11"/>
                  </a:cxn>
                  <a:cxn ang="0">
                    <a:pos x="T12" y="T13"/>
                  </a:cxn>
                </a:cxnLst>
                <a:rect l="0" t="0" r="r" b="b"/>
                <a:pathLst>
                  <a:path w="789" h="645">
                    <a:moveTo>
                      <a:pt x="0" y="527"/>
                    </a:moveTo>
                    <a:lnTo>
                      <a:pt x="394" y="645"/>
                    </a:lnTo>
                    <a:lnTo>
                      <a:pt x="789" y="527"/>
                    </a:lnTo>
                    <a:lnTo>
                      <a:pt x="789" y="0"/>
                    </a:lnTo>
                    <a:lnTo>
                      <a:pt x="394" y="118"/>
                    </a:lnTo>
                    <a:lnTo>
                      <a:pt x="0" y="0"/>
                    </a:lnTo>
                    <a:lnTo>
                      <a:pt x="0" y="527"/>
                    </a:lnTo>
                    <a:close/>
                  </a:path>
                </a:pathLst>
              </a:custGeom>
              <a:solidFill>
                <a:srgbClr val="B78EF9">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5" name="Freeform 126"/>
              <p:cNvSpPr/>
              <p:nvPr/>
            </p:nvSpPr>
            <p:spPr bwMode="auto">
              <a:xfrm>
                <a:off x="7127875" y="600075"/>
                <a:ext cx="625475" cy="1023937"/>
              </a:xfrm>
              <a:custGeom>
                <a:avLst/>
                <a:gdLst>
                  <a:gd name="T0" fmla="*/ 0 w 394"/>
                  <a:gd name="T1" fmla="*/ 0 h 645"/>
                  <a:gd name="T2" fmla="*/ 0 w 394"/>
                  <a:gd name="T3" fmla="*/ 527 h 645"/>
                  <a:gd name="T4" fmla="*/ 394 w 394"/>
                  <a:gd name="T5" fmla="*/ 645 h 645"/>
                  <a:gd name="T6" fmla="*/ 394 w 394"/>
                  <a:gd name="T7" fmla="*/ 118 h 645"/>
                  <a:gd name="T8" fmla="*/ 156 w 394"/>
                  <a:gd name="T9" fmla="*/ 48 h 645"/>
                  <a:gd name="T10" fmla="*/ 0 w 394"/>
                  <a:gd name="T11" fmla="*/ 0 h 645"/>
                </a:gdLst>
                <a:ahLst/>
                <a:cxnLst>
                  <a:cxn ang="0">
                    <a:pos x="T0" y="T1"/>
                  </a:cxn>
                  <a:cxn ang="0">
                    <a:pos x="T2" y="T3"/>
                  </a:cxn>
                  <a:cxn ang="0">
                    <a:pos x="T4" y="T5"/>
                  </a:cxn>
                  <a:cxn ang="0">
                    <a:pos x="T6" y="T7"/>
                  </a:cxn>
                  <a:cxn ang="0">
                    <a:pos x="T8" y="T9"/>
                  </a:cxn>
                  <a:cxn ang="0">
                    <a:pos x="T10" y="T11"/>
                  </a:cxn>
                </a:cxnLst>
                <a:rect l="0" t="0" r="r" b="b"/>
                <a:pathLst>
                  <a:path w="394" h="645">
                    <a:moveTo>
                      <a:pt x="0" y="0"/>
                    </a:moveTo>
                    <a:lnTo>
                      <a:pt x="0" y="527"/>
                    </a:lnTo>
                    <a:lnTo>
                      <a:pt x="394" y="645"/>
                    </a:lnTo>
                    <a:lnTo>
                      <a:pt x="394" y="118"/>
                    </a:lnTo>
                    <a:lnTo>
                      <a:pt x="156" y="48"/>
                    </a:lnTo>
                    <a:lnTo>
                      <a:pt x="0" y="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83" name="Inhaltsplatzhalter 4"/>
            <p:cNvSpPr txBox="1"/>
            <p:nvPr/>
          </p:nvSpPr>
          <p:spPr>
            <a:xfrm>
              <a:off x="3998796" y="1945713"/>
              <a:ext cx="885242" cy="492443"/>
            </a:xfrm>
            <a:prstGeom prst="rect">
              <a:avLst/>
            </a:prstGeom>
          </p:spPr>
          <p:txBody>
            <a:bodyPr wrap="square" lIns="0" tIns="0" rIns="0" bIns="0" anchor="ctr">
              <a:spAutoFit/>
              <a:scene3d>
                <a:camera prst="isometricOffAxis2Left"/>
                <a:lightRig rig="threePt" dir="t"/>
              </a:scene3d>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en-US" sz="3200" b="1" i="0" u="none" strike="noStrike" kern="1200" cap="none" spc="0" normalizeH="0" baseline="0" noProof="0" dirty="0">
                  <a:ln>
                    <a:noFill/>
                  </a:ln>
                  <a:solidFill>
                    <a:prstClr val="white"/>
                  </a:solidFill>
                  <a:effectLst/>
                  <a:uLnTx/>
                  <a:uFillTx/>
                  <a:latin typeface="等线 Light" panose="02010600030101010101" charset="-122"/>
                  <a:ea typeface="+mn-ea"/>
                  <a:cs typeface="+mn-cs"/>
                </a:rPr>
                <a:t>01</a:t>
              </a:r>
              <a:endParaRPr kumimoji="0" lang="en-US" sz="24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grpSp>
        <p:nvGrpSpPr>
          <p:cNvPr id="186" name="Group 13"/>
          <p:cNvGrpSpPr/>
          <p:nvPr/>
        </p:nvGrpSpPr>
        <p:grpSpPr>
          <a:xfrm>
            <a:off x="3979747" y="2268988"/>
            <a:ext cx="1222319" cy="851866"/>
            <a:chOff x="3979746" y="2764288"/>
            <a:chExt cx="1222319" cy="851866"/>
          </a:xfrm>
        </p:grpSpPr>
        <p:grpSp>
          <p:nvGrpSpPr>
            <p:cNvPr id="187" name="Group 193"/>
            <p:cNvGrpSpPr/>
            <p:nvPr/>
          </p:nvGrpSpPr>
          <p:grpSpPr>
            <a:xfrm>
              <a:off x="4158397" y="2764288"/>
              <a:ext cx="1043668" cy="851866"/>
              <a:chOff x="7127875" y="1806575"/>
              <a:chExt cx="1252538" cy="1022350"/>
            </a:xfrm>
          </p:grpSpPr>
          <p:sp>
            <p:nvSpPr>
              <p:cNvPr id="189" name="Freeform 128"/>
              <p:cNvSpPr/>
              <p:nvPr/>
            </p:nvSpPr>
            <p:spPr bwMode="auto">
              <a:xfrm>
                <a:off x="7127875" y="1806575"/>
                <a:ext cx="1252538" cy="1022350"/>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close/>
                  </a:path>
                </a:pathLst>
              </a:custGeom>
              <a:solidFill>
                <a:srgbClr val="3BD8F4">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0" name="Freeform 130"/>
              <p:cNvSpPr/>
              <p:nvPr/>
            </p:nvSpPr>
            <p:spPr bwMode="auto">
              <a:xfrm>
                <a:off x="7127875" y="1806575"/>
                <a:ext cx="625475" cy="1022350"/>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88" name="Inhaltsplatzhalter 4"/>
            <p:cNvSpPr txBox="1"/>
            <p:nvPr/>
          </p:nvSpPr>
          <p:spPr>
            <a:xfrm>
              <a:off x="3979746" y="2957772"/>
              <a:ext cx="885242" cy="492443"/>
            </a:xfrm>
            <a:prstGeom prst="rect">
              <a:avLst/>
            </a:prstGeom>
          </p:spPr>
          <p:txBody>
            <a:bodyPr wrap="square" lIns="0" tIns="0" rIns="0" bIns="0" anchor="ctr">
              <a:spAutoFit/>
              <a:scene3d>
                <a:camera prst="isometricOffAxis2Left"/>
                <a:lightRig rig="threePt" dir="t"/>
              </a:scene3d>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en-US" sz="3200" b="1" i="0" u="none" strike="noStrike" kern="1200" cap="none" spc="0" normalizeH="0" baseline="0" noProof="0" dirty="0">
                  <a:ln>
                    <a:noFill/>
                  </a:ln>
                  <a:solidFill>
                    <a:prstClr val="white"/>
                  </a:solidFill>
                  <a:effectLst/>
                  <a:uLnTx/>
                  <a:uFillTx/>
                  <a:latin typeface="等线 Light" panose="02010600030101010101" charset="-122"/>
                  <a:ea typeface="+mn-ea"/>
                  <a:cs typeface="+mn-cs"/>
                </a:rPr>
                <a:t>02</a:t>
              </a:r>
              <a:endParaRPr kumimoji="0" lang="en-US" sz="24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grpSp>
        <p:nvGrpSpPr>
          <p:cNvPr id="191" name="Group 14"/>
          <p:cNvGrpSpPr/>
          <p:nvPr/>
        </p:nvGrpSpPr>
        <p:grpSpPr>
          <a:xfrm>
            <a:off x="3979747" y="3272975"/>
            <a:ext cx="1222319" cy="850543"/>
            <a:chOff x="3979746" y="3768273"/>
            <a:chExt cx="1222319" cy="850543"/>
          </a:xfrm>
        </p:grpSpPr>
        <p:grpSp>
          <p:nvGrpSpPr>
            <p:cNvPr id="192" name="Group 192"/>
            <p:cNvGrpSpPr/>
            <p:nvPr/>
          </p:nvGrpSpPr>
          <p:grpSpPr>
            <a:xfrm>
              <a:off x="4158397" y="3768273"/>
              <a:ext cx="1043668" cy="850543"/>
              <a:chOff x="7127875" y="3011488"/>
              <a:chExt cx="1252538" cy="1020762"/>
            </a:xfrm>
          </p:grpSpPr>
          <p:sp>
            <p:nvSpPr>
              <p:cNvPr id="194" name="Freeform 132"/>
              <p:cNvSpPr/>
              <p:nvPr/>
            </p:nvSpPr>
            <p:spPr bwMode="auto">
              <a:xfrm>
                <a:off x="7127875" y="3011488"/>
                <a:ext cx="1252538" cy="1020762"/>
              </a:xfrm>
              <a:custGeom>
                <a:avLst/>
                <a:gdLst>
                  <a:gd name="T0" fmla="*/ 0 w 789"/>
                  <a:gd name="T1" fmla="*/ 527 h 643"/>
                  <a:gd name="T2" fmla="*/ 394 w 789"/>
                  <a:gd name="T3" fmla="*/ 643 h 643"/>
                  <a:gd name="T4" fmla="*/ 789 w 789"/>
                  <a:gd name="T5" fmla="*/ 527 h 643"/>
                  <a:gd name="T6" fmla="*/ 789 w 789"/>
                  <a:gd name="T7" fmla="*/ 0 h 643"/>
                  <a:gd name="T8" fmla="*/ 394 w 789"/>
                  <a:gd name="T9" fmla="*/ 116 h 643"/>
                  <a:gd name="T10" fmla="*/ 0 w 789"/>
                  <a:gd name="T11" fmla="*/ 0 h 643"/>
                  <a:gd name="T12" fmla="*/ 0 w 789"/>
                  <a:gd name="T13" fmla="*/ 527 h 643"/>
                </a:gdLst>
                <a:ahLst/>
                <a:cxnLst>
                  <a:cxn ang="0">
                    <a:pos x="T0" y="T1"/>
                  </a:cxn>
                  <a:cxn ang="0">
                    <a:pos x="T2" y="T3"/>
                  </a:cxn>
                  <a:cxn ang="0">
                    <a:pos x="T4" y="T5"/>
                  </a:cxn>
                  <a:cxn ang="0">
                    <a:pos x="T6" y="T7"/>
                  </a:cxn>
                  <a:cxn ang="0">
                    <a:pos x="T8" y="T9"/>
                  </a:cxn>
                  <a:cxn ang="0">
                    <a:pos x="T10" y="T11"/>
                  </a:cxn>
                  <a:cxn ang="0">
                    <a:pos x="T12" y="T13"/>
                  </a:cxn>
                </a:cxnLst>
                <a:rect l="0" t="0" r="r" b="b"/>
                <a:pathLst>
                  <a:path w="789" h="643">
                    <a:moveTo>
                      <a:pt x="0" y="527"/>
                    </a:moveTo>
                    <a:lnTo>
                      <a:pt x="394" y="643"/>
                    </a:lnTo>
                    <a:lnTo>
                      <a:pt x="789" y="527"/>
                    </a:lnTo>
                    <a:lnTo>
                      <a:pt x="789" y="0"/>
                    </a:lnTo>
                    <a:lnTo>
                      <a:pt x="394" y="116"/>
                    </a:lnTo>
                    <a:lnTo>
                      <a:pt x="0" y="0"/>
                    </a:lnTo>
                    <a:lnTo>
                      <a:pt x="0" y="527"/>
                    </a:lnTo>
                    <a:close/>
                  </a:path>
                </a:pathLst>
              </a:custGeom>
              <a:solidFill>
                <a:srgbClr val="B78EF9">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5" name="Freeform 134"/>
              <p:cNvSpPr/>
              <p:nvPr/>
            </p:nvSpPr>
            <p:spPr bwMode="auto">
              <a:xfrm>
                <a:off x="7127875" y="3011488"/>
                <a:ext cx="625475" cy="1020762"/>
              </a:xfrm>
              <a:custGeom>
                <a:avLst/>
                <a:gdLst>
                  <a:gd name="T0" fmla="*/ 0 w 394"/>
                  <a:gd name="T1" fmla="*/ 0 h 643"/>
                  <a:gd name="T2" fmla="*/ 0 w 394"/>
                  <a:gd name="T3" fmla="*/ 527 h 643"/>
                  <a:gd name="T4" fmla="*/ 394 w 394"/>
                  <a:gd name="T5" fmla="*/ 643 h 643"/>
                  <a:gd name="T6" fmla="*/ 394 w 394"/>
                  <a:gd name="T7" fmla="*/ 116 h 643"/>
                  <a:gd name="T8" fmla="*/ 156 w 394"/>
                  <a:gd name="T9" fmla="*/ 45 h 643"/>
                  <a:gd name="T10" fmla="*/ 0 w 394"/>
                  <a:gd name="T11" fmla="*/ 0 h 643"/>
                </a:gdLst>
                <a:ahLst/>
                <a:cxnLst>
                  <a:cxn ang="0">
                    <a:pos x="T0" y="T1"/>
                  </a:cxn>
                  <a:cxn ang="0">
                    <a:pos x="T2" y="T3"/>
                  </a:cxn>
                  <a:cxn ang="0">
                    <a:pos x="T4" y="T5"/>
                  </a:cxn>
                  <a:cxn ang="0">
                    <a:pos x="T6" y="T7"/>
                  </a:cxn>
                  <a:cxn ang="0">
                    <a:pos x="T8" y="T9"/>
                  </a:cxn>
                  <a:cxn ang="0">
                    <a:pos x="T10" y="T11"/>
                  </a:cxn>
                </a:cxnLst>
                <a:rect l="0" t="0" r="r" b="b"/>
                <a:pathLst>
                  <a:path w="394" h="643">
                    <a:moveTo>
                      <a:pt x="0" y="0"/>
                    </a:moveTo>
                    <a:lnTo>
                      <a:pt x="0" y="527"/>
                    </a:lnTo>
                    <a:lnTo>
                      <a:pt x="394" y="643"/>
                    </a:lnTo>
                    <a:lnTo>
                      <a:pt x="394" y="116"/>
                    </a:lnTo>
                    <a:lnTo>
                      <a:pt x="156" y="45"/>
                    </a:lnTo>
                    <a:lnTo>
                      <a:pt x="0" y="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93" name="Inhaltsplatzhalter 4"/>
            <p:cNvSpPr txBox="1"/>
            <p:nvPr/>
          </p:nvSpPr>
          <p:spPr>
            <a:xfrm>
              <a:off x="3979746" y="3948073"/>
              <a:ext cx="885242" cy="492443"/>
            </a:xfrm>
            <a:prstGeom prst="rect">
              <a:avLst/>
            </a:prstGeom>
          </p:spPr>
          <p:txBody>
            <a:bodyPr wrap="square" lIns="0" tIns="0" rIns="0" bIns="0" anchor="ctr">
              <a:spAutoFit/>
              <a:scene3d>
                <a:camera prst="isometricOffAxis2Left"/>
                <a:lightRig rig="threePt" dir="t"/>
              </a:scene3d>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en-US" sz="3200" b="1" i="0" u="none" strike="noStrike" kern="1200" cap="none" spc="0" normalizeH="0" baseline="0" noProof="0" dirty="0">
                  <a:ln>
                    <a:noFill/>
                  </a:ln>
                  <a:solidFill>
                    <a:prstClr val="white"/>
                  </a:solidFill>
                  <a:effectLst/>
                  <a:uLnTx/>
                  <a:uFillTx/>
                  <a:latin typeface="等线 Light" panose="02010600030101010101" charset="-122"/>
                  <a:ea typeface="+mn-ea"/>
                  <a:cs typeface="+mn-cs"/>
                </a:rPr>
                <a:t>03</a:t>
              </a:r>
              <a:endParaRPr kumimoji="0" lang="en-US" sz="24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grpSp>
        <p:nvGrpSpPr>
          <p:cNvPr id="196" name="Group 15"/>
          <p:cNvGrpSpPr/>
          <p:nvPr/>
        </p:nvGrpSpPr>
        <p:grpSpPr>
          <a:xfrm>
            <a:off x="3979747" y="4275635"/>
            <a:ext cx="1222319" cy="851866"/>
            <a:chOff x="3979746" y="4770935"/>
            <a:chExt cx="1222319" cy="851866"/>
          </a:xfrm>
        </p:grpSpPr>
        <p:grpSp>
          <p:nvGrpSpPr>
            <p:cNvPr id="197" name="Group 191"/>
            <p:cNvGrpSpPr/>
            <p:nvPr/>
          </p:nvGrpSpPr>
          <p:grpSpPr>
            <a:xfrm>
              <a:off x="4158397" y="4770935"/>
              <a:ext cx="1043668" cy="851866"/>
              <a:chOff x="7127875" y="4214813"/>
              <a:chExt cx="1252538" cy="1022350"/>
            </a:xfrm>
          </p:grpSpPr>
          <p:sp>
            <p:nvSpPr>
              <p:cNvPr id="199" name="Freeform 136"/>
              <p:cNvSpPr/>
              <p:nvPr/>
            </p:nvSpPr>
            <p:spPr bwMode="auto">
              <a:xfrm>
                <a:off x="7127875" y="4214813"/>
                <a:ext cx="1252538" cy="1022350"/>
              </a:xfrm>
              <a:custGeom>
                <a:avLst/>
                <a:gdLst>
                  <a:gd name="T0" fmla="*/ 0 w 789"/>
                  <a:gd name="T1" fmla="*/ 528 h 644"/>
                  <a:gd name="T2" fmla="*/ 394 w 789"/>
                  <a:gd name="T3" fmla="*/ 644 h 644"/>
                  <a:gd name="T4" fmla="*/ 789 w 789"/>
                  <a:gd name="T5" fmla="*/ 528 h 644"/>
                  <a:gd name="T6" fmla="*/ 789 w 789"/>
                  <a:gd name="T7" fmla="*/ 0 h 644"/>
                  <a:gd name="T8" fmla="*/ 394 w 789"/>
                  <a:gd name="T9" fmla="*/ 117 h 644"/>
                  <a:gd name="T10" fmla="*/ 0 w 789"/>
                  <a:gd name="T11" fmla="*/ 0 h 644"/>
                  <a:gd name="T12" fmla="*/ 0 w 789"/>
                  <a:gd name="T13" fmla="*/ 528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8"/>
                    </a:moveTo>
                    <a:lnTo>
                      <a:pt x="394" y="644"/>
                    </a:lnTo>
                    <a:lnTo>
                      <a:pt x="789" y="528"/>
                    </a:lnTo>
                    <a:lnTo>
                      <a:pt x="789" y="0"/>
                    </a:lnTo>
                    <a:lnTo>
                      <a:pt x="394" y="117"/>
                    </a:lnTo>
                    <a:lnTo>
                      <a:pt x="0" y="0"/>
                    </a:lnTo>
                    <a:lnTo>
                      <a:pt x="0" y="528"/>
                    </a:lnTo>
                    <a:close/>
                  </a:path>
                </a:pathLst>
              </a:custGeom>
              <a:solidFill>
                <a:srgbClr val="3BD8F4">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0" name="Freeform 138"/>
              <p:cNvSpPr/>
              <p:nvPr/>
            </p:nvSpPr>
            <p:spPr bwMode="auto">
              <a:xfrm>
                <a:off x="7127875" y="4214813"/>
                <a:ext cx="625475" cy="1022350"/>
              </a:xfrm>
              <a:custGeom>
                <a:avLst/>
                <a:gdLst>
                  <a:gd name="T0" fmla="*/ 0 w 394"/>
                  <a:gd name="T1" fmla="*/ 0 h 644"/>
                  <a:gd name="T2" fmla="*/ 0 w 394"/>
                  <a:gd name="T3" fmla="*/ 528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8"/>
                    </a:lnTo>
                    <a:lnTo>
                      <a:pt x="394" y="644"/>
                    </a:lnTo>
                    <a:lnTo>
                      <a:pt x="394" y="117"/>
                    </a:lnTo>
                    <a:lnTo>
                      <a:pt x="156" y="47"/>
                    </a:lnTo>
                    <a:lnTo>
                      <a:pt x="0" y="0"/>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98" name="Inhaltsplatzhalter 4"/>
            <p:cNvSpPr txBox="1"/>
            <p:nvPr/>
          </p:nvSpPr>
          <p:spPr>
            <a:xfrm>
              <a:off x="3979746" y="4973082"/>
              <a:ext cx="885242" cy="492443"/>
            </a:xfrm>
            <a:prstGeom prst="rect">
              <a:avLst/>
            </a:prstGeom>
          </p:spPr>
          <p:txBody>
            <a:bodyPr wrap="square" lIns="0" tIns="0" rIns="0" bIns="0" anchor="ctr">
              <a:spAutoFit/>
              <a:scene3d>
                <a:camera prst="isometricOffAxis2Left"/>
                <a:lightRig rig="threePt" dir="t"/>
              </a:scene3d>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en-US" sz="3200" b="1" i="0" u="none" strike="noStrike" kern="1200" cap="none" spc="0" normalizeH="0" baseline="0" noProof="0" dirty="0">
                  <a:ln>
                    <a:noFill/>
                  </a:ln>
                  <a:solidFill>
                    <a:prstClr val="white"/>
                  </a:solidFill>
                  <a:effectLst/>
                  <a:uLnTx/>
                  <a:uFillTx/>
                  <a:latin typeface="等线 Light" panose="02010600030101010101" charset="-122"/>
                  <a:ea typeface="+mn-ea"/>
                  <a:cs typeface="+mn-cs"/>
                </a:rPr>
                <a:t>04</a:t>
              </a:r>
              <a:endParaRPr kumimoji="0" lang="en-US" sz="24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grpSp>
        <p:nvGrpSpPr>
          <p:cNvPr id="201" name="Group 16"/>
          <p:cNvGrpSpPr/>
          <p:nvPr/>
        </p:nvGrpSpPr>
        <p:grpSpPr>
          <a:xfrm>
            <a:off x="3979747" y="5279619"/>
            <a:ext cx="1222319" cy="851866"/>
            <a:chOff x="3979746" y="5774919"/>
            <a:chExt cx="1222319" cy="851866"/>
          </a:xfrm>
        </p:grpSpPr>
        <p:grpSp>
          <p:nvGrpSpPr>
            <p:cNvPr id="202" name="Group 190"/>
            <p:cNvGrpSpPr/>
            <p:nvPr/>
          </p:nvGrpSpPr>
          <p:grpSpPr>
            <a:xfrm>
              <a:off x="4158397" y="5774919"/>
              <a:ext cx="1043668" cy="851866"/>
              <a:chOff x="7127875" y="5419725"/>
              <a:chExt cx="1252538" cy="1022350"/>
            </a:xfrm>
          </p:grpSpPr>
          <p:sp>
            <p:nvSpPr>
              <p:cNvPr id="204" name="Freeform 140"/>
              <p:cNvSpPr/>
              <p:nvPr/>
            </p:nvSpPr>
            <p:spPr bwMode="auto">
              <a:xfrm>
                <a:off x="7127875" y="5419725"/>
                <a:ext cx="1252538" cy="1022350"/>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close/>
                  </a:path>
                </a:pathLst>
              </a:custGeom>
              <a:solidFill>
                <a:srgbClr val="B78EF9">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5" name="Freeform 142"/>
              <p:cNvSpPr/>
              <p:nvPr/>
            </p:nvSpPr>
            <p:spPr bwMode="auto">
              <a:xfrm>
                <a:off x="7127875" y="5419725"/>
                <a:ext cx="625475" cy="1022350"/>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203" name="Inhaltsplatzhalter 4"/>
            <p:cNvSpPr txBox="1"/>
            <p:nvPr/>
          </p:nvSpPr>
          <p:spPr>
            <a:xfrm>
              <a:off x="3979746" y="5957289"/>
              <a:ext cx="885242" cy="492443"/>
            </a:xfrm>
            <a:prstGeom prst="rect">
              <a:avLst/>
            </a:prstGeom>
          </p:spPr>
          <p:txBody>
            <a:bodyPr wrap="square" lIns="0" tIns="0" rIns="0" bIns="0" anchor="ctr">
              <a:spAutoFit/>
              <a:scene3d>
                <a:camera prst="isometricOffAxis2Left"/>
                <a:lightRig rig="threePt" dir="t"/>
              </a:scene3d>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en-US" sz="3200" b="1" i="0" u="none" strike="noStrike" kern="1200" cap="none" spc="0" normalizeH="0" baseline="0" noProof="0" dirty="0">
                  <a:ln>
                    <a:noFill/>
                  </a:ln>
                  <a:solidFill>
                    <a:prstClr val="white"/>
                  </a:solidFill>
                  <a:effectLst/>
                  <a:uLnTx/>
                  <a:uFillTx/>
                  <a:latin typeface="等线 Light" panose="02010600030101010101" charset="-122"/>
                  <a:ea typeface="+mn-ea"/>
                  <a:cs typeface="+mn-cs"/>
                </a:rPr>
                <a:t>05</a:t>
              </a:r>
              <a:endParaRPr kumimoji="0" lang="en-US" sz="24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206" name="Inhaltsplatzhalter 4"/>
          <p:cNvSpPr txBox="1"/>
          <p:nvPr/>
        </p:nvSpPr>
        <p:spPr>
          <a:xfrm>
            <a:off x="7164254" y="1367594"/>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207" name="Inhaltsplatzhalter 4"/>
          <p:cNvSpPr txBox="1"/>
          <p:nvPr/>
        </p:nvSpPr>
        <p:spPr>
          <a:xfrm>
            <a:off x="6086909" y="1382980"/>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B78EF9"/>
                </a:solidFill>
                <a:latin typeface="等线 Light" panose="02010600030101010101" charset="-122"/>
              </a:rPr>
              <a:t>40%</a:t>
            </a:r>
            <a:endParaRPr lang="en-US" sz="2800" dirty="0">
              <a:solidFill>
                <a:srgbClr val="B78EF9"/>
              </a:solidFill>
              <a:latin typeface="等线" panose="02010600030101010101" charset="-122"/>
            </a:endParaRPr>
          </a:p>
        </p:txBody>
      </p:sp>
      <p:sp>
        <p:nvSpPr>
          <p:cNvPr id="208" name="Inhaltsplatzhalter 4"/>
          <p:cNvSpPr txBox="1"/>
          <p:nvPr/>
        </p:nvSpPr>
        <p:spPr>
          <a:xfrm>
            <a:off x="7164254" y="2349437"/>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209" name="Inhaltsplatzhalter 4"/>
          <p:cNvSpPr txBox="1"/>
          <p:nvPr/>
        </p:nvSpPr>
        <p:spPr>
          <a:xfrm>
            <a:off x="6086909" y="2364880"/>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3BD8F4"/>
                </a:solidFill>
                <a:latin typeface="等线 Light" panose="02010600030101010101" charset="-122"/>
              </a:rPr>
              <a:t>50%</a:t>
            </a:r>
            <a:endParaRPr lang="en-US" sz="2800" dirty="0">
              <a:solidFill>
                <a:srgbClr val="3BD8F4"/>
              </a:solidFill>
              <a:latin typeface="等线" panose="02010600030101010101" charset="-122"/>
            </a:endParaRPr>
          </a:p>
        </p:txBody>
      </p:sp>
      <p:sp>
        <p:nvSpPr>
          <p:cNvPr id="210" name="Inhaltsplatzhalter 4"/>
          <p:cNvSpPr txBox="1"/>
          <p:nvPr/>
        </p:nvSpPr>
        <p:spPr>
          <a:xfrm>
            <a:off x="7164254" y="3331279"/>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211" name="Inhaltsplatzhalter 4"/>
          <p:cNvSpPr txBox="1"/>
          <p:nvPr/>
        </p:nvSpPr>
        <p:spPr>
          <a:xfrm>
            <a:off x="6086909" y="3346780"/>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B78EF9"/>
                </a:solidFill>
                <a:latin typeface="等线 Light" panose="02010600030101010101" charset="-122"/>
              </a:rPr>
              <a:t>70%</a:t>
            </a:r>
            <a:endParaRPr lang="en-US" sz="2800" dirty="0">
              <a:solidFill>
                <a:srgbClr val="B78EF9"/>
              </a:solidFill>
              <a:latin typeface="等线" panose="02010600030101010101" charset="-122"/>
            </a:endParaRPr>
          </a:p>
        </p:txBody>
      </p:sp>
      <p:sp>
        <p:nvSpPr>
          <p:cNvPr id="212" name="Inhaltsplatzhalter 4"/>
          <p:cNvSpPr txBox="1"/>
          <p:nvPr/>
        </p:nvSpPr>
        <p:spPr>
          <a:xfrm>
            <a:off x="7164254" y="4313123"/>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213" name="Inhaltsplatzhalter 4"/>
          <p:cNvSpPr txBox="1"/>
          <p:nvPr/>
        </p:nvSpPr>
        <p:spPr>
          <a:xfrm>
            <a:off x="6086909" y="4328680"/>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3BD8F4"/>
                </a:solidFill>
                <a:latin typeface="等线 Light" panose="02010600030101010101" charset="-122"/>
              </a:rPr>
              <a:t>50%</a:t>
            </a:r>
            <a:endParaRPr lang="en-US" sz="2800" dirty="0">
              <a:solidFill>
                <a:srgbClr val="3BD8F4"/>
              </a:solidFill>
              <a:latin typeface="等线" panose="02010600030101010101" charset="-122"/>
            </a:endParaRPr>
          </a:p>
        </p:txBody>
      </p:sp>
      <p:sp>
        <p:nvSpPr>
          <p:cNvPr id="214" name="Inhaltsplatzhalter 4"/>
          <p:cNvSpPr txBox="1"/>
          <p:nvPr/>
        </p:nvSpPr>
        <p:spPr>
          <a:xfrm>
            <a:off x="7164254" y="5294966"/>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215" name="Inhaltsplatzhalter 4"/>
          <p:cNvSpPr txBox="1"/>
          <p:nvPr/>
        </p:nvSpPr>
        <p:spPr>
          <a:xfrm>
            <a:off x="6086909" y="5310581"/>
            <a:ext cx="885243"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3600" b="1" dirty="0">
                <a:solidFill>
                  <a:srgbClr val="B78EF9"/>
                </a:solidFill>
                <a:latin typeface="等线 Light" panose="02010600030101010101" charset="-122"/>
              </a:rPr>
              <a:t>90%</a:t>
            </a:r>
            <a:endParaRPr lang="en-US" sz="2800" dirty="0">
              <a:solidFill>
                <a:srgbClr val="B78EF9"/>
              </a:solidFill>
              <a:latin typeface="等线" panose="0201060003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ageCurlDoub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decel="82000"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fill="hold"/>
                                        <p:tgtEl>
                                          <p:spTgt spid="181"/>
                                        </p:tgtEl>
                                        <p:attrNameLst>
                                          <p:attrName>ppt_x</p:attrName>
                                        </p:attrNameLst>
                                      </p:cBhvr>
                                      <p:tavLst>
                                        <p:tav tm="0">
                                          <p:val>
                                            <p:strVal val="#ppt_x"/>
                                          </p:val>
                                        </p:tav>
                                        <p:tav tm="100000">
                                          <p:val>
                                            <p:strVal val="#ppt_x"/>
                                          </p:val>
                                        </p:tav>
                                      </p:tavLst>
                                    </p:anim>
                                    <p:anim calcmode="lin" valueType="num">
                                      <p:cBhvr additive="base">
                                        <p:cTn id="8" dur="500" fill="hold"/>
                                        <p:tgtEl>
                                          <p:spTgt spid="181"/>
                                        </p:tgtEl>
                                        <p:attrNameLst>
                                          <p:attrName>ppt_y</p:attrName>
                                        </p:attrNameLst>
                                      </p:cBhvr>
                                      <p:tavLst>
                                        <p:tav tm="0">
                                          <p:val>
                                            <p:strVal val="1+#ppt_h/2"/>
                                          </p:val>
                                        </p:tav>
                                        <p:tav tm="100000">
                                          <p:val>
                                            <p:strVal val="#ppt_y"/>
                                          </p:val>
                                        </p:tav>
                                      </p:tavLst>
                                    </p:anim>
                                  </p:childTnLst>
                                </p:cTn>
                              </p:par>
                              <p:par>
                                <p:cTn id="9" presetID="2" presetClass="entr" presetSubtype="4" accel="18000" decel="82000" fill="hold" grpId="0" nodeType="with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500" fill="hold"/>
                                        <p:tgtEl>
                                          <p:spTgt spid="127"/>
                                        </p:tgtEl>
                                        <p:attrNameLst>
                                          <p:attrName>ppt_x</p:attrName>
                                        </p:attrNameLst>
                                      </p:cBhvr>
                                      <p:tavLst>
                                        <p:tav tm="0">
                                          <p:val>
                                            <p:strVal val="#ppt_x"/>
                                          </p:val>
                                        </p:tav>
                                        <p:tav tm="100000">
                                          <p:val>
                                            <p:strVal val="#ppt_x"/>
                                          </p:val>
                                        </p:tav>
                                      </p:tavLst>
                                    </p:anim>
                                    <p:anim calcmode="lin" valueType="num">
                                      <p:cBhvr additive="base">
                                        <p:cTn id="12" dur="500" fill="hold"/>
                                        <p:tgtEl>
                                          <p:spTgt spid="12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accel="18000" decel="82000" fill="hold" nodeType="afterEffect">
                                  <p:stCondLst>
                                    <p:cond delay="0"/>
                                  </p:stCondLst>
                                  <p:childTnLst>
                                    <p:set>
                                      <p:cBhvr>
                                        <p:cTn id="15" dur="1" fill="hold">
                                          <p:stCondLst>
                                            <p:cond delay="0"/>
                                          </p:stCondLst>
                                        </p:cTn>
                                        <p:tgtEl>
                                          <p:spTgt spid="151"/>
                                        </p:tgtEl>
                                        <p:attrNameLst>
                                          <p:attrName>style.visibility</p:attrName>
                                        </p:attrNameLst>
                                      </p:cBhvr>
                                      <p:to>
                                        <p:strVal val="visible"/>
                                      </p:to>
                                    </p:set>
                                    <p:anim calcmode="lin" valueType="num">
                                      <p:cBhvr additive="base">
                                        <p:cTn id="16" dur="500" fill="hold"/>
                                        <p:tgtEl>
                                          <p:spTgt spid="151"/>
                                        </p:tgtEl>
                                        <p:attrNameLst>
                                          <p:attrName>ppt_x</p:attrName>
                                        </p:attrNameLst>
                                      </p:cBhvr>
                                      <p:tavLst>
                                        <p:tav tm="0">
                                          <p:val>
                                            <p:strVal val="0-#ppt_w/2"/>
                                          </p:val>
                                        </p:tav>
                                        <p:tav tm="100000">
                                          <p:val>
                                            <p:strVal val="#ppt_x"/>
                                          </p:val>
                                        </p:tav>
                                      </p:tavLst>
                                    </p:anim>
                                    <p:anim calcmode="lin" valueType="num">
                                      <p:cBhvr additive="base">
                                        <p:cTn id="17" dur="500" fill="hold"/>
                                        <p:tgtEl>
                                          <p:spTgt spid="151"/>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6"/>
                                        </p:tgtEl>
                                        <p:attrNameLst>
                                          <p:attrName>style.visibility</p:attrName>
                                        </p:attrNameLst>
                                      </p:cBhvr>
                                      <p:to>
                                        <p:strVal val="visible"/>
                                      </p:to>
                                    </p:set>
                                    <p:animEffect transition="in" filter="wipe(left)">
                                      <p:cBhvr>
                                        <p:cTn id="20" dur="500"/>
                                        <p:tgtEl>
                                          <p:spTgt spid="176"/>
                                        </p:tgtEl>
                                      </p:cBhvr>
                                    </p:animEffect>
                                  </p:childTnLst>
                                </p:cTn>
                              </p:par>
                            </p:childTnLst>
                          </p:cTn>
                        </p:par>
                        <p:par>
                          <p:cTn id="21" fill="hold">
                            <p:stCondLst>
                              <p:cond delay="1000"/>
                            </p:stCondLst>
                            <p:childTnLst>
                              <p:par>
                                <p:cTn id="22" presetID="2" presetClass="entr" presetSubtype="4" accel="18000" decel="82000" fill="hold" nodeType="afterEffect">
                                  <p:stCondLst>
                                    <p:cond delay="0"/>
                                  </p:stCondLst>
                                  <p:childTnLst>
                                    <p:set>
                                      <p:cBhvr>
                                        <p:cTn id="23" dur="1" fill="hold">
                                          <p:stCondLst>
                                            <p:cond delay="0"/>
                                          </p:stCondLst>
                                        </p:cTn>
                                        <p:tgtEl>
                                          <p:spTgt spid="186"/>
                                        </p:tgtEl>
                                        <p:attrNameLst>
                                          <p:attrName>style.visibility</p:attrName>
                                        </p:attrNameLst>
                                      </p:cBhvr>
                                      <p:to>
                                        <p:strVal val="visible"/>
                                      </p:to>
                                    </p:set>
                                    <p:anim calcmode="lin" valueType="num">
                                      <p:cBhvr additive="base">
                                        <p:cTn id="24" dur="500" fill="hold"/>
                                        <p:tgtEl>
                                          <p:spTgt spid="186"/>
                                        </p:tgtEl>
                                        <p:attrNameLst>
                                          <p:attrName>ppt_x</p:attrName>
                                        </p:attrNameLst>
                                      </p:cBhvr>
                                      <p:tavLst>
                                        <p:tav tm="0">
                                          <p:val>
                                            <p:strVal val="#ppt_x"/>
                                          </p:val>
                                        </p:tav>
                                        <p:tav tm="100000">
                                          <p:val>
                                            <p:strVal val="#ppt_x"/>
                                          </p:val>
                                        </p:tav>
                                      </p:tavLst>
                                    </p:anim>
                                    <p:anim calcmode="lin" valueType="num">
                                      <p:cBhvr additive="base">
                                        <p:cTn id="25" dur="500" fill="hold"/>
                                        <p:tgtEl>
                                          <p:spTgt spid="186"/>
                                        </p:tgtEl>
                                        <p:attrNameLst>
                                          <p:attrName>ppt_y</p:attrName>
                                        </p:attrNameLst>
                                      </p:cBhvr>
                                      <p:tavLst>
                                        <p:tav tm="0">
                                          <p:val>
                                            <p:strVal val="1+#ppt_h/2"/>
                                          </p:val>
                                        </p:tav>
                                        <p:tav tm="100000">
                                          <p:val>
                                            <p:strVal val="#ppt_y"/>
                                          </p:val>
                                        </p:tav>
                                      </p:tavLst>
                                    </p:anim>
                                  </p:childTnLst>
                                </p:cTn>
                              </p:par>
                              <p:par>
                                <p:cTn id="26" presetID="2" presetClass="entr" presetSubtype="4" accel="18000" decel="82000" fill="hold" grpId="0" nodeType="withEffect">
                                  <p:stCondLst>
                                    <p:cond delay="0"/>
                                  </p:stCondLst>
                                  <p:childTnLst>
                                    <p:set>
                                      <p:cBhvr>
                                        <p:cTn id="27" dur="1" fill="hold">
                                          <p:stCondLst>
                                            <p:cond delay="0"/>
                                          </p:stCondLst>
                                        </p:cTn>
                                        <p:tgtEl>
                                          <p:spTgt spid="119"/>
                                        </p:tgtEl>
                                        <p:attrNameLst>
                                          <p:attrName>style.visibility</p:attrName>
                                        </p:attrNameLst>
                                      </p:cBhvr>
                                      <p:to>
                                        <p:strVal val="visible"/>
                                      </p:to>
                                    </p:set>
                                    <p:anim calcmode="lin" valueType="num">
                                      <p:cBhvr additive="base">
                                        <p:cTn id="28" dur="500" fill="hold"/>
                                        <p:tgtEl>
                                          <p:spTgt spid="119"/>
                                        </p:tgtEl>
                                        <p:attrNameLst>
                                          <p:attrName>ppt_x</p:attrName>
                                        </p:attrNameLst>
                                      </p:cBhvr>
                                      <p:tavLst>
                                        <p:tav tm="0">
                                          <p:val>
                                            <p:strVal val="#ppt_x"/>
                                          </p:val>
                                        </p:tav>
                                        <p:tav tm="100000">
                                          <p:val>
                                            <p:strVal val="#ppt_x"/>
                                          </p:val>
                                        </p:tav>
                                      </p:tavLst>
                                    </p:anim>
                                    <p:anim calcmode="lin" valueType="num">
                                      <p:cBhvr additive="base">
                                        <p:cTn id="29" dur="500" fill="hold"/>
                                        <p:tgtEl>
                                          <p:spTgt spid="119"/>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8" accel="18000" decel="82000" fill="hold" nodeType="afterEffect">
                                  <p:stCondLst>
                                    <p:cond delay="0"/>
                                  </p:stCondLst>
                                  <p:childTnLst>
                                    <p:set>
                                      <p:cBhvr>
                                        <p:cTn id="32" dur="1" fill="hold">
                                          <p:stCondLst>
                                            <p:cond delay="0"/>
                                          </p:stCondLst>
                                        </p:cTn>
                                        <p:tgtEl>
                                          <p:spTgt spid="156"/>
                                        </p:tgtEl>
                                        <p:attrNameLst>
                                          <p:attrName>style.visibility</p:attrName>
                                        </p:attrNameLst>
                                      </p:cBhvr>
                                      <p:to>
                                        <p:strVal val="visible"/>
                                      </p:to>
                                    </p:set>
                                    <p:anim calcmode="lin" valueType="num">
                                      <p:cBhvr additive="base">
                                        <p:cTn id="33" dur="500" fill="hold"/>
                                        <p:tgtEl>
                                          <p:spTgt spid="156"/>
                                        </p:tgtEl>
                                        <p:attrNameLst>
                                          <p:attrName>ppt_x</p:attrName>
                                        </p:attrNameLst>
                                      </p:cBhvr>
                                      <p:tavLst>
                                        <p:tav tm="0">
                                          <p:val>
                                            <p:strVal val="0-#ppt_w/2"/>
                                          </p:val>
                                        </p:tav>
                                        <p:tav tm="100000">
                                          <p:val>
                                            <p:strVal val="#ppt_x"/>
                                          </p:val>
                                        </p:tav>
                                      </p:tavLst>
                                    </p:anim>
                                    <p:anim calcmode="lin" valueType="num">
                                      <p:cBhvr additive="base">
                                        <p:cTn id="34" dur="500" fill="hold"/>
                                        <p:tgtEl>
                                          <p:spTgt spid="156"/>
                                        </p:tgtEl>
                                        <p:attrNameLst>
                                          <p:attrName>ppt_y</p:attrName>
                                        </p:attrNameLst>
                                      </p:cBhvr>
                                      <p:tavLst>
                                        <p:tav tm="0">
                                          <p:val>
                                            <p:strVal val="#ppt_y"/>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177"/>
                                        </p:tgtEl>
                                        <p:attrNameLst>
                                          <p:attrName>style.visibility</p:attrName>
                                        </p:attrNameLst>
                                      </p:cBhvr>
                                      <p:to>
                                        <p:strVal val="visible"/>
                                      </p:to>
                                    </p:set>
                                    <p:animEffect transition="in" filter="wipe(left)">
                                      <p:cBhvr>
                                        <p:cTn id="37" dur="500"/>
                                        <p:tgtEl>
                                          <p:spTgt spid="177"/>
                                        </p:tgtEl>
                                      </p:cBhvr>
                                    </p:animEffect>
                                  </p:childTnLst>
                                </p:cTn>
                              </p:par>
                            </p:childTnLst>
                          </p:cTn>
                        </p:par>
                        <p:par>
                          <p:cTn id="38" fill="hold">
                            <p:stCondLst>
                              <p:cond delay="2000"/>
                            </p:stCondLst>
                            <p:childTnLst>
                              <p:par>
                                <p:cTn id="39" presetID="2" presetClass="entr" presetSubtype="4" accel="18000" decel="82000" fill="hold" nodeType="afterEffect">
                                  <p:stCondLst>
                                    <p:cond delay="0"/>
                                  </p:stCondLst>
                                  <p:childTnLst>
                                    <p:set>
                                      <p:cBhvr>
                                        <p:cTn id="40" dur="1" fill="hold">
                                          <p:stCondLst>
                                            <p:cond delay="0"/>
                                          </p:stCondLst>
                                        </p:cTn>
                                        <p:tgtEl>
                                          <p:spTgt spid="191"/>
                                        </p:tgtEl>
                                        <p:attrNameLst>
                                          <p:attrName>style.visibility</p:attrName>
                                        </p:attrNameLst>
                                      </p:cBhvr>
                                      <p:to>
                                        <p:strVal val="visible"/>
                                      </p:to>
                                    </p:set>
                                    <p:anim calcmode="lin" valueType="num">
                                      <p:cBhvr additive="base">
                                        <p:cTn id="41" dur="500" fill="hold"/>
                                        <p:tgtEl>
                                          <p:spTgt spid="191"/>
                                        </p:tgtEl>
                                        <p:attrNameLst>
                                          <p:attrName>ppt_x</p:attrName>
                                        </p:attrNameLst>
                                      </p:cBhvr>
                                      <p:tavLst>
                                        <p:tav tm="0">
                                          <p:val>
                                            <p:strVal val="#ppt_x"/>
                                          </p:val>
                                        </p:tav>
                                        <p:tav tm="100000">
                                          <p:val>
                                            <p:strVal val="#ppt_x"/>
                                          </p:val>
                                        </p:tav>
                                      </p:tavLst>
                                    </p:anim>
                                    <p:anim calcmode="lin" valueType="num">
                                      <p:cBhvr additive="base">
                                        <p:cTn id="42" dur="500" fill="hold"/>
                                        <p:tgtEl>
                                          <p:spTgt spid="191"/>
                                        </p:tgtEl>
                                        <p:attrNameLst>
                                          <p:attrName>ppt_y</p:attrName>
                                        </p:attrNameLst>
                                      </p:cBhvr>
                                      <p:tavLst>
                                        <p:tav tm="0">
                                          <p:val>
                                            <p:strVal val="1+#ppt_h/2"/>
                                          </p:val>
                                        </p:tav>
                                        <p:tav tm="100000">
                                          <p:val>
                                            <p:strVal val="#ppt_y"/>
                                          </p:val>
                                        </p:tav>
                                      </p:tavLst>
                                    </p:anim>
                                  </p:childTnLst>
                                </p:cTn>
                              </p:par>
                              <p:par>
                                <p:cTn id="43" presetID="2" presetClass="entr" presetSubtype="4" accel="18000" decel="82000" fill="hold" grpId="0" nodeType="withEffect">
                                  <p:stCondLst>
                                    <p:cond delay="0"/>
                                  </p:stCondLst>
                                  <p:childTnLst>
                                    <p:set>
                                      <p:cBhvr>
                                        <p:cTn id="44" dur="1" fill="hold">
                                          <p:stCondLst>
                                            <p:cond delay="0"/>
                                          </p:stCondLst>
                                        </p:cTn>
                                        <p:tgtEl>
                                          <p:spTgt spid="121"/>
                                        </p:tgtEl>
                                        <p:attrNameLst>
                                          <p:attrName>style.visibility</p:attrName>
                                        </p:attrNameLst>
                                      </p:cBhvr>
                                      <p:to>
                                        <p:strVal val="visible"/>
                                      </p:to>
                                    </p:set>
                                    <p:anim calcmode="lin" valueType="num">
                                      <p:cBhvr additive="base">
                                        <p:cTn id="45" dur="500" fill="hold"/>
                                        <p:tgtEl>
                                          <p:spTgt spid="121"/>
                                        </p:tgtEl>
                                        <p:attrNameLst>
                                          <p:attrName>ppt_x</p:attrName>
                                        </p:attrNameLst>
                                      </p:cBhvr>
                                      <p:tavLst>
                                        <p:tav tm="0">
                                          <p:val>
                                            <p:strVal val="#ppt_x"/>
                                          </p:val>
                                        </p:tav>
                                        <p:tav tm="100000">
                                          <p:val>
                                            <p:strVal val="#ppt_x"/>
                                          </p:val>
                                        </p:tav>
                                      </p:tavLst>
                                    </p:anim>
                                    <p:anim calcmode="lin" valueType="num">
                                      <p:cBhvr additive="base">
                                        <p:cTn id="46" dur="500" fill="hold"/>
                                        <p:tgtEl>
                                          <p:spTgt spid="121"/>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2" presetClass="entr" presetSubtype="8" accel="18000" decel="82000" fill="hold" nodeType="afterEffect">
                                  <p:stCondLst>
                                    <p:cond delay="0"/>
                                  </p:stCondLst>
                                  <p:childTnLst>
                                    <p:set>
                                      <p:cBhvr>
                                        <p:cTn id="49" dur="1" fill="hold">
                                          <p:stCondLst>
                                            <p:cond delay="0"/>
                                          </p:stCondLst>
                                        </p:cTn>
                                        <p:tgtEl>
                                          <p:spTgt spid="161"/>
                                        </p:tgtEl>
                                        <p:attrNameLst>
                                          <p:attrName>style.visibility</p:attrName>
                                        </p:attrNameLst>
                                      </p:cBhvr>
                                      <p:to>
                                        <p:strVal val="visible"/>
                                      </p:to>
                                    </p:set>
                                    <p:anim calcmode="lin" valueType="num">
                                      <p:cBhvr additive="base">
                                        <p:cTn id="50" dur="500" fill="hold"/>
                                        <p:tgtEl>
                                          <p:spTgt spid="161"/>
                                        </p:tgtEl>
                                        <p:attrNameLst>
                                          <p:attrName>ppt_x</p:attrName>
                                        </p:attrNameLst>
                                      </p:cBhvr>
                                      <p:tavLst>
                                        <p:tav tm="0">
                                          <p:val>
                                            <p:strVal val="0-#ppt_w/2"/>
                                          </p:val>
                                        </p:tav>
                                        <p:tav tm="100000">
                                          <p:val>
                                            <p:strVal val="#ppt_x"/>
                                          </p:val>
                                        </p:tav>
                                      </p:tavLst>
                                    </p:anim>
                                    <p:anim calcmode="lin" valueType="num">
                                      <p:cBhvr additive="base">
                                        <p:cTn id="51" dur="500" fill="hold"/>
                                        <p:tgtEl>
                                          <p:spTgt spid="161"/>
                                        </p:tgtEl>
                                        <p:attrNameLst>
                                          <p:attrName>ppt_y</p:attrName>
                                        </p:attrNameLst>
                                      </p:cBhvr>
                                      <p:tavLst>
                                        <p:tav tm="0">
                                          <p:val>
                                            <p:strVal val="#ppt_y"/>
                                          </p:val>
                                        </p:tav>
                                        <p:tav tm="100000">
                                          <p:val>
                                            <p:strVal val="#ppt_y"/>
                                          </p:val>
                                        </p:tav>
                                      </p:tavLst>
                                    </p:anim>
                                  </p:childTnLst>
                                </p:cTn>
                              </p:par>
                              <p:par>
                                <p:cTn id="52" presetID="22" presetClass="entr" presetSubtype="8" fill="hold" nodeType="withEffect">
                                  <p:stCondLst>
                                    <p:cond delay="0"/>
                                  </p:stCondLst>
                                  <p:childTnLst>
                                    <p:set>
                                      <p:cBhvr>
                                        <p:cTn id="53" dur="1" fill="hold">
                                          <p:stCondLst>
                                            <p:cond delay="0"/>
                                          </p:stCondLst>
                                        </p:cTn>
                                        <p:tgtEl>
                                          <p:spTgt spid="178"/>
                                        </p:tgtEl>
                                        <p:attrNameLst>
                                          <p:attrName>style.visibility</p:attrName>
                                        </p:attrNameLst>
                                      </p:cBhvr>
                                      <p:to>
                                        <p:strVal val="visible"/>
                                      </p:to>
                                    </p:set>
                                    <p:animEffect transition="in" filter="wipe(left)">
                                      <p:cBhvr>
                                        <p:cTn id="54" dur="500"/>
                                        <p:tgtEl>
                                          <p:spTgt spid="178"/>
                                        </p:tgtEl>
                                      </p:cBhvr>
                                    </p:animEffect>
                                  </p:childTnLst>
                                </p:cTn>
                              </p:par>
                            </p:childTnLst>
                          </p:cTn>
                        </p:par>
                        <p:par>
                          <p:cTn id="55" fill="hold">
                            <p:stCondLst>
                              <p:cond delay="3000"/>
                            </p:stCondLst>
                            <p:childTnLst>
                              <p:par>
                                <p:cTn id="56" presetID="2" presetClass="entr" presetSubtype="4" accel="18000" decel="82000" fill="hold" nodeType="afterEffect">
                                  <p:stCondLst>
                                    <p:cond delay="0"/>
                                  </p:stCondLst>
                                  <p:childTnLst>
                                    <p:set>
                                      <p:cBhvr>
                                        <p:cTn id="57" dur="1" fill="hold">
                                          <p:stCondLst>
                                            <p:cond delay="0"/>
                                          </p:stCondLst>
                                        </p:cTn>
                                        <p:tgtEl>
                                          <p:spTgt spid="196"/>
                                        </p:tgtEl>
                                        <p:attrNameLst>
                                          <p:attrName>style.visibility</p:attrName>
                                        </p:attrNameLst>
                                      </p:cBhvr>
                                      <p:to>
                                        <p:strVal val="visible"/>
                                      </p:to>
                                    </p:set>
                                    <p:anim calcmode="lin" valueType="num">
                                      <p:cBhvr additive="base">
                                        <p:cTn id="58" dur="500" fill="hold"/>
                                        <p:tgtEl>
                                          <p:spTgt spid="196"/>
                                        </p:tgtEl>
                                        <p:attrNameLst>
                                          <p:attrName>ppt_x</p:attrName>
                                        </p:attrNameLst>
                                      </p:cBhvr>
                                      <p:tavLst>
                                        <p:tav tm="0">
                                          <p:val>
                                            <p:strVal val="#ppt_x"/>
                                          </p:val>
                                        </p:tav>
                                        <p:tav tm="100000">
                                          <p:val>
                                            <p:strVal val="#ppt_x"/>
                                          </p:val>
                                        </p:tav>
                                      </p:tavLst>
                                    </p:anim>
                                    <p:anim calcmode="lin" valueType="num">
                                      <p:cBhvr additive="base">
                                        <p:cTn id="59" dur="500" fill="hold"/>
                                        <p:tgtEl>
                                          <p:spTgt spid="196"/>
                                        </p:tgtEl>
                                        <p:attrNameLst>
                                          <p:attrName>ppt_y</p:attrName>
                                        </p:attrNameLst>
                                      </p:cBhvr>
                                      <p:tavLst>
                                        <p:tav tm="0">
                                          <p:val>
                                            <p:strVal val="1+#ppt_h/2"/>
                                          </p:val>
                                        </p:tav>
                                        <p:tav tm="100000">
                                          <p:val>
                                            <p:strVal val="#ppt_y"/>
                                          </p:val>
                                        </p:tav>
                                      </p:tavLst>
                                    </p:anim>
                                  </p:childTnLst>
                                </p:cTn>
                              </p:par>
                              <p:par>
                                <p:cTn id="60" presetID="2" presetClass="entr" presetSubtype="4" accel="18000" decel="82000" fill="hold" grpId="0" nodeType="withEffect">
                                  <p:stCondLst>
                                    <p:cond delay="0"/>
                                  </p:stCondLst>
                                  <p:childTnLst>
                                    <p:set>
                                      <p:cBhvr>
                                        <p:cTn id="61" dur="1" fill="hold">
                                          <p:stCondLst>
                                            <p:cond delay="0"/>
                                          </p:stCondLst>
                                        </p:cTn>
                                        <p:tgtEl>
                                          <p:spTgt spid="123"/>
                                        </p:tgtEl>
                                        <p:attrNameLst>
                                          <p:attrName>style.visibility</p:attrName>
                                        </p:attrNameLst>
                                      </p:cBhvr>
                                      <p:to>
                                        <p:strVal val="visible"/>
                                      </p:to>
                                    </p:set>
                                    <p:anim calcmode="lin" valueType="num">
                                      <p:cBhvr additive="base">
                                        <p:cTn id="62" dur="500" fill="hold"/>
                                        <p:tgtEl>
                                          <p:spTgt spid="123"/>
                                        </p:tgtEl>
                                        <p:attrNameLst>
                                          <p:attrName>ppt_x</p:attrName>
                                        </p:attrNameLst>
                                      </p:cBhvr>
                                      <p:tavLst>
                                        <p:tav tm="0">
                                          <p:val>
                                            <p:strVal val="#ppt_x"/>
                                          </p:val>
                                        </p:tav>
                                        <p:tav tm="100000">
                                          <p:val>
                                            <p:strVal val="#ppt_x"/>
                                          </p:val>
                                        </p:tav>
                                      </p:tavLst>
                                    </p:anim>
                                    <p:anim calcmode="lin" valueType="num">
                                      <p:cBhvr additive="base">
                                        <p:cTn id="63" dur="500" fill="hold"/>
                                        <p:tgtEl>
                                          <p:spTgt spid="123"/>
                                        </p:tgtEl>
                                        <p:attrNameLst>
                                          <p:attrName>ppt_y</p:attrName>
                                        </p:attrNameLst>
                                      </p:cBhvr>
                                      <p:tavLst>
                                        <p:tav tm="0">
                                          <p:val>
                                            <p:strVal val="1+#ppt_h/2"/>
                                          </p:val>
                                        </p:tav>
                                        <p:tav tm="100000">
                                          <p:val>
                                            <p:strVal val="#ppt_y"/>
                                          </p:val>
                                        </p:tav>
                                      </p:tavLst>
                                    </p:anim>
                                  </p:childTnLst>
                                </p:cTn>
                              </p:par>
                            </p:childTnLst>
                          </p:cTn>
                        </p:par>
                        <p:par>
                          <p:cTn id="64" fill="hold">
                            <p:stCondLst>
                              <p:cond delay="3500"/>
                            </p:stCondLst>
                            <p:childTnLst>
                              <p:par>
                                <p:cTn id="65" presetID="2" presetClass="entr" presetSubtype="8" accel="18000" decel="82000" fill="hold" nodeType="afterEffect">
                                  <p:stCondLst>
                                    <p:cond delay="0"/>
                                  </p:stCondLst>
                                  <p:childTnLst>
                                    <p:set>
                                      <p:cBhvr>
                                        <p:cTn id="66" dur="1" fill="hold">
                                          <p:stCondLst>
                                            <p:cond delay="0"/>
                                          </p:stCondLst>
                                        </p:cTn>
                                        <p:tgtEl>
                                          <p:spTgt spid="166"/>
                                        </p:tgtEl>
                                        <p:attrNameLst>
                                          <p:attrName>style.visibility</p:attrName>
                                        </p:attrNameLst>
                                      </p:cBhvr>
                                      <p:to>
                                        <p:strVal val="visible"/>
                                      </p:to>
                                    </p:set>
                                    <p:anim calcmode="lin" valueType="num">
                                      <p:cBhvr additive="base">
                                        <p:cTn id="67" dur="500" fill="hold"/>
                                        <p:tgtEl>
                                          <p:spTgt spid="166"/>
                                        </p:tgtEl>
                                        <p:attrNameLst>
                                          <p:attrName>ppt_x</p:attrName>
                                        </p:attrNameLst>
                                      </p:cBhvr>
                                      <p:tavLst>
                                        <p:tav tm="0">
                                          <p:val>
                                            <p:strVal val="0-#ppt_w/2"/>
                                          </p:val>
                                        </p:tav>
                                        <p:tav tm="100000">
                                          <p:val>
                                            <p:strVal val="#ppt_x"/>
                                          </p:val>
                                        </p:tav>
                                      </p:tavLst>
                                    </p:anim>
                                    <p:anim calcmode="lin" valueType="num">
                                      <p:cBhvr additive="base">
                                        <p:cTn id="68" dur="500" fill="hold"/>
                                        <p:tgtEl>
                                          <p:spTgt spid="166"/>
                                        </p:tgtEl>
                                        <p:attrNameLst>
                                          <p:attrName>ppt_y</p:attrName>
                                        </p:attrNameLst>
                                      </p:cBhvr>
                                      <p:tavLst>
                                        <p:tav tm="0">
                                          <p:val>
                                            <p:strVal val="#ppt_y"/>
                                          </p:val>
                                        </p:tav>
                                        <p:tav tm="100000">
                                          <p:val>
                                            <p:strVal val="#ppt_y"/>
                                          </p:val>
                                        </p:tav>
                                      </p:tavLst>
                                    </p:anim>
                                  </p:childTnLst>
                                </p:cTn>
                              </p:par>
                              <p:par>
                                <p:cTn id="69" presetID="22" presetClass="entr" presetSubtype="8" fill="hold" nodeType="withEffect">
                                  <p:stCondLst>
                                    <p:cond delay="0"/>
                                  </p:stCondLst>
                                  <p:childTnLst>
                                    <p:set>
                                      <p:cBhvr>
                                        <p:cTn id="70" dur="1" fill="hold">
                                          <p:stCondLst>
                                            <p:cond delay="0"/>
                                          </p:stCondLst>
                                        </p:cTn>
                                        <p:tgtEl>
                                          <p:spTgt spid="179"/>
                                        </p:tgtEl>
                                        <p:attrNameLst>
                                          <p:attrName>style.visibility</p:attrName>
                                        </p:attrNameLst>
                                      </p:cBhvr>
                                      <p:to>
                                        <p:strVal val="visible"/>
                                      </p:to>
                                    </p:set>
                                    <p:animEffect transition="in" filter="wipe(left)">
                                      <p:cBhvr>
                                        <p:cTn id="71" dur="500"/>
                                        <p:tgtEl>
                                          <p:spTgt spid="179"/>
                                        </p:tgtEl>
                                      </p:cBhvr>
                                    </p:animEffect>
                                  </p:childTnLst>
                                </p:cTn>
                              </p:par>
                            </p:childTnLst>
                          </p:cTn>
                        </p:par>
                        <p:par>
                          <p:cTn id="72" fill="hold">
                            <p:stCondLst>
                              <p:cond delay="4000"/>
                            </p:stCondLst>
                            <p:childTnLst>
                              <p:par>
                                <p:cTn id="73" presetID="2" presetClass="entr" presetSubtype="4" accel="18000" decel="82000" fill="hold" nodeType="afterEffect">
                                  <p:stCondLst>
                                    <p:cond delay="0"/>
                                  </p:stCondLst>
                                  <p:childTnLst>
                                    <p:set>
                                      <p:cBhvr>
                                        <p:cTn id="74" dur="1" fill="hold">
                                          <p:stCondLst>
                                            <p:cond delay="0"/>
                                          </p:stCondLst>
                                        </p:cTn>
                                        <p:tgtEl>
                                          <p:spTgt spid="201"/>
                                        </p:tgtEl>
                                        <p:attrNameLst>
                                          <p:attrName>style.visibility</p:attrName>
                                        </p:attrNameLst>
                                      </p:cBhvr>
                                      <p:to>
                                        <p:strVal val="visible"/>
                                      </p:to>
                                    </p:set>
                                    <p:anim calcmode="lin" valueType="num">
                                      <p:cBhvr additive="base">
                                        <p:cTn id="75" dur="500" fill="hold"/>
                                        <p:tgtEl>
                                          <p:spTgt spid="201"/>
                                        </p:tgtEl>
                                        <p:attrNameLst>
                                          <p:attrName>ppt_x</p:attrName>
                                        </p:attrNameLst>
                                      </p:cBhvr>
                                      <p:tavLst>
                                        <p:tav tm="0">
                                          <p:val>
                                            <p:strVal val="#ppt_x"/>
                                          </p:val>
                                        </p:tav>
                                        <p:tav tm="100000">
                                          <p:val>
                                            <p:strVal val="#ppt_x"/>
                                          </p:val>
                                        </p:tav>
                                      </p:tavLst>
                                    </p:anim>
                                    <p:anim calcmode="lin" valueType="num">
                                      <p:cBhvr additive="base">
                                        <p:cTn id="76" dur="500" fill="hold"/>
                                        <p:tgtEl>
                                          <p:spTgt spid="201"/>
                                        </p:tgtEl>
                                        <p:attrNameLst>
                                          <p:attrName>ppt_y</p:attrName>
                                        </p:attrNameLst>
                                      </p:cBhvr>
                                      <p:tavLst>
                                        <p:tav tm="0">
                                          <p:val>
                                            <p:strVal val="1+#ppt_h/2"/>
                                          </p:val>
                                        </p:tav>
                                        <p:tav tm="100000">
                                          <p:val>
                                            <p:strVal val="#ppt_y"/>
                                          </p:val>
                                        </p:tav>
                                      </p:tavLst>
                                    </p:anim>
                                  </p:childTnLst>
                                </p:cTn>
                              </p:par>
                              <p:par>
                                <p:cTn id="77" presetID="2" presetClass="entr" presetSubtype="4" accel="18000" decel="82000" fill="hold" grpId="0" nodeType="withEffect">
                                  <p:stCondLst>
                                    <p:cond delay="0"/>
                                  </p:stCondLst>
                                  <p:childTnLst>
                                    <p:set>
                                      <p:cBhvr>
                                        <p:cTn id="78" dur="1" fill="hold">
                                          <p:stCondLst>
                                            <p:cond delay="0"/>
                                          </p:stCondLst>
                                        </p:cTn>
                                        <p:tgtEl>
                                          <p:spTgt spid="125"/>
                                        </p:tgtEl>
                                        <p:attrNameLst>
                                          <p:attrName>style.visibility</p:attrName>
                                        </p:attrNameLst>
                                      </p:cBhvr>
                                      <p:to>
                                        <p:strVal val="visible"/>
                                      </p:to>
                                    </p:set>
                                    <p:anim calcmode="lin" valueType="num">
                                      <p:cBhvr additive="base">
                                        <p:cTn id="79" dur="500" fill="hold"/>
                                        <p:tgtEl>
                                          <p:spTgt spid="125"/>
                                        </p:tgtEl>
                                        <p:attrNameLst>
                                          <p:attrName>ppt_x</p:attrName>
                                        </p:attrNameLst>
                                      </p:cBhvr>
                                      <p:tavLst>
                                        <p:tav tm="0">
                                          <p:val>
                                            <p:strVal val="#ppt_x"/>
                                          </p:val>
                                        </p:tav>
                                        <p:tav tm="100000">
                                          <p:val>
                                            <p:strVal val="#ppt_x"/>
                                          </p:val>
                                        </p:tav>
                                      </p:tavLst>
                                    </p:anim>
                                    <p:anim calcmode="lin" valueType="num">
                                      <p:cBhvr additive="base">
                                        <p:cTn id="80" dur="500" fill="hold"/>
                                        <p:tgtEl>
                                          <p:spTgt spid="125"/>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2" presetClass="entr" presetSubtype="8" accel="18000" decel="82000" fill="hold" nodeType="afterEffect">
                                  <p:stCondLst>
                                    <p:cond delay="0"/>
                                  </p:stCondLst>
                                  <p:childTnLst>
                                    <p:set>
                                      <p:cBhvr>
                                        <p:cTn id="83" dur="1" fill="hold">
                                          <p:stCondLst>
                                            <p:cond delay="0"/>
                                          </p:stCondLst>
                                        </p:cTn>
                                        <p:tgtEl>
                                          <p:spTgt spid="171"/>
                                        </p:tgtEl>
                                        <p:attrNameLst>
                                          <p:attrName>style.visibility</p:attrName>
                                        </p:attrNameLst>
                                      </p:cBhvr>
                                      <p:to>
                                        <p:strVal val="visible"/>
                                      </p:to>
                                    </p:set>
                                    <p:anim calcmode="lin" valueType="num">
                                      <p:cBhvr additive="base">
                                        <p:cTn id="84" dur="500" fill="hold"/>
                                        <p:tgtEl>
                                          <p:spTgt spid="171"/>
                                        </p:tgtEl>
                                        <p:attrNameLst>
                                          <p:attrName>ppt_x</p:attrName>
                                        </p:attrNameLst>
                                      </p:cBhvr>
                                      <p:tavLst>
                                        <p:tav tm="0">
                                          <p:val>
                                            <p:strVal val="0-#ppt_w/2"/>
                                          </p:val>
                                        </p:tav>
                                        <p:tav tm="100000">
                                          <p:val>
                                            <p:strVal val="#ppt_x"/>
                                          </p:val>
                                        </p:tav>
                                      </p:tavLst>
                                    </p:anim>
                                    <p:anim calcmode="lin" valueType="num">
                                      <p:cBhvr additive="base">
                                        <p:cTn id="85" dur="500" fill="hold"/>
                                        <p:tgtEl>
                                          <p:spTgt spid="171"/>
                                        </p:tgtEl>
                                        <p:attrNameLst>
                                          <p:attrName>ppt_y</p:attrName>
                                        </p:attrNameLst>
                                      </p:cBhvr>
                                      <p:tavLst>
                                        <p:tav tm="0">
                                          <p:val>
                                            <p:strVal val="#ppt_y"/>
                                          </p:val>
                                        </p:tav>
                                        <p:tav tm="100000">
                                          <p:val>
                                            <p:strVal val="#ppt_y"/>
                                          </p:val>
                                        </p:tav>
                                      </p:tavLst>
                                    </p:anim>
                                  </p:childTnLst>
                                </p:cTn>
                              </p:par>
                              <p:par>
                                <p:cTn id="86" presetID="22" presetClass="entr" presetSubtype="8" fill="hold" nodeType="withEffect">
                                  <p:stCondLst>
                                    <p:cond delay="0"/>
                                  </p:stCondLst>
                                  <p:childTnLst>
                                    <p:set>
                                      <p:cBhvr>
                                        <p:cTn id="87" dur="1" fill="hold">
                                          <p:stCondLst>
                                            <p:cond delay="0"/>
                                          </p:stCondLst>
                                        </p:cTn>
                                        <p:tgtEl>
                                          <p:spTgt spid="180"/>
                                        </p:tgtEl>
                                        <p:attrNameLst>
                                          <p:attrName>style.visibility</p:attrName>
                                        </p:attrNameLst>
                                      </p:cBhvr>
                                      <p:to>
                                        <p:strVal val="visible"/>
                                      </p:to>
                                    </p:set>
                                    <p:animEffect transition="in" filter="wipe(left)">
                                      <p:cBhvr>
                                        <p:cTn id="88" dur="500"/>
                                        <p:tgtEl>
                                          <p:spTgt spid="18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p:cTn id="91" dur="500" fill="hold"/>
                                        <p:tgtEl>
                                          <p:spTgt spid="207"/>
                                        </p:tgtEl>
                                        <p:attrNameLst>
                                          <p:attrName>ppt_w</p:attrName>
                                        </p:attrNameLst>
                                      </p:cBhvr>
                                      <p:tavLst>
                                        <p:tav tm="0">
                                          <p:val>
                                            <p:fltVal val="0"/>
                                          </p:val>
                                        </p:tav>
                                        <p:tav tm="100000">
                                          <p:val>
                                            <p:strVal val="#ppt_w"/>
                                          </p:val>
                                        </p:tav>
                                      </p:tavLst>
                                    </p:anim>
                                    <p:anim calcmode="lin" valueType="num">
                                      <p:cBhvr>
                                        <p:cTn id="92" dur="500" fill="hold"/>
                                        <p:tgtEl>
                                          <p:spTgt spid="207"/>
                                        </p:tgtEl>
                                        <p:attrNameLst>
                                          <p:attrName>ppt_h</p:attrName>
                                        </p:attrNameLst>
                                      </p:cBhvr>
                                      <p:tavLst>
                                        <p:tav tm="0">
                                          <p:val>
                                            <p:fltVal val="0"/>
                                          </p:val>
                                        </p:tav>
                                        <p:tav tm="100000">
                                          <p:val>
                                            <p:strVal val="#ppt_h"/>
                                          </p:val>
                                        </p:tav>
                                      </p:tavLst>
                                    </p:anim>
                                    <p:animEffect transition="in" filter="fade">
                                      <p:cBhvr>
                                        <p:cTn id="93" dur="500"/>
                                        <p:tgtEl>
                                          <p:spTgt spid="207"/>
                                        </p:tgtEl>
                                      </p:cBhvr>
                                    </p:animEffect>
                                  </p:childTnLst>
                                </p:cTn>
                              </p:par>
                            </p:childTnLst>
                          </p:cTn>
                        </p:par>
                        <p:par>
                          <p:cTn id="94" fill="hold">
                            <p:stCondLst>
                              <p:cond delay="5000"/>
                            </p:stCondLst>
                            <p:childTnLst>
                              <p:par>
                                <p:cTn id="95" presetID="2" presetClass="entr" presetSubtype="4" accel="14000" decel="80000" fill="hold" grpId="0" nodeType="afterEffect">
                                  <p:stCondLst>
                                    <p:cond delay="0"/>
                                  </p:stCondLst>
                                  <p:childTnLst>
                                    <p:set>
                                      <p:cBhvr>
                                        <p:cTn id="96" dur="1" fill="hold">
                                          <p:stCondLst>
                                            <p:cond delay="0"/>
                                          </p:stCondLst>
                                        </p:cTn>
                                        <p:tgtEl>
                                          <p:spTgt spid="206"/>
                                        </p:tgtEl>
                                        <p:attrNameLst>
                                          <p:attrName>style.visibility</p:attrName>
                                        </p:attrNameLst>
                                      </p:cBhvr>
                                      <p:to>
                                        <p:strVal val="visible"/>
                                      </p:to>
                                    </p:set>
                                    <p:anim calcmode="lin" valueType="num">
                                      <p:cBhvr additive="base">
                                        <p:cTn id="97" dur="500" fill="hold"/>
                                        <p:tgtEl>
                                          <p:spTgt spid="206"/>
                                        </p:tgtEl>
                                        <p:attrNameLst>
                                          <p:attrName>ppt_x</p:attrName>
                                        </p:attrNameLst>
                                      </p:cBhvr>
                                      <p:tavLst>
                                        <p:tav tm="0">
                                          <p:val>
                                            <p:strVal val="#ppt_x"/>
                                          </p:val>
                                        </p:tav>
                                        <p:tav tm="100000">
                                          <p:val>
                                            <p:strVal val="#ppt_x"/>
                                          </p:val>
                                        </p:tav>
                                      </p:tavLst>
                                    </p:anim>
                                    <p:anim calcmode="lin" valueType="num">
                                      <p:cBhvr additive="base">
                                        <p:cTn id="98" dur="500" fill="hold"/>
                                        <p:tgtEl>
                                          <p:spTgt spid="206"/>
                                        </p:tgtEl>
                                        <p:attrNameLst>
                                          <p:attrName>ppt_y</p:attrName>
                                        </p:attrNameLst>
                                      </p:cBhvr>
                                      <p:tavLst>
                                        <p:tav tm="0">
                                          <p:val>
                                            <p:strVal val="1+#ppt_h/2"/>
                                          </p:val>
                                        </p:tav>
                                        <p:tav tm="100000">
                                          <p:val>
                                            <p:strVal val="#ppt_y"/>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09"/>
                                        </p:tgtEl>
                                        <p:attrNameLst>
                                          <p:attrName>style.visibility</p:attrName>
                                        </p:attrNameLst>
                                      </p:cBhvr>
                                      <p:to>
                                        <p:strVal val="visible"/>
                                      </p:to>
                                    </p:set>
                                    <p:anim calcmode="lin" valueType="num">
                                      <p:cBhvr>
                                        <p:cTn id="101" dur="500" fill="hold"/>
                                        <p:tgtEl>
                                          <p:spTgt spid="209"/>
                                        </p:tgtEl>
                                        <p:attrNameLst>
                                          <p:attrName>ppt_w</p:attrName>
                                        </p:attrNameLst>
                                      </p:cBhvr>
                                      <p:tavLst>
                                        <p:tav tm="0">
                                          <p:val>
                                            <p:fltVal val="0"/>
                                          </p:val>
                                        </p:tav>
                                        <p:tav tm="100000">
                                          <p:val>
                                            <p:strVal val="#ppt_w"/>
                                          </p:val>
                                        </p:tav>
                                      </p:tavLst>
                                    </p:anim>
                                    <p:anim calcmode="lin" valueType="num">
                                      <p:cBhvr>
                                        <p:cTn id="102" dur="500" fill="hold"/>
                                        <p:tgtEl>
                                          <p:spTgt spid="209"/>
                                        </p:tgtEl>
                                        <p:attrNameLst>
                                          <p:attrName>ppt_h</p:attrName>
                                        </p:attrNameLst>
                                      </p:cBhvr>
                                      <p:tavLst>
                                        <p:tav tm="0">
                                          <p:val>
                                            <p:fltVal val="0"/>
                                          </p:val>
                                        </p:tav>
                                        <p:tav tm="100000">
                                          <p:val>
                                            <p:strVal val="#ppt_h"/>
                                          </p:val>
                                        </p:tav>
                                      </p:tavLst>
                                    </p:anim>
                                    <p:animEffect transition="in" filter="fade">
                                      <p:cBhvr>
                                        <p:cTn id="103" dur="500"/>
                                        <p:tgtEl>
                                          <p:spTgt spid="209"/>
                                        </p:tgtEl>
                                      </p:cBhvr>
                                    </p:animEffect>
                                  </p:childTnLst>
                                </p:cTn>
                              </p:par>
                            </p:childTnLst>
                          </p:cTn>
                        </p:par>
                        <p:par>
                          <p:cTn id="104" fill="hold">
                            <p:stCondLst>
                              <p:cond delay="5500"/>
                            </p:stCondLst>
                            <p:childTnLst>
                              <p:par>
                                <p:cTn id="105" presetID="2" presetClass="entr" presetSubtype="4" accel="14000" decel="80000" fill="hold" grpId="0" nodeType="afterEffect">
                                  <p:stCondLst>
                                    <p:cond delay="0"/>
                                  </p:stCondLst>
                                  <p:childTnLst>
                                    <p:set>
                                      <p:cBhvr>
                                        <p:cTn id="106" dur="1" fill="hold">
                                          <p:stCondLst>
                                            <p:cond delay="0"/>
                                          </p:stCondLst>
                                        </p:cTn>
                                        <p:tgtEl>
                                          <p:spTgt spid="208"/>
                                        </p:tgtEl>
                                        <p:attrNameLst>
                                          <p:attrName>style.visibility</p:attrName>
                                        </p:attrNameLst>
                                      </p:cBhvr>
                                      <p:to>
                                        <p:strVal val="visible"/>
                                      </p:to>
                                    </p:set>
                                    <p:anim calcmode="lin" valueType="num">
                                      <p:cBhvr additive="base">
                                        <p:cTn id="107" dur="500" fill="hold"/>
                                        <p:tgtEl>
                                          <p:spTgt spid="208"/>
                                        </p:tgtEl>
                                        <p:attrNameLst>
                                          <p:attrName>ppt_x</p:attrName>
                                        </p:attrNameLst>
                                      </p:cBhvr>
                                      <p:tavLst>
                                        <p:tav tm="0">
                                          <p:val>
                                            <p:strVal val="#ppt_x"/>
                                          </p:val>
                                        </p:tav>
                                        <p:tav tm="100000">
                                          <p:val>
                                            <p:strVal val="#ppt_x"/>
                                          </p:val>
                                        </p:tav>
                                      </p:tavLst>
                                    </p:anim>
                                    <p:anim calcmode="lin" valueType="num">
                                      <p:cBhvr additive="base">
                                        <p:cTn id="108" dur="500" fill="hold"/>
                                        <p:tgtEl>
                                          <p:spTgt spid="208"/>
                                        </p:tgtEl>
                                        <p:attrNameLst>
                                          <p:attrName>ppt_y</p:attrName>
                                        </p:attrNameLst>
                                      </p:cBhvr>
                                      <p:tavLst>
                                        <p:tav tm="0">
                                          <p:val>
                                            <p:strVal val="1+#ppt_h/2"/>
                                          </p:val>
                                        </p:tav>
                                        <p:tav tm="100000">
                                          <p:val>
                                            <p:strVal val="#ppt_y"/>
                                          </p:val>
                                        </p:tav>
                                      </p:tavLst>
                                    </p:anim>
                                  </p:childTnLst>
                                </p:cTn>
                              </p:par>
                              <p:par>
                                <p:cTn id="109" presetID="53" presetClass="entr" presetSubtype="16" fill="hold" grpId="0" nodeType="withEffect">
                                  <p:stCondLst>
                                    <p:cond delay="0"/>
                                  </p:stCondLst>
                                  <p:childTnLst>
                                    <p:set>
                                      <p:cBhvr>
                                        <p:cTn id="110" dur="1" fill="hold">
                                          <p:stCondLst>
                                            <p:cond delay="0"/>
                                          </p:stCondLst>
                                        </p:cTn>
                                        <p:tgtEl>
                                          <p:spTgt spid="211"/>
                                        </p:tgtEl>
                                        <p:attrNameLst>
                                          <p:attrName>style.visibility</p:attrName>
                                        </p:attrNameLst>
                                      </p:cBhvr>
                                      <p:to>
                                        <p:strVal val="visible"/>
                                      </p:to>
                                    </p:set>
                                    <p:anim calcmode="lin" valueType="num">
                                      <p:cBhvr>
                                        <p:cTn id="111" dur="500" fill="hold"/>
                                        <p:tgtEl>
                                          <p:spTgt spid="211"/>
                                        </p:tgtEl>
                                        <p:attrNameLst>
                                          <p:attrName>ppt_w</p:attrName>
                                        </p:attrNameLst>
                                      </p:cBhvr>
                                      <p:tavLst>
                                        <p:tav tm="0">
                                          <p:val>
                                            <p:fltVal val="0"/>
                                          </p:val>
                                        </p:tav>
                                        <p:tav tm="100000">
                                          <p:val>
                                            <p:strVal val="#ppt_w"/>
                                          </p:val>
                                        </p:tav>
                                      </p:tavLst>
                                    </p:anim>
                                    <p:anim calcmode="lin" valueType="num">
                                      <p:cBhvr>
                                        <p:cTn id="112" dur="500" fill="hold"/>
                                        <p:tgtEl>
                                          <p:spTgt spid="211"/>
                                        </p:tgtEl>
                                        <p:attrNameLst>
                                          <p:attrName>ppt_h</p:attrName>
                                        </p:attrNameLst>
                                      </p:cBhvr>
                                      <p:tavLst>
                                        <p:tav tm="0">
                                          <p:val>
                                            <p:fltVal val="0"/>
                                          </p:val>
                                        </p:tav>
                                        <p:tav tm="100000">
                                          <p:val>
                                            <p:strVal val="#ppt_h"/>
                                          </p:val>
                                        </p:tav>
                                      </p:tavLst>
                                    </p:anim>
                                    <p:animEffect transition="in" filter="fade">
                                      <p:cBhvr>
                                        <p:cTn id="113" dur="500"/>
                                        <p:tgtEl>
                                          <p:spTgt spid="211"/>
                                        </p:tgtEl>
                                      </p:cBhvr>
                                    </p:animEffect>
                                  </p:childTnLst>
                                </p:cTn>
                              </p:par>
                            </p:childTnLst>
                          </p:cTn>
                        </p:par>
                        <p:par>
                          <p:cTn id="114" fill="hold">
                            <p:stCondLst>
                              <p:cond delay="6000"/>
                            </p:stCondLst>
                            <p:childTnLst>
                              <p:par>
                                <p:cTn id="115" presetID="2" presetClass="entr" presetSubtype="4" accel="14000" decel="80000" fill="hold" grpId="0" nodeType="afterEffect">
                                  <p:stCondLst>
                                    <p:cond delay="0"/>
                                  </p:stCondLst>
                                  <p:childTnLst>
                                    <p:set>
                                      <p:cBhvr>
                                        <p:cTn id="116" dur="1" fill="hold">
                                          <p:stCondLst>
                                            <p:cond delay="0"/>
                                          </p:stCondLst>
                                        </p:cTn>
                                        <p:tgtEl>
                                          <p:spTgt spid="210"/>
                                        </p:tgtEl>
                                        <p:attrNameLst>
                                          <p:attrName>style.visibility</p:attrName>
                                        </p:attrNameLst>
                                      </p:cBhvr>
                                      <p:to>
                                        <p:strVal val="visible"/>
                                      </p:to>
                                    </p:set>
                                    <p:anim calcmode="lin" valueType="num">
                                      <p:cBhvr additive="base">
                                        <p:cTn id="117" dur="500" fill="hold"/>
                                        <p:tgtEl>
                                          <p:spTgt spid="210"/>
                                        </p:tgtEl>
                                        <p:attrNameLst>
                                          <p:attrName>ppt_x</p:attrName>
                                        </p:attrNameLst>
                                      </p:cBhvr>
                                      <p:tavLst>
                                        <p:tav tm="0">
                                          <p:val>
                                            <p:strVal val="#ppt_x"/>
                                          </p:val>
                                        </p:tav>
                                        <p:tav tm="100000">
                                          <p:val>
                                            <p:strVal val="#ppt_x"/>
                                          </p:val>
                                        </p:tav>
                                      </p:tavLst>
                                    </p:anim>
                                    <p:anim calcmode="lin" valueType="num">
                                      <p:cBhvr additive="base">
                                        <p:cTn id="118" dur="500" fill="hold"/>
                                        <p:tgtEl>
                                          <p:spTgt spid="210"/>
                                        </p:tgtEl>
                                        <p:attrNameLst>
                                          <p:attrName>ppt_y</p:attrName>
                                        </p:attrNameLst>
                                      </p:cBhvr>
                                      <p:tavLst>
                                        <p:tav tm="0">
                                          <p:val>
                                            <p:strVal val="1+#ppt_h/2"/>
                                          </p:val>
                                        </p:tav>
                                        <p:tav tm="100000">
                                          <p:val>
                                            <p:strVal val="#ppt_y"/>
                                          </p:val>
                                        </p:tav>
                                      </p:tavLst>
                                    </p:anim>
                                  </p:childTnLst>
                                </p:cTn>
                              </p:par>
                              <p:par>
                                <p:cTn id="119" presetID="53" presetClass="entr" presetSubtype="16" fill="hold" grpId="0" nodeType="withEffect">
                                  <p:stCondLst>
                                    <p:cond delay="0"/>
                                  </p:stCondLst>
                                  <p:childTnLst>
                                    <p:set>
                                      <p:cBhvr>
                                        <p:cTn id="120" dur="1" fill="hold">
                                          <p:stCondLst>
                                            <p:cond delay="0"/>
                                          </p:stCondLst>
                                        </p:cTn>
                                        <p:tgtEl>
                                          <p:spTgt spid="213"/>
                                        </p:tgtEl>
                                        <p:attrNameLst>
                                          <p:attrName>style.visibility</p:attrName>
                                        </p:attrNameLst>
                                      </p:cBhvr>
                                      <p:to>
                                        <p:strVal val="visible"/>
                                      </p:to>
                                    </p:set>
                                    <p:anim calcmode="lin" valueType="num">
                                      <p:cBhvr>
                                        <p:cTn id="121" dur="500" fill="hold"/>
                                        <p:tgtEl>
                                          <p:spTgt spid="213"/>
                                        </p:tgtEl>
                                        <p:attrNameLst>
                                          <p:attrName>ppt_w</p:attrName>
                                        </p:attrNameLst>
                                      </p:cBhvr>
                                      <p:tavLst>
                                        <p:tav tm="0">
                                          <p:val>
                                            <p:fltVal val="0"/>
                                          </p:val>
                                        </p:tav>
                                        <p:tav tm="100000">
                                          <p:val>
                                            <p:strVal val="#ppt_w"/>
                                          </p:val>
                                        </p:tav>
                                      </p:tavLst>
                                    </p:anim>
                                    <p:anim calcmode="lin" valueType="num">
                                      <p:cBhvr>
                                        <p:cTn id="122" dur="500" fill="hold"/>
                                        <p:tgtEl>
                                          <p:spTgt spid="213"/>
                                        </p:tgtEl>
                                        <p:attrNameLst>
                                          <p:attrName>ppt_h</p:attrName>
                                        </p:attrNameLst>
                                      </p:cBhvr>
                                      <p:tavLst>
                                        <p:tav tm="0">
                                          <p:val>
                                            <p:fltVal val="0"/>
                                          </p:val>
                                        </p:tav>
                                        <p:tav tm="100000">
                                          <p:val>
                                            <p:strVal val="#ppt_h"/>
                                          </p:val>
                                        </p:tav>
                                      </p:tavLst>
                                    </p:anim>
                                    <p:animEffect transition="in" filter="fade">
                                      <p:cBhvr>
                                        <p:cTn id="123" dur="500"/>
                                        <p:tgtEl>
                                          <p:spTgt spid="213"/>
                                        </p:tgtEl>
                                      </p:cBhvr>
                                    </p:animEffect>
                                  </p:childTnLst>
                                </p:cTn>
                              </p:par>
                            </p:childTnLst>
                          </p:cTn>
                        </p:par>
                        <p:par>
                          <p:cTn id="124" fill="hold">
                            <p:stCondLst>
                              <p:cond delay="6500"/>
                            </p:stCondLst>
                            <p:childTnLst>
                              <p:par>
                                <p:cTn id="125" presetID="2" presetClass="entr" presetSubtype="4" accel="14000" decel="80000" fill="hold" grpId="0" nodeType="afterEffect">
                                  <p:stCondLst>
                                    <p:cond delay="0"/>
                                  </p:stCondLst>
                                  <p:childTnLst>
                                    <p:set>
                                      <p:cBhvr>
                                        <p:cTn id="126" dur="1" fill="hold">
                                          <p:stCondLst>
                                            <p:cond delay="0"/>
                                          </p:stCondLst>
                                        </p:cTn>
                                        <p:tgtEl>
                                          <p:spTgt spid="212"/>
                                        </p:tgtEl>
                                        <p:attrNameLst>
                                          <p:attrName>style.visibility</p:attrName>
                                        </p:attrNameLst>
                                      </p:cBhvr>
                                      <p:to>
                                        <p:strVal val="visible"/>
                                      </p:to>
                                    </p:set>
                                    <p:anim calcmode="lin" valueType="num">
                                      <p:cBhvr additive="base">
                                        <p:cTn id="127" dur="500" fill="hold"/>
                                        <p:tgtEl>
                                          <p:spTgt spid="212"/>
                                        </p:tgtEl>
                                        <p:attrNameLst>
                                          <p:attrName>ppt_x</p:attrName>
                                        </p:attrNameLst>
                                      </p:cBhvr>
                                      <p:tavLst>
                                        <p:tav tm="0">
                                          <p:val>
                                            <p:strVal val="#ppt_x"/>
                                          </p:val>
                                        </p:tav>
                                        <p:tav tm="100000">
                                          <p:val>
                                            <p:strVal val="#ppt_x"/>
                                          </p:val>
                                        </p:tav>
                                      </p:tavLst>
                                    </p:anim>
                                    <p:anim calcmode="lin" valueType="num">
                                      <p:cBhvr additive="base">
                                        <p:cTn id="128" dur="500" fill="hold"/>
                                        <p:tgtEl>
                                          <p:spTgt spid="212"/>
                                        </p:tgtEl>
                                        <p:attrNameLst>
                                          <p:attrName>ppt_y</p:attrName>
                                        </p:attrNameLst>
                                      </p:cBhvr>
                                      <p:tavLst>
                                        <p:tav tm="0">
                                          <p:val>
                                            <p:strVal val="1+#ppt_h/2"/>
                                          </p:val>
                                        </p:tav>
                                        <p:tav tm="100000">
                                          <p:val>
                                            <p:strVal val="#ppt_y"/>
                                          </p:val>
                                        </p:tav>
                                      </p:tavLst>
                                    </p:anim>
                                  </p:childTnLst>
                                </p:cTn>
                              </p:par>
                              <p:par>
                                <p:cTn id="129" presetID="53" presetClass="entr" presetSubtype="16" fill="hold" grpId="0" nodeType="withEffect">
                                  <p:stCondLst>
                                    <p:cond delay="0"/>
                                  </p:stCondLst>
                                  <p:childTnLst>
                                    <p:set>
                                      <p:cBhvr>
                                        <p:cTn id="130" dur="1" fill="hold">
                                          <p:stCondLst>
                                            <p:cond delay="0"/>
                                          </p:stCondLst>
                                        </p:cTn>
                                        <p:tgtEl>
                                          <p:spTgt spid="215"/>
                                        </p:tgtEl>
                                        <p:attrNameLst>
                                          <p:attrName>style.visibility</p:attrName>
                                        </p:attrNameLst>
                                      </p:cBhvr>
                                      <p:to>
                                        <p:strVal val="visible"/>
                                      </p:to>
                                    </p:set>
                                    <p:anim calcmode="lin" valueType="num">
                                      <p:cBhvr>
                                        <p:cTn id="131" dur="500" fill="hold"/>
                                        <p:tgtEl>
                                          <p:spTgt spid="215"/>
                                        </p:tgtEl>
                                        <p:attrNameLst>
                                          <p:attrName>ppt_w</p:attrName>
                                        </p:attrNameLst>
                                      </p:cBhvr>
                                      <p:tavLst>
                                        <p:tav tm="0">
                                          <p:val>
                                            <p:fltVal val="0"/>
                                          </p:val>
                                        </p:tav>
                                        <p:tav tm="100000">
                                          <p:val>
                                            <p:strVal val="#ppt_w"/>
                                          </p:val>
                                        </p:tav>
                                      </p:tavLst>
                                    </p:anim>
                                    <p:anim calcmode="lin" valueType="num">
                                      <p:cBhvr>
                                        <p:cTn id="132" dur="500" fill="hold"/>
                                        <p:tgtEl>
                                          <p:spTgt spid="215"/>
                                        </p:tgtEl>
                                        <p:attrNameLst>
                                          <p:attrName>ppt_h</p:attrName>
                                        </p:attrNameLst>
                                      </p:cBhvr>
                                      <p:tavLst>
                                        <p:tav tm="0">
                                          <p:val>
                                            <p:fltVal val="0"/>
                                          </p:val>
                                        </p:tav>
                                        <p:tav tm="100000">
                                          <p:val>
                                            <p:strVal val="#ppt_h"/>
                                          </p:val>
                                        </p:tav>
                                      </p:tavLst>
                                    </p:anim>
                                    <p:animEffect transition="in" filter="fade">
                                      <p:cBhvr>
                                        <p:cTn id="133" dur="500"/>
                                        <p:tgtEl>
                                          <p:spTgt spid="215"/>
                                        </p:tgtEl>
                                      </p:cBhvr>
                                    </p:animEffect>
                                  </p:childTnLst>
                                </p:cTn>
                              </p:par>
                            </p:childTnLst>
                          </p:cTn>
                        </p:par>
                        <p:par>
                          <p:cTn id="134" fill="hold">
                            <p:stCondLst>
                              <p:cond delay="7000"/>
                            </p:stCondLst>
                            <p:childTnLst>
                              <p:par>
                                <p:cTn id="135" presetID="2" presetClass="entr" presetSubtype="4" accel="14000" decel="80000" fill="hold" grpId="0" nodeType="after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500" fill="hold"/>
                                        <p:tgtEl>
                                          <p:spTgt spid="214"/>
                                        </p:tgtEl>
                                        <p:attrNameLst>
                                          <p:attrName>ppt_x</p:attrName>
                                        </p:attrNameLst>
                                      </p:cBhvr>
                                      <p:tavLst>
                                        <p:tav tm="0">
                                          <p:val>
                                            <p:strVal val="#ppt_x"/>
                                          </p:val>
                                        </p:tav>
                                        <p:tav tm="100000">
                                          <p:val>
                                            <p:strVal val="#ppt_x"/>
                                          </p:val>
                                        </p:tav>
                                      </p:tavLst>
                                    </p:anim>
                                    <p:anim calcmode="lin" valueType="num">
                                      <p:cBhvr additive="base">
                                        <p:cTn id="138" dur="500" fill="hold"/>
                                        <p:tgtEl>
                                          <p:spTgt spid="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1" grpId="0" animBg="1"/>
      <p:bldP spid="123" grpId="0" animBg="1"/>
      <p:bldP spid="125" grpId="0" animBg="1"/>
      <p:bldP spid="127" grpId="0" animBg="1"/>
      <p:bldP spid="206" grpId="0"/>
      <p:bldP spid="207" grpId="0"/>
      <p:bldP spid="208" grpId="0"/>
      <p:bldP spid="209" grpId="0"/>
      <p:bldP spid="210" grpId="0"/>
      <p:bldP spid="211" grpId="0"/>
      <p:bldP spid="212" grpId="0"/>
      <p:bldP spid="213" grpId="0"/>
      <p:bldP spid="214" grpId="0"/>
      <p:bldP spid="2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5143706"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工作概述</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sp>
        <p:nvSpPr>
          <p:cNvPr id="62" name="Freeform 5"/>
          <p:cNvSpPr>
            <a:spLocks noEditPoints="1"/>
          </p:cNvSpPr>
          <p:nvPr/>
        </p:nvSpPr>
        <p:spPr bwMode="auto">
          <a:xfrm>
            <a:off x="5264151" y="1820863"/>
            <a:ext cx="1674813" cy="2165350"/>
          </a:xfrm>
          <a:custGeom>
            <a:avLst/>
            <a:gdLst>
              <a:gd name="T0" fmla="*/ 149 w 297"/>
              <a:gd name="T1" fmla="*/ 0 h 384"/>
              <a:gd name="T2" fmla="*/ 0 w 297"/>
              <a:gd name="T3" fmla="*/ 148 h 384"/>
              <a:gd name="T4" fmla="*/ 149 w 297"/>
              <a:gd name="T5" fmla="*/ 384 h 384"/>
              <a:gd name="T6" fmla="*/ 297 w 297"/>
              <a:gd name="T7" fmla="*/ 148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8"/>
                </a:cubicBezTo>
                <a:cubicBezTo>
                  <a:pt x="0" y="230"/>
                  <a:pt x="149" y="384"/>
                  <a:pt x="149" y="384"/>
                </a:cubicBezTo>
                <a:cubicBezTo>
                  <a:pt x="149" y="384"/>
                  <a:pt x="297" y="230"/>
                  <a:pt x="297" y="148"/>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3" name="Freeform 6"/>
          <p:cNvSpPr>
            <a:spLocks noEditPoints="1"/>
          </p:cNvSpPr>
          <p:nvPr/>
        </p:nvSpPr>
        <p:spPr bwMode="auto">
          <a:xfrm>
            <a:off x="6238875" y="2751140"/>
            <a:ext cx="2205039" cy="1878013"/>
          </a:xfrm>
          <a:custGeom>
            <a:avLst/>
            <a:gdLst>
              <a:gd name="T0" fmla="*/ 365 w 391"/>
              <a:gd name="T1" fmla="*/ 121 h 333"/>
              <a:gd name="T2" fmla="*/ 178 w 391"/>
              <a:gd name="T3" fmla="*/ 26 h 333"/>
              <a:gd name="T4" fmla="*/ 0 w 391"/>
              <a:gd name="T5" fmla="*/ 239 h 333"/>
              <a:gd name="T6" fmla="*/ 270 w 391"/>
              <a:gd name="T7" fmla="*/ 308 h 333"/>
              <a:gd name="T8" fmla="*/ 365 w 391"/>
              <a:gd name="T9" fmla="*/ 121 h 333"/>
              <a:gd name="T10" fmla="*/ 112 w 391"/>
              <a:gd name="T11" fmla="*/ 203 h 333"/>
              <a:gd name="T12" fmla="*/ 192 w 391"/>
              <a:gd name="T13" fmla="*/ 46 h 333"/>
              <a:gd name="T14" fmla="*/ 350 w 391"/>
              <a:gd name="T15" fmla="*/ 126 h 333"/>
              <a:gd name="T16" fmla="*/ 269 w 391"/>
              <a:gd name="T17" fmla="*/ 284 h 333"/>
              <a:gd name="T18" fmla="*/ 112 w 391"/>
              <a:gd name="T19" fmla="*/ 2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333">
                <a:moveTo>
                  <a:pt x="365" y="121"/>
                </a:moveTo>
                <a:cubicBezTo>
                  <a:pt x="340" y="43"/>
                  <a:pt x="256" y="0"/>
                  <a:pt x="178" y="26"/>
                </a:cubicBezTo>
                <a:cubicBezTo>
                  <a:pt x="101" y="51"/>
                  <a:pt x="0" y="239"/>
                  <a:pt x="0" y="239"/>
                </a:cubicBezTo>
                <a:cubicBezTo>
                  <a:pt x="0" y="239"/>
                  <a:pt x="192" y="333"/>
                  <a:pt x="270" y="308"/>
                </a:cubicBezTo>
                <a:cubicBezTo>
                  <a:pt x="348" y="282"/>
                  <a:pt x="391" y="199"/>
                  <a:pt x="365" y="121"/>
                </a:cubicBezTo>
                <a:close/>
                <a:moveTo>
                  <a:pt x="112" y="203"/>
                </a:moveTo>
                <a:cubicBezTo>
                  <a:pt x="90" y="138"/>
                  <a:pt x="126" y="67"/>
                  <a:pt x="192" y="46"/>
                </a:cubicBezTo>
                <a:cubicBezTo>
                  <a:pt x="258" y="24"/>
                  <a:pt x="328" y="60"/>
                  <a:pt x="350" y="126"/>
                </a:cubicBezTo>
                <a:cubicBezTo>
                  <a:pt x="371" y="192"/>
                  <a:pt x="335" y="262"/>
                  <a:pt x="269" y="284"/>
                </a:cubicBezTo>
                <a:cubicBezTo>
                  <a:pt x="203" y="305"/>
                  <a:pt x="133" y="269"/>
                  <a:pt x="112" y="203"/>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4" name="Freeform 7"/>
          <p:cNvSpPr>
            <a:spLocks noEditPoints="1"/>
          </p:cNvSpPr>
          <p:nvPr/>
        </p:nvSpPr>
        <p:spPr bwMode="auto">
          <a:xfrm>
            <a:off x="3748087" y="2735265"/>
            <a:ext cx="2198688" cy="1876425"/>
          </a:xfrm>
          <a:custGeom>
            <a:avLst/>
            <a:gdLst>
              <a:gd name="T0" fmla="*/ 25 w 390"/>
              <a:gd name="T1" fmla="*/ 120 h 333"/>
              <a:gd name="T2" fmla="*/ 121 w 390"/>
              <a:gd name="T3" fmla="*/ 307 h 333"/>
              <a:gd name="T4" fmla="*/ 390 w 390"/>
              <a:gd name="T5" fmla="*/ 239 h 333"/>
              <a:gd name="T6" fmla="*/ 212 w 390"/>
              <a:gd name="T7" fmla="*/ 25 h 333"/>
              <a:gd name="T8" fmla="*/ 25 w 390"/>
              <a:gd name="T9" fmla="*/ 120 h 333"/>
              <a:gd name="T10" fmla="*/ 279 w 390"/>
              <a:gd name="T11" fmla="*/ 203 h 333"/>
              <a:gd name="T12" fmla="*/ 122 w 390"/>
              <a:gd name="T13" fmla="*/ 283 h 333"/>
              <a:gd name="T14" fmla="*/ 41 w 390"/>
              <a:gd name="T15" fmla="*/ 126 h 333"/>
              <a:gd name="T16" fmla="*/ 199 w 390"/>
              <a:gd name="T17" fmla="*/ 45 h 333"/>
              <a:gd name="T18" fmla="*/ 279 w 390"/>
              <a:gd name="T19" fmla="*/ 2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33">
                <a:moveTo>
                  <a:pt x="25" y="120"/>
                </a:moveTo>
                <a:cubicBezTo>
                  <a:pt x="0" y="198"/>
                  <a:pt x="43" y="282"/>
                  <a:pt x="121" y="307"/>
                </a:cubicBezTo>
                <a:cubicBezTo>
                  <a:pt x="199" y="333"/>
                  <a:pt x="390" y="239"/>
                  <a:pt x="390" y="239"/>
                </a:cubicBezTo>
                <a:cubicBezTo>
                  <a:pt x="390" y="239"/>
                  <a:pt x="290" y="51"/>
                  <a:pt x="212" y="25"/>
                </a:cubicBezTo>
                <a:cubicBezTo>
                  <a:pt x="134" y="0"/>
                  <a:pt x="51" y="43"/>
                  <a:pt x="25" y="120"/>
                </a:cubicBezTo>
                <a:close/>
                <a:moveTo>
                  <a:pt x="279" y="203"/>
                </a:moveTo>
                <a:cubicBezTo>
                  <a:pt x="258" y="269"/>
                  <a:pt x="187" y="305"/>
                  <a:pt x="122" y="283"/>
                </a:cubicBezTo>
                <a:cubicBezTo>
                  <a:pt x="56" y="262"/>
                  <a:pt x="20" y="191"/>
                  <a:pt x="41" y="126"/>
                </a:cubicBezTo>
                <a:cubicBezTo>
                  <a:pt x="63" y="60"/>
                  <a:pt x="133" y="24"/>
                  <a:pt x="199" y="45"/>
                </a:cubicBezTo>
                <a:cubicBezTo>
                  <a:pt x="265" y="67"/>
                  <a:pt x="301" y="137"/>
                  <a:pt x="279" y="203"/>
                </a:cubicBez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5" name="Freeform 8"/>
          <p:cNvSpPr>
            <a:spLocks noEditPoints="1"/>
          </p:cNvSpPr>
          <p:nvPr/>
        </p:nvSpPr>
        <p:spPr bwMode="auto">
          <a:xfrm>
            <a:off x="4265613" y="4257678"/>
            <a:ext cx="1895475" cy="2024063"/>
          </a:xfrm>
          <a:custGeom>
            <a:avLst/>
            <a:gdLst>
              <a:gd name="T0" fmla="*/ 81 w 336"/>
              <a:gd name="T1" fmla="*/ 311 h 359"/>
              <a:gd name="T2" fmla="*/ 288 w 336"/>
              <a:gd name="T3" fmla="*/ 278 h 359"/>
              <a:gd name="T4" fmla="*/ 306 w 336"/>
              <a:gd name="T5" fmla="*/ 0 h 359"/>
              <a:gd name="T6" fmla="*/ 48 w 336"/>
              <a:gd name="T7" fmla="*/ 104 h 359"/>
              <a:gd name="T8" fmla="*/ 81 w 336"/>
              <a:gd name="T9" fmla="*/ 311 h 359"/>
              <a:gd name="T10" fmla="*/ 238 w 336"/>
              <a:gd name="T11" fmla="*/ 95 h 359"/>
              <a:gd name="T12" fmla="*/ 265 w 336"/>
              <a:gd name="T13" fmla="*/ 270 h 359"/>
              <a:gd name="T14" fmla="*/ 91 w 336"/>
              <a:gd name="T15" fmla="*/ 297 h 359"/>
              <a:gd name="T16" fmla="*/ 63 w 336"/>
              <a:gd name="T17" fmla="*/ 122 h 359"/>
              <a:gd name="T18" fmla="*/ 238 w 336"/>
              <a:gd name="T19" fmla="*/ 9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59">
                <a:moveTo>
                  <a:pt x="81" y="311"/>
                </a:moveTo>
                <a:cubicBezTo>
                  <a:pt x="147" y="359"/>
                  <a:pt x="240" y="344"/>
                  <a:pt x="288" y="278"/>
                </a:cubicBezTo>
                <a:cubicBezTo>
                  <a:pt x="336" y="212"/>
                  <a:pt x="306" y="0"/>
                  <a:pt x="306" y="0"/>
                </a:cubicBezTo>
                <a:cubicBezTo>
                  <a:pt x="306" y="0"/>
                  <a:pt x="96" y="37"/>
                  <a:pt x="48" y="104"/>
                </a:cubicBezTo>
                <a:cubicBezTo>
                  <a:pt x="0" y="170"/>
                  <a:pt x="15" y="263"/>
                  <a:pt x="81" y="311"/>
                </a:cubicBezTo>
                <a:close/>
                <a:moveTo>
                  <a:pt x="238" y="95"/>
                </a:moveTo>
                <a:cubicBezTo>
                  <a:pt x="294" y="135"/>
                  <a:pt x="306" y="214"/>
                  <a:pt x="265" y="270"/>
                </a:cubicBezTo>
                <a:cubicBezTo>
                  <a:pt x="225" y="325"/>
                  <a:pt x="147" y="338"/>
                  <a:pt x="91" y="297"/>
                </a:cubicBezTo>
                <a:cubicBezTo>
                  <a:pt x="35" y="257"/>
                  <a:pt x="22" y="178"/>
                  <a:pt x="63" y="122"/>
                </a:cubicBezTo>
                <a:cubicBezTo>
                  <a:pt x="104" y="67"/>
                  <a:pt x="182" y="54"/>
                  <a:pt x="238" y="95"/>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6" name="Freeform 9"/>
          <p:cNvSpPr>
            <a:spLocks noEditPoints="1"/>
          </p:cNvSpPr>
          <p:nvPr/>
        </p:nvSpPr>
        <p:spPr bwMode="auto">
          <a:xfrm>
            <a:off x="6008687" y="4268790"/>
            <a:ext cx="1893888" cy="2024063"/>
          </a:xfrm>
          <a:custGeom>
            <a:avLst/>
            <a:gdLst>
              <a:gd name="T0" fmla="*/ 255 w 336"/>
              <a:gd name="T1" fmla="*/ 311 h 359"/>
              <a:gd name="T2" fmla="*/ 288 w 336"/>
              <a:gd name="T3" fmla="*/ 104 h 359"/>
              <a:gd name="T4" fmla="*/ 30 w 336"/>
              <a:gd name="T5" fmla="*/ 0 h 359"/>
              <a:gd name="T6" fmla="*/ 48 w 336"/>
              <a:gd name="T7" fmla="*/ 278 h 359"/>
              <a:gd name="T8" fmla="*/ 255 w 336"/>
              <a:gd name="T9" fmla="*/ 311 h 359"/>
              <a:gd name="T10" fmla="*/ 98 w 336"/>
              <a:gd name="T11" fmla="*/ 95 h 359"/>
              <a:gd name="T12" fmla="*/ 273 w 336"/>
              <a:gd name="T13" fmla="*/ 123 h 359"/>
              <a:gd name="T14" fmla="*/ 245 w 336"/>
              <a:gd name="T15" fmla="*/ 297 h 359"/>
              <a:gd name="T16" fmla="*/ 71 w 336"/>
              <a:gd name="T17" fmla="*/ 270 h 359"/>
              <a:gd name="T18" fmla="*/ 98 w 336"/>
              <a:gd name="T19" fmla="*/ 9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59">
                <a:moveTo>
                  <a:pt x="255" y="311"/>
                </a:moveTo>
                <a:cubicBezTo>
                  <a:pt x="321" y="263"/>
                  <a:pt x="336" y="170"/>
                  <a:pt x="288" y="104"/>
                </a:cubicBezTo>
                <a:cubicBezTo>
                  <a:pt x="240" y="37"/>
                  <a:pt x="30" y="0"/>
                  <a:pt x="30" y="0"/>
                </a:cubicBezTo>
                <a:cubicBezTo>
                  <a:pt x="30" y="0"/>
                  <a:pt x="0" y="212"/>
                  <a:pt x="48" y="278"/>
                </a:cubicBezTo>
                <a:cubicBezTo>
                  <a:pt x="96" y="344"/>
                  <a:pt x="189" y="359"/>
                  <a:pt x="255" y="311"/>
                </a:cubicBezTo>
                <a:close/>
                <a:moveTo>
                  <a:pt x="98" y="95"/>
                </a:moveTo>
                <a:cubicBezTo>
                  <a:pt x="154" y="54"/>
                  <a:pt x="232" y="67"/>
                  <a:pt x="273" y="123"/>
                </a:cubicBezTo>
                <a:cubicBezTo>
                  <a:pt x="314" y="178"/>
                  <a:pt x="301" y="257"/>
                  <a:pt x="245" y="297"/>
                </a:cubicBezTo>
                <a:cubicBezTo>
                  <a:pt x="189" y="338"/>
                  <a:pt x="111" y="326"/>
                  <a:pt x="71" y="270"/>
                </a:cubicBezTo>
                <a:cubicBezTo>
                  <a:pt x="30" y="214"/>
                  <a:pt x="42" y="136"/>
                  <a:pt x="98" y="95"/>
                </a:cubicBez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7" name="Inhaltsplatzhalter 4"/>
          <p:cNvSpPr txBox="1"/>
          <p:nvPr/>
        </p:nvSpPr>
        <p:spPr>
          <a:xfrm>
            <a:off x="9156880" y="1704934"/>
            <a:ext cx="2508939"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68" name="Inhaltsplatzhalter 4"/>
          <p:cNvSpPr txBox="1"/>
          <p:nvPr/>
        </p:nvSpPr>
        <p:spPr>
          <a:xfrm>
            <a:off x="9156880" y="3427558"/>
            <a:ext cx="2508939"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69" name="Inhaltsplatzhalter 4"/>
          <p:cNvSpPr txBox="1"/>
          <p:nvPr/>
        </p:nvSpPr>
        <p:spPr>
          <a:xfrm>
            <a:off x="512485" y="1704934"/>
            <a:ext cx="2508939"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70" name="Inhaltsplatzhalter 4"/>
          <p:cNvSpPr txBox="1"/>
          <p:nvPr/>
        </p:nvSpPr>
        <p:spPr>
          <a:xfrm>
            <a:off x="512485" y="3427558"/>
            <a:ext cx="2508939"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B78EF9"/>
                </a:solidFill>
                <a:latin typeface="等线 Light" panose="02010600030101010101" charset="-122"/>
              </a:rPr>
              <a:t>TITLE GOES HERE</a:t>
            </a:r>
            <a:br>
              <a:rPr lang="en-US" sz="1600" b="1" dirty="0">
                <a:solidFill>
                  <a:srgbClr val="3BD8F4"/>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sp>
        <p:nvSpPr>
          <p:cNvPr id="71" name="Inhaltsplatzhalter 4"/>
          <p:cNvSpPr txBox="1"/>
          <p:nvPr/>
        </p:nvSpPr>
        <p:spPr>
          <a:xfrm>
            <a:off x="512485" y="5115896"/>
            <a:ext cx="2508939" cy="1138773"/>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600" b="1" dirty="0">
                <a:solidFill>
                  <a:srgbClr val="3BD8F4"/>
                </a:solidFill>
                <a:latin typeface="等线 Light" panose="02010600030101010101" charset="-122"/>
              </a:rPr>
              <a:t>TITLE GOES HERE</a:t>
            </a:r>
            <a:br>
              <a:rPr lang="en-US" sz="1600" b="1" dirty="0">
                <a:solidFill>
                  <a:srgbClr val="B78EF9"/>
                </a:solidFill>
                <a:latin typeface="等线 Light" panose="02010600030101010101" charset="-122"/>
              </a:rPr>
            </a:br>
            <a:br>
              <a:rPr lang="en-US" sz="1400" b="1" dirty="0">
                <a:solidFill>
                  <a:prstClr val="white">
                    <a:lumMod val="50000"/>
                  </a:prstClr>
                </a:solidFill>
                <a:latin typeface="等线 Light" panose="02010600030101010101" charset="-122"/>
              </a:rPr>
            </a:br>
            <a:r>
              <a:rPr lang="en-US" sz="1100" dirty="0">
                <a:solidFill>
                  <a:prstClr val="white">
                    <a:lumMod val="50000"/>
                  </a:prstClr>
                </a:solidFill>
                <a:latin typeface="等线" panose="02010600030101010101" charset="-122"/>
              </a:rPr>
              <a:t>This is a sample text. You simply add your own text and description here. This text is fully editable. It can be replaced with your own style. </a:t>
            </a:r>
          </a:p>
        </p:txBody>
      </p:sp>
      <p:grpSp>
        <p:nvGrpSpPr>
          <p:cNvPr id="72" name="Group 14"/>
          <p:cNvGrpSpPr/>
          <p:nvPr/>
        </p:nvGrpSpPr>
        <p:grpSpPr>
          <a:xfrm>
            <a:off x="7267455" y="3402063"/>
            <a:ext cx="635120" cy="529618"/>
            <a:chOff x="10987088" y="1993900"/>
            <a:chExt cx="477837" cy="398463"/>
          </a:xfrm>
          <a:solidFill>
            <a:srgbClr val="3BD8F4"/>
          </a:solidFill>
        </p:grpSpPr>
        <p:sp>
          <p:nvSpPr>
            <p:cNvPr id="73" name="Freeform 107"/>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4" name="Freeform 108"/>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75" name="Group 17"/>
          <p:cNvGrpSpPr/>
          <p:nvPr/>
        </p:nvGrpSpPr>
        <p:grpSpPr>
          <a:xfrm>
            <a:off x="5793491" y="2284764"/>
            <a:ext cx="616131" cy="542280"/>
            <a:chOff x="10059988" y="2759075"/>
            <a:chExt cx="463550" cy="407988"/>
          </a:xfrm>
          <a:solidFill>
            <a:srgbClr val="B78EF9"/>
          </a:solidFill>
        </p:grpSpPr>
        <p:sp>
          <p:nvSpPr>
            <p:cNvPr id="76" name="Freeform 182"/>
            <p:cNvSpPr/>
            <p:nvPr/>
          </p:nvSpPr>
          <p:spPr bwMode="auto">
            <a:xfrm>
              <a:off x="10059988" y="2759075"/>
              <a:ext cx="463550" cy="168275"/>
            </a:xfrm>
            <a:custGeom>
              <a:avLst/>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7" name="Freeform 183"/>
            <p:cNvSpPr/>
            <p:nvPr/>
          </p:nvSpPr>
          <p:spPr bwMode="auto">
            <a:xfrm>
              <a:off x="10059988" y="2917825"/>
              <a:ext cx="463550" cy="93663"/>
            </a:xfrm>
            <a:custGeom>
              <a:avLst/>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8" name="Freeform 184"/>
            <p:cNvSpPr/>
            <p:nvPr/>
          </p:nvSpPr>
          <p:spPr bwMode="auto">
            <a:xfrm>
              <a:off x="10059988" y="2995613"/>
              <a:ext cx="463550" cy="93663"/>
            </a:xfrm>
            <a:custGeom>
              <a:avLst/>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9" name="Freeform 185"/>
            <p:cNvSpPr/>
            <p:nvPr/>
          </p:nvSpPr>
          <p:spPr bwMode="auto">
            <a:xfrm>
              <a:off x="10059988" y="3074988"/>
              <a:ext cx="463550" cy="92075"/>
            </a:xfrm>
            <a:custGeom>
              <a:avLst/>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80" name="Group 22"/>
          <p:cNvGrpSpPr/>
          <p:nvPr/>
        </p:nvGrpSpPr>
        <p:grpSpPr>
          <a:xfrm>
            <a:off x="6676647" y="5107234"/>
            <a:ext cx="590808" cy="584478"/>
            <a:chOff x="2587625" y="4291013"/>
            <a:chExt cx="444500" cy="439738"/>
          </a:xfrm>
          <a:solidFill>
            <a:srgbClr val="B78EF9"/>
          </a:solidFill>
        </p:grpSpPr>
        <p:sp>
          <p:nvSpPr>
            <p:cNvPr id="81" name="Freeform 290"/>
            <p:cNvSpPr>
              <a:spLocks noEditPoints="1"/>
            </p:cNvSpPr>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2" name="Freeform 291"/>
            <p:cNvSpPr/>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3" name="Freeform 292"/>
            <p:cNvSpPr/>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4" name="Freeform 293"/>
            <p:cNvSpPr/>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5" name="Freeform 294"/>
            <p:cNvSpPr/>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6" name="Freeform 295"/>
            <p:cNvSpPr>
              <a:spLocks noEditPoints="1"/>
            </p:cNvSpPr>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87" name="Group 29"/>
          <p:cNvGrpSpPr/>
          <p:nvPr/>
        </p:nvGrpSpPr>
        <p:grpSpPr>
          <a:xfrm>
            <a:off x="4369531" y="3328644"/>
            <a:ext cx="477900" cy="702942"/>
            <a:chOff x="9209088" y="5059363"/>
            <a:chExt cx="300038" cy="441324"/>
          </a:xfrm>
          <a:solidFill>
            <a:srgbClr val="B78EF9"/>
          </a:solidFill>
        </p:grpSpPr>
        <p:sp>
          <p:nvSpPr>
            <p:cNvPr id="88" name="Freeform 412"/>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9" name="Freeform 413"/>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0" name="Freeform 414"/>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1" name="Freeform 415"/>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2" name="Freeform 416"/>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3" name="Freeform 417"/>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94" name="Freeform 66"/>
          <p:cNvSpPr>
            <a:spLocks noEditPoints="1"/>
          </p:cNvSpPr>
          <p:nvPr/>
        </p:nvSpPr>
        <p:spPr bwMode="auto">
          <a:xfrm>
            <a:off x="4872323" y="5077345"/>
            <a:ext cx="646580" cy="644254"/>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rgbClr val="3BD8F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7000">
        <p15:prstTrans prst="wind"/>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fltVal val="0"/>
                                          </p:val>
                                        </p:tav>
                                        <p:tav tm="100000">
                                          <p:val>
                                            <p:strVal val="#ppt_w"/>
                                          </p:val>
                                        </p:tav>
                                      </p:tavLst>
                                    </p:anim>
                                    <p:anim calcmode="lin" valueType="num">
                                      <p:cBhvr>
                                        <p:cTn id="14" dur="500" fill="hold"/>
                                        <p:tgtEl>
                                          <p:spTgt spid="62"/>
                                        </p:tgtEl>
                                        <p:attrNameLst>
                                          <p:attrName>ppt_h</p:attrName>
                                        </p:attrNameLst>
                                      </p:cBhvr>
                                      <p:tavLst>
                                        <p:tav tm="0">
                                          <p:val>
                                            <p:fltVal val="0"/>
                                          </p:val>
                                        </p:tav>
                                        <p:tav tm="100000">
                                          <p:val>
                                            <p:strVal val="#ppt_h"/>
                                          </p:val>
                                        </p:tav>
                                      </p:tavLst>
                                    </p:anim>
                                    <p:animEffect transition="in" filter="fade">
                                      <p:cBhvr>
                                        <p:cTn id="15" dur="500"/>
                                        <p:tgtEl>
                                          <p:spTgt spid="62"/>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p:cTn id="18" dur="500" fill="hold"/>
                                        <p:tgtEl>
                                          <p:spTgt spid="75"/>
                                        </p:tgtEl>
                                        <p:attrNameLst>
                                          <p:attrName>ppt_w</p:attrName>
                                        </p:attrNameLst>
                                      </p:cBhvr>
                                      <p:tavLst>
                                        <p:tav tm="0">
                                          <p:val>
                                            <p:fltVal val="0"/>
                                          </p:val>
                                        </p:tav>
                                        <p:tav tm="100000">
                                          <p:val>
                                            <p:strVal val="#ppt_w"/>
                                          </p:val>
                                        </p:tav>
                                      </p:tavLst>
                                    </p:anim>
                                    <p:anim calcmode="lin" valueType="num">
                                      <p:cBhvr>
                                        <p:cTn id="19" dur="500" fill="hold"/>
                                        <p:tgtEl>
                                          <p:spTgt spid="75"/>
                                        </p:tgtEl>
                                        <p:attrNameLst>
                                          <p:attrName>ppt_h</p:attrName>
                                        </p:attrNameLst>
                                      </p:cBhvr>
                                      <p:tavLst>
                                        <p:tav tm="0">
                                          <p:val>
                                            <p:fltVal val="0"/>
                                          </p:val>
                                        </p:tav>
                                        <p:tav tm="100000">
                                          <p:val>
                                            <p:strVal val="#ppt_h"/>
                                          </p:val>
                                        </p:tav>
                                      </p:tavLst>
                                    </p:anim>
                                    <p:anim calcmode="lin" valueType="num">
                                      <p:cBhvr>
                                        <p:cTn id="20" dur="500" fill="hold"/>
                                        <p:tgtEl>
                                          <p:spTgt spid="75"/>
                                        </p:tgtEl>
                                        <p:attrNameLst>
                                          <p:attrName>style.rotation</p:attrName>
                                        </p:attrNameLst>
                                      </p:cBhvr>
                                      <p:tavLst>
                                        <p:tav tm="0">
                                          <p:val>
                                            <p:fltVal val="360"/>
                                          </p:val>
                                        </p:tav>
                                        <p:tav tm="100000">
                                          <p:val>
                                            <p:fltVal val="0"/>
                                          </p:val>
                                        </p:tav>
                                      </p:tavLst>
                                    </p:anim>
                                    <p:animEffect transition="in" filter="fade">
                                      <p:cBhvr>
                                        <p:cTn id="21" dur="500"/>
                                        <p:tgtEl>
                                          <p:spTgt spid="7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animEffect transition="in" filter="fade">
                                      <p:cBhvr>
                                        <p:cTn id="27" dur="500"/>
                                        <p:tgtEl>
                                          <p:spTgt spid="63"/>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p:cTn id="30" dur="500" fill="hold"/>
                                        <p:tgtEl>
                                          <p:spTgt spid="72"/>
                                        </p:tgtEl>
                                        <p:attrNameLst>
                                          <p:attrName>ppt_w</p:attrName>
                                        </p:attrNameLst>
                                      </p:cBhvr>
                                      <p:tavLst>
                                        <p:tav tm="0">
                                          <p:val>
                                            <p:fltVal val="0"/>
                                          </p:val>
                                        </p:tav>
                                        <p:tav tm="100000">
                                          <p:val>
                                            <p:strVal val="#ppt_w"/>
                                          </p:val>
                                        </p:tav>
                                      </p:tavLst>
                                    </p:anim>
                                    <p:anim calcmode="lin" valueType="num">
                                      <p:cBhvr>
                                        <p:cTn id="31" dur="500" fill="hold"/>
                                        <p:tgtEl>
                                          <p:spTgt spid="72"/>
                                        </p:tgtEl>
                                        <p:attrNameLst>
                                          <p:attrName>ppt_h</p:attrName>
                                        </p:attrNameLst>
                                      </p:cBhvr>
                                      <p:tavLst>
                                        <p:tav tm="0">
                                          <p:val>
                                            <p:fltVal val="0"/>
                                          </p:val>
                                        </p:tav>
                                        <p:tav tm="100000">
                                          <p:val>
                                            <p:strVal val="#ppt_h"/>
                                          </p:val>
                                        </p:tav>
                                      </p:tavLst>
                                    </p:anim>
                                    <p:anim calcmode="lin" valueType="num">
                                      <p:cBhvr>
                                        <p:cTn id="32" dur="500" fill="hold"/>
                                        <p:tgtEl>
                                          <p:spTgt spid="72"/>
                                        </p:tgtEl>
                                        <p:attrNameLst>
                                          <p:attrName>style.rotation</p:attrName>
                                        </p:attrNameLst>
                                      </p:cBhvr>
                                      <p:tavLst>
                                        <p:tav tm="0">
                                          <p:val>
                                            <p:fltVal val="360"/>
                                          </p:val>
                                        </p:tav>
                                        <p:tav tm="100000">
                                          <p:val>
                                            <p:fltVal val="0"/>
                                          </p:val>
                                        </p:tav>
                                      </p:tavLst>
                                    </p:anim>
                                    <p:animEffect transition="in" filter="fade">
                                      <p:cBhvr>
                                        <p:cTn id="33" dur="500"/>
                                        <p:tgtEl>
                                          <p:spTgt spid="72"/>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 calcmode="lin" valueType="num">
                                      <p:cBhvr>
                                        <p:cTn id="44" dur="500" fill="hold"/>
                                        <p:tgtEl>
                                          <p:spTgt spid="80"/>
                                        </p:tgtEl>
                                        <p:attrNameLst>
                                          <p:attrName>style.rotation</p:attrName>
                                        </p:attrNameLst>
                                      </p:cBhvr>
                                      <p:tavLst>
                                        <p:tav tm="0">
                                          <p:val>
                                            <p:fltVal val="360"/>
                                          </p:val>
                                        </p:tav>
                                        <p:tav tm="100000">
                                          <p:val>
                                            <p:fltVal val="0"/>
                                          </p:val>
                                        </p:tav>
                                      </p:tavLst>
                                    </p:anim>
                                    <p:animEffect transition="in" filter="fade">
                                      <p:cBhvr>
                                        <p:cTn id="45" dur="500"/>
                                        <p:tgtEl>
                                          <p:spTgt spid="80"/>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ppt_w</p:attrName>
                                        </p:attrNameLst>
                                      </p:cBhvr>
                                      <p:tavLst>
                                        <p:tav tm="0">
                                          <p:val>
                                            <p:fltVal val="0"/>
                                          </p:val>
                                        </p:tav>
                                        <p:tav tm="100000">
                                          <p:val>
                                            <p:strVal val="#ppt_w"/>
                                          </p:val>
                                        </p:tav>
                                      </p:tavLst>
                                    </p:anim>
                                    <p:anim calcmode="lin" valueType="num">
                                      <p:cBhvr>
                                        <p:cTn id="50" dur="500" fill="hold"/>
                                        <p:tgtEl>
                                          <p:spTgt spid="65"/>
                                        </p:tgtEl>
                                        <p:attrNameLst>
                                          <p:attrName>ppt_h</p:attrName>
                                        </p:attrNameLst>
                                      </p:cBhvr>
                                      <p:tavLst>
                                        <p:tav tm="0">
                                          <p:val>
                                            <p:fltVal val="0"/>
                                          </p:val>
                                        </p:tav>
                                        <p:tav tm="100000">
                                          <p:val>
                                            <p:strVal val="#ppt_h"/>
                                          </p:val>
                                        </p:tav>
                                      </p:tavLst>
                                    </p:anim>
                                    <p:animEffect transition="in" filter="fade">
                                      <p:cBhvr>
                                        <p:cTn id="51" dur="500"/>
                                        <p:tgtEl>
                                          <p:spTgt spid="65"/>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 calcmode="lin" valueType="num">
                                      <p:cBhvr>
                                        <p:cTn id="54" dur="500" fill="hold"/>
                                        <p:tgtEl>
                                          <p:spTgt spid="94"/>
                                        </p:tgtEl>
                                        <p:attrNameLst>
                                          <p:attrName>ppt_w</p:attrName>
                                        </p:attrNameLst>
                                      </p:cBhvr>
                                      <p:tavLst>
                                        <p:tav tm="0">
                                          <p:val>
                                            <p:fltVal val="0"/>
                                          </p:val>
                                        </p:tav>
                                        <p:tav tm="100000">
                                          <p:val>
                                            <p:strVal val="#ppt_w"/>
                                          </p:val>
                                        </p:tav>
                                      </p:tavLst>
                                    </p:anim>
                                    <p:anim calcmode="lin" valueType="num">
                                      <p:cBhvr>
                                        <p:cTn id="55" dur="500" fill="hold"/>
                                        <p:tgtEl>
                                          <p:spTgt spid="94"/>
                                        </p:tgtEl>
                                        <p:attrNameLst>
                                          <p:attrName>ppt_h</p:attrName>
                                        </p:attrNameLst>
                                      </p:cBhvr>
                                      <p:tavLst>
                                        <p:tav tm="0">
                                          <p:val>
                                            <p:fltVal val="0"/>
                                          </p:val>
                                        </p:tav>
                                        <p:tav tm="100000">
                                          <p:val>
                                            <p:strVal val="#ppt_h"/>
                                          </p:val>
                                        </p:tav>
                                      </p:tavLst>
                                    </p:anim>
                                    <p:anim calcmode="lin" valueType="num">
                                      <p:cBhvr>
                                        <p:cTn id="56" dur="500" fill="hold"/>
                                        <p:tgtEl>
                                          <p:spTgt spid="94"/>
                                        </p:tgtEl>
                                        <p:attrNameLst>
                                          <p:attrName>style.rotation</p:attrName>
                                        </p:attrNameLst>
                                      </p:cBhvr>
                                      <p:tavLst>
                                        <p:tav tm="0">
                                          <p:val>
                                            <p:fltVal val="360"/>
                                          </p:val>
                                        </p:tav>
                                        <p:tav tm="100000">
                                          <p:val>
                                            <p:fltVal val="0"/>
                                          </p:val>
                                        </p:tav>
                                      </p:tavLst>
                                    </p:anim>
                                    <p:animEffect transition="in" filter="fade">
                                      <p:cBhvr>
                                        <p:cTn id="57" dur="500"/>
                                        <p:tgtEl>
                                          <p:spTgt spid="94"/>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par>
                                <p:cTn id="64" presetID="49" presetClass="entr" presetSubtype="0" decel="100000" fill="hold" nodeType="with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p:cTn id="66" dur="500" fill="hold"/>
                                        <p:tgtEl>
                                          <p:spTgt spid="87"/>
                                        </p:tgtEl>
                                        <p:attrNameLst>
                                          <p:attrName>ppt_w</p:attrName>
                                        </p:attrNameLst>
                                      </p:cBhvr>
                                      <p:tavLst>
                                        <p:tav tm="0">
                                          <p:val>
                                            <p:fltVal val="0"/>
                                          </p:val>
                                        </p:tav>
                                        <p:tav tm="100000">
                                          <p:val>
                                            <p:strVal val="#ppt_w"/>
                                          </p:val>
                                        </p:tav>
                                      </p:tavLst>
                                    </p:anim>
                                    <p:anim calcmode="lin" valueType="num">
                                      <p:cBhvr>
                                        <p:cTn id="67" dur="500" fill="hold"/>
                                        <p:tgtEl>
                                          <p:spTgt spid="87"/>
                                        </p:tgtEl>
                                        <p:attrNameLst>
                                          <p:attrName>ppt_h</p:attrName>
                                        </p:attrNameLst>
                                      </p:cBhvr>
                                      <p:tavLst>
                                        <p:tav tm="0">
                                          <p:val>
                                            <p:fltVal val="0"/>
                                          </p:val>
                                        </p:tav>
                                        <p:tav tm="100000">
                                          <p:val>
                                            <p:strVal val="#ppt_h"/>
                                          </p:val>
                                        </p:tav>
                                      </p:tavLst>
                                    </p:anim>
                                    <p:anim calcmode="lin" valueType="num">
                                      <p:cBhvr>
                                        <p:cTn id="68" dur="500" fill="hold"/>
                                        <p:tgtEl>
                                          <p:spTgt spid="87"/>
                                        </p:tgtEl>
                                        <p:attrNameLst>
                                          <p:attrName>style.rotation</p:attrName>
                                        </p:attrNameLst>
                                      </p:cBhvr>
                                      <p:tavLst>
                                        <p:tav tm="0">
                                          <p:val>
                                            <p:fltVal val="360"/>
                                          </p:val>
                                        </p:tav>
                                        <p:tav tm="100000">
                                          <p:val>
                                            <p:fltVal val="0"/>
                                          </p:val>
                                        </p:tav>
                                      </p:tavLst>
                                    </p:anim>
                                    <p:animEffect transition="in" filter="fade">
                                      <p:cBhvr>
                                        <p:cTn id="69" dur="500"/>
                                        <p:tgtEl>
                                          <p:spTgt spid="87"/>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4000"/>
                            </p:stCondLst>
                            <p:childTnLst>
                              <p:par>
                                <p:cTn id="75" presetID="22" presetClass="entr" presetSubtype="8"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left)">
                                      <p:cBhvr>
                                        <p:cTn id="77" dur="500"/>
                                        <p:tgtEl>
                                          <p:spTgt spid="70"/>
                                        </p:tgtEl>
                                      </p:cBhvr>
                                    </p:animEffect>
                                  </p:childTnLst>
                                </p:cTn>
                              </p:par>
                            </p:childTnLst>
                          </p:cTn>
                        </p:par>
                        <p:par>
                          <p:cTn id="78" fill="hold">
                            <p:stCondLst>
                              <p:cond delay="4500"/>
                            </p:stCondLst>
                            <p:childTnLst>
                              <p:par>
                                <p:cTn id="79" presetID="22" presetClass="entr" presetSubtype="8"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childTnLst>
                          </p:cTn>
                        </p:par>
                        <p:par>
                          <p:cTn id="82" fill="hold">
                            <p:stCondLst>
                              <p:cond delay="500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childTnLst>
                          </p:cTn>
                        </p:par>
                        <p:par>
                          <p:cTn id="86" fill="hold">
                            <p:stCondLst>
                              <p:cond delay="5500"/>
                            </p:stCondLst>
                            <p:childTnLst>
                              <p:par>
                                <p:cTn id="87" presetID="22" presetClass="entr" presetSubtype="8"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left)">
                                      <p:cBhvr>
                                        <p:cTn id="8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p:bldP spid="68" grpId="0"/>
      <p:bldP spid="69" grpId="0"/>
      <p:bldP spid="70" grpId="0"/>
      <p:bldP spid="71" grpId="0"/>
      <p:bldP spid="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5143706"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工作概述</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sp>
        <p:nvSpPr>
          <p:cNvPr id="71" name="Freeform 21"/>
          <p:cNvSpPr/>
          <p:nvPr/>
        </p:nvSpPr>
        <p:spPr bwMode="auto">
          <a:xfrm>
            <a:off x="4207670" y="1975985"/>
            <a:ext cx="2216151" cy="1890713"/>
          </a:xfrm>
          <a:custGeom>
            <a:avLst/>
            <a:gdLst>
              <a:gd name="T0" fmla="*/ 385 w 452"/>
              <a:gd name="T1" fmla="*/ 0 h 386"/>
              <a:gd name="T2" fmla="*/ 385 w 452"/>
              <a:gd name="T3" fmla="*/ 0 h 386"/>
              <a:gd name="T4" fmla="*/ 385 w 452"/>
              <a:gd name="T5" fmla="*/ 0 h 386"/>
              <a:gd name="T6" fmla="*/ 0 w 452"/>
              <a:gd name="T7" fmla="*/ 386 h 386"/>
              <a:gd name="T8" fmla="*/ 64 w 452"/>
              <a:gd name="T9" fmla="*/ 319 h 386"/>
              <a:gd name="T10" fmla="*/ 128 w 452"/>
              <a:gd name="T11" fmla="*/ 386 h 386"/>
              <a:gd name="T12" fmla="*/ 385 w 452"/>
              <a:gd name="T13" fmla="*/ 129 h 386"/>
              <a:gd name="T14" fmla="*/ 385 w 452"/>
              <a:gd name="T15" fmla="*/ 129 h 386"/>
              <a:gd name="T16" fmla="*/ 452 w 452"/>
              <a:gd name="T17" fmla="*/ 65 h 386"/>
              <a:gd name="T18" fmla="*/ 385 w 452"/>
              <a:gd name="T19" fmla="*/ 0 h 386"/>
              <a:gd name="T20" fmla="*/ 385 w 452"/>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386">
                <a:moveTo>
                  <a:pt x="385" y="0"/>
                </a:moveTo>
                <a:cubicBezTo>
                  <a:pt x="385" y="0"/>
                  <a:pt x="385" y="0"/>
                  <a:pt x="385" y="0"/>
                </a:cubicBezTo>
                <a:cubicBezTo>
                  <a:pt x="385" y="0"/>
                  <a:pt x="385" y="0"/>
                  <a:pt x="385" y="0"/>
                </a:cubicBezTo>
                <a:cubicBezTo>
                  <a:pt x="173" y="0"/>
                  <a:pt x="0" y="173"/>
                  <a:pt x="0" y="386"/>
                </a:cubicBezTo>
                <a:cubicBezTo>
                  <a:pt x="64" y="319"/>
                  <a:pt x="64" y="319"/>
                  <a:pt x="64" y="319"/>
                </a:cubicBezTo>
                <a:cubicBezTo>
                  <a:pt x="128" y="386"/>
                  <a:pt x="128" y="386"/>
                  <a:pt x="128" y="386"/>
                </a:cubicBezTo>
                <a:cubicBezTo>
                  <a:pt x="128" y="244"/>
                  <a:pt x="243" y="129"/>
                  <a:pt x="385" y="129"/>
                </a:cubicBezTo>
                <a:cubicBezTo>
                  <a:pt x="385" y="129"/>
                  <a:pt x="385" y="129"/>
                  <a:pt x="385" y="129"/>
                </a:cubicBezTo>
                <a:cubicBezTo>
                  <a:pt x="452" y="65"/>
                  <a:pt x="452" y="65"/>
                  <a:pt x="452" y="65"/>
                </a:cubicBezTo>
                <a:cubicBezTo>
                  <a:pt x="385" y="0"/>
                  <a:pt x="385" y="0"/>
                  <a:pt x="385" y="0"/>
                </a:cubicBezTo>
                <a:cubicBezTo>
                  <a:pt x="385" y="0"/>
                  <a:pt x="385" y="0"/>
                  <a:pt x="385" y="0"/>
                </a:cubicBez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2" name="Freeform 22"/>
          <p:cNvSpPr/>
          <p:nvPr/>
        </p:nvSpPr>
        <p:spPr bwMode="auto">
          <a:xfrm>
            <a:off x="4207669" y="3538085"/>
            <a:ext cx="1887539" cy="2214563"/>
          </a:xfrm>
          <a:custGeom>
            <a:avLst/>
            <a:gdLst>
              <a:gd name="T0" fmla="*/ 0 w 385"/>
              <a:gd name="T1" fmla="*/ 67 h 452"/>
              <a:gd name="T2" fmla="*/ 0 w 385"/>
              <a:gd name="T3" fmla="*/ 67 h 452"/>
              <a:gd name="T4" fmla="*/ 0 w 385"/>
              <a:gd name="T5" fmla="*/ 67 h 452"/>
              <a:gd name="T6" fmla="*/ 385 w 385"/>
              <a:gd name="T7" fmla="*/ 452 h 452"/>
              <a:gd name="T8" fmla="*/ 318 w 385"/>
              <a:gd name="T9" fmla="*/ 388 h 452"/>
              <a:gd name="T10" fmla="*/ 385 w 385"/>
              <a:gd name="T11" fmla="*/ 324 h 452"/>
              <a:gd name="T12" fmla="*/ 128 w 385"/>
              <a:gd name="T13" fmla="*/ 67 h 452"/>
              <a:gd name="T14" fmla="*/ 128 w 385"/>
              <a:gd name="T15" fmla="*/ 67 h 452"/>
              <a:gd name="T16" fmla="*/ 64 w 385"/>
              <a:gd name="T17" fmla="*/ 0 h 452"/>
              <a:gd name="T18" fmla="*/ 0 w 385"/>
              <a:gd name="T19" fmla="*/ 67 h 452"/>
              <a:gd name="T20" fmla="*/ 0 w 385"/>
              <a:gd name="T21" fmla="*/ 6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52">
                <a:moveTo>
                  <a:pt x="0" y="67"/>
                </a:moveTo>
                <a:cubicBezTo>
                  <a:pt x="0" y="67"/>
                  <a:pt x="0" y="67"/>
                  <a:pt x="0" y="67"/>
                </a:cubicBezTo>
                <a:cubicBezTo>
                  <a:pt x="0" y="67"/>
                  <a:pt x="0" y="67"/>
                  <a:pt x="0" y="67"/>
                </a:cubicBezTo>
                <a:cubicBezTo>
                  <a:pt x="0" y="279"/>
                  <a:pt x="173" y="452"/>
                  <a:pt x="385" y="452"/>
                </a:cubicBezTo>
                <a:cubicBezTo>
                  <a:pt x="318" y="388"/>
                  <a:pt x="318" y="388"/>
                  <a:pt x="318" y="388"/>
                </a:cubicBezTo>
                <a:cubicBezTo>
                  <a:pt x="385" y="324"/>
                  <a:pt x="385" y="324"/>
                  <a:pt x="385" y="324"/>
                </a:cubicBezTo>
                <a:cubicBezTo>
                  <a:pt x="243" y="324"/>
                  <a:pt x="128" y="208"/>
                  <a:pt x="128" y="67"/>
                </a:cubicBezTo>
                <a:cubicBezTo>
                  <a:pt x="128" y="67"/>
                  <a:pt x="128" y="67"/>
                  <a:pt x="128" y="67"/>
                </a:cubicBezTo>
                <a:cubicBezTo>
                  <a:pt x="64" y="0"/>
                  <a:pt x="64" y="0"/>
                  <a:pt x="64" y="0"/>
                </a:cubicBezTo>
                <a:cubicBezTo>
                  <a:pt x="0" y="67"/>
                  <a:pt x="0" y="67"/>
                  <a:pt x="0" y="67"/>
                </a:cubicBezTo>
                <a:cubicBezTo>
                  <a:pt x="0" y="67"/>
                  <a:pt x="0" y="67"/>
                  <a:pt x="0" y="67"/>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3" name="Freeform 23"/>
          <p:cNvSpPr/>
          <p:nvPr/>
        </p:nvSpPr>
        <p:spPr bwMode="auto">
          <a:xfrm>
            <a:off x="5766593" y="3866695"/>
            <a:ext cx="2217739" cy="1885950"/>
          </a:xfrm>
          <a:custGeom>
            <a:avLst/>
            <a:gdLst>
              <a:gd name="T0" fmla="*/ 67 w 452"/>
              <a:gd name="T1" fmla="*/ 385 h 385"/>
              <a:gd name="T2" fmla="*/ 67 w 452"/>
              <a:gd name="T3" fmla="*/ 385 h 385"/>
              <a:gd name="T4" fmla="*/ 67 w 452"/>
              <a:gd name="T5" fmla="*/ 385 h 385"/>
              <a:gd name="T6" fmla="*/ 452 w 452"/>
              <a:gd name="T7" fmla="*/ 0 h 385"/>
              <a:gd name="T8" fmla="*/ 388 w 452"/>
              <a:gd name="T9" fmla="*/ 67 h 385"/>
              <a:gd name="T10" fmla="*/ 324 w 452"/>
              <a:gd name="T11" fmla="*/ 0 h 385"/>
              <a:gd name="T12" fmla="*/ 67 w 452"/>
              <a:gd name="T13" fmla="*/ 257 h 385"/>
              <a:gd name="T14" fmla="*/ 67 w 452"/>
              <a:gd name="T15" fmla="*/ 257 h 385"/>
              <a:gd name="T16" fmla="*/ 0 w 452"/>
              <a:gd name="T17" fmla="*/ 321 h 385"/>
              <a:gd name="T18" fmla="*/ 67 w 452"/>
              <a:gd name="T19" fmla="*/ 385 h 385"/>
              <a:gd name="T20" fmla="*/ 67 w 452"/>
              <a:gd name="T21"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385">
                <a:moveTo>
                  <a:pt x="67" y="385"/>
                </a:moveTo>
                <a:cubicBezTo>
                  <a:pt x="67" y="385"/>
                  <a:pt x="67" y="385"/>
                  <a:pt x="67" y="385"/>
                </a:cubicBezTo>
                <a:cubicBezTo>
                  <a:pt x="67" y="385"/>
                  <a:pt x="67" y="385"/>
                  <a:pt x="67" y="385"/>
                </a:cubicBezTo>
                <a:cubicBezTo>
                  <a:pt x="280" y="385"/>
                  <a:pt x="452" y="212"/>
                  <a:pt x="452" y="0"/>
                </a:cubicBezTo>
                <a:cubicBezTo>
                  <a:pt x="388" y="67"/>
                  <a:pt x="388" y="67"/>
                  <a:pt x="388" y="67"/>
                </a:cubicBezTo>
                <a:cubicBezTo>
                  <a:pt x="324" y="0"/>
                  <a:pt x="324" y="0"/>
                  <a:pt x="324" y="0"/>
                </a:cubicBezTo>
                <a:cubicBezTo>
                  <a:pt x="324" y="141"/>
                  <a:pt x="209" y="257"/>
                  <a:pt x="67" y="257"/>
                </a:cubicBezTo>
                <a:cubicBezTo>
                  <a:pt x="67" y="257"/>
                  <a:pt x="67" y="257"/>
                  <a:pt x="67" y="257"/>
                </a:cubicBezTo>
                <a:cubicBezTo>
                  <a:pt x="0" y="321"/>
                  <a:pt x="0" y="321"/>
                  <a:pt x="0" y="321"/>
                </a:cubicBezTo>
                <a:cubicBezTo>
                  <a:pt x="67" y="385"/>
                  <a:pt x="67" y="385"/>
                  <a:pt x="67" y="385"/>
                </a:cubicBezTo>
                <a:cubicBezTo>
                  <a:pt x="67" y="385"/>
                  <a:pt x="67" y="385"/>
                  <a:pt x="67" y="385"/>
                </a:cubicBez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4" name="Freeform 24"/>
          <p:cNvSpPr/>
          <p:nvPr/>
        </p:nvSpPr>
        <p:spPr bwMode="auto">
          <a:xfrm>
            <a:off x="6095208" y="1975985"/>
            <a:ext cx="1889125" cy="2219325"/>
          </a:xfrm>
          <a:custGeom>
            <a:avLst/>
            <a:gdLst>
              <a:gd name="T0" fmla="*/ 385 w 385"/>
              <a:gd name="T1" fmla="*/ 386 h 453"/>
              <a:gd name="T2" fmla="*/ 385 w 385"/>
              <a:gd name="T3" fmla="*/ 386 h 453"/>
              <a:gd name="T4" fmla="*/ 385 w 385"/>
              <a:gd name="T5" fmla="*/ 386 h 453"/>
              <a:gd name="T6" fmla="*/ 0 w 385"/>
              <a:gd name="T7" fmla="*/ 0 h 453"/>
              <a:gd name="T8" fmla="*/ 67 w 385"/>
              <a:gd name="T9" fmla="*/ 65 h 453"/>
              <a:gd name="T10" fmla="*/ 0 w 385"/>
              <a:gd name="T11" fmla="*/ 129 h 453"/>
              <a:gd name="T12" fmla="*/ 257 w 385"/>
              <a:gd name="T13" fmla="*/ 386 h 453"/>
              <a:gd name="T14" fmla="*/ 257 w 385"/>
              <a:gd name="T15" fmla="*/ 386 h 453"/>
              <a:gd name="T16" fmla="*/ 321 w 385"/>
              <a:gd name="T17" fmla="*/ 453 h 453"/>
              <a:gd name="T18" fmla="*/ 385 w 385"/>
              <a:gd name="T19" fmla="*/ 386 h 453"/>
              <a:gd name="T20" fmla="*/ 385 w 385"/>
              <a:gd name="T21" fmla="*/ 38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53">
                <a:moveTo>
                  <a:pt x="385" y="386"/>
                </a:moveTo>
                <a:cubicBezTo>
                  <a:pt x="385" y="386"/>
                  <a:pt x="385" y="386"/>
                  <a:pt x="385" y="386"/>
                </a:cubicBezTo>
                <a:cubicBezTo>
                  <a:pt x="385" y="386"/>
                  <a:pt x="385" y="386"/>
                  <a:pt x="385" y="386"/>
                </a:cubicBezTo>
                <a:cubicBezTo>
                  <a:pt x="385" y="173"/>
                  <a:pt x="213" y="0"/>
                  <a:pt x="0" y="0"/>
                </a:cubicBezTo>
                <a:cubicBezTo>
                  <a:pt x="67" y="65"/>
                  <a:pt x="67" y="65"/>
                  <a:pt x="67" y="65"/>
                </a:cubicBezTo>
                <a:cubicBezTo>
                  <a:pt x="0" y="129"/>
                  <a:pt x="0" y="129"/>
                  <a:pt x="0" y="129"/>
                </a:cubicBezTo>
                <a:cubicBezTo>
                  <a:pt x="142" y="129"/>
                  <a:pt x="257" y="244"/>
                  <a:pt x="257" y="386"/>
                </a:cubicBezTo>
                <a:cubicBezTo>
                  <a:pt x="257" y="386"/>
                  <a:pt x="257" y="386"/>
                  <a:pt x="257" y="386"/>
                </a:cubicBezTo>
                <a:cubicBezTo>
                  <a:pt x="321" y="453"/>
                  <a:pt x="321" y="453"/>
                  <a:pt x="321" y="453"/>
                </a:cubicBezTo>
                <a:cubicBezTo>
                  <a:pt x="385" y="386"/>
                  <a:pt x="385" y="386"/>
                  <a:pt x="385" y="386"/>
                </a:cubicBezTo>
                <a:cubicBezTo>
                  <a:pt x="385" y="386"/>
                  <a:pt x="385" y="386"/>
                  <a:pt x="385" y="386"/>
                </a:cubicBez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5" name="Freeform 25"/>
          <p:cNvSpPr/>
          <p:nvPr/>
        </p:nvSpPr>
        <p:spPr bwMode="auto">
          <a:xfrm>
            <a:off x="5684045" y="3450771"/>
            <a:ext cx="411163" cy="415925"/>
          </a:xfrm>
          <a:custGeom>
            <a:avLst/>
            <a:gdLst>
              <a:gd name="T0" fmla="*/ 84 w 84"/>
              <a:gd name="T1" fmla="*/ 85 h 85"/>
              <a:gd name="T2" fmla="*/ 0 w 84"/>
              <a:gd name="T3" fmla="*/ 85 h 85"/>
              <a:gd name="T4" fmla="*/ 84 w 84"/>
              <a:gd name="T5" fmla="*/ 0 h 85"/>
              <a:gd name="T6" fmla="*/ 84 w 84"/>
              <a:gd name="T7" fmla="*/ 85 h 85"/>
            </a:gdLst>
            <a:ahLst/>
            <a:cxnLst>
              <a:cxn ang="0">
                <a:pos x="T0" y="T1"/>
              </a:cxn>
              <a:cxn ang="0">
                <a:pos x="T2" y="T3"/>
              </a:cxn>
              <a:cxn ang="0">
                <a:pos x="T4" y="T5"/>
              </a:cxn>
              <a:cxn ang="0">
                <a:pos x="T6" y="T7"/>
              </a:cxn>
            </a:cxnLst>
            <a:rect l="0" t="0" r="r" b="b"/>
            <a:pathLst>
              <a:path w="84" h="85">
                <a:moveTo>
                  <a:pt x="84" y="85"/>
                </a:moveTo>
                <a:cubicBezTo>
                  <a:pt x="0" y="85"/>
                  <a:pt x="0" y="85"/>
                  <a:pt x="0" y="85"/>
                </a:cubicBezTo>
                <a:cubicBezTo>
                  <a:pt x="0" y="38"/>
                  <a:pt x="37" y="0"/>
                  <a:pt x="84" y="0"/>
                </a:cubicBezTo>
                <a:lnTo>
                  <a:pt x="84" y="85"/>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6" name="Freeform 26"/>
          <p:cNvSpPr/>
          <p:nvPr/>
        </p:nvSpPr>
        <p:spPr bwMode="auto">
          <a:xfrm>
            <a:off x="6095209" y="3450771"/>
            <a:ext cx="417513" cy="415925"/>
          </a:xfrm>
          <a:custGeom>
            <a:avLst/>
            <a:gdLst>
              <a:gd name="T0" fmla="*/ 0 w 85"/>
              <a:gd name="T1" fmla="*/ 85 h 85"/>
              <a:gd name="T2" fmla="*/ 85 w 85"/>
              <a:gd name="T3" fmla="*/ 85 h 85"/>
              <a:gd name="T4" fmla="*/ 0 w 85"/>
              <a:gd name="T5" fmla="*/ 0 h 85"/>
              <a:gd name="T6" fmla="*/ 0 w 85"/>
              <a:gd name="T7" fmla="*/ 85 h 85"/>
            </a:gdLst>
            <a:ahLst/>
            <a:cxnLst>
              <a:cxn ang="0">
                <a:pos x="T0" y="T1"/>
              </a:cxn>
              <a:cxn ang="0">
                <a:pos x="T2" y="T3"/>
              </a:cxn>
              <a:cxn ang="0">
                <a:pos x="T4" y="T5"/>
              </a:cxn>
              <a:cxn ang="0">
                <a:pos x="T6" y="T7"/>
              </a:cxn>
            </a:cxnLst>
            <a:rect l="0" t="0" r="r" b="b"/>
            <a:pathLst>
              <a:path w="85" h="85">
                <a:moveTo>
                  <a:pt x="0" y="85"/>
                </a:moveTo>
                <a:cubicBezTo>
                  <a:pt x="85" y="85"/>
                  <a:pt x="85" y="85"/>
                  <a:pt x="85" y="85"/>
                </a:cubicBezTo>
                <a:cubicBezTo>
                  <a:pt x="85" y="38"/>
                  <a:pt x="47" y="0"/>
                  <a:pt x="0" y="0"/>
                </a:cubicBezTo>
                <a:lnTo>
                  <a:pt x="0" y="85"/>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7" name="Freeform 27"/>
          <p:cNvSpPr/>
          <p:nvPr/>
        </p:nvSpPr>
        <p:spPr bwMode="auto">
          <a:xfrm>
            <a:off x="5684045" y="3866697"/>
            <a:ext cx="411163" cy="411163"/>
          </a:xfrm>
          <a:custGeom>
            <a:avLst/>
            <a:gdLst>
              <a:gd name="T0" fmla="*/ 84 w 84"/>
              <a:gd name="T1" fmla="*/ 0 h 84"/>
              <a:gd name="T2" fmla="*/ 0 w 84"/>
              <a:gd name="T3" fmla="*/ 0 h 84"/>
              <a:gd name="T4" fmla="*/ 84 w 84"/>
              <a:gd name="T5" fmla="*/ 84 h 84"/>
              <a:gd name="T6" fmla="*/ 84 w 84"/>
              <a:gd name="T7" fmla="*/ 0 h 84"/>
            </a:gdLst>
            <a:ahLst/>
            <a:cxnLst>
              <a:cxn ang="0">
                <a:pos x="T0" y="T1"/>
              </a:cxn>
              <a:cxn ang="0">
                <a:pos x="T2" y="T3"/>
              </a:cxn>
              <a:cxn ang="0">
                <a:pos x="T4" y="T5"/>
              </a:cxn>
              <a:cxn ang="0">
                <a:pos x="T6" y="T7"/>
              </a:cxn>
            </a:cxnLst>
            <a:rect l="0" t="0" r="r" b="b"/>
            <a:pathLst>
              <a:path w="84" h="84">
                <a:moveTo>
                  <a:pt x="84" y="0"/>
                </a:moveTo>
                <a:cubicBezTo>
                  <a:pt x="0" y="0"/>
                  <a:pt x="0" y="0"/>
                  <a:pt x="0" y="0"/>
                </a:cubicBezTo>
                <a:cubicBezTo>
                  <a:pt x="0" y="46"/>
                  <a:pt x="37" y="84"/>
                  <a:pt x="84" y="84"/>
                </a:cubicBezTo>
                <a:lnTo>
                  <a:pt x="84" y="0"/>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8" name="Freeform 28"/>
          <p:cNvSpPr/>
          <p:nvPr/>
        </p:nvSpPr>
        <p:spPr bwMode="auto">
          <a:xfrm>
            <a:off x="6095209" y="3866697"/>
            <a:ext cx="417513" cy="411163"/>
          </a:xfrm>
          <a:custGeom>
            <a:avLst/>
            <a:gdLst>
              <a:gd name="T0" fmla="*/ 0 w 85"/>
              <a:gd name="T1" fmla="*/ 0 h 84"/>
              <a:gd name="T2" fmla="*/ 85 w 85"/>
              <a:gd name="T3" fmla="*/ 0 h 84"/>
              <a:gd name="T4" fmla="*/ 0 w 85"/>
              <a:gd name="T5" fmla="*/ 84 h 84"/>
              <a:gd name="T6" fmla="*/ 0 w 85"/>
              <a:gd name="T7" fmla="*/ 0 h 84"/>
            </a:gdLst>
            <a:ahLst/>
            <a:cxnLst>
              <a:cxn ang="0">
                <a:pos x="T0" y="T1"/>
              </a:cxn>
              <a:cxn ang="0">
                <a:pos x="T2" y="T3"/>
              </a:cxn>
              <a:cxn ang="0">
                <a:pos x="T4" y="T5"/>
              </a:cxn>
              <a:cxn ang="0">
                <a:pos x="T6" y="T7"/>
              </a:cxn>
            </a:cxnLst>
            <a:rect l="0" t="0" r="r" b="b"/>
            <a:pathLst>
              <a:path w="85" h="84">
                <a:moveTo>
                  <a:pt x="0" y="0"/>
                </a:moveTo>
                <a:cubicBezTo>
                  <a:pt x="85" y="0"/>
                  <a:pt x="85" y="0"/>
                  <a:pt x="85" y="0"/>
                </a:cubicBezTo>
                <a:cubicBezTo>
                  <a:pt x="85" y="46"/>
                  <a:pt x="47" y="84"/>
                  <a:pt x="0" y="84"/>
                </a:cubicBezTo>
                <a:lnTo>
                  <a:pt x="0" y="0"/>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9" name="Inhaltsplatzhalter 4"/>
          <p:cNvSpPr txBox="1"/>
          <p:nvPr/>
        </p:nvSpPr>
        <p:spPr>
          <a:xfrm>
            <a:off x="698486" y="2531647"/>
            <a:ext cx="2874183"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80" name="Inhaltsplatzhalter 4"/>
          <p:cNvSpPr txBox="1"/>
          <p:nvPr/>
        </p:nvSpPr>
        <p:spPr>
          <a:xfrm>
            <a:off x="698486" y="4195308"/>
            <a:ext cx="2874183"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3BD8F4"/>
                </a:solidFill>
                <a:latin typeface="等线 Light" panose="02010600030101010101" charset="-122"/>
              </a:rPr>
            </a:br>
            <a:br>
              <a:rPr lang="en-US" sz="1400" b="1" dirty="0">
                <a:solidFill>
                  <a:srgbClr val="3BD8F4"/>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81" name="Inhaltsplatzhalter 4"/>
          <p:cNvSpPr txBox="1"/>
          <p:nvPr/>
        </p:nvSpPr>
        <p:spPr>
          <a:xfrm>
            <a:off x="8606634" y="2531647"/>
            <a:ext cx="2874183"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B78EF9"/>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82" name="Inhaltsplatzhalter 4"/>
          <p:cNvSpPr txBox="1"/>
          <p:nvPr/>
        </p:nvSpPr>
        <p:spPr>
          <a:xfrm>
            <a:off x="8606634" y="4195308"/>
            <a:ext cx="2874183"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grpSp>
        <p:nvGrpSpPr>
          <p:cNvPr id="83" name="Group 55"/>
          <p:cNvGrpSpPr/>
          <p:nvPr/>
        </p:nvGrpSpPr>
        <p:grpSpPr>
          <a:xfrm>
            <a:off x="3118645" y="1619279"/>
            <a:ext cx="1744663" cy="754063"/>
            <a:chOff x="3118643" y="1866927"/>
            <a:chExt cx="1744663" cy="754063"/>
          </a:xfrm>
        </p:grpSpPr>
        <p:sp>
          <p:nvSpPr>
            <p:cNvPr id="84" name="Freeform 29"/>
            <p:cNvSpPr/>
            <p:nvPr/>
          </p:nvSpPr>
          <p:spPr bwMode="auto">
            <a:xfrm flipV="1">
              <a:off x="3118643" y="1866927"/>
              <a:ext cx="1744663" cy="754063"/>
            </a:xfrm>
            <a:custGeom>
              <a:avLst/>
              <a:gdLst>
                <a:gd name="T0" fmla="*/ 994 w 1099"/>
                <a:gd name="T1" fmla="*/ 157 h 475"/>
                <a:gd name="T2" fmla="*/ 0 w 1099"/>
                <a:gd name="T3" fmla="*/ 157 h 475"/>
                <a:gd name="T4" fmla="*/ 0 w 1099"/>
                <a:gd name="T5" fmla="*/ 475 h 475"/>
                <a:gd name="T6" fmla="*/ 1099 w 1099"/>
                <a:gd name="T7" fmla="*/ 475 h 475"/>
                <a:gd name="T8" fmla="*/ 1099 w 1099"/>
                <a:gd name="T9" fmla="*/ 166 h 475"/>
                <a:gd name="T10" fmla="*/ 1099 w 1099"/>
                <a:gd name="T11" fmla="*/ 157 h 475"/>
                <a:gd name="T12" fmla="*/ 1099 w 1099"/>
                <a:gd name="T13" fmla="*/ 0 h 475"/>
                <a:gd name="T14" fmla="*/ 994 w 1099"/>
                <a:gd name="T15" fmla="*/ 157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9" h="475">
                  <a:moveTo>
                    <a:pt x="994" y="157"/>
                  </a:moveTo>
                  <a:lnTo>
                    <a:pt x="0" y="157"/>
                  </a:lnTo>
                  <a:lnTo>
                    <a:pt x="0" y="475"/>
                  </a:lnTo>
                  <a:lnTo>
                    <a:pt x="1099" y="475"/>
                  </a:lnTo>
                  <a:lnTo>
                    <a:pt x="1099" y="166"/>
                  </a:lnTo>
                  <a:lnTo>
                    <a:pt x="1099" y="157"/>
                  </a:lnTo>
                  <a:lnTo>
                    <a:pt x="1099" y="0"/>
                  </a:lnTo>
                  <a:lnTo>
                    <a:pt x="994" y="157"/>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5" name="Inhaltsplatzhalter 4"/>
            <p:cNvSpPr txBox="1"/>
            <p:nvPr/>
          </p:nvSpPr>
          <p:spPr>
            <a:xfrm>
              <a:off x="3530681" y="1891622"/>
              <a:ext cx="885242" cy="430887"/>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en-US" sz="2800" b="1" i="0" u="none" strike="noStrike" kern="1200" cap="none" spc="0" normalizeH="0" baseline="0" noProof="0" dirty="0">
                  <a:ln>
                    <a:noFill/>
                  </a:ln>
                  <a:solidFill>
                    <a:prstClr val="white"/>
                  </a:solidFill>
                  <a:effectLst/>
                  <a:uLnTx/>
                  <a:uFillTx/>
                  <a:latin typeface="等线 Light" panose="02010600030101010101" charset="-122"/>
                  <a:ea typeface="+mn-ea"/>
                  <a:cs typeface="+mn-cs"/>
                </a:rPr>
                <a:t>40%</a:t>
              </a:r>
              <a:endParaRPr kumimoji="0" lang="en-US" sz="20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grpSp>
        <p:nvGrpSpPr>
          <p:cNvPr id="86" name="Group 58"/>
          <p:cNvGrpSpPr/>
          <p:nvPr/>
        </p:nvGrpSpPr>
        <p:grpSpPr>
          <a:xfrm>
            <a:off x="3118645" y="5373945"/>
            <a:ext cx="1744663" cy="758825"/>
            <a:chOff x="3118643" y="5621593"/>
            <a:chExt cx="1744663" cy="758825"/>
          </a:xfrm>
        </p:grpSpPr>
        <p:sp>
          <p:nvSpPr>
            <p:cNvPr id="87" name="Freeform 33"/>
            <p:cNvSpPr/>
            <p:nvPr/>
          </p:nvSpPr>
          <p:spPr bwMode="auto">
            <a:xfrm>
              <a:off x="3118643" y="5621593"/>
              <a:ext cx="1744663" cy="758825"/>
            </a:xfrm>
            <a:custGeom>
              <a:avLst/>
              <a:gdLst>
                <a:gd name="T0" fmla="*/ 994 w 1099"/>
                <a:gd name="T1" fmla="*/ 157 h 478"/>
                <a:gd name="T2" fmla="*/ 0 w 1099"/>
                <a:gd name="T3" fmla="*/ 157 h 478"/>
                <a:gd name="T4" fmla="*/ 0 w 1099"/>
                <a:gd name="T5" fmla="*/ 478 h 478"/>
                <a:gd name="T6" fmla="*/ 1099 w 1099"/>
                <a:gd name="T7" fmla="*/ 478 h 478"/>
                <a:gd name="T8" fmla="*/ 1099 w 1099"/>
                <a:gd name="T9" fmla="*/ 166 h 478"/>
                <a:gd name="T10" fmla="*/ 1099 w 1099"/>
                <a:gd name="T11" fmla="*/ 157 h 478"/>
                <a:gd name="T12" fmla="*/ 1099 w 1099"/>
                <a:gd name="T13" fmla="*/ 0 h 478"/>
                <a:gd name="T14" fmla="*/ 994 w 1099"/>
                <a:gd name="T15" fmla="*/ 157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9" h="478">
                  <a:moveTo>
                    <a:pt x="994" y="157"/>
                  </a:moveTo>
                  <a:lnTo>
                    <a:pt x="0" y="157"/>
                  </a:lnTo>
                  <a:lnTo>
                    <a:pt x="0" y="478"/>
                  </a:lnTo>
                  <a:lnTo>
                    <a:pt x="1099" y="478"/>
                  </a:lnTo>
                  <a:lnTo>
                    <a:pt x="1099" y="166"/>
                  </a:lnTo>
                  <a:lnTo>
                    <a:pt x="1099" y="157"/>
                  </a:lnTo>
                  <a:lnTo>
                    <a:pt x="1099" y="0"/>
                  </a:lnTo>
                  <a:lnTo>
                    <a:pt x="994" y="157"/>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88" name="Inhaltsplatzhalter 4"/>
            <p:cNvSpPr txBox="1"/>
            <p:nvPr/>
          </p:nvSpPr>
          <p:spPr>
            <a:xfrm>
              <a:off x="3530681" y="5903875"/>
              <a:ext cx="885242" cy="430887"/>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en-US" sz="2800" b="1" i="0" u="none" strike="noStrike" kern="1200" cap="none" spc="0" normalizeH="0" baseline="0" noProof="0" dirty="0">
                  <a:ln>
                    <a:noFill/>
                  </a:ln>
                  <a:solidFill>
                    <a:prstClr val="white"/>
                  </a:solidFill>
                  <a:effectLst/>
                  <a:uLnTx/>
                  <a:uFillTx/>
                  <a:latin typeface="等线 Light" panose="02010600030101010101" charset="-122"/>
                  <a:ea typeface="+mn-ea"/>
                  <a:cs typeface="+mn-cs"/>
                </a:rPr>
                <a:t>50%</a:t>
              </a:r>
              <a:endParaRPr kumimoji="0" lang="en-US" sz="20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grpSp>
        <p:nvGrpSpPr>
          <p:cNvPr id="89" name="Group 56"/>
          <p:cNvGrpSpPr/>
          <p:nvPr/>
        </p:nvGrpSpPr>
        <p:grpSpPr>
          <a:xfrm>
            <a:off x="7311232" y="1619279"/>
            <a:ext cx="1746251" cy="754063"/>
            <a:chOff x="7311232" y="1866927"/>
            <a:chExt cx="1746250" cy="754063"/>
          </a:xfrm>
        </p:grpSpPr>
        <p:sp>
          <p:nvSpPr>
            <p:cNvPr id="90" name="Freeform 31"/>
            <p:cNvSpPr/>
            <p:nvPr/>
          </p:nvSpPr>
          <p:spPr bwMode="auto">
            <a:xfrm flipH="1" flipV="1">
              <a:off x="7311232" y="1866927"/>
              <a:ext cx="1746250" cy="754063"/>
            </a:xfrm>
            <a:custGeom>
              <a:avLst/>
              <a:gdLst>
                <a:gd name="T0" fmla="*/ 995 w 1100"/>
                <a:gd name="T1" fmla="*/ 157 h 475"/>
                <a:gd name="T2" fmla="*/ 0 w 1100"/>
                <a:gd name="T3" fmla="*/ 157 h 475"/>
                <a:gd name="T4" fmla="*/ 0 w 1100"/>
                <a:gd name="T5" fmla="*/ 475 h 475"/>
                <a:gd name="T6" fmla="*/ 1100 w 1100"/>
                <a:gd name="T7" fmla="*/ 475 h 475"/>
                <a:gd name="T8" fmla="*/ 1100 w 1100"/>
                <a:gd name="T9" fmla="*/ 166 h 475"/>
                <a:gd name="T10" fmla="*/ 1100 w 1100"/>
                <a:gd name="T11" fmla="*/ 157 h 475"/>
                <a:gd name="T12" fmla="*/ 1100 w 1100"/>
                <a:gd name="T13" fmla="*/ 0 h 475"/>
                <a:gd name="T14" fmla="*/ 995 w 1100"/>
                <a:gd name="T15" fmla="*/ 157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0" h="475">
                  <a:moveTo>
                    <a:pt x="995" y="157"/>
                  </a:moveTo>
                  <a:lnTo>
                    <a:pt x="0" y="157"/>
                  </a:lnTo>
                  <a:lnTo>
                    <a:pt x="0" y="475"/>
                  </a:lnTo>
                  <a:lnTo>
                    <a:pt x="1100" y="475"/>
                  </a:lnTo>
                  <a:lnTo>
                    <a:pt x="1100" y="166"/>
                  </a:lnTo>
                  <a:lnTo>
                    <a:pt x="1100" y="157"/>
                  </a:lnTo>
                  <a:lnTo>
                    <a:pt x="1100" y="0"/>
                  </a:lnTo>
                  <a:lnTo>
                    <a:pt x="995" y="157"/>
                  </a:lnTo>
                  <a:close/>
                </a:path>
              </a:pathLst>
            </a:custGeom>
            <a:solidFill>
              <a:srgbClr val="3BD8F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1" name="Inhaltsplatzhalter 4"/>
            <p:cNvSpPr txBox="1"/>
            <p:nvPr/>
          </p:nvSpPr>
          <p:spPr>
            <a:xfrm>
              <a:off x="7728745" y="1891622"/>
              <a:ext cx="885242" cy="430887"/>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en-US" sz="2800" b="1" i="0" u="none" strike="noStrike" kern="1200" cap="none" spc="0" normalizeH="0" baseline="0" noProof="0" dirty="0">
                  <a:ln>
                    <a:noFill/>
                  </a:ln>
                  <a:solidFill>
                    <a:prstClr val="white"/>
                  </a:solidFill>
                  <a:effectLst/>
                  <a:uLnTx/>
                  <a:uFillTx/>
                  <a:latin typeface="等线 Light" panose="02010600030101010101" charset="-122"/>
                  <a:ea typeface="+mn-ea"/>
                  <a:cs typeface="+mn-cs"/>
                </a:rPr>
                <a:t>60%</a:t>
              </a:r>
              <a:endParaRPr kumimoji="0" lang="en-US" sz="20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grpSp>
        <p:nvGrpSpPr>
          <p:cNvPr id="92" name="Group 57"/>
          <p:cNvGrpSpPr/>
          <p:nvPr/>
        </p:nvGrpSpPr>
        <p:grpSpPr>
          <a:xfrm>
            <a:off x="7311232" y="5373945"/>
            <a:ext cx="1746251" cy="758825"/>
            <a:chOff x="7311232" y="5621593"/>
            <a:chExt cx="1746250" cy="758825"/>
          </a:xfrm>
        </p:grpSpPr>
        <p:sp>
          <p:nvSpPr>
            <p:cNvPr id="93" name="Freeform 35"/>
            <p:cNvSpPr/>
            <p:nvPr/>
          </p:nvSpPr>
          <p:spPr bwMode="auto">
            <a:xfrm flipH="1">
              <a:off x="7311232" y="5621593"/>
              <a:ext cx="1746250" cy="758825"/>
            </a:xfrm>
            <a:custGeom>
              <a:avLst/>
              <a:gdLst>
                <a:gd name="T0" fmla="*/ 995 w 1100"/>
                <a:gd name="T1" fmla="*/ 157 h 478"/>
                <a:gd name="T2" fmla="*/ 0 w 1100"/>
                <a:gd name="T3" fmla="*/ 157 h 478"/>
                <a:gd name="T4" fmla="*/ 0 w 1100"/>
                <a:gd name="T5" fmla="*/ 478 h 478"/>
                <a:gd name="T6" fmla="*/ 1100 w 1100"/>
                <a:gd name="T7" fmla="*/ 478 h 478"/>
                <a:gd name="T8" fmla="*/ 1100 w 1100"/>
                <a:gd name="T9" fmla="*/ 166 h 478"/>
                <a:gd name="T10" fmla="*/ 1100 w 1100"/>
                <a:gd name="T11" fmla="*/ 157 h 478"/>
                <a:gd name="T12" fmla="*/ 1100 w 1100"/>
                <a:gd name="T13" fmla="*/ 0 h 478"/>
                <a:gd name="T14" fmla="*/ 995 w 1100"/>
                <a:gd name="T15" fmla="*/ 157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0" h="478">
                  <a:moveTo>
                    <a:pt x="995" y="157"/>
                  </a:moveTo>
                  <a:lnTo>
                    <a:pt x="0" y="157"/>
                  </a:lnTo>
                  <a:lnTo>
                    <a:pt x="0" y="478"/>
                  </a:lnTo>
                  <a:lnTo>
                    <a:pt x="1100" y="478"/>
                  </a:lnTo>
                  <a:lnTo>
                    <a:pt x="1100" y="166"/>
                  </a:lnTo>
                  <a:lnTo>
                    <a:pt x="1100" y="157"/>
                  </a:lnTo>
                  <a:lnTo>
                    <a:pt x="1100" y="0"/>
                  </a:lnTo>
                  <a:lnTo>
                    <a:pt x="995" y="157"/>
                  </a:lnTo>
                  <a:close/>
                </a:path>
              </a:pathLst>
            </a:custGeom>
            <a:solidFill>
              <a:srgbClr val="B78EF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4" name="Inhaltsplatzhalter 4"/>
            <p:cNvSpPr txBox="1"/>
            <p:nvPr/>
          </p:nvSpPr>
          <p:spPr>
            <a:xfrm>
              <a:off x="7728745" y="5903875"/>
              <a:ext cx="885242" cy="430887"/>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en-US" sz="2800" b="1" i="0" u="none" strike="noStrike" kern="1200" cap="none" spc="0" normalizeH="0" baseline="0" noProof="0" dirty="0">
                  <a:ln>
                    <a:noFill/>
                  </a:ln>
                  <a:solidFill>
                    <a:prstClr val="white"/>
                  </a:solidFill>
                  <a:effectLst/>
                  <a:uLnTx/>
                  <a:uFillTx/>
                  <a:latin typeface="等线 Light" panose="02010600030101010101" charset="-122"/>
                  <a:ea typeface="+mn-ea"/>
                  <a:cs typeface="+mn-cs"/>
                </a:rPr>
                <a:t>70%</a:t>
              </a:r>
              <a:endParaRPr kumimoji="0" lang="en-US" sz="20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grpSp>
        <p:nvGrpSpPr>
          <p:cNvPr id="95" name="Group 47"/>
          <p:cNvGrpSpPr/>
          <p:nvPr/>
        </p:nvGrpSpPr>
        <p:grpSpPr>
          <a:xfrm>
            <a:off x="4781147" y="2495550"/>
            <a:ext cx="482935" cy="482074"/>
            <a:chOff x="10996613" y="1925638"/>
            <a:chExt cx="534987" cy="534988"/>
          </a:xfrm>
          <a:solidFill>
            <a:sysClr val="window" lastClr="FFFFFF"/>
          </a:solidFill>
        </p:grpSpPr>
        <p:sp>
          <p:nvSpPr>
            <p:cNvPr id="96"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97"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98" name="Freeform 29"/>
          <p:cNvSpPr>
            <a:spLocks noEditPoints="1"/>
          </p:cNvSpPr>
          <p:nvPr/>
        </p:nvSpPr>
        <p:spPr bwMode="auto">
          <a:xfrm>
            <a:off x="7075357" y="2583126"/>
            <a:ext cx="443043" cy="474984"/>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99" name="Group 51"/>
          <p:cNvGrpSpPr/>
          <p:nvPr/>
        </p:nvGrpSpPr>
        <p:grpSpPr>
          <a:xfrm>
            <a:off x="6890729" y="4819650"/>
            <a:ext cx="374808" cy="439652"/>
            <a:chOff x="1671638" y="5013325"/>
            <a:chExt cx="458787" cy="538162"/>
          </a:xfrm>
          <a:solidFill>
            <a:sysClr val="window" lastClr="FFFFFF"/>
          </a:solidFill>
        </p:grpSpPr>
        <p:sp>
          <p:nvSpPr>
            <p:cNvPr id="100"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01"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102" name="Freeform 206"/>
          <p:cNvSpPr>
            <a:spLocks noEditPoints="1"/>
          </p:cNvSpPr>
          <p:nvPr/>
        </p:nvSpPr>
        <p:spPr bwMode="auto">
          <a:xfrm>
            <a:off x="4707739" y="4695825"/>
            <a:ext cx="368404" cy="330366"/>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eelOff"/>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p:cTn id="19" dur="500" fill="hold"/>
                                        <p:tgtEl>
                                          <p:spTgt spid="95"/>
                                        </p:tgtEl>
                                        <p:attrNameLst>
                                          <p:attrName>ppt_w</p:attrName>
                                        </p:attrNameLst>
                                      </p:cBhvr>
                                      <p:tavLst>
                                        <p:tav tm="0">
                                          <p:val>
                                            <p:fltVal val="0"/>
                                          </p:val>
                                        </p:tav>
                                        <p:tav tm="100000">
                                          <p:val>
                                            <p:strVal val="#ppt_w"/>
                                          </p:val>
                                        </p:tav>
                                      </p:tavLst>
                                    </p:anim>
                                    <p:anim calcmode="lin" valueType="num">
                                      <p:cBhvr>
                                        <p:cTn id="20" dur="500" fill="hold"/>
                                        <p:tgtEl>
                                          <p:spTgt spid="95"/>
                                        </p:tgtEl>
                                        <p:attrNameLst>
                                          <p:attrName>ppt_h</p:attrName>
                                        </p:attrNameLst>
                                      </p:cBhvr>
                                      <p:tavLst>
                                        <p:tav tm="0">
                                          <p:val>
                                            <p:fltVal val="0"/>
                                          </p:val>
                                        </p:tav>
                                        <p:tav tm="100000">
                                          <p:val>
                                            <p:strVal val="#ppt_h"/>
                                          </p:val>
                                        </p:tav>
                                      </p:tavLst>
                                    </p:anim>
                                    <p:animEffect transition="in" filter="fade">
                                      <p:cBhvr>
                                        <p:cTn id="21" dur="500"/>
                                        <p:tgtEl>
                                          <p:spTgt spid="95"/>
                                        </p:tgtEl>
                                      </p:cBhvr>
                                    </p:animEffect>
                                  </p:childTnLst>
                                </p:cTn>
                              </p:par>
                            </p:childTnLst>
                          </p:cTn>
                        </p:par>
                        <p:par>
                          <p:cTn id="22" fill="hold">
                            <p:stCondLst>
                              <p:cond delay="2000"/>
                            </p:stCondLst>
                            <p:childTnLst>
                              <p:par>
                                <p:cTn id="23" presetID="2" presetClass="entr" presetSubtype="8" accel="20000" decel="80000" fill="hold" nodeType="after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500" fill="hold"/>
                                        <p:tgtEl>
                                          <p:spTgt spid="83"/>
                                        </p:tgtEl>
                                        <p:attrNameLst>
                                          <p:attrName>ppt_x</p:attrName>
                                        </p:attrNameLst>
                                      </p:cBhvr>
                                      <p:tavLst>
                                        <p:tav tm="0">
                                          <p:val>
                                            <p:strVal val="0-#ppt_w/2"/>
                                          </p:val>
                                        </p:tav>
                                        <p:tav tm="100000">
                                          <p:val>
                                            <p:strVal val="#ppt_x"/>
                                          </p:val>
                                        </p:tav>
                                      </p:tavLst>
                                    </p:anim>
                                    <p:anim calcmode="lin" valueType="num">
                                      <p:cBhvr additive="base">
                                        <p:cTn id="26" dur="500" fill="hold"/>
                                        <p:tgtEl>
                                          <p:spTgt spid="83"/>
                                        </p:tgtEl>
                                        <p:attrNameLst>
                                          <p:attrName>ppt_y</p:attrName>
                                        </p:attrNameLst>
                                      </p:cBhvr>
                                      <p:tavLst>
                                        <p:tav tm="0">
                                          <p:val>
                                            <p:strVal val="#ppt_y"/>
                                          </p:val>
                                        </p:tav>
                                        <p:tav tm="100000">
                                          <p:val>
                                            <p:strVal val="#ppt_y"/>
                                          </p:val>
                                        </p:tav>
                                      </p:tavLst>
                                    </p:anim>
                                  </p:childTnLst>
                                </p:cTn>
                              </p:par>
                              <p:par>
                                <p:cTn id="27" presetID="22" presetClass="entr" presetSubtype="2"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right)">
                                      <p:cBhvr>
                                        <p:cTn id="29" dur="500"/>
                                        <p:tgtEl>
                                          <p:spTgt spid="79"/>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500" fill="hold"/>
                                        <p:tgtEl>
                                          <p:spTgt spid="74"/>
                                        </p:tgtEl>
                                        <p:attrNameLst>
                                          <p:attrName>ppt_w</p:attrName>
                                        </p:attrNameLst>
                                      </p:cBhvr>
                                      <p:tavLst>
                                        <p:tav tm="0">
                                          <p:val>
                                            <p:fltVal val="0"/>
                                          </p:val>
                                        </p:tav>
                                        <p:tav tm="100000">
                                          <p:val>
                                            <p:strVal val="#ppt_w"/>
                                          </p:val>
                                        </p:tav>
                                      </p:tavLst>
                                    </p:anim>
                                    <p:anim calcmode="lin" valueType="num">
                                      <p:cBhvr>
                                        <p:cTn id="34" dur="500" fill="hold"/>
                                        <p:tgtEl>
                                          <p:spTgt spid="74"/>
                                        </p:tgtEl>
                                        <p:attrNameLst>
                                          <p:attrName>ppt_h</p:attrName>
                                        </p:attrNameLst>
                                      </p:cBhvr>
                                      <p:tavLst>
                                        <p:tav tm="0">
                                          <p:val>
                                            <p:fltVal val="0"/>
                                          </p:val>
                                        </p:tav>
                                        <p:tav tm="100000">
                                          <p:val>
                                            <p:strVal val="#ppt_h"/>
                                          </p:val>
                                        </p:tav>
                                      </p:tavLst>
                                    </p:anim>
                                    <p:animEffect transition="in" filter="fade">
                                      <p:cBhvr>
                                        <p:cTn id="35" dur="500"/>
                                        <p:tgtEl>
                                          <p:spTgt spid="7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 calcmode="lin" valueType="num">
                                      <p:cBhvr>
                                        <p:cTn id="39" dur="500" fill="hold"/>
                                        <p:tgtEl>
                                          <p:spTgt spid="98"/>
                                        </p:tgtEl>
                                        <p:attrNameLst>
                                          <p:attrName>ppt_w</p:attrName>
                                        </p:attrNameLst>
                                      </p:cBhvr>
                                      <p:tavLst>
                                        <p:tav tm="0">
                                          <p:val>
                                            <p:fltVal val="0"/>
                                          </p:val>
                                        </p:tav>
                                        <p:tav tm="100000">
                                          <p:val>
                                            <p:strVal val="#ppt_w"/>
                                          </p:val>
                                        </p:tav>
                                      </p:tavLst>
                                    </p:anim>
                                    <p:anim calcmode="lin" valueType="num">
                                      <p:cBhvr>
                                        <p:cTn id="40" dur="500" fill="hold"/>
                                        <p:tgtEl>
                                          <p:spTgt spid="98"/>
                                        </p:tgtEl>
                                        <p:attrNameLst>
                                          <p:attrName>ppt_h</p:attrName>
                                        </p:attrNameLst>
                                      </p:cBhvr>
                                      <p:tavLst>
                                        <p:tav tm="0">
                                          <p:val>
                                            <p:fltVal val="0"/>
                                          </p:val>
                                        </p:tav>
                                        <p:tav tm="100000">
                                          <p:val>
                                            <p:strVal val="#ppt_h"/>
                                          </p:val>
                                        </p:tav>
                                      </p:tavLst>
                                    </p:anim>
                                    <p:animEffect transition="in" filter="fade">
                                      <p:cBhvr>
                                        <p:cTn id="41" dur="500"/>
                                        <p:tgtEl>
                                          <p:spTgt spid="98"/>
                                        </p:tgtEl>
                                      </p:cBhvr>
                                    </p:animEffect>
                                  </p:childTnLst>
                                </p:cTn>
                              </p:par>
                            </p:childTnLst>
                          </p:cTn>
                        </p:par>
                        <p:par>
                          <p:cTn id="42" fill="hold">
                            <p:stCondLst>
                              <p:cond delay="3500"/>
                            </p:stCondLst>
                            <p:childTnLst>
                              <p:par>
                                <p:cTn id="43" presetID="2" presetClass="entr" presetSubtype="2" accel="20000" decel="80000" fill="hold" nodeType="afterEffect">
                                  <p:stCondLst>
                                    <p:cond delay="0"/>
                                  </p:stCondLst>
                                  <p:childTnLst>
                                    <p:set>
                                      <p:cBhvr>
                                        <p:cTn id="44" dur="1" fill="hold">
                                          <p:stCondLst>
                                            <p:cond delay="0"/>
                                          </p:stCondLst>
                                        </p:cTn>
                                        <p:tgtEl>
                                          <p:spTgt spid="89"/>
                                        </p:tgtEl>
                                        <p:attrNameLst>
                                          <p:attrName>style.visibility</p:attrName>
                                        </p:attrNameLst>
                                      </p:cBhvr>
                                      <p:to>
                                        <p:strVal val="visible"/>
                                      </p:to>
                                    </p:set>
                                    <p:anim calcmode="lin" valueType="num">
                                      <p:cBhvr additive="base">
                                        <p:cTn id="45" dur="500" fill="hold"/>
                                        <p:tgtEl>
                                          <p:spTgt spid="89"/>
                                        </p:tgtEl>
                                        <p:attrNameLst>
                                          <p:attrName>ppt_x</p:attrName>
                                        </p:attrNameLst>
                                      </p:cBhvr>
                                      <p:tavLst>
                                        <p:tav tm="0">
                                          <p:val>
                                            <p:strVal val="1+#ppt_w/2"/>
                                          </p:val>
                                        </p:tav>
                                        <p:tav tm="100000">
                                          <p:val>
                                            <p:strVal val="#ppt_x"/>
                                          </p:val>
                                        </p:tav>
                                      </p:tavLst>
                                    </p:anim>
                                    <p:anim calcmode="lin" valueType="num">
                                      <p:cBhvr additive="base">
                                        <p:cTn id="46" dur="500" fill="hold"/>
                                        <p:tgtEl>
                                          <p:spTgt spid="89"/>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500"/>
                                        <p:tgtEl>
                                          <p:spTgt spid="81"/>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p:cTn id="59" dur="500" fill="hold"/>
                                        <p:tgtEl>
                                          <p:spTgt spid="99"/>
                                        </p:tgtEl>
                                        <p:attrNameLst>
                                          <p:attrName>ppt_w</p:attrName>
                                        </p:attrNameLst>
                                      </p:cBhvr>
                                      <p:tavLst>
                                        <p:tav tm="0">
                                          <p:val>
                                            <p:fltVal val="0"/>
                                          </p:val>
                                        </p:tav>
                                        <p:tav tm="100000">
                                          <p:val>
                                            <p:strVal val="#ppt_w"/>
                                          </p:val>
                                        </p:tav>
                                      </p:tavLst>
                                    </p:anim>
                                    <p:anim calcmode="lin" valueType="num">
                                      <p:cBhvr>
                                        <p:cTn id="60" dur="500" fill="hold"/>
                                        <p:tgtEl>
                                          <p:spTgt spid="99"/>
                                        </p:tgtEl>
                                        <p:attrNameLst>
                                          <p:attrName>ppt_h</p:attrName>
                                        </p:attrNameLst>
                                      </p:cBhvr>
                                      <p:tavLst>
                                        <p:tav tm="0">
                                          <p:val>
                                            <p:fltVal val="0"/>
                                          </p:val>
                                        </p:tav>
                                        <p:tav tm="100000">
                                          <p:val>
                                            <p:strVal val="#ppt_h"/>
                                          </p:val>
                                        </p:tav>
                                      </p:tavLst>
                                    </p:anim>
                                    <p:animEffect transition="in" filter="fade">
                                      <p:cBhvr>
                                        <p:cTn id="61" dur="500"/>
                                        <p:tgtEl>
                                          <p:spTgt spid="99"/>
                                        </p:tgtEl>
                                      </p:cBhvr>
                                    </p:animEffect>
                                  </p:childTnLst>
                                </p:cTn>
                              </p:par>
                            </p:childTnLst>
                          </p:cTn>
                        </p:par>
                        <p:par>
                          <p:cTn id="62" fill="hold">
                            <p:stCondLst>
                              <p:cond delay="5000"/>
                            </p:stCondLst>
                            <p:childTnLst>
                              <p:par>
                                <p:cTn id="63" presetID="2" presetClass="entr" presetSubtype="2" accel="20000" decel="80000" fill="hold"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additive="base">
                                        <p:cTn id="65" dur="500" fill="hold"/>
                                        <p:tgtEl>
                                          <p:spTgt spid="92"/>
                                        </p:tgtEl>
                                        <p:attrNameLst>
                                          <p:attrName>ppt_x</p:attrName>
                                        </p:attrNameLst>
                                      </p:cBhvr>
                                      <p:tavLst>
                                        <p:tav tm="0">
                                          <p:val>
                                            <p:strVal val="1+#ppt_w/2"/>
                                          </p:val>
                                        </p:tav>
                                        <p:tav tm="100000">
                                          <p:val>
                                            <p:strVal val="#ppt_x"/>
                                          </p:val>
                                        </p:tav>
                                      </p:tavLst>
                                    </p:anim>
                                    <p:anim calcmode="lin" valueType="num">
                                      <p:cBhvr additive="base">
                                        <p:cTn id="66" dur="500" fill="hold"/>
                                        <p:tgtEl>
                                          <p:spTgt spid="92"/>
                                        </p:tgtEl>
                                        <p:attrNameLst>
                                          <p:attrName>ppt_y</p:attrName>
                                        </p:attrNameLst>
                                      </p:cBhvr>
                                      <p:tavLst>
                                        <p:tav tm="0">
                                          <p:val>
                                            <p:strVal val="#ppt_y"/>
                                          </p:val>
                                        </p:tav>
                                        <p:tav tm="100000">
                                          <p:val>
                                            <p:strVal val="#ppt_y"/>
                                          </p:val>
                                        </p:tav>
                                      </p:tavLst>
                                    </p:anim>
                                  </p:childTnLst>
                                </p:cTn>
                              </p:par>
                              <p:par>
                                <p:cTn id="67" presetID="22" presetClass="entr" presetSubtype="8"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wipe(left)">
                                      <p:cBhvr>
                                        <p:cTn id="69" dur="500"/>
                                        <p:tgtEl>
                                          <p:spTgt spid="82"/>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animEffect transition="in" filter="fade">
                                      <p:cBhvr>
                                        <p:cTn id="75" dur="500"/>
                                        <p:tgtEl>
                                          <p:spTgt spid="72"/>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02"/>
                                        </p:tgtEl>
                                        <p:attrNameLst>
                                          <p:attrName>style.visibility</p:attrName>
                                        </p:attrNameLst>
                                      </p:cBhvr>
                                      <p:to>
                                        <p:strVal val="visible"/>
                                      </p:to>
                                    </p:set>
                                    <p:anim calcmode="lin" valueType="num">
                                      <p:cBhvr>
                                        <p:cTn id="79" dur="500" fill="hold"/>
                                        <p:tgtEl>
                                          <p:spTgt spid="102"/>
                                        </p:tgtEl>
                                        <p:attrNameLst>
                                          <p:attrName>ppt_w</p:attrName>
                                        </p:attrNameLst>
                                      </p:cBhvr>
                                      <p:tavLst>
                                        <p:tav tm="0">
                                          <p:val>
                                            <p:fltVal val="0"/>
                                          </p:val>
                                        </p:tav>
                                        <p:tav tm="100000">
                                          <p:val>
                                            <p:strVal val="#ppt_w"/>
                                          </p:val>
                                        </p:tav>
                                      </p:tavLst>
                                    </p:anim>
                                    <p:anim calcmode="lin" valueType="num">
                                      <p:cBhvr>
                                        <p:cTn id="80" dur="500" fill="hold"/>
                                        <p:tgtEl>
                                          <p:spTgt spid="102"/>
                                        </p:tgtEl>
                                        <p:attrNameLst>
                                          <p:attrName>ppt_h</p:attrName>
                                        </p:attrNameLst>
                                      </p:cBhvr>
                                      <p:tavLst>
                                        <p:tav tm="0">
                                          <p:val>
                                            <p:fltVal val="0"/>
                                          </p:val>
                                        </p:tav>
                                        <p:tav tm="100000">
                                          <p:val>
                                            <p:strVal val="#ppt_h"/>
                                          </p:val>
                                        </p:tav>
                                      </p:tavLst>
                                    </p:anim>
                                    <p:animEffect transition="in" filter="fade">
                                      <p:cBhvr>
                                        <p:cTn id="81" dur="500"/>
                                        <p:tgtEl>
                                          <p:spTgt spid="102"/>
                                        </p:tgtEl>
                                      </p:cBhvr>
                                    </p:animEffect>
                                  </p:childTnLst>
                                </p:cTn>
                              </p:par>
                            </p:childTnLst>
                          </p:cTn>
                        </p:par>
                        <p:par>
                          <p:cTn id="82" fill="hold">
                            <p:stCondLst>
                              <p:cond delay="6500"/>
                            </p:stCondLst>
                            <p:childTnLst>
                              <p:par>
                                <p:cTn id="83" presetID="2" presetClass="entr" presetSubtype="8" accel="20000" decel="80000" fill="hold" nodeType="afterEffect">
                                  <p:stCondLst>
                                    <p:cond delay="0"/>
                                  </p:stCondLst>
                                  <p:childTnLst>
                                    <p:set>
                                      <p:cBhvr>
                                        <p:cTn id="84" dur="1" fill="hold">
                                          <p:stCondLst>
                                            <p:cond delay="0"/>
                                          </p:stCondLst>
                                        </p:cTn>
                                        <p:tgtEl>
                                          <p:spTgt spid="86"/>
                                        </p:tgtEl>
                                        <p:attrNameLst>
                                          <p:attrName>style.visibility</p:attrName>
                                        </p:attrNameLst>
                                      </p:cBhvr>
                                      <p:to>
                                        <p:strVal val="visible"/>
                                      </p:to>
                                    </p:set>
                                    <p:anim calcmode="lin" valueType="num">
                                      <p:cBhvr additive="base">
                                        <p:cTn id="85" dur="500" fill="hold"/>
                                        <p:tgtEl>
                                          <p:spTgt spid="86"/>
                                        </p:tgtEl>
                                        <p:attrNameLst>
                                          <p:attrName>ppt_x</p:attrName>
                                        </p:attrNameLst>
                                      </p:cBhvr>
                                      <p:tavLst>
                                        <p:tav tm="0">
                                          <p:val>
                                            <p:strVal val="0-#ppt_w/2"/>
                                          </p:val>
                                        </p:tav>
                                        <p:tav tm="100000">
                                          <p:val>
                                            <p:strVal val="#ppt_x"/>
                                          </p:val>
                                        </p:tav>
                                      </p:tavLst>
                                    </p:anim>
                                    <p:anim calcmode="lin" valueType="num">
                                      <p:cBhvr additive="base">
                                        <p:cTn id="86" dur="500" fill="hold"/>
                                        <p:tgtEl>
                                          <p:spTgt spid="86"/>
                                        </p:tgtEl>
                                        <p:attrNameLst>
                                          <p:attrName>ppt_y</p:attrName>
                                        </p:attrNameLst>
                                      </p:cBhvr>
                                      <p:tavLst>
                                        <p:tav tm="0">
                                          <p:val>
                                            <p:strVal val="#ppt_y"/>
                                          </p:val>
                                        </p:tav>
                                        <p:tav tm="100000">
                                          <p:val>
                                            <p:strVal val="#ppt_y"/>
                                          </p:val>
                                        </p:tav>
                                      </p:tavLst>
                                    </p:anim>
                                  </p:childTnLst>
                                </p:cTn>
                              </p:par>
                              <p:par>
                                <p:cTn id="87" presetID="22" presetClass="entr" presetSubtype="2" fill="hold" grpId="0"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wipe(right)">
                                      <p:cBhvr>
                                        <p:cTn id="8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9" grpId="0"/>
      <p:bldP spid="80" grpId="0"/>
      <p:bldP spid="81" grpId="0"/>
      <p:bldP spid="82" grpId="0"/>
      <p:bldP spid="98" grpId="0" animBg="1"/>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400000">
            <a:off x="2664861" y="-2669141"/>
            <a:ext cx="6862281" cy="12192001"/>
          </a:xfrm>
          <a:prstGeom prst="rect">
            <a:avLst/>
          </a:prstGeom>
        </p:spPr>
      </p:pic>
      <p:grpSp>
        <p:nvGrpSpPr>
          <p:cNvPr id="3" name="组合 2"/>
          <p:cNvGrpSpPr/>
          <p:nvPr/>
        </p:nvGrpSpPr>
        <p:grpSpPr>
          <a:xfrm>
            <a:off x="5143706" y="379146"/>
            <a:ext cx="1904591" cy="633577"/>
            <a:chOff x="5143705" y="251326"/>
            <a:chExt cx="1904591" cy="633577"/>
          </a:xfrm>
        </p:grpSpPr>
        <p:sp>
          <p:nvSpPr>
            <p:cNvPr id="4" name="文本框 3"/>
            <p:cNvSpPr txBox="1"/>
            <p:nvPr/>
          </p:nvSpPr>
          <p:spPr>
            <a:xfrm>
              <a:off x="5143705" y="251326"/>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工作概述</a:t>
              </a:r>
            </a:p>
          </p:txBody>
        </p:sp>
        <p:cxnSp>
          <p:nvCxnSpPr>
            <p:cNvPr id="5" name="直接连接符 4"/>
            <p:cNvCxnSpPr/>
            <p:nvPr/>
          </p:nvCxnSpPr>
          <p:spPr>
            <a:xfrm>
              <a:off x="5506065" y="884903"/>
              <a:ext cx="1179871" cy="0"/>
            </a:xfrm>
            <a:prstGeom prst="line">
              <a:avLst/>
            </a:prstGeom>
            <a:ln w="28575"/>
          </p:spPr>
          <p:style>
            <a:lnRef idx="1">
              <a:schemeClr val="accent6"/>
            </a:lnRef>
            <a:fillRef idx="0">
              <a:schemeClr val="accent6"/>
            </a:fillRef>
            <a:effectRef idx="0">
              <a:schemeClr val="accent6"/>
            </a:effectRef>
            <a:fontRef idx="minor">
              <a:schemeClr val="tx1"/>
            </a:fontRef>
          </p:style>
        </p:cxnSp>
      </p:grpSp>
      <p:sp>
        <p:nvSpPr>
          <p:cNvPr id="47" name="Freeform 5"/>
          <p:cNvSpPr/>
          <p:nvPr/>
        </p:nvSpPr>
        <p:spPr bwMode="auto">
          <a:xfrm>
            <a:off x="4723465" y="3977680"/>
            <a:ext cx="1286043" cy="1499218"/>
          </a:xfrm>
          <a:custGeom>
            <a:avLst/>
            <a:gdLst>
              <a:gd name="T0" fmla="*/ 0 w 736"/>
              <a:gd name="T1" fmla="*/ 858 h 858"/>
              <a:gd name="T2" fmla="*/ 736 w 736"/>
              <a:gd name="T3" fmla="*/ 0 h 858"/>
              <a:gd name="T4" fmla="*/ 0 w 736"/>
              <a:gd name="T5" fmla="*/ 858 h 858"/>
            </a:gdLst>
            <a:ahLst/>
            <a:cxnLst>
              <a:cxn ang="0">
                <a:pos x="T0" y="T1"/>
              </a:cxn>
              <a:cxn ang="0">
                <a:pos x="T2" y="T3"/>
              </a:cxn>
              <a:cxn ang="0">
                <a:pos x="T4" y="T5"/>
              </a:cxn>
            </a:cxnLst>
            <a:rect l="0" t="0" r="r" b="b"/>
            <a:pathLst>
              <a:path w="736" h="858">
                <a:moveTo>
                  <a:pt x="0" y="858"/>
                </a:moveTo>
                <a:lnTo>
                  <a:pt x="736" y="0"/>
                </a:lnTo>
                <a:lnTo>
                  <a:pt x="0" y="858"/>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48" name="Line 6"/>
          <p:cNvSpPr>
            <a:spLocks noChangeShapeType="1"/>
          </p:cNvSpPr>
          <p:nvPr/>
        </p:nvSpPr>
        <p:spPr bwMode="auto">
          <a:xfrm flipV="1">
            <a:off x="4723465" y="3977680"/>
            <a:ext cx="1286043" cy="1499218"/>
          </a:xfrm>
          <a:prstGeom prst="line">
            <a:avLst/>
          </a:prstGeom>
          <a:noFill/>
          <a:ln w="58738" cap="flat">
            <a:solidFill>
              <a:sysClr val="window" lastClr="FFFFFF">
                <a:lumMod val="95000"/>
              </a:sys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49" name="Freeform 7"/>
          <p:cNvSpPr/>
          <p:nvPr/>
        </p:nvSpPr>
        <p:spPr bwMode="auto">
          <a:xfrm>
            <a:off x="4208000" y="2924033"/>
            <a:ext cx="1801509" cy="1053647"/>
          </a:xfrm>
          <a:custGeom>
            <a:avLst/>
            <a:gdLst>
              <a:gd name="T0" fmla="*/ 0 w 1031"/>
              <a:gd name="T1" fmla="*/ 0 h 603"/>
              <a:gd name="T2" fmla="*/ 1031 w 1031"/>
              <a:gd name="T3" fmla="*/ 603 h 603"/>
              <a:gd name="T4" fmla="*/ 0 w 1031"/>
              <a:gd name="T5" fmla="*/ 0 h 603"/>
            </a:gdLst>
            <a:ahLst/>
            <a:cxnLst>
              <a:cxn ang="0">
                <a:pos x="T0" y="T1"/>
              </a:cxn>
              <a:cxn ang="0">
                <a:pos x="T2" y="T3"/>
              </a:cxn>
              <a:cxn ang="0">
                <a:pos x="T4" y="T5"/>
              </a:cxn>
            </a:cxnLst>
            <a:rect l="0" t="0" r="r" b="b"/>
            <a:pathLst>
              <a:path w="1031" h="603">
                <a:moveTo>
                  <a:pt x="0" y="0"/>
                </a:moveTo>
                <a:lnTo>
                  <a:pt x="1031" y="603"/>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50" name="Line 8"/>
          <p:cNvSpPr>
            <a:spLocks noChangeShapeType="1"/>
          </p:cNvSpPr>
          <p:nvPr/>
        </p:nvSpPr>
        <p:spPr bwMode="auto">
          <a:xfrm>
            <a:off x="4208000" y="2924033"/>
            <a:ext cx="1801509" cy="1053647"/>
          </a:xfrm>
          <a:prstGeom prst="line">
            <a:avLst/>
          </a:prstGeom>
          <a:noFill/>
          <a:ln w="58738" cap="flat">
            <a:solidFill>
              <a:sysClr val="window" lastClr="FFFFFF">
                <a:lumMod val="95000"/>
              </a:sys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1" name="Freeform 9"/>
          <p:cNvSpPr/>
          <p:nvPr/>
        </p:nvSpPr>
        <p:spPr bwMode="auto">
          <a:xfrm>
            <a:off x="6014749" y="2300233"/>
            <a:ext cx="683211" cy="1677446"/>
          </a:xfrm>
          <a:custGeom>
            <a:avLst/>
            <a:gdLst>
              <a:gd name="T0" fmla="*/ 391 w 391"/>
              <a:gd name="T1" fmla="*/ 0 h 960"/>
              <a:gd name="T2" fmla="*/ 0 w 391"/>
              <a:gd name="T3" fmla="*/ 960 h 960"/>
              <a:gd name="T4" fmla="*/ 391 w 391"/>
              <a:gd name="T5" fmla="*/ 0 h 960"/>
            </a:gdLst>
            <a:ahLst/>
            <a:cxnLst>
              <a:cxn ang="0">
                <a:pos x="T0" y="T1"/>
              </a:cxn>
              <a:cxn ang="0">
                <a:pos x="T2" y="T3"/>
              </a:cxn>
              <a:cxn ang="0">
                <a:pos x="T4" y="T5"/>
              </a:cxn>
            </a:cxnLst>
            <a:rect l="0" t="0" r="r" b="b"/>
            <a:pathLst>
              <a:path w="391" h="960">
                <a:moveTo>
                  <a:pt x="391" y="0"/>
                </a:moveTo>
                <a:lnTo>
                  <a:pt x="0" y="960"/>
                </a:lnTo>
                <a:lnTo>
                  <a:pt x="391"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52" name="Line 10"/>
          <p:cNvSpPr>
            <a:spLocks noChangeShapeType="1"/>
          </p:cNvSpPr>
          <p:nvPr/>
        </p:nvSpPr>
        <p:spPr bwMode="auto">
          <a:xfrm flipH="1">
            <a:off x="6014749" y="2300233"/>
            <a:ext cx="683211" cy="1677446"/>
          </a:xfrm>
          <a:prstGeom prst="line">
            <a:avLst/>
          </a:prstGeom>
          <a:noFill/>
          <a:ln w="58738" cap="flat">
            <a:solidFill>
              <a:sysClr val="window" lastClr="FFFFFF">
                <a:lumMod val="95000"/>
              </a:sys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3" name="Freeform 11"/>
          <p:cNvSpPr/>
          <p:nvPr/>
        </p:nvSpPr>
        <p:spPr bwMode="auto">
          <a:xfrm>
            <a:off x="6014750" y="3977682"/>
            <a:ext cx="1991969" cy="337237"/>
          </a:xfrm>
          <a:custGeom>
            <a:avLst/>
            <a:gdLst>
              <a:gd name="T0" fmla="*/ 1140 w 1140"/>
              <a:gd name="T1" fmla="*/ 193 h 193"/>
              <a:gd name="T2" fmla="*/ 0 w 1140"/>
              <a:gd name="T3" fmla="*/ 0 h 193"/>
              <a:gd name="T4" fmla="*/ 1140 w 1140"/>
              <a:gd name="T5" fmla="*/ 193 h 193"/>
            </a:gdLst>
            <a:ahLst/>
            <a:cxnLst>
              <a:cxn ang="0">
                <a:pos x="T0" y="T1"/>
              </a:cxn>
              <a:cxn ang="0">
                <a:pos x="T2" y="T3"/>
              </a:cxn>
              <a:cxn ang="0">
                <a:pos x="T4" y="T5"/>
              </a:cxn>
            </a:cxnLst>
            <a:rect l="0" t="0" r="r" b="b"/>
            <a:pathLst>
              <a:path w="1140" h="193">
                <a:moveTo>
                  <a:pt x="1140" y="193"/>
                </a:moveTo>
                <a:lnTo>
                  <a:pt x="0" y="0"/>
                </a:lnTo>
                <a:lnTo>
                  <a:pt x="1140" y="193"/>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a:solidFill>
                <a:prstClr val="black"/>
              </a:solidFill>
              <a:latin typeface="等线" panose="02010600030101010101" charset="-122"/>
            </a:endParaRPr>
          </a:p>
        </p:txBody>
      </p:sp>
      <p:sp>
        <p:nvSpPr>
          <p:cNvPr id="54" name="Line 12"/>
          <p:cNvSpPr>
            <a:spLocks noChangeShapeType="1"/>
          </p:cNvSpPr>
          <p:nvPr/>
        </p:nvSpPr>
        <p:spPr bwMode="auto">
          <a:xfrm flipH="1" flipV="1">
            <a:off x="6014750" y="3977682"/>
            <a:ext cx="1991969" cy="337237"/>
          </a:xfrm>
          <a:prstGeom prst="line">
            <a:avLst/>
          </a:prstGeom>
          <a:noFill/>
          <a:ln w="58738" cap="flat">
            <a:solidFill>
              <a:sysClr val="window" lastClr="FFFFFF">
                <a:lumMod val="95000"/>
              </a:sys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5" name="Oval 13"/>
          <p:cNvSpPr>
            <a:spLocks noChangeArrowheads="1"/>
          </p:cNvSpPr>
          <p:nvPr/>
        </p:nvSpPr>
        <p:spPr bwMode="auto">
          <a:xfrm>
            <a:off x="5118364" y="3086536"/>
            <a:ext cx="1780541" cy="1782287"/>
          </a:xfrm>
          <a:prstGeom prst="ellipse">
            <a:avLst/>
          </a:prstGeom>
          <a:solidFill>
            <a:srgbClr val="B78EF9"/>
          </a:solidFill>
          <a:ln w="58738" cap="flat">
            <a:solidFill>
              <a:sysClr val="window" lastClr="FFFFFF">
                <a:lumMod val="95000"/>
              </a:sysClr>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6" name="Oval 14"/>
          <p:cNvSpPr>
            <a:spLocks noChangeArrowheads="1"/>
          </p:cNvSpPr>
          <p:nvPr/>
        </p:nvSpPr>
        <p:spPr bwMode="auto">
          <a:xfrm>
            <a:off x="7431842" y="3738294"/>
            <a:ext cx="1149751" cy="1151498"/>
          </a:xfrm>
          <a:prstGeom prst="ellipse">
            <a:avLst/>
          </a:prstGeom>
          <a:solidFill>
            <a:srgbClr val="B78EF9"/>
          </a:solidFill>
          <a:ln w="58738" cap="flat">
            <a:solidFill>
              <a:sysClr val="window" lastClr="FFFFFF">
                <a:lumMod val="95000"/>
              </a:sysClr>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7" name="Oval 15"/>
          <p:cNvSpPr>
            <a:spLocks noChangeArrowheads="1"/>
          </p:cNvSpPr>
          <p:nvPr/>
        </p:nvSpPr>
        <p:spPr bwMode="auto">
          <a:xfrm>
            <a:off x="6098602" y="1699261"/>
            <a:ext cx="1195219" cy="1196704"/>
          </a:xfrm>
          <a:prstGeom prst="ellipse">
            <a:avLst/>
          </a:prstGeom>
          <a:solidFill>
            <a:srgbClr val="3BD8F4"/>
          </a:solidFill>
          <a:ln w="58738" cap="flat">
            <a:solidFill>
              <a:sysClr val="window" lastClr="FFFFFF">
                <a:lumMod val="95000"/>
              </a:sysClr>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8" name="Oval 16"/>
          <p:cNvSpPr>
            <a:spLocks noChangeArrowheads="1"/>
          </p:cNvSpPr>
          <p:nvPr/>
        </p:nvSpPr>
        <p:spPr bwMode="auto">
          <a:xfrm>
            <a:off x="3610408" y="2321203"/>
            <a:ext cx="1193435" cy="1200423"/>
          </a:xfrm>
          <a:prstGeom prst="ellipse">
            <a:avLst/>
          </a:prstGeom>
          <a:solidFill>
            <a:srgbClr val="B78EF9"/>
          </a:solidFill>
          <a:ln w="58738" cap="flat">
            <a:solidFill>
              <a:sysClr val="window" lastClr="FFFFFF">
                <a:lumMod val="95000"/>
              </a:sysClr>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59" name="Oval 17"/>
          <p:cNvSpPr>
            <a:spLocks noChangeArrowheads="1"/>
          </p:cNvSpPr>
          <p:nvPr/>
        </p:nvSpPr>
        <p:spPr bwMode="auto">
          <a:xfrm>
            <a:off x="4230047" y="4983480"/>
            <a:ext cx="979847" cy="979844"/>
          </a:xfrm>
          <a:prstGeom prst="ellipse">
            <a:avLst/>
          </a:prstGeom>
          <a:solidFill>
            <a:srgbClr val="3BD8F4"/>
          </a:solidFill>
          <a:ln w="58738" cap="flat">
            <a:solidFill>
              <a:sysClr val="window" lastClr="FFFFFF">
                <a:lumMod val="95000"/>
              </a:sysClr>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60" name="Group 36"/>
          <p:cNvGrpSpPr/>
          <p:nvPr/>
        </p:nvGrpSpPr>
        <p:grpSpPr>
          <a:xfrm>
            <a:off x="3913995" y="2628804"/>
            <a:ext cx="586260" cy="585216"/>
            <a:chOff x="10996613" y="1925638"/>
            <a:chExt cx="534987" cy="534988"/>
          </a:xfrm>
          <a:solidFill>
            <a:sysClr val="window" lastClr="FFFFFF"/>
          </a:solidFill>
        </p:grpSpPr>
        <p:sp>
          <p:nvSpPr>
            <p:cNvPr id="61"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2"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63" name="Freeform 29"/>
          <p:cNvSpPr>
            <a:spLocks noEditPoints="1"/>
          </p:cNvSpPr>
          <p:nvPr/>
        </p:nvSpPr>
        <p:spPr bwMode="auto">
          <a:xfrm>
            <a:off x="6435507" y="2018109"/>
            <a:ext cx="521412" cy="55900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nvGrpSpPr>
          <p:cNvPr id="64" name="Group 40"/>
          <p:cNvGrpSpPr/>
          <p:nvPr/>
        </p:nvGrpSpPr>
        <p:grpSpPr>
          <a:xfrm>
            <a:off x="7752613" y="4015977"/>
            <a:ext cx="508208" cy="596132"/>
            <a:chOff x="1671638" y="5013325"/>
            <a:chExt cx="458787" cy="538162"/>
          </a:xfrm>
          <a:solidFill>
            <a:sysClr val="window" lastClr="FFFFFF"/>
          </a:solidFill>
        </p:grpSpPr>
        <p:sp>
          <p:nvSpPr>
            <p:cNvPr id="65"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66"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67" name="Inhaltsplatzhalter 4"/>
          <p:cNvSpPr txBox="1"/>
          <p:nvPr/>
        </p:nvSpPr>
        <p:spPr>
          <a:xfrm>
            <a:off x="525847" y="2367414"/>
            <a:ext cx="2874183"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68" name="Inhaltsplatzhalter 4"/>
          <p:cNvSpPr txBox="1"/>
          <p:nvPr/>
        </p:nvSpPr>
        <p:spPr>
          <a:xfrm>
            <a:off x="7506568" y="1743615"/>
            <a:ext cx="2856273"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3BD8F4"/>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69" name="Inhaltsplatzhalter 4"/>
          <p:cNvSpPr txBox="1"/>
          <p:nvPr/>
        </p:nvSpPr>
        <p:spPr>
          <a:xfrm>
            <a:off x="8744545" y="3760045"/>
            <a:ext cx="2856275"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en-US" sz="1400" b="1" dirty="0">
                <a:solidFill>
                  <a:srgbClr val="B78EF9"/>
                </a:solidFill>
                <a:latin typeface="等线 Light" panose="02010600030101010101" charset="-122"/>
              </a:rPr>
              <a:t>TITLE GOES HERE</a:t>
            </a:r>
            <a:br>
              <a:rPr lang="en-US" sz="1400" b="1" dirty="0">
                <a:solidFill>
                  <a:srgbClr val="B78EF9"/>
                </a:solidFill>
                <a:latin typeface="等线 Light" panose="02010600030101010101" charset="-122"/>
              </a:rPr>
            </a:br>
            <a:br>
              <a:rPr lang="en-US" sz="1400" b="1" dirty="0">
                <a:solidFill>
                  <a:srgbClr val="B78EF9"/>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sp>
        <p:nvSpPr>
          <p:cNvPr id="70" name="Freeform 206"/>
          <p:cNvSpPr>
            <a:spLocks noEditPoints="1"/>
          </p:cNvSpPr>
          <p:nvPr/>
        </p:nvSpPr>
        <p:spPr bwMode="auto">
          <a:xfrm>
            <a:off x="4460472" y="5240696"/>
            <a:ext cx="518997" cy="465412"/>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1" name="Inhaltsplatzhalter 4"/>
          <p:cNvSpPr txBox="1"/>
          <p:nvPr/>
        </p:nvSpPr>
        <p:spPr>
          <a:xfrm>
            <a:off x="1084974" y="4919404"/>
            <a:ext cx="2874183" cy="938719"/>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Font typeface="Wingdings" panose="05000000000000000000" pitchFamily="2" charset="2"/>
              <a:buNone/>
            </a:pPr>
            <a:r>
              <a:rPr lang="en-US" sz="1400" b="1" dirty="0">
                <a:solidFill>
                  <a:srgbClr val="3BD8F4"/>
                </a:solidFill>
                <a:latin typeface="等线 Light" panose="02010600030101010101" charset="-122"/>
              </a:rPr>
              <a:t>TITLE GOES HERE</a:t>
            </a:r>
            <a:br>
              <a:rPr lang="en-US" sz="1400" b="1" dirty="0">
                <a:solidFill>
                  <a:srgbClr val="3BD8F4"/>
                </a:solidFill>
                <a:latin typeface="等线 Light" panose="02010600030101010101" charset="-122"/>
              </a:rPr>
            </a:br>
            <a:br>
              <a:rPr lang="en-US" sz="1400" b="1" dirty="0">
                <a:solidFill>
                  <a:srgbClr val="3BD8F4"/>
                </a:solidFill>
                <a:latin typeface="等线 Light" panose="02010600030101010101" charset="-122"/>
              </a:rPr>
            </a:br>
            <a:r>
              <a:rPr lang="en-US" sz="1100" dirty="0">
                <a:solidFill>
                  <a:prstClr val="white">
                    <a:lumMod val="65000"/>
                  </a:prstClr>
                </a:solidFill>
                <a:latin typeface="等线" panose="02010600030101010101" charset="-122"/>
              </a:rPr>
              <a:t>This is a sample text. You simply add your own text and description here. This text is fully editable. It can be replaced with your own style. </a:t>
            </a:r>
          </a:p>
        </p:txBody>
      </p:sp>
      <p:grpSp>
        <p:nvGrpSpPr>
          <p:cNvPr id="72" name="Group 48"/>
          <p:cNvGrpSpPr/>
          <p:nvPr/>
        </p:nvGrpSpPr>
        <p:grpSpPr>
          <a:xfrm>
            <a:off x="5642821" y="3513072"/>
            <a:ext cx="731624" cy="929214"/>
            <a:chOff x="9136063" y="1916113"/>
            <a:chExt cx="434976" cy="552451"/>
          </a:xfrm>
          <a:solidFill>
            <a:sysClr val="window" lastClr="FFFFFF"/>
          </a:solidFill>
        </p:grpSpPr>
        <p:sp>
          <p:nvSpPr>
            <p:cNvPr id="73" name="Freeform 30"/>
            <p:cNvSpPr/>
            <p:nvPr/>
          </p:nvSpPr>
          <p:spPr bwMode="auto">
            <a:xfrm>
              <a:off x="9136063" y="1916113"/>
              <a:ext cx="425450" cy="455613"/>
            </a:xfrm>
            <a:custGeom>
              <a:avLst/>
              <a:gdLst>
                <a:gd name="T0" fmla="*/ 1511 w 2678"/>
                <a:gd name="T1" fmla="*/ 13 h 2875"/>
                <a:gd name="T2" fmla="*/ 1714 w 2678"/>
                <a:gd name="T3" fmla="*/ 104 h 2875"/>
                <a:gd name="T4" fmla="*/ 1862 w 2678"/>
                <a:gd name="T5" fmla="*/ 267 h 2875"/>
                <a:gd name="T6" fmla="*/ 1932 w 2678"/>
                <a:gd name="T7" fmla="*/ 480 h 2875"/>
                <a:gd name="T8" fmla="*/ 1926 w 2678"/>
                <a:gd name="T9" fmla="*/ 1135 h 2875"/>
                <a:gd name="T10" fmla="*/ 1857 w 2678"/>
                <a:gd name="T11" fmla="*/ 1263 h 2875"/>
                <a:gd name="T12" fmla="*/ 1881 w 2678"/>
                <a:gd name="T13" fmla="*/ 1754 h 2875"/>
                <a:gd name="T14" fmla="*/ 2031 w 2678"/>
                <a:gd name="T15" fmla="*/ 1836 h 2875"/>
                <a:gd name="T16" fmla="*/ 2226 w 2678"/>
                <a:gd name="T17" fmla="*/ 1956 h 2875"/>
                <a:gd name="T18" fmla="*/ 2447 w 2678"/>
                <a:gd name="T19" fmla="*/ 2110 h 2875"/>
                <a:gd name="T20" fmla="*/ 2616 w 2678"/>
                <a:gd name="T21" fmla="*/ 2258 h 2875"/>
                <a:gd name="T22" fmla="*/ 2676 w 2678"/>
                <a:gd name="T23" fmla="*/ 2406 h 2875"/>
                <a:gd name="T24" fmla="*/ 2668 w 2678"/>
                <a:gd name="T25" fmla="*/ 2840 h 2875"/>
                <a:gd name="T26" fmla="*/ 2608 w 2678"/>
                <a:gd name="T27" fmla="*/ 2875 h 2875"/>
                <a:gd name="T28" fmla="*/ 2547 w 2678"/>
                <a:gd name="T29" fmla="*/ 2840 h 2875"/>
                <a:gd name="T30" fmla="*/ 2534 w 2678"/>
                <a:gd name="T31" fmla="*/ 2416 h 2875"/>
                <a:gd name="T32" fmla="*/ 2470 w 2678"/>
                <a:gd name="T33" fmla="*/ 2307 h 2875"/>
                <a:gd name="T34" fmla="*/ 2258 w 2678"/>
                <a:gd name="T35" fmla="*/ 2147 h 2875"/>
                <a:gd name="T36" fmla="*/ 2058 w 2678"/>
                <a:gd name="T37" fmla="*/ 2016 h 2875"/>
                <a:gd name="T38" fmla="*/ 1890 w 2678"/>
                <a:gd name="T39" fmla="*/ 1918 h 2875"/>
                <a:gd name="T40" fmla="*/ 1774 w 2678"/>
                <a:gd name="T41" fmla="*/ 1857 h 2875"/>
                <a:gd name="T42" fmla="*/ 1709 w 2678"/>
                <a:gd name="T43" fmla="*/ 1815 h 2875"/>
                <a:gd name="T44" fmla="*/ 1689 w 2678"/>
                <a:gd name="T45" fmla="*/ 1255 h 2875"/>
                <a:gd name="T46" fmla="*/ 1721 w 2678"/>
                <a:gd name="T47" fmla="*/ 1197 h 2875"/>
                <a:gd name="T48" fmla="*/ 1785 w 2678"/>
                <a:gd name="T49" fmla="*/ 1113 h 2875"/>
                <a:gd name="T50" fmla="*/ 1791 w 2678"/>
                <a:gd name="T51" fmla="*/ 489 h 2875"/>
                <a:gd name="T52" fmla="*/ 1723 w 2678"/>
                <a:gd name="T53" fmla="*/ 312 h 2875"/>
                <a:gd name="T54" fmla="*/ 1582 w 2678"/>
                <a:gd name="T55" fmla="*/ 188 h 2875"/>
                <a:gd name="T56" fmla="*/ 1395 w 2678"/>
                <a:gd name="T57" fmla="*/ 140 h 2875"/>
                <a:gd name="T58" fmla="*/ 1138 w 2678"/>
                <a:gd name="T59" fmla="*/ 168 h 2875"/>
                <a:gd name="T60" fmla="*/ 984 w 2678"/>
                <a:gd name="T61" fmla="*/ 274 h 2875"/>
                <a:gd name="T62" fmla="*/ 895 w 2678"/>
                <a:gd name="T63" fmla="*/ 441 h 2875"/>
                <a:gd name="T64" fmla="*/ 885 w 2678"/>
                <a:gd name="T65" fmla="*/ 1086 h 2875"/>
                <a:gd name="T66" fmla="*/ 934 w 2678"/>
                <a:gd name="T67" fmla="*/ 1179 h 2875"/>
                <a:gd name="T68" fmla="*/ 985 w 2678"/>
                <a:gd name="T69" fmla="*/ 1237 h 2875"/>
                <a:gd name="T70" fmla="*/ 979 w 2678"/>
                <a:gd name="T71" fmla="*/ 1797 h 2875"/>
                <a:gd name="T72" fmla="*/ 922 w 2678"/>
                <a:gd name="T73" fmla="*/ 1847 h 2875"/>
                <a:gd name="T74" fmla="*/ 822 w 2678"/>
                <a:gd name="T75" fmla="*/ 1899 h 2875"/>
                <a:gd name="T76" fmla="*/ 665 w 2678"/>
                <a:gd name="T77" fmla="*/ 1988 h 2875"/>
                <a:gd name="T78" fmla="*/ 470 w 2678"/>
                <a:gd name="T79" fmla="*/ 2111 h 2875"/>
                <a:gd name="T80" fmla="*/ 259 w 2678"/>
                <a:gd name="T81" fmla="*/ 2264 h 2875"/>
                <a:gd name="T82" fmla="*/ 151 w 2678"/>
                <a:gd name="T83" fmla="*/ 2384 h 2875"/>
                <a:gd name="T84" fmla="*/ 137 w 2678"/>
                <a:gd name="T85" fmla="*/ 2823 h 2875"/>
                <a:gd name="T86" fmla="*/ 88 w 2678"/>
                <a:gd name="T87" fmla="*/ 2872 h 2875"/>
                <a:gd name="T88" fmla="*/ 19 w 2678"/>
                <a:gd name="T89" fmla="*/ 2854 h 2875"/>
                <a:gd name="T90" fmla="*/ 0 w 2678"/>
                <a:gd name="T91" fmla="*/ 2448 h 2875"/>
                <a:gd name="T92" fmla="*/ 39 w 2678"/>
                <a:gd name="T93" fmla="*/ 2292 h 2875"/>
                <a:gd name="T94" fmla="*/ 173 w 2678"/>
                <a:gd name="T95" fmla="*/ 2153 h 2875"/>
                <a:gd name="T96" fmla="*/ 397 w 2678"/>
                <a:gd name="T97" fmla="*/ 1992 h 2875"/>
                <a:gd name="T98" fmla="*/ 601 w 2678"/>
                <a:gd name="T99" fmla="*/ 1863 h 2875"/>
                <a:gd name="T100" fmla="*/ 765 w 2678"/>
                <a:gd name="T101" fmla="*/ 1771 h 2875"/>
                <a:gd name="T102" fmla="*/ 847 w 2678"/>
                <a:gd name="T103" fmla="*/ 1290 h 2875"/>
                <a:gd name="T104" fmla="*/ 762 w 2678"/>
                <a:gd name="T105" fmla="*/ 1169 h 2875"/>
                <a:gd name="T106" fmla="*/ 742 w 2678"/>
                <a:gd name="T107" fmla="*/ 539 h 2875"/>
                <a:gd name="T108" fmla="*/ 791 w 2678"/>
                <a:gd name="T109" fmla="*/ 316 h 2875"/>
                <a:gd name="T110" fmla="*/ 921 w 2678"/>
                <a:gd name="T111" fmla="*/ 139 h 2875"/>
                <a:gd name="T112" fmla="*/ 1112 w 2678"/>
                <a:gd name="T113" fmla="*/ 27 h 2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8" h="2875">
                  <a:moveTo>
                    <a:pt x="1282" y="0"/>
                  </a:moveTo>
                  <a:lnTo>
                    <a:pt x="1395" y="0"/>
                  </a:lnTo>
                  <a:lnTo>
                    <a:pt x="1454" y="3"/>
                  </a:lnTo>
                  <a:lnTo>
                    <a:pt x="1511" y="13"/>
                  </a:lnTo>
                  <a:lnTo>
                    <a:pt x="1566" y="27"/>
                  </a:lnTo>
                  <a:lnTo>
                    <a:pt x="1617" y="49"/>
                  </a:lnTo>
                  <a:lnTo>
                    <a:pt x="1667" y="74"/>
                  </a:lnTo>
                  <a:lnTo>
                    <a:pt x="1714" y="104"/>
                  </a:lnTo>
                  <a:lnTo>
                    <a:pt x="1757" y="139"/>
                  </a:lnTo>
                  <a:lnTo>
                    <a:pt x="1796" y="178"/>
                  </a:lnTo>
                  <a:lnTo>
                    <a:pt x="1831" y="220"/>
                  </a:lnTo>
                  <a:lnTo>
                    <a:pt x="1862" y="267"/>
                  </a:lnTo>
                  <a:lnTo>
                    <a:pt x="1887" y="316"/>
                  </a:lnTo>
                  <a:lnTo>
                    <a:pt x="1908" y="369"/>
                  </a:lnTo>
                  <a:lnTo>
                    <a:pt x="1923" y="424"/>
                  </a:lnTo>
                  <a:lnTo>
                    <a:pt x="1932" y="480"/>
                  </a:lnTo>
                  <a:lnTo>
                    <a:pt x="1936" y="539"/>
                  </a:lnTo>
                  <a:lnTo>
                    <a:pt x="1936" y="1060"/>
                  </a:lnTo>
                  <a:lnTo>
                    <a:pt x="1933" y="1098"/>
                  </a:lnTo>
                  <a:lnTo>
                    <a:pt x="1926" y="1135"/>
                  </a:lnTo>
                  <a:lnTo>
                    <a:pt x="1915" y="1169"/>
                  </a:lnTo>
                  <a:lnTo>
                    <a:pt x="1900" y="1203"/>
                  </a:lnTo>
                  <a:lnTo>
                    <a:pt x="1881" y="1235"/>
                  </a:lnTo>
                  <a:lnTo>
                    <a:pt x="1857" y="1263"/>
                  </a:lnTo>
                  <a:lnTo>
                    <a:pt x="1831" y="1290"/>
                  </a:lnTo>
                  <a:lnTo>
                    <a:pt x="1831" y="1728"/>
                  </a:lnTo>
                  <a:lnTo>
                    <a:pt x="1853" y="1739"/>
                  </a:lnTo>
                  <a:lnTo>
                    <a:pt x="1881" y="1754"/>
                  </a:lnTo>
                  <a:lnTo>
                    <a:pt x="1912" y="1771"/>
                  </a:lnTo>
                  <a:lnTo>
                    <a:pt x="1948" y="1791"/>
                  </a:lnTo>
                  <a:lnTo>
                    <a:pt x="1987" y="1812"/>
                  </a:lnTo>
                  <a:lnTo>
                    <a:pt x="2031" y="1836"/>
                  </a:lnTo>
                  <a:lnTo>
                    <a:pt x="2076" y="1863"/>
                  </a:lnTo>
                  <a:lnTo>
                    <a:pt x="2124" y="1892"/>
                  </a:lnTo>
                  <a:lnTo>
                    <a:pt x="2174" y="1923"/>
                  </a:lnTo>
                  <a:lnTo>
                    <a:pt x="2226" y="1956"/>
                  </a:lnTo>
                  <a:lnTo>
                    <a:pt x="2280" y="1992"/>
                  </a:lnTo>
                  <a:lnTo>
                    <a:pt x="2335" y="2030"/>
                  </a:lnTo>
                  <a:lnTo>
                    <a:pt x="2391" y="2069"/>
                  </a:lnTo>
                  <a:lnTo>
                    <a:pt x="2447" y="2110"/>
                  </a:lnTo>
                  <a:lnTo>
                    <a:pt x="2504" y="2153"/>
                  </a:lnTo>
                  <a:lnTo>
                    <a:pt x="2560" y="2199"/>
                  </a:lnTo>
                  <a:lnTo>
                    <a:pt x="2590" y="2227"/>
                  </a:lnTo>
                  <a:lnTo>
                    <a:pt x="2616" y="2258"/>
                  </a:lnTo>
                  <a:lnTo>
                    <a:pt x="2637" y="2292"/>
                  </a:lnTo>
                  <a:lnTo>
                    <a:pt x="2655" y="2328"/>
                  </a:lnTo>
                  <a:lnTo>
                    <a:pt x="2668" y="2366"/>
                  </a:lnTo>
                  <a:lnTo>
                    <a:pt x="2676" y="2406"/>
                  </a:lnTo>
                  <a:lnTo>
                    <a:pt x="2678" y="2448"/>
                  </a:lnTo>
                  <a:lnTo>
                    <a:pt x="2678" y="2805"/>
                  </a:lnTo>
                  <a:lnTo>
                    <a:pt x="2676" y="2823"/>
                  </a:lnTo>
                  <a:lnTo>
                    <a:pt x="2668" y="2840"/>
                  </a:lnTo>
                  <a:lnTo>
                    <a:pt x="2658" y="2855"/>
                  </a:lnTo>
                  <a:lnTo>
                    <a:pt x="2643" y="2865"/>
                  </a:lnTo>
                  <a:lnTo>
                    <a:pt x="2626" y="2873"/>
                  </a:lnTo>
                  <a:lnTo>
                    <a:pt x="2608" y="2875"/>
                  </a:lnTo>
                  <a:lnTo>
                    <a:pt x="2589" y="2873"/>
                  </a:lnTo>
                  <a:lnTo>
                    <a:pt x="2572" y="2865"/>
                  </a:lnTo>
                  <a:lnTo>
                    <a:pt x="2557" y="2855"/>
                  </a:lnTo>
                  <a:lnTo>
                    <a:pt x="2547" y="2840"/>
                  </a:lnTo>
                  <a:lnTo>
                    <a:pt x="2539" y="2823"/>
                  </a:lnTo>
                  <a:lnTo>
                    <a:pt x="2537" y="2805"/>
                  </a:lnTo>
                  <a:lnTo>
                    <a:pt x="2537" y="2448"/>
                  </a:lnTo>
                  <a:lnTo>
                    <a:pt x="2534" y="2416"/>
                  </a:lnTo>
                  <a:lnTo>
                    <a:pt x="2525" y="2385"/>
                  </a:lnTo>
                  <a:lnTo>
                    <a:pt x="2512" y="2356"/>
                  </a:lnTo>
                  <a:lnTo>
                    <a:pt x="2494" y="2331"/>
                  </a:lnTo>
                  <a:lnTo>
                    <a:pt x="2470" y="2307"/>
                  </a:lnTo>
                  <a:lnTo>
                    <a:pt x="2418" y="2265"/>
                  </a:lnTo>
                  <a:lnTo>
                    <a:pt x="2365" y="2224"/>
                  </a:lnTo>
                  <a:lnTo>
                    <a:pt x="2311" y="2185"/>
                  </a:lnTo>
                  <a:lnTo>
                    <a:pt x="2258" y="2147"/>
                  </a:lnTo>
                  <a:lnTo>
                    <a:pt x="2206" y="2111"/>
                  </a:lnTo>
                  <a:lnTo>
                    <a:pt x="2155" y="2077"/>
                  </a:lnTo>
                  <a:lnTo>
                    <a:pt x="2106" y="2046"/>
                  </a:lnTo>
                  <a:lnTo>
                    <a:pt x="2058" y="2016"/>
                  </a:lnTo>
                  <a:lnTo>
                    <a:pt x="2013" y="1989"/>
                  </a:lnTo>
                  <a:lnTo>
                    <a:pt x="1968" y="1963"/>
                  </a:lnTo>
                  <a:lnTo>
                    <a:pt x="1928" y="1939"/>
                  </a:lnTo>
                  <a:lnTo>
                    <a:pt x="1890" y="1918"/>
                  </a:lnTo>
                  <a:lnTo>
                    <a:pt x="1855" y="1899"/>
                  </a:lnTo>
                  <a:lnTo>
                    <a:pt x="1825" y="1882"/>
                  </a:lnTo>
                  <a:lnTo>
                    <a:pt x="1797" y="1869"/>
                  </a:lnTo>
                  <a:lnTo>
                    <a:pt x="1774" y="1857"/>
                  </a:lnTo>
                  <a:lnTo>
                    <a:pt x="1756" y="1848"/>
                  </a:lnTo>
                  <a:lnTo>
                    <a:pt x="1742" y="1841"/>
                  </a:lnTo>
                  <a:lnTo>
                    <a:pt x="1724" y="1830"/>
                  </a:lnTo>
                  <a:lnTo>
                    <a:pt x="1709" y="1815"/>
                  </a:lnTo>
                  <a:lnTo>
                    <a:pt x="1699" y="1798"/>
                  </a:lnTo>
                  <a:lnTo>
                    <a:pt x="1692" y="1778"/>
                  </a:lnTo>
                  <a:lnTo>
                    <a:pt x="1689" y="1757"/>
                  </a:lnTo>
                  <a:lnTo>
                    <a:pt x="1689" y="1255"/>
                  </a:lnTo>
                  <a:lnTo>
                    <a:pt x="1691" y="1238"/>
                  </a:lnTo>
                  <a:lnTo>
                    <a:pt x="1698" y="1222"/>
                  </a:lnTo>
                  <a:lnTo>
                    <a:pt x="1707" y="1207"/>
                  </a:lnTo>
                  <a:lnTo>
                    <a:pt x="1721" y="1197"/>
                  </a:lnTo>
                  <a:lnTo>
                    <a:pt x="1742" y="1179"/>
                  </a:lnTo>
                  <a:lnTo>
                    <a:pt x="1760" y="1159"/>
                  </a:lnTo>
                  <a:lnTo>
                    <a:pt x="1775" y="1137"/>
                  </a:lnTo>
                  <a:lnTo>
                    <a:pt x="1785" y="1113"/>
                  </a:lnTo>
                  <a:lnTo>
                    <a:pt x="1792" y="1086"/>
                  </a:lnTo>
                  <a:lnTo>
                    <a:pt x="1794" y="1060"/>
                  </a:lnTo>
                  <a:lnTo>
                    <a:pt x="1794" y="539"/>
                  </a:lnTo>
                  <a:lnTo>
                    <a:pt x="1791" y="489"/>
                  </a:lnTo>
                  <a:lnTo>
                    <a:pt x="1782" y="441"/>
                  </a:lnTo>
                  <a:lnTo>
                    <a:pt x="1767" y="395"/>
                  </a:lnTo>
                  <a:lnTo>
                    <a:pt x="1747" y="352"/>
                  </a:lnTo>
                  <a:lnTo>
                    <a:pt x="1723" y="312"/>
                  </a:lnTo>
                  <a:lnTo>
                    <a:pt x="1693" y="274"/>
                  </a:lnTo>
                  <a:lnTo>
                    <a:pt x="1660" y="241"/>
                  </a:lnTo>
                  <a:lnTo>
                    <a:pt x="1623" y="212"/>
                  </a:lnTo>
                  <a:lnTo>
                    <a:pt x="1582" y="188"/>
                  </a:lnTo>
                  <a:lnTo>
                    <a:pt x="1539" y="168"/>
                  </a:lnTo>
                  <a:lnTo>
                    <a:pt x="1493" y="153"/>
                  </a:lnTo>
                  <a:lnTo>
                    <a:pt x="1445" y="143"/>
                  </a:lnTo>
                  <a:lnTo>
                    <a:pt x="1395" y="140"/>
                  </a:lnTo>
                  <a:lnTo>
                    <a:pt x="1282" y="140"/>
                  </a:lnTo>
                  <a:lnTo>
                    <a:pt x="1233" y="143"/>
                  </a:lnTo>
                  <a:lnTo>
                    <a:pt x="1184" y="153"/>
                  </a:lnTo>
                  <a:lnTo>
                    <a:pt x="1138" y="168"/>
                  </a:lnTo>
                  <a:lnTo>
                    <a:pt x="1095" y="188"/>
                  </a:lnTo>
                  <a:lnTo>
                    <a:pt x="1055" y="212"/>
                  </a:lnTo>
                  <a:lnTo>
                    <a:pt x="1017" y="241"/>
                  </a:lnTo>
                  <a:lnTo>
                    <a:pt x="984" y="274"/>
                  </a:lnTo>
                  <a:lnTo>
                    <a:pt x="955" y="312"/>
                  </a:lnTo>
                  <a:lnTo>
                    <a:pt x="930" y="352"/>
                  </a:lnTo>
                  <a:lnTo>
                    <a:pt x="910" y="395"/>
                  </a:lnTo>
                  <a:lnTo>
                    <a:pt x="895" y="441"/>
                  </a:lnTo>
                  <a:lnTo>
                    <a:pt x="886" y="489"/>
                  </a:lnTo>
                  <a:lnTo>
                    <a:pt x="883" y="539"/>
                  </a:lnTo>
                  <a:lnTo>
                    <a:pt x="883" y="1059"/>
                  </a:lnTo>
                  <a:lnTo>
                    <a:pt x="885" y="1086"/>
                  </a:lnTo>
                  <a:lnTo>
                    <a:pt x="892" y="1113"/>
                  </a:lnTo>
                  <a:lnTo>
                    <a:pt x="903" y="1137"/>
                  </a:lnTo>
                  <a:lnTo>
                    <a:pt x="917" y="1159"/>
                  </a:lnTo>
                  <a:lnTo>
                    <a:pt x="934" y="1179"/>
                  </a:lnTo>
                  <a:lnTo>
                    <a:pt x="957" y="1196"/>
                  </a:lnTo>
                  <a:lnTo>
                    <a:pt x="969" y="1207"/>
                  </a:lnTo>
                  <a:lnTo>
                    <a:pt x="979" y="1221"/>
                  </a:lnTo>
                  <a:lnTo>
                    <a:pt x="985" y="1237"/>
                  </a:lnTo>
                  <a:lnTo>
                    <a:pt x="987" y="1254"/>
                  </a:lnTo>
                  <a:lnTo>
                    <a:pt x="987" y="1756"/>
                  </a:lnTo>
                  <a:lnTo>
                    <a:pt x="985" y="1777"/>
                  </a:lnTo>
                  <a:lnTo>
                    <a:pt x="979" y="1797"/>
                  </a:lnTo>
                  <a:lnTo>
                    <a:pt x="967" y="1814"/>
                  </a:lnTo>
                  <a:lnTo>
                    <a:pt x="954" y="1829"/>
                  </a:lnTo>
                  <a:lnTo>
                    <a:pt x="936" y="1840"/>
                  </a:lnTo>
                  <a:lnTo>
                    <a:pt x="922" y="1847"/>
                  </a:lnTo>
                  <a:lnTo>
                    <a:pt x="903" y="1856"/>
                  </a:lnTo>
                  <a:lnTo>
                    <a:pt x="881" y="1868"/>
                  </a:lnTo>
                  <a:lnTo>
                    <a:pt x="853" y="1882"/>
                  </a:lnTo>
                  <a:lnTo>
                    <a:pt x="822" y="1899"/>
                  </a:lnTo>
                  <a:lnTo>
                    <a:pt x="788" y="1918"/>
                  </a:lnTo>
                  <a:lnTo>
                    <a:pt x="749" y="1939"/>
                  </a:lnTo>
                  <a:lnTo>
                    <a:pt x="708" y="1963"/>
                  </a:lnTo>
                  <a:lnTo>
                    <a:pt x="665" y="1988"/>
                  </a:lnTo>
                  <a:lnTo>
                    <a:pt x="619" y="2015"/>
                  </a:lnTo>
                  <a:lnTo>
                    <a:pt x="571" y="2046"/>
                  </a:lnTo>
                  <a:lnTo>
                    <a:pt x="522" y="2077"/>
                  </a:lnTo>
                  <a:lnTo>
                    <a:pt x="470" y="2111"/>
                  </a:lnTo>
                  <a:lnTo>
                    <a:pt x="419" y="2146"/>
                  </a:lnTo>
                  <a:lnTo>
                    <a:pt x="366" y="2184"/>
                  </a:lnTo>
                  <a:lnTo>
                    <a:pt x="313" y="2223"/>
                  </a:lnTo>
                  <a:lnTo>
                    <a:pt x="259" y="2264"/>
                  </a:lnTo>
                  <a:lnTo>
                    <a:pt x="206" y="2306"/>
                  </a:lnTo>
                  <a:lnTo>
                    <a:pt x="183" y="2329"/>
                  </a:lnTo>
                  <a:lnTo>
                    <a:pt x="165" y="2356"/>
                  </a:lnTo>
                  <a:lnTo>
                    <a:pt x="151" y="2384"/>
                  </a:lnTo>
                  <a:lnTo>
                    <a:pt x="143" y="2415"/>
                  </a:lnTo>
                  <a:lnTo>
                    <a:pt x="140" y="2448"/>
                  </a:lnTo>
                  <a:lnTo>
                    <a:pt x="140" y="2804"/>
                  </a:lnTo>
                  <a:lnTo>
                    <a:pt x="137" y="2823"/>
                  </a:lnTo>
                  <a:lnTo>
                    <a:pt x="130" y="2840"/>
                  </a:lnTo>
                  <a:lnTo>
                    <a:pt x="119" y="2854"/>
                  </a:lnTo>
                  <a:lnTo>
                    <a:pt x="105" y="2864"/>
                  </a:lnTo>
                  <a:lnTo>
                    <a:pt x="88" y="2872"/>
                  </a:lnTo>
                  <a:lnTo>
                    <a:pt x="70" y="2875"/>
                  </a:lnTo>
                  <a:lnTo>
                    <a:pt x="51" y="2872"/>
                  </a:lnTo>
                  <a:lnTo>
                    <a:pt x="34" y="2865"/>
                  </a:lnTo>
                  <a:lnTo>
                    <a:pt x="19" y="2854"/>
                  </a:lnTo>
                  <a:lnTo>
                    <a:pt x="8" y="2840"/>
                  </a:lnTo>
                  <a:lnTo>
                    <a:pt x="2" y="2823"/>
                  </a:lnTo>
                  <a:lnTo>
                    <a:pt x="0" y="2805"/>
                  </a:lnTo>
                  <a:lnTo>
                    <a:pt x="0" y="2448"/>
                  </a:lnTo>
                  <a:lnTo>
                    <a:pt x="2" y="2406"/>
                  </a:lnTo>
                  <a:lnTo>
                    <a:pt x="10" y="2366"/>
                  </a:lnTo>
                  <a:lnTo>
                    <a:pt x="22" y="2328"/>
                  </a:lnTo>
                  <a:lnTo>
                    <a:pt x="39" y="2292"/>
                  </a:lnTo>
                  <a:lnTo>
                    <a:pt x="61" y="2258"/>
                  </a:lnTo>
                  <a:lnTo>
                    <a:pt x="87" y="2227"/>
                  </a:lnTo>
                  <a:lnTo>
                    <a:pt x="117" y="2199"/>
                  </a:lnTo>
                  <a:lnTo>
                    <a:pt x="173" y="2153"/>
                  </a:lnTo>
                  <a:lnTo>
                    <a:pt x="229" y="2110"/>
                  </a:lnTo>
                  <a:lnTo>
                    <a:pt x="286" y="2069"/>
                  </a:lnTo>
                  <a:lnTo>
                    <a:pt x="343" y="2030"/>
                  </a:lnTo>
                  <a:lnTo>
                    <a:pt x="397" y="1992"/>
                  </a:lnTo>
                  <a:lnTo>
                    <a:pt x="450" y="1956"/>
                  </a:lnTo>
                  <a:lnTo>
                    <a:pt x="503" y="1923"/>
                  </a:lnTo>
                  <a:lnTo>
                    <a:pt x="554" y="1892"/>
                  </a:lnTo>
                  <a:lnTo>
                    <a:pt x="601" y="1863"/>
                  </a:lnTo>
                  <a:lnTo>
                    <a:pt x="647" y="1836"/>
                  </a:lnTo>
                  <a:lnTo>
                    <a:pt x="690" y="1812"/>
                  </a:lnTo>
                  <a:lnTo>
                    <a:pt x="729" y="1791"/>
                  </a:lnTo>
                  <a:lnTo>
                    <a:pt x="765" y="1771"/>
                  </a:lnTo>
                  <a:lnTo>
                    <a:pt x="797" y="1754"/>
                  </a:lnTo>
                  <a:lnTo>
                    <a:pt x="825" y="1739"/>
                  </a:lnTo>
                  <a:lnTo>
                    <a:pt x="847" y="1728"/>
                  </a:lnTo>
                  <a:lnTo>
                    <a:pt x="847" y="1290"/>
                  </a:lnTo>
                  <a:lnTo>
                    <a:pt x="820" y="1263"/>
                  </a:lnTo>
                  <a:lnTo>
                    <a:pt x="797" y="1235"/>
                  </a:lnTo>
                  <a:lnTo>
                    <a:pt x="778" y="1203"/>
                  </a:lnTo>
                  <a:lnTo>
                    <a:pt x="762" y="1169"/>
                  </a:lnTo>
                  <a:lnTo>
                    <a:pt x="752" y="1134"/>
                  </a:lnTo>
                  <a:lnTo>
                    <a:pt x="744" y="1098"/>
                  </a:lnTo>
                  <a:lnTo>
                    <a:pt x="742" y="1060"/>
                  </a:lnTo>
                  <a:lnTo>
                    <a:pt x="742" y="539"/>
                  </a:lnTo>
                  <a:lnTo>
                    <a:pt x="745" y="481"/>
                  </a:lnTo>
                  <a:lnTo>
                    <a:pt x="755" y="424"/>
                  </a:lnTo>
                  <a:lnTo>
                    <a:pt x="770" y="369"/>
                  </a:lnTo>
                  <a:lnTo>
                    <a:pt x="791" y="316"/>
                  </a:lnTo>
                  <a:lnTo>
                    <a:pt x="816" y="268"/>
                  </a:lnTo>
                  <a:lnTo>
                    <a:pt x="847" y="221"/>
                  </a:lnTo>
                  <a:lnTo>
                    <a:pt x="882" y="178"/>
                  </a:lnTo>
                  <a:lnTo>
                    <a:pt x="921" y="139"/>
                  </a:lnTo>
                  <a:lnTo>
                    <a:pt x="963" y="104"/>
                  </a:lnTo>
                  <a:lnTo>
                    <a:pt x="1010" y="74"/>
                  </a:lnTo>
                  <a:lnTo>
                    <a:pt x="1059" y="49"/>
                  </a:lnTo>
                  <a:lnTo>
                    <a:pt x="1112" y="27"/>
                  </a:lnTo>
                  <a:lnTo>
                    <a:pt x="1167" y="13"/>
                  </a:lnTo>
                  <a:lnTo>
                    <a:pt x="1223" y="3"/>
                  </a:lnTo>
                  <a:lnTo>
                    <a:pt x="128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4" name="Freeform 31"/>
            <p:cNvSpPr>
              <a:spLocks noEditPoints="1"/>
            </p:cNvSpPr>
            <p:nvPr/>
          </p:nvSpPr>
          <p:spPr bwMode="auto">
            <a:xfrm>
              <a:off x="9309101" y="2206626"/>
              <a:ext cx="77788" cy="261938"/>
            </a:xfrm>
            <a:custGeom>
              <a:avLst/>
              <a:gdLst>
                <a:gd name="T0" fmla="*/ 144 w 487"/>
                <a:gd name="T1" fmla="*/ 1400 h 1649"/>
                <a:gd name="T2" fmla="*/ 334 w 487"/>
                <a:gd name="T3" fmla="*/ 1398 h 1649"/>
                <a:gd name="T4" fmla="*/ 264 w 487"/>
                <a:gd name="T5" fmla="*/ 312 h 1649"/>
                <a:gd name="T6" fmla="*/ 217 w 487"/>
                <a:gd name="T7" fmla="*/ 311 h 1649"/>
                <a:gd name="T8" fmla="*/ 71 w 487"/>
                <a:gd name="T9" fmla="*/ 0 h 1649"/>
                <a:gd name="T10" fmla="*/ 107 w 487"/>
                <a:gd name="T11" fmla="*/ 9 h 1649"/>
                <a:gd name="T12" fmla="*/ 132 w 487"/>
                <a:gd name="T13" fmla="*/ 33 h 1649"/>
                <a:gd name="T14" fmla="*/ 142 w 487"/>
                <a:gd name="T15" fmla="*/ 69 h 1649"/>
                <a:gd name="T16" fmla="*/ 152 w 487"/>
                <a:gd name="T17" fmla="*/ 115 h 1649"/>
                <a:gd name="T18" fmla="*/ 180 w 487"/>
                <a:gd name="T19" fmla="*/ 149 h 1649"/>
                <a:gd name="T20" fmla="*/ 221 w 487"/>
                <a:gd name="T21" fmla="*/ 169 h 1649"/>
                <a:gd name="T22" fmla="*/ 264 w 487"/>
                <a:gd name="T23" fmla="*/ 169 h 1649"/>
                <a:gd name="T24" fmla="*/ 301 w 487"/>
                <a:gd name="T25" fmla="*/ 154 h 1649"/>
                <a:gd name="T26" fmla="*/ 309 w 487"/>
                <a:gd name="T27" fmla="*/ 147 h 1649"/>
                <a:gd name="T28" fmla="*/ 327 w 487"/>
                <a:gd name="T29" fmla="*/ 128 h 1649"/>
                <a:gd name="T30" fmla="*/ 344 w 487"/>
                <a:gd name="T31" fmla="*/ 91 h 1649"/>
                <a:gd name="T32" fmla="*/ 348 w 487"/>
                <a:gd name="T33" fmla="*/ 50 h 1649"/>
                <a:gd name="T34" fmla="*/ 366 w 487"/>
                <a:gd name="T35" fmla="*/ 20 h 1649"/>
                <a:gd name="T36" fmla="*/ 398 w 487"/>
                <a:gd name="T37" fmla="*/ 2 h 1649"/>
                <a:gd name="T38" fmla="*/ 435 w 487"/>
                <a:gd name="T39" fmla="*/ 2 h 1649"/>
                <a:gd name="T40" fmla="*/ 466 w 487"/>
                <a:gd name="T41" fmla="*/ 20 h 1649"/>
                <a:gd name="T42" fmla="*/ 484 w 487"/>
                <a:gd name="T43" fmla="*/ 50 h 1649"/>
                <a:gd name="T44" fmla="*/ 484 w 487"/>
                <a:gd name="T45" fmla="*/ 106 h 1649"/>
                <a:gd name="T46" fmla="*/ 463 w 487"/>
                <a:gd name="T47" fmla="*/ 175 h 1649"/>
                <a:gd name="T48" fmla="*/ 423 w 487"/>
                <a:gd name="T49" fmla="*/ 233 h 1649"/>
                <a:gd name="T50" fmla="*/ 477 w 487"/>
                <a:gd name="T51" fmla="*/ 1439 h 1649"/>
                <a:gd name="T52" fmla="*/ 464 w 487"/>
                <a:gd name="T53" fmla="*/ 1468 h 1649"/>
                <a:gd name="T54" fmla="*/ 286 w 487"/>
                <a:gd name="T55" fmla="*/ 1631 h 1649"/>
                <a:gd name="T56" fmla="*/ 256 w 487"/>
                <a:gd name="T57" fmla="*/ 1647 h 1649"/>
                <a:gd name="T58" fmla="*/ 222 w 487"/>
                <a:gd name="T59" fmla="*/ 1647 h 1649"/>
                <a:gd name="T60" fmla="*/ 192 w 487"/>
                <a:gd name="T61" fmla="*/ 1631 h 1649"/>
                <a:gd name="T62" fmla="*/ 16 w 487"/>
                <a:gd name="T63" fmla="*/ 1471 h 1649"/>
                <a:gd name="T64" fmla="*/ 4 w 487"/>
                <a:gd name="T65" fmla="*/ 1442 h 1649"/>
                <a:gd name="T66" fmla="*/ 55 w 487"/>
                <a:gd name="T67" fmla="*/ 221 h 1649"/>
                <a:gd name="T68" fmla="*/ 21 w 487"/>
                <a:gd name="T69" fmla="*/ 166 h 1649"/>
                <a:gd name="T70" fmla="*/ 3 w 487"/>
                <a:gd name="T71" fmla="*/ 103 h 1649"/>
                <a:gd name="T72" fmla="*/ 3 w 487"/>
                <a:gd name="T73" fmla="*/ 50 h 1649"/>
                <a:gd name="T74" fmla="*/ 21 w 487"/>
                <a:gd name="T75" fmla="*/ 20 h 1649"/>
                <a:gd name="T76" fmla="*/ 52 w 487"/>
                <a:gd name="T77" fmla="*/ 2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7" h="1649">
                  <a:moveTo>
                    <a:pt x="191" y="307"/>
                  </a:moveTo>
                  <a:lnTo>
                    <a:pt x="144" y="1400"/>
                  </a:lnTo>
                  <a:lnTo>
                    <a:pt x="238" y="1484"/>
                  </a:lnTo>
                  <a:lnTo>
                    <a:pt x="334" y="1398"/>
                  </a:lnTo>
                  <a:lnTo>
                    <a:pt x="284" y="309"/>
                  </a:lnTo>
                  <a:lnTo>
                    <a:pt x="264" y="312"/>
                  </a:lnTo>
                  <a:lnTo>
                    <a:pt x="243" y="313"/>
                  </a:lnTo>
                  <a:lnTo>
                    <a:pt x="217" y="311"/>
                  </a:lnTo>
                  <a:lnTo>
                    <a:pt x="191" y="307"/>
                  </a:lnTo>
                  <a:close/>
                  <a:moveTo>
                    <a:pt x="71" y="0"/>
                  </a:moveTo>
                  <a:lnTo>
                    <a:pt x="90" y="2"/>
                  </a:lnTo>
                  <a:lnTo>
                    <a:pt x="107" y="9"/>
                  </a:lnTo>
                  <a:lnTo>
                    <a:pt x="121" y="20"/>
                  </a:lnTo>
                  <a:lnTo>
                    <a:pt x="132" y="33"/>
                  </a:lnTo>
                  <a:lnTo>
                    <a:pt x="139" y="50"/>
                  </a:lnTo>
                  <a:lnTo>
                    <a:pt x="142" y="69"/>
                  </a:lnTo>
                  <a:lnTo>
                    <a:pt x="144" y="94"/>
                  </a:lnTo>
                  <a:lnTo>
                    <a:pt x="152" y="115"/>
                  </a:lnTo>
                  <a:lnTo>
                    <a:pt x="164" y="134"/>
                  </a:lnTo>
                  <a:lnTo>
                    <a:pt x="180" y="149"/>
                  </a:lnTo>
                  <a:lnTo>
                    <a:pt x="199" y="161"/>
                  </a:lnTo>
                  <a:lnTo>
                    <a:pt x="221" y="169"/>
                  </a:lnTo>
                  <a:lnTo>
                    <a:pt x="244" y="172"/>
                  </a:lnTo>
                  <a:lnTo>
                    <a:pt x="264" y="169"/>
                  </a:lnTo>
                  <a:lnTo>
                    <a:pt x="283" y="163"/>
                  </a:lnTo>
                  <a:lnTo>
                    <a:pt x="301" y="154"/>
                  </a:lnTo>
                  <a:lnTo>
                    <a:pt x="305" y="150"/>
                  </a:lnTo>
                  <a:lnTo>
                    <a:pt x="309" y="147"/>
                  </a:lnTo>
                  <a:lnTo>
                    <a:pt x="313" y="144"/>
                  </a:lnTo>
                  <a:lnTo>
                    <a:pt x="327" y="128"/>
                  </a:lnTo>
                  <a:lnTo>
                    <a:pt x="337" y="111"/>
                  </a:lnTo>
                  <a:lnTo>
                    <a:pt x="344" y="91"/>
                  </a:lnTo>
                  <a:lnTo>
                    <a:pt x="346" y="69"/>
                  </a:lnTo>
                  <a:lnTo>
                    <a:pt x="348" y="50"/>
                  </a:lnTo>
                  <a:lnTo>
                    <a:pt x="355" y="33"/>
                  </a:lnTo>
                  <a:lnTo>
                    <a:pt x="366" y="20"/>
                  </a:lnTo>
                  <a:lnTo>
                    <a:pt x="381" y="9"/>
                  </a:lnTo>
                  <a:lnTo>
                    <a:pt x="398" y="2"/>
                  </a:lnTo>
                  <a:lnTo>
                    <a:pt x="417" y="0"/>
                  </a:lnTo>
                  <a:lnTo>
                    <a:pt x="435" y="2"/>
                  </a:lnTo>
                  <a:lnTo>
                    <a:pt x="451" y="9"/>
                  </a:lnTo>
                  <a:lnTo>
                    <a:pt x="466" y="20"/>
                  </a:lnTo>
                  <a:lnTo>
                    <a:pt x="477" y="33"/>
                  </a:lnTo>
                  <a:lnTo>
                    <a:pt x="484" y="50"/>
                  </a:lnTo>
                  <a:lnTo>
                    <a:pt x="487" y="69"/>
                  </a:lnTo>
                  <a:lnTo>
                    <a:pt x="484" y="106"/>
                  </a:lnTo>
                  <a:lnTo>
                    <a:pt x="477" y="142"/>
                  </a:lnTo>
                  <a:lnTo>
                    <a:pt x="463" y="175"/>
                  </a:lnTo>
                  <a:lnTo>
                    <a:pt x="445" y="205"/>
                  </a:lnTo>
                  <a:lnTo>
                    <a:pt x="423" y="233"/>
                  </a:lnTo>
                  <a:lnTo>
                    <a:pt x="478" y="1424"/>
                  </a:lnTo>
                  <a:lnTo>
                    <a:pt x="477" y="1439"/>
                  </a:lnTo>
                  <a:lnTo>
                    <a:pt x="472" y="1454"/>
                  </a:lnTo>
                  <a:lnTo>
                    <a:pt x="464" y="1468"/>
                  </a:lnTo>
                  <a:lnTo>
                    <a:pt x="454" y="1479"/>
                  </a:lnTo>
                  <a:lnTo>
                    <a:pt x="286" y="1631"/>
                  </a:lnTo>
                  <a:lnTo>
                    <a:pt x="272" y="1641"/>
                  </a:lnTo>
                  <a:lnTo>
                    <a:pt x="256" y="1647"/>
                  </a:lnTo>
                  <a:lnTo>
                    <a:pt x="239" y="1649"/>
                  </a:lnTo>
                  <a:lnTo>
                    <a:pt x="222" y="1647"/>
                  </a:lnTo>
                  <a:lnTo>
                    <a:pt x="206" y="1642"/>
                  </a:lnTo>
                  <a:lnTo>
                    <a:pt x="192" y="1631"/>
                  </a:lnTo>
                  <a:lnTo>
                    <a:pt x="27" y="1482"/>
                  </a:lnTo>
                  <a:lnTo>
                    <a:pt x="16" y="1471"/>
                  </a:lnTo>
                  <a:lnTo>
                    <a:pt x="9" y="1457"/>
                  </a:lnTo>
                  <a:lnTo>
                    <a:pt x="4" y="1442"/>
                  </a:lnTo>
                  <a:lnTo>
                    <a:pt x="2" y="1426"/>
                  </a:lnTo>
                  <a:lnTo>
                    <a:pt x="55" y="221"/>
                  </a:lnTo>
                  <a:lnTo>
                    <a:pt x="36" y="195"/>
                  </a:lnTo>
                  <a:lnTo>
                    <a:pt x="21" y="166"/>
                  </a:lnTo>
                  <a:lnTo>
                    <a:pt x="10" y="136"/>
                  </a:lnTo>
                  <a:lnTo>
                    <a:pt x="3" y="103"/>
                  </a:lnTo>
                  <a:lnTo>
                    <a:pt x="0" y="69"/>
                  </a:lnTo>
                  <a:lnTo>
                    <a:pt x="3" y="50"/>
                  </a:lnTo>
                  <a:lnTo>
                    <a:pt x="10" y="33"/>
                  </a:lnTo>
                  <a:lnTo>
                    <a:pt x="21" y="20"/>
                  </a:lnTo>
                  <a:lnTo>
                    <a:pt x="35" y="9"/>
                  </a:lnTo>
                  <a:lnTo>
                    <a:pt x="52" y="2"/>
                  </a:lnTo>
                  <a:lnTo>
                    <a:pt x="7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75" name="Freeform 32"/>
            <p:cNvSpPr/>
            <p:nvPr/>
          </p:nvSpPr>
          <p:spPr bwMode="auto">
            <a:xfrm>
              <a:off x="9474201" y="2038351"/>
              <a:ext cx="96838" cy="174625"/>
            </a:xfrm>
            <a:custGeom>
              <a:avLst/>
              <a:gdLst>
                <a:gd name="T0" fmla="*/ 326 w 612"/>
                <a:gd name="T1" fmla="*/ 2 h 1095"/>
                <a:gd name="T2" fmla="*/ 356 w 612"/>
                <a:gd name="T3" fmla="*/ 20 h 1095"/>
                <a:gd name="T4" fmla="*/ 374 w 612"/>
                <a:gd name="T5" fmla="*/ 51 h 1095"/>
                <a:gd name="T6" fmla="*/ 377 w 612"/>
                <a:gd name="T7" fmla="*/ 154 h 1095"/>
                <a:gd name="T8" fmla="*/ 512 w 612"/>
                <a:gd name="T9" fmla="*/ 157 h 1095"/>
                <a:gd name="T10" fmla="*/ 543 w 612"/>
                <a:gd name="T11" fmla="*/ 175 h 1095"/>
                <a:gd name="T12" fmla="*/ 561 w 612"/>
                <a:gd name="T13" fmla="*/ 205 h 1095"/>
                <a:gd name="T14" fmla="*/ 561 w 612"/>
                <a:gd name="T15" fmla="*/ 243 h 1095"/>
                <a:gd name="T16" fmla="*/ 543 w 612"/>
                <a:gd name="T17" fmla="*/ 274 h 1095"/>
                <a:gd name="T18" fmla="*/ 512 w 612"/>
                <a:gd name="T19" fmla="*/ 292 h 1095"/>
                <a:gd name="T20" fmla="*/ 233 w 612"/>
                <a:gd name="T21" fmla="*/ 295 h 1095"/>
                <a:gd name="T22" fmla="*/ 187 w 612"/>
                <a:gd name="T23" fmla="*/ 307 h 1095"/>
                <a:gd name="T24" fmla="*/ 153 w 612"/>
                <a:gd name="T25" fmla="*/ 339 h 1095"/>
                <a:gd name="T26" fmla="*/ 142 w 612"/>
                <a:gd name="T27" fmla="*/ 386 h 1095"/>
                <a:gd name="T28" fmla="*/ 150 w 612"/>
                <a:gd name="T29" fmla="*/ 425 h 1095"/>
                <a:gd name="T30" fmla="*/ 175 w 612"/>
                <a:gd name="T31" fmla="*/ 456 h 1095"/>
                <a:gd name="T32" fmla="*/ 211 w 612"/>
                <a:gd name="T33" fmla="*/ 474 h 1095"/>
                <a:gd name="T34" fmla="*/ 379 w 612"/>
                <a:gd name="T35" fmla="*/ 476 h 1095"/>
                <a:gd name="T36" fmla="*/ 453 w 612"/>
                <a:gd name="T37" fmla="*/ 488 h 1095"/>
                <a:gd name="T38" fmla="*/ 517 w 612"/>
                <a:gd name="T39" fmla="*/ 521 h 1095"/>
                <a:gd name="T40" fmla="*/ 567 w 612"/>
                <a:gd name="T41" fmla="*/ 571 h 1095"/>
                <a:gd name="T42" fmla="*/ 600 w 612"/>
                <a:gd name="T43" fmla="*/ 635 h 1095"/>
                <a:gd name="T44" fmla="*/ 612 w 612"/>
                <a:gd name="T45" fmla="*/ 707 h 1095"/>
                <a:gd name="T46" fmla="*/ 600 w 612"/>
                <a:gd name="T47" fmla="*/ 781 h 1095"/>
                <a:gd name="T48" fmla="*/ 567 w 612"/>
                <a:gd name="T49" fmla="*/ 845 h 1095"/>
                <a:gd name="T50" fmla="*/ 517 w 612"/>
                <a:gd name="T51" fmla="*/ 895 h 1095"/>
                <a:gd name="T52" fmla="*/ 453 w 612"/>
                <a:gd name="T53" fmla="*/ 928 h 1095"/>
                <a:gd name="T54" fmla="*/ 379 w 612"/>
                <a:gd name="T55" fmla="*/ 939 h 1095"/>
                <a:gd name="T56" fmla="*/ 376 w 612"/>
                <a:gd name="T57" fmla="*/ 1026 h 1095"/>
                <a:gd name="T58" fmla="*/ 367 w 612"/>
                <a:gd name="T59" fmla="*/ 1061 h 1095"/>
                <a:gd name="T60" fmla="*/ 341 w 612"/>
                <a:gd name="T61" fmla="*/ 1086 h 1095"/>
                <a:gd name="T62" fmla="*/ 305 w 612"/>
                <a:gd name="T63" fmla="*/ 1095 h 1095"/>
                <a:gd name="T64" fmla="*/ 270 w 612"/>
                <a:gd name="T65" fmla="*/ 1086 h 1095"/>
                <a:gd name="T66" fmla="*/ 245 w 612"/>
                <a:gd name="T67" fmla="*/ 1061 h 1095"/>
                <a:gd name="T68" fmla="*/ 236 w 612"/>
                <a:gd name="T69" fmla="*/ 1026 h 1095"/>
                <a:gd name="T70" fmla="*/ 114 w 612"/>
                <a:gd name="T71" fmla="*/ 939 h 1095"/>
                <a:gd name="T72" fmla="*/ 78 w 612"/>
                <a:gd name="T73" fmla="*/ 930 h 1095"/>
                <a:gd name="T74" fmla="*/ 53 w 612"/>
                <a:gd name="T75" fmla="*/ 905 h 1095"/>
                <a:gd name="T76" fmla="*/ 43 w 612"/>
                <a:gd name="T77" fmla="*/ 869 h 1095"/>
                <a:gd name="T78" fmla="*/ 53 w 612"/>
                <a:gd name="T79" fmla="*/ 834 h 1095"/>
                <a:gd name="T80" fmla="*/ 78 w 612"/>
                <a:gd name="T81" fmla="*/ 809 h 1095"/>
                <a:gd name="T82" fmla="*/ 114 w 612"/>
                <a:gd name="T83" fmla="*/ 799 h 1095"/>
                <a:gd name="T84" fmla="*/ 404 w 612"/>
                <a:gd name="T85" fmla="*/ 796 h 1095"/>
                <a:gd name="T86" fmla="*/ 444 w 612"/>
                <a:gd name="T87" fmla="*/ 772 h 1095"/>
                <a:gd name="T88" fmla="*/ 467 w 612"/>
                <a:gd name="T89" fmla="*/ 732 h 1095"/>
                <a:gd name="T90" fmla="*/ 468 w 612"/>
                <a:gd name="T91" fmla="*/ 687 h 1095"/>
                <a:gd name="T92" fmla="*/ 451 w 612"/>
                <a:gd name="T93" fmla="*/ 652 h 1095"/>
                <a:gd name="T94" fmla="*/ 420 w 612"/>
                <a:gd name="T95" fmla="*/ 626 h 1095"/>
                <a:gd name="T96" fmla="*/ 379 w 612"/>
                <a:gd name="T97" fmla="*/ 617 h 1095"/>
                <a:gd name="T98" fmla="*/ 194 w 612"/>
                <a:gd name="T99" fmla="*/ 614 h 1095"/>
                <a:gd name="T100" fmla="*/ 126 w 612"/>
                <a:gd name="T101" fmla="*/ 591 h 1095"/>
                <a:gd name="T102" fmla="*/ 69 w 612"/>
                <a:gd name="T103" fmla="*/ 549 h 1095"/>
                <a:gd name="T104" fmla="*/ 26 w 612"/>
                <a:gd name="T105" fmla="*/ 492 h 1095"/>
                <a:gd name="T106" fmla="*/ 3 w 612"/>
                <a:gd name="T107" fmla="*/ 423 h 1095"/>
                <a:gd name="T108" fmla="*/ 3 w 612"/>
                <a:gd name="T109" fmla="*/ 348 h 1095"/>
                <a:gd name="T110" fmla="*/ 26 w 612"/>
                <a:gd name="T111" fmla="*/ 279 h 1095"/>
                <a:gd name="T112" fmla="*/ 69 w 612"/>
                <a:gd name="T113" fmla="*/ 221 h 1095"/>
                <a:gd name="T114" fmla="*/ 126 w 612"/>
                <a:gd name="T115" fmla="*/ 180 h 1095"/>
                <a:gd name="T116" fmla="*/ 194 w 612"/>
                <a:gd name="T117" fmla="*/ 157 h 1095"/>
                <a:gd name="T118" fmla="*/ 236 w 612"/>
                <a:gd name="T119" fmla="*/ 154 h 1095"/>
                <a:gd name="T120" fmla="*/ 239 w 612"/>
                <a:gd name="T121" fmla="*/ 51 h 1095"/>
                <a:gd name="T122" fmla="*/ 257 w 612"/>
                <a:gd name="T123" fmla="*/ 20 h 1095"/>
                <a:gd name="T124" fmla="*/ 287 w 612"/>
                <a:gd name="T125" fmla="*/ 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2" h="1095">
                  <a:moveTo>
                    <a:pt x="306" y="0"/>
                  </a:moveTo>
                  <a:lnTo>
                    <a:pt x="326" y="2"/>
                  </a:lnTo>
                  <a:lnTo>
                    <a:pt x="342" y="9"/>
                  </a:lnTo>
                  <a:lnTo>
                    <a:pt x="356" y="20"/>
                  </a:lnTo>
                  <a:lnTo>
                    <a:pt x="367" y="35"/>
                  </a:lnTo>
                  <a:lnTo>
                    <a:pt x="374" y="51"/>
                  </a:lnTo>
                  <a:lnTo>
                    <a:pt x="377" y="70"/>
                  </a:lnTo>
                  <a:lnTo>
                    <a:pt x="377" y="154"/>
                  </a:lnTo>
                  <a:lnTo>
                    <a:pt x="493" y="154"/>
                  </a:lnTo>
                  <a:lnTo>
                    <a:pt x="512" y="157"/>
                  </a:lnTo>
                  <a:lnTo>
                    <a:pt x="528" y="163"/>
                  </a:lnTo>
                  <a:lnTo>
                    <a:pt x="543" y="175"/>
                  </a:lnTo>
                  <a:lnTo>
                    <a:pt x="554" y="189"/>
                  </a:lnTo>
                  <a:lnTo>
                    <a:pt x="561" y="205"/>
                  </a:lnTo>
                  <a:lnTo>
                    <a:pt x="563" y="224"/>
                  </a:lnTo>
                  <a:lnTo>
                    <a:pt x="561" y="243"/>
                  </a:lnTo>
                  <a:lnTo>
                    <a:pt x="554" y="260"/>
                  </a:lnTo>
                  <a:lnTo>
                    <a:pt x="543" y="274"/>
                  </a:lnTo>
                  <a:lnTo>
                    <a:pt x="528" y="285"/>
                  </a:lnTo>
                  <a:lnTo>
                    <a:pt x="512" y="292"/>
                  </a:lnTo>
                  <a:lnTo>
                    <a:pt x="493" y="295"/>
                  </a:lnTo>
                  <a:lnTo>
                    <a:pt x="233" y="295"/>
                  </a:lnTo>
                  <a:lnTo>
                    <a:pt x="208" y="298"/>
                  </a:lnTo>
                  <a:lnTo>
                    <a:pt x="187" y="307"/>
                  </a:lnTo>
                  <a:lnTo>
                    <a:pt x="168" y="321"/>
                  </a:lnTo>
                  <a:lnTo>
                    <a:pt x="153" y="339"/>
                  </a:lnTo>
                  <a:lnTo>
                    <a:pt x="145" y="362"/>
                  </a:lnTo>
                  <a:lnTo>
                    <a:pt x="142" y="386"/>
                  </a:lnTo>
                  <a:lnTo>
                    <a:pt x="144" y="406"/>
                  </a:lnTo>
                  <a:lnTo>
                    <a:pt x="150" y="425"/>
                  </a:lnTo>
                  <a:lnTo>
                    <a:pt x="161" y="442"/>
                  </a:lnTo>
                  <a:lnTo>
                    <a:pt x="175" y="456"/>
                  </a:lnTo>
                  <a:lnTo>
                    <a:pt x="192" y="467"/>
                  </a:lnTo>
                  <a:lnTo>
                    <a:pt x="211" y="474"/>
                  </a:lnTo>
                  <a:lnTo>
                    <a:pt x="233" y="476"/>
                  </a:lnTo>
                  <a:lnTo>
                    <a:pt x="379" y="476"/>
                  </a:lnTo>
                  <a:lnTo>
                    <a:pt x="417" y="480"/>
                  </a:lnTo>
                  <a:lnTo>
                    <a:pt x="453" y="488"/>
                  </a:lnTo>
                  <a:lnTo>
                    <a:pt x="486" y="502"/>
                  </a:lnTo>
                  <a:lnTo>
                    <a:pt x="517" y="521"/>
                  </a:lnTo>
                  <a:lnTo>
                    <a:pt x="543" y="544"/>
                  </a:lnTo>
                  <a:lnTo>
                    <a:pt x="567" y="571"/>
                  </a:lnTo>
                  <a:lnTo>
                    <a:pt x="586" y="602"/>
                  </a:lnTo>
                  <a:lnTo>
                    <a:pt x="600" y="635"/>
                  </a:lnTo>
                  <a:lnTo>
                    <a:pt x="609" y="671"/>
                  </a:lnTo>
                  <a:lnTo>
                    <a:pt x="612" y="707"/>
                  </a:lnTo>
                  <a:lnTo>
                    <a:pt x="609" y="745"/>
                  </a:lnTo>
                  <a:lnTo>
                    <a:pt x="600" y="781"/>
                  </a:lnTo>
                  <a:lnTo>
                    <a:pt x="586" y="814"/>
                  </a:lnTo>
                  <a:lnTo>
                    <a:pt x="567" y="845"/>
                  </a:lnTo>
                  <a:lnTo>
                    <a:pt x="543" y="872"/>
                  </a:lnTo>
                  <a:lnTo>
                    <a:pt x="517" y="895"/>
                  </a:lnTo>
                  <a:lnTo>
                    <a:pt x="486" y="914"/>
                  </a:lnTo>
                  <a:lnTo>
                    <a:pt x="453" y="928"/>
                  </a:lnTo>
                  <a:lnTo>
                    <a:pt x="417" y="936"/>
                  </a:lnTo>
                  <a:lnTo>
                    <a:pt x="379" y="939"/>
                  </a:lnTo>
                  <a:lnTo>
                    <a:pt x="376" y="939"/>
                  </a:lnTo>
                  <a:lnTo>
                    <a:pt x="376" y="1026"/>
                  </a:lnTo>
                  <a:lnTo>
                    <a:pt x="373" y="1044"/>
                  </a:lnTo>
                  <a:lnTo>
                    <a:pt x="367" y="1061"/>
                  </a:lnTo>
                  <a:lnTo>
                    <a:pt x="355" y="1075"/>
                  </a:lnTo>
                  <a:lnTo>
                    <a:pt x="341" y="1086"/>
                  </a:lnTo>
                  <a:lnTo>
                    <a:pt x="324" y="1093"/>
                  </a:lnTo>
                  <a:lnTo>
                    <a:pt x="305" y="1095"/>
                  </a:lnTo>
                  <a:lnTo>
                    <a:pt x="286" y="1093"/>
                  </a:lnTo>
                  <a:lnTo>
                    <a:pt x="270" y="1086"/>
                  </a:lnTo>
                  <a:lnTo>
                    <a:pt x="256" y="1075"/>
                  </a:lnTo>
                  <a:lnTo>
                    <a:pt x="245" y="1061"/>
                  </a:lnTo>
                  <a:lnTo>
                    <a:pt x="238" y="1044"/>
                  </a:lnTo>
                  <a:lnTo>
                    <a:pt x="236" y="1026"/>
                  </a:lnTo>
                  <a:lnTo>
                    <a:pt x="236" y="939"/>
                  </a:lnTo>
                  <a:lnTo>
                    <a:pt x="114" y="939"/>
                  </a:lnTo>
                  <a:lnTo>
                    <a:pt x="95" y="937"/>
                  </a:lnTo>
                  <a:lnTo>
                    <a:pt x="78" y="930"/>
                  </a:lnTo>
                  <a:lnTo>
                    <a:pt x="64" y="919"/>
                  </a:lnTo>
                  <a:lnTo>
                    <a:pt x="53" y="905"/>
                  </a:lnTo>
                  <a:lnTo>
                    <a:pt x="46" y="888"/>
                  </a:lnTo>
                  <a:lnTo>
                    <a:pt x="43" y="869"/>
                  </a:lnTo>
                  <a:lnTo>
                    <a:pt x="46" y="851"/>
                  </a:lnTo>
                  <a:lnTo>
                    <a:pt x="53" y="834"/>
                  </a:lnTo>
                  <a:lnTo>
                    <a:pt x="64" y="819"/>
                  </a:lnTo>
                  <a:lnTo>
                    <a:pt x="78" y="809"/>
                  </a:lnTo>
                  <a:lnTo>
                    <a:pt x="95" y="801"/>
                  </a:lnTo>
                  <a:lnTo>
                    <a:pt x="114" y="799"/>
                  </a:lnTo>
                  <a:lnTo>
                    <a:pt x="379" y="799"/>
                  </a:lnTo>
                  <a:lnTo>
                    <a:pt x="404" y="796"/>
                  </a:lnTo>
                  <a:lnTo>
                    <a:pt x="426" y="787"/>
                  </a:lnTo>
                  <a:lnTo>
                    <a:pt x="444" y="772"/>
                  </a:lnTo>
                  <a:lnTo>
                    <a:pt x="459" y="754"/>
                  </a:lnTo>
                  <a:lnTo>
                    <a:pt x="467" y="732"/>
                  </a:lnTo>
                  <a:lnTo>
                    <a:pt x="470" y="707"/>
                  </a:lnTo>
                  <a:lnTo>
                    <a:pt x="468" y="687"/>
                  </a:lnTo>
                  <a:lnTo>
                    <a:pt x="462" y="668"/>
                  </a:lnTo>
                  <a:lnTo>
                    <a:pt x="451" y="652"/>
                  </a:lnTo>
                  <a:lnTo>
                    <a:pt x="437" y="637"/>
                  </a:lnTo>
                  <a:lnTo>
                    <a:pt x="420" y="626"/>
                  </a:lnTo>
                  <a:lnTo>
                    <a:pt x="401" y="620"/>
                  </a:lnTo>
                  <a:lnTo>
                    <a:pt x="379" y="617"/>
                  </a:lnTo>
                  <a:lnTo>
                    <a:pt x="233" y="617"/>
                  </a:lnTo>
                  <a:lnTo>
                    <a:pt x="194" y="614"/>
                  </a:lnTo>
                  <a:lnTo>
                    <a:pt x="159" y="605"/>
                  </a:lnTo>
                  <a:lnTo>
                    <a:pt x="126" y="591"/>
                  </a:lnTo>
                  <a:lnTo>
                    <a:pt x="95" y="572"/>
                  </a:lnTo>
                  <a:lnTo>
                    <a:pt x="69" y="549"/>
                  </a:lnTo>
                  <a:lnTo>
                    <a:pt x="45" y="522"/>
                  </a:lnTo>
                  <a:lnTo>
                    <a:pt x="26" y="492"/>
                  </a:lnTo>
                  <a:lnTo>
                    <a:pt x="12" y="459"/>
                  </a:lnTo>
                  <a:lnTo>
                    <a:pt x="3" y="423"/>
                  </a:lnTo>
                  <a:lnTo>
                    <a:pt x="0" y="386"/>
                  </a:lnTo>
                  <a:lnTo>
                    <a:pt x="3" y="348"/>
                  </a:lnTo>
                  <a:lnTo>
                    <a:pt x="12" y="312"/>
                  </a:lnTo>
                  <a:lnTo>
                    <a:pt x="26" y="279"/>
                  </a:lnTo>
                  <a:lnTo>
                    <a:pt x="45" y="249"/>
                  </a:lnTo>
                  <a:lnTo>
                    <a:pt x="69" y="221"/>
                  </a:lnTo>
                  <a:lnTo>
                    <a:pt x="95" y="199"/>
                  </a:lnTo>
                  <a:lnTo>
                    <a:pt x="126" y="180"/>
                  </a:lnTo>
                  <a:lnTo>
                    <a:pt x="159" y="165"/>
                  </a:lnTo>
                  <a:lnTo>
                    <a:pt x="194" y="157"/>
                  </a:lnTo>
                  <a:lnTo>
                    <a:pt x="233" y="154"/>
                  </a:lnTo>
                  <a:lnTo>
                    <a:pt x="236" y="154"/>
                  </a:lnTo>
                  <a:lnTo>
                    <a:pt x="236" y="70"/>
                  </a:lnTo>
                  <a:lnTo>
                    <a:pt x="239" y="51"/>
                  </a:lnTo>
                  <a:lnTo>
                    <a:pt x="245" y="35"/>
                  </a:lnTo>
                  <a:lnTo>
                    <a:pt x="257" y="20"/>
                  </a:lnTo>
                  <a:lnTo>
                    <a:pt x="271" y="9"/>
                  </a:lnTo>
                  <a:lnTo>
                    <a:pt x="287" y="2"/>
                  </a:lnTo>
                  <a:lnTo>
                    <a:pt x="30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等线" panose="0201060003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anim calcmode="lin" valueType="num">
                                      <p:cBhvr>
                                        <p:cTn id="15" dur="500" fill="hold"/>
                                        <p:tgtEl>
                                          <p:spTgt spid="72"/>
                                        </p:tgtEl>
                                        <p:attrNameLst>
                                          <p:attrName>style.rotation</p:attrName>
                                        </p:attrNameLst>
                                      </p:cBhvr>
                                      <p:tavLst>
                                        <p:tav tm="0">
                                          <p:val>
                                            <p:fltVal val="360"/>
                                          </p:val>
                                        </p:tav>
                                        <p:tav tm="100000">
                                          <p:val>
                                            <p:fltVal val="0"/>
                                          </p:val>
                                        </p:tav>
                                      </p:tavLst>
                                    </p:anim>
                                    <p:animEffect transition="in" filter="fade">
                                      <p:cBhvr>
                                        <p:cTn id="16" dur="500"/>
                                        <p:tgtEl>
                                          <p:spTgt spid="72"/>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right)">
                                      <p:cBhvr>
                                        <p:cTn id="20" dur="500"/>
                                        <p:tgtEl>
                                          <p:spTgt spid="50"/>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p:cTn id="24" dur="500" fill="hold"/>
                                        <p:tgtEl>
                                          <p:spTgt spid="58"/>
                                        </p:tgtEl>
                                        <p:attrNameLst>
                                          <p:attrName>ppt_w</p:attrName>
                                        </p:attrNameLst>
                                      </p:cBhvr>
                                      <p:tavLst>
                                        <p:tav tm="0">
                                          <p:val>
                                            <p:fltVal val="0"/>
                                          </p:val>
                                        </p:tav>
                                        <p:tav tm="100000">
                                          <p:val>
                                            <p:strVal val="#ppt_w"/>
                                          </p:val>
                                        </p:tav>
                                      </p:tavLst>
                                    </p:anim>
                                    <p:anim calcmode="lin" valueType="num">
                                      <p:cBhvr>
                                        <p:cTn id="25" dur="500" fill="hold"/>
                                        <p:tgtEl>
                                          <p:spTgt spid="58"/>
                                        </p:tgtEl>
                                        <p:attrNameLst>
                                          <p:attrName>ppt_h</p:attrName>
                                        </p:attrNameLst>
                                      </p:cBhvr>
                                      <p:tavLst>
                                        <p:tav tm="0">
                                          <p:val>
                                            <p:fltVal val="0"/>
                                          </p:val>
                                        </p:tav>
                                        <p:tav tm="100000">
                                          <p:val>
                                            <p:strVal val="#ppt_h"/>
                                          </p:val>
                                        </p:tav>
                                      </p:tavLst>
                                    </p:anim>
                                    <p:animEffect transition="in" filter="fade">
                                      <p:cBhvr>
                                        <p:cTn id="26" dur="500"/>
                                        <p:tgtEl>
                                          <p:spTgt spid="58"/>
                                        </p:tgtEl>
                                      </p:cBhvr>
                                    </p:animEffect>
                                  </p:childTnLst>
                                </p:cTn>
                              </p:par>
                              <p:par>
                                <p:cTn id="27" presetID="53" presetClass="entr" presetSubtype="16"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right)">
                                      <p:cBhvr>
                                        <p:cTn id="35" dur="500"/>
                                        <p:tgtEl>
                                          <p:spTgt spid="67"/>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 calcmode="lin" valueType="num">
                                      <p:cBhvr>
                                        <p:cTn id="48" dur="500" fill="hold"/>
                                        <p:tgtEl>
                                          <p:spTgt spid="63"/>
                                        </p:tgtEl>
                                        <p:attrNameLst>
                                          <p:attrName>ppt_w</p:attrName>
                                        </p:attrNameLst>
                                      </p:cBhvr>
                                      <p:tavLst>
                                        <p:tav tm="0">
                                          <p:val>
                                            <p:fltVal val="0"/>
                                          </p:val>
                                        </p:tav>
                                        <p:tav tm="100000">
                                          <p:val>
                                            <p:strVal val="#ppt_w"/>
                                          </p:val>
                                        </p:tav>
                                      </p:tavLst>
                                    </p:anim>
                                    <p:anim calcmode="lin" valueType="num">
                                      <p:cBhvr>
                                        <p:cTn id="49" dur="500" fill="hold"/>
                                        <p:tgtEl>
                                          <p:spTgt spid="63"/>
                                        </p:tgtEl>
                                        <p:attrNameLst>
                                          <p:attrName>ppt_h</p:attrName>
                                        </p:attrNameLst>
                                      </p:cBhvr>
                                      <p:tavLst>
                                        <p:tav tm="0">
                                          <p:val>
                                            <p:fltVal val="0"/>
                                          </p:val>
                                        </p:tav>
                                        <p:tav tm="100000">
                                          <p:val>
                                            <p:strVal val="#ppt_h"/>
                                          </p:val>
                                        </p:tav>
                                      </p:tavLst>
                                    </p:anim>
                                    <p:animEffect transition="in" filter="fade">
                                      <p:cBhvr>
                                        <p:cTn id="50" dur="500"/>
                                        <p:tgtEl>
                                          <p:spTgt spid="63"/>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wipe(left)">
                                      <p:cBhvr>
                                        <p:cTn id="54" dur="500"/>
                                        <p:tgtEl>
                                          <p:spTgt spid="68"/>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left)">
                                      <p:cBhvr>
                                        <p:cTn id="58" dur="500"/>
                                        <p:tgtEl>
                                          <p:spTgt spid="54"/>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ppt_w</p:attrName>
                                        </p:attrNameLst>
                                      </p:cBhvr>
                                      <p:tavLst>
                                        <p:tav tm="0">
                                          <p:val>
                                            <p:fltVal val="0"/>
                                          </p:val>
                                        </p:tav>
                                        <p:tav tm="100000">
                                          <p:val>
                                            <p:strVal val="#ppt_w"/>
                                          </p:val>
                                        </p:tav>
                                      </p:tavLst>
                                    </p:anim>
                                    <p:anim calcmode="lin" valueType="num">
                                      <p:cBhvr>
                                        <p:cTn id="63" dur="500" fill="hold"/>
                                        <p:tgtEl>
                                          <p:spTgt spid="56"/>
                                        </p:tgtEl>
                                        <p:attrNameLst>
                                          <p:attrName>ppt_h</p:attrName>
                                        </p:attrNameLst>
                                      </p:cBhvr>
                                      <p:tavLst>
                                        <p:tav tm="0">
                                          <p:val>
                                            <p:fltVal val="0"/>
                                          </p:val>
                                        </p:tav>
                                        <p:tav tm="100000">
                                          <p:val>
                                            <p:strVal val="#ppt_h"/>
                                          </p:val>
                                        </p:tav>
                                      </p:tavLst>
                                    </p:anim>
                                    <p:animEffect transition="in" filter="fade">
                                      <p:cBhvr>
                                        <p:cTn id="64" dur="500"/>
                                        <p:tgtEl>
                                          <p:spTgt spid="56"/>
                                        </p:tgtEl>
                                      </p:cBhvr>
                                    </p:animEffect>
                                  </p:childTnLst>
                                </p:cTn>
                              </p:par>
                              <p:par>
                                <p:cTn id="65" presetID="53" presetClass="entr" presetSubtype="16"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6000"/>
                            </p:stCondLst>
                            <p:childTnLst>
                              <p:par>
                                <p:cTn id="75" presetID="2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up)">
                                      <p:cBhvr>
                                        <p:cTn id="77" dur="500"/>
                                        <p:tgtEl>
                                          <p:spTgt spid="48"/>
                                        </p:tgtEl>
                                      </p:cBhvr>
                                    </p:animEffect>
                                  </p:childTnLst>
                                </p:cTn>
                              </p:par>
                            </p:childTnLst>
                          </p:cTn>
                        </p:par>
                        <p:par>
                          <p:cTn id="78" fill="hold">
                            <p:stCondLst>
                              <p:cond delay="6500"/>
                            </p:stCondLst>
                            <p:childTnLst>
                              <p:par>
                                <p:cTn id="79" presetID="53" presetClass="entr" presetSubtype="16" fill="hold" grpId="0"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p:cTn id="86" dur="500" fill="hold"/>
                                        <p:tgtEl>
                                          <p:spTgt spid="70"/>
                                        </p:tgtEl>
                                        <p:attrNameLst>
                                          <p:attrName>ppt_w</p:attrName>
                                        </p:attrNameLst>
                                      </p:cBhvr>
                                      <p:tavLst>
                                        <p:tav tm="0">
                                          <p:val>
                                            <p:fltVal val="0"/>
                                          </p:val>
                                        </p:tav>
                                        <p:tav tm="100000">
                                          <p:val>
                                            <p:strVal val="#ppt_w"/>
                                          </p:val>
                                        </p:tav>
                                      </p:tavLst>
                                    </p:anim>
                                    <p:anim calcmode="lin" valueType="num">
                                      <p:cBhvr>
                                        <p:cTn id="87" dur="500" fill="hold"/>
                                        <p:tgtEl>
                                          <p:spTgt spid="70"/>
                                        </p:tgtEl>
                                        <p:attrNameLst>
                                          <p:attrName>ppt_h</p:attrName>
                                        </p:attrNameLst>
                                      </p:cBhvr>
                                      <p:tavLst>
                                        <p:tav tm="0">
                                          <p:val>
                                            <p:fltVal val="0"/>
                                          </p:val>
                                        </p:tav>
                                        <p:tav tm="100000">
                                          <p:val>
                                            <p:strVal val="#ppt_h"/>
                                          </p:val>
                                        </p:tav>
                                      </p:tavLst>
                                    </p:anim>
                                    <p:animEffect transition="in" filter="fade">
                                      <p:cBhvr>
                                        <p:cTn id="88" dur="500"/>
                                        <p:tgtEl>
                                          <p:spTgt spid="70"/>
                                        </p:tgtEl>
                                      </p:cBhvr>
                                    </p:animEffect>
                                  </p:childTnLst>
                                </p:cTn>
                              </p:par>
                            </p:childTnLst>
                          </p:cTn>
                        </p:par>
                        <p:par>
                          <p:cTn id="89" fill="hold">
                            <p:stCondLst>
                              <p:cond delay="7000"/>
                            </p:stCondLst>
                            <p:childTnLst>
                              <p:par>
                                <p:cTn id="90" presetID="22" presetClass="entr" presetSubtype="2" fill="hold" grpId="0" nodeType="after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wipe(right)">
                                      <p:cBhvr>
                                        <p:cTn id="9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2" grpId="0" animBg="1"/>
      <p:bldP spid="54" grpId="0" animBg="1"/>
      <p:bldP spid="56" grpId="0" animBg="1"/>
      <p:bldP spid="57" grpId="0" animBg="1"/>
      <p:bldP spid="58" grpId="0" animBg="1"/>
      <p:bldP spid="59" grpId="0" animBg="1"/>
      <p:bldP spid="63" grpId="0" animBg="1"/>
      <p:bldP spid="67" grpId="0"/>
      <p:bldP spid="68" grpId="0"/>
      <p:bldP spid="69" grpId="0"/>
      <p:bldP spid="70" grpId="0" animBg="1"/>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screen"/>
          <a:srcRect/>
          <a:stretch>
            <a:fillRect/>
          </a:stretch>
        </p:blipFill>
        <p:spPr>
          <a:xfrm>
            <a:off x="8878528" y="344131"/>
            <a:ext cx="3323304" cy="4542503"/>
          </a:xfrm>
          <a:prstGeom prst="rect">
            <a:avLst/>
          </a:prstGeom>
        </p:spPr>
      </p:pic>
      <p:pic>
        <p:nvPicPr>
          <p:cNvPr id="21" name="图片 20"/>
          <p:cNvPicPr>
            <a:picLocks noChangeAspect="1"/>
          </p:cNvPicPr>
          <p:nvPr/>
        </p:nvPicPr>
        <p:blipFill>
          <a:blip r:embed="rId4"/>
          <a:stretch>
            <a:fillRect/>
          </a:stretch>
        </p:blipFill>
        <p:spPr>
          <a:xfrm rot="5400000">
            <a:off x="2664861" y="-2669141"/>
            <a:ext cx="6862281" cy="12192001"/>
          </a:xfrm>
          <a:prstGeom prst="rect">
            <a:avLst/>
          </a:prstGeom>
        </p:spPr>
      </p:pic>
      <p:pic>
        <p:nvPicPr>
          <p:cNvPr id="22" name="图片 21"/>
          <p:cNvPicPr>
            <a:picLocks noChangeAspect="1"/>
          </p:cNvPicPr>
          <p:nvPr/>
        </p:nvPicPr>
        <p:blipFill rotWithShape="1">
          <a:blip r:embed="rId5" cstate="screen"/>
          <a:srcRect/>
          <a:stretch>
            <a:fillRect/>
          </a:stretch>
        </p:blipFill>
        <p:spPr>
          <a:xfrm>
            <a:off x="5997677" y="4778478"/>
            <a:ext cx="6194323" cy="2079523"/>
          </a:xfrm>
          <a:prstGeom prst="rect">
            <a:avLst/>
          </a:prstGeom>
        </p:spPr>
      </p:pic>
      <p:pic>
        <p:nvPicPr>
          <p:cNvPr id="23" name="图片 22"/>
          <p:cNvPicPr>
            <a:picLocks noChangeAspect="1"/>
          </p:cNvPicPr>
          <p:nvPr/>
        </p:nvPicPr>
        <p:blipFill rotWithShape="1">
          <a:blip r:embed="rId6" cstate="screen"/>
          <a:srcRect l="14558" t="11153" r="15257" b="10143"/>
          <a:stretch>
            <a:fillRect/>
          </a:stretch>
        </p:blipFill>
        <p:spPr>
          <a:xfrm rot="5400000">
            <a:off x="2711137" y="1498601"/>
            <a:ext cx="2820028" cy="3162300"/>
          </a:xfrm>
          <a:prstGeom prst="rect">
            <a:avLst/>
          </a:prstGeom>
        </p:spPr>
      </p:pic>
      <p:pic>
        <p:nvPicPr>
          <p:cNvPr id="24" name="图片 23"/>
          <p:cNvPicPr>
            <a:picLocks noChangeAspect="1"/>
          </p:cNvPicPr>
          <p:nvPr/>
        </p:nvPicPr>
        <p:blipFill rotWithShape="1">
          <a:blip r:embed="rId7" cstate="screen"/>
          <a:srcRect/>
          <a:stretch>
            <a:fillRect/>
          </a:stretch>
        </p:blipFill>
        <p:spPr>
          <a:xfrm rot="5400000">
            <a:off x="2997201" y="1819385"/>
            <a:ext cx="2247900" cy="2520732"/>
          </a:xfrm>
          <a:prstGeom prst="rect">
            <a:avLst/>
          </a:prstGeom>
        </p:spPr>
      </p:pic>
      <p:sp>
        <p:nvSpPr>
          <p:cNvPr id="25" name="文本框 24"/>
          <p:cNvSpPr txBox="1"/>
          <p:nvPr/>
        </p:nvSpPr>
        <p:spPr>
          <a:xfrm>
            <a:off x="3180225" y="2664253"/>
            <a:ext cx="1881852" cy="830997"/>
          </a:xfrm>
          <a:prstGeom prst="rect">
            <a:avLst/>
          </a:prstGeom>
          <a:noFill/>
        </p:spPr>
        <p:txBody>
          <a:bodyPr wrap="square" rtlCol="0">
            <a:spAutoFit/>
          </a:bodyPr>
          <a:lstStyle/>
          <a:p>
            <a:pPr algn="l"/>
            <a:r>
              <a:rPr lang="en-US" altLang="zh-CN" sz="4800" b="1" dirty="0">
                <a:solidFill>
                  <a:srgbClr val="E46C0A"/>
                </a:solidFill>
                <a:latin typeface="微软雅黑" panose="020B0503020204020204" pitchFamily="34" charset="-122"/>
                <a:ea typeface="微软雅黑" panose="020B0503020204020204" pitchFamily="34" charset="-122"/>
              </a:rPr>
              <a:t>Part2</a:t>
            </a:r>
            <a:endParaRPr lang="zh-CN" altLang="en-US" sz="4800" b="1" dirty="0">
              <a:solidFill>
                <a:srgbClr val="E46C0A"/>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823566" y="2807714"/>
            <a:ext cx="1904591" cy="584775"/>
          </a:xfrm>
          <a:prstGeom prst="rect">
            <a:avLst/>
          </a:prstGeom>
          <a:noFill/>
        </p:spPr>
        <p:txBody>
          <a:bodyPr wrap="square" rtlCol="0">
            <a:spAutoFit/>
          </a:bodyPr>
          <a:lstStyle/>
          <a:p>
            <a:pPr algn="l"/>
            <a:r>
              <a:rPr lang="zh-CN" altLang="en-US" sz="3200" b="1" dirty="0">
                <a:solidFill>
                  <a:srgbClr val="E46C0A"/>
                </a:solidFill>
                <a:latin typeface="微软雅黑" panose="020B0503020204020204" pitchFamily="34" charset="-122"/>
                <a:ea typeface="微软雅黑" panose="020B0503020204020204" pitchFamily="34" charset="-122"/>
              </a:rPr>
              <a:t>工作总结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eelOff"/>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out)">
                                      <p:cBhvr>
                                        <p:cTn id="18" dur="1000"/>
                                        <p:tgtEl>
                                          <p:spTgt spid="23"/>
                                        </p:tgtEl>
                                      </p:cBhvr>
                                    </p:animEffect>
                                  </p:childTnLst>
                                </p:cTn>
                              </p:par>
                              <p:par>
                                <p:cTn id="19" presetID="21" presetClass="entr" presetSubtype="1" fill="hold" nodeType="withEffect">
                                  <p:stCondLst>
                                    <p:cond delay="750"/>
                                  </p:stCondLst>
                                  <p:childTnLst>
                                    <p:set>
                                      <p:cBhvr>
                                        <p:cTn id="20" dur="1" fill="hold">
                                          <p:stCondLst>
                                            <p:cond delay="0"/>
                                          </p:stCondLst>
                                        </p:cTn>
                                        <p:tgtEl>
                                          <p:spTgt spid="24"/>
                                        </p:tgtEl>
                                        <p:attrNameLst>
                                          <p:attrName>style.visibility</p:attrName>
                                        </p:attrNameLst>
                                      </p:cBhvr>
                                      <p:to>
                                        <p:strVal val="visible"/>
                                      </p:to>
                                    </p:set>
                                    <p:animEffect transition="in" filter="wheel(1)">
                                      <p:cBhvr>
                                        <p:cTn id="21" dur="1000"/>
                                        <p:tgtEl>
                                          <p:spTgt spid="24"/>
                                        </p:tgtEl>
                                      </p:cBhvr>
                                    </p:animEffect>
                                  </p:childTnLst>
                                </p:cTn>
                              </p:par>
                              <p:par>
                                <p:cTn id="22" presetID="8" presetClass="emph" presetSubtype="0" fill="hold" nodeType="withEffect">
                                  <p:stCondLst>
                                    <p:cond delay="750"/>
                                  </p:stCondLst>
                                  <p:childTnLst>
                                    <p:animRot by="-21600000">
                                      <p:cBhvr>
                                        <p:cTn id="23" dur="1000" fill="hold"/>
                                        <p:tgtEl>
                                          <p:spTgt spid="24"/>
                                        </p:tgtEl>
                                        <p:attrNameLst>
                                          <p:attrName>r</p:attrName>
                                        </p:attrNameLst>
                                      </p:cBhvr>
                                    </p:animRo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750"/>
                                        <p:tgtEl>
                                          <p:spTgt spid="25"/>
                                        </p:tgtEl>
                                      </p:cBhvr>
                                    </p:animEffect>
                                  </p:childTnLst>
                                </p:cTn>
                              </p:par>
                            </p:childTnLst>
                          </p:cTn>
                        </p:par>
                        <p:par>
                          <p:cTn id="28" fill="hold">
                            <p:stCondLst>
                              <p:cond delay="3000"/>
                            </p:stCondLst>
                            <p:childTnLst>
                              <p:par>
                                <p:cTn id="29" presetID="42"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3653040-33BB-4EEF-AC32-EF519283FD6E"/>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ULTRA_SCORM_SLIDE_COUNT" val="1"/>
  <p:tag name="ISPRING_OUTPUT_FOLDER" val="E:\噗噗缇\包图网\作品\8月\时间轴PPT"/>
  <p:tag name="ISPRING_SCORM_ENDPOINT" val="&lt;endpoint&gt;&lt;enable&gt;0&lt;/enable&gt;&lt;lrs&gt;http://&lt;/lrs&gt;&lt;auth&gt;0&lt;/auth&gt;&lt;login&gt;&lt;/login&gt;&lt;password&gt;&lt;/password&gt;&lt;key&gt;&lt;/key&gt;&lt;name&gt;&lt;/name&gt;&lt;email&gt;&lt;/email&gt;&lt;/endpoint&gt;&#10;"/>
  <p:tag name="ISPRING_PRESENTATION_TITLE" val="年终工作总结PPT模板1"/>
</p:tagLst>
</file>

<file path=ppt/theme/theme1.xml><?xml version="1.0" encoding="utf-8"?>
<a:theme xmlns:a="http://schemas.openxmlformats.org/drawingml/2006/main" name="第一PPT，www.1ppt.com">
  <a:themeElements>
    <a:clrScheme name="自定义 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7F7F7F"/>
      </a:accent5>
      <a:accent6>
        <a:srgbClr val="F79646"/>
      </a:accent6>
      <a:hlink>
        <a:srgbClr val="E36C09"/>
      </a:hlink>
      <a:folHlink>
        <a:srgbClr val="E36C09"/>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3638</Words>
  <Application>Microsoft Office PowerPoint</Application>
  <PresentationFormat>宽屏</PresentationFormat>
  <Paragraphs>256</Paragraphs>
  <Slides>28</Slides>
  <Notes>26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等线</vt:lpstr>
      <vt:lpstr>等线 Light</vt:lpstr>
      <vt:lpstr>微软雅黑</vt:lpstr>
      <vt:lpstr>微软雅黑 Light</vt:lpstr>
      <vt:lpstr>Agency FB</vt:lpstr>
      <vt:lpstr>Arial</vt:lpstr>
      <vt:lpstr>Arial Black</vt:lpstr>
      <vt:lpstr>Calibri</vt:lpstr>
      <vt:lpstr>Calibri Light</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蓝紫动感时尚</dc:title>
  <dc:creator>第一PPT</dc:creator>
  <cp:keywords>www.1ppt.com</cp:keywords>
  <dc:description>www.1ppt.com</dc:description>
  <cp:lastModifiedBy>天 下</cp:lastModifiedBy>
  <cp:revision>198</cp:revision>
  <dcterms:created xsi:type="dcterms:W3CDTF">2017-08-18T03:02:00Z</dcterms:created>
  <dcterms:modified xsi:type="dcterms:W3CDTF">2021-01-04T13:48:17Z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