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01" r:id="rId2"/>
    <p:sldId id="371" r:id="rId3"/>
    <p:sldId id="372" r:id="rId4"/>
    <p:sldId id="384" r:id="rId5"/>
    <p:sldId id="373" r:id="rId6"/>
    <p:sldId id="353" r:id="rId7"/>
    <p:sldId id="381" r:id="rId8"/>
    <p:sldId id="394" r:id="rId9"/>
    <p:sldId id="396" r:id="rId10"/>
    <p:sldId id="365" r:id="rId11"/>
    <p:sldId id="378" r:id="rId12"/>
    <p:sldId id="386" r:id="rId13"/>
    <p:sldId id="374" r:id="rId14"/>
    <p:sldId id="377" r:id="rId15"/>
    <p:sldId id="397" r:id="rId16"/>
    <p:sldId id="380" r:id="rId17"/>
    <p:sldId id="383" r:id="rId18"/>
    <p:sldId id="387" r:id="rId19"/>
    <p:sldId id="389" r:id="rId20"/>
    <p:sldId id="369" r:id="rId21"/>
    <p:sldId id="392" r:id="rId22"/>
    <p:sldId id="393" r:id="rId23"/>
    <p:sldId id="368" r:id="rId24"/>
    <p:sldId id="395" r:id="rId25"/>
    <p:sldId id="370" r:id="rId26"/>
    <p:sldId id="362" r:id="rId27"/>
    <p:sldId id="398" r:id="rId28"/>
    <p:sldId id="367" r:id="rId29"/>
    <p:sldId id="363" r:id="rId30"/>
    <p:sldId id="349" r:id="rId31"/>
    <p:sldId id="350" r:id="rId32"/>
    <p:sldId id="359" r:id="rId33"/>
    <p:sldId id="358" r:id="rId34"/>
    <p:sldId id="357" r:id="rId35"/>
    <p:sldId id="400" r:id="rId36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5F5C5C"/>
    <a:srgbClr val="888382"/>
    <a:srgbClr val="4F4E4E"/>
    <a:srgbClr val="663F2E"/>
    <a:srgbClr val="768EA9"/>
    <a:srgbClr val="508CC2"/>
    <a:srgbClr val="2E75B5"/>
    <a:srgbClr val="0069B8"/>
    <a:srgbClr val="005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5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25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新建文件夹 (3)\iuy.jpg"/>
          <p:cNvPicPr>
            <a:picLocks noChangeAspect="1" noChangeArrowheads="1"/>
          </p:cNvPicPr>
          <p:nvPr/>
        </p:nvPicPr>
        <p:blipFill rotWithShape="1">
          <a:blip r:embed="rId5" cstate="print"/>
          <a:srcRect l="16805" b="12381"/>
          <a:stretch>
            <a:fillRect/>
          </a:stretch>
        </p:blipFill>
        <p:spPr bwMode="auto">
          <a:xfrm>
            <a:off x="1547664" y="614129"/>
            <a:ext cx="7661895" cy="4543194"/>
          </a:xfrm>
          <a:prstGeom prst="rect">
            <a:avLst/>
          </a:prstGeom>
          <a:noFill/>
        </p:spPr>
      </p:pic>
      <p:pic>
        <p:nvPicPr>
          <p:cNvPr id="9" name="Paula DeAnda - Why Would I E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596602"/>
            <a:ext cx="487363" cy="48736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7526" y="673945"/>
            <a:ext cx="2201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300" dirty="0">
                <a:solidFill>
                  <a:schemeClr val="accent2"/>
                </a:solidFill>
                <a:latin typeface="Agency FB" panose="020B0503020202020204" pitchFamily="34" charset="0"/>
                <a:cs typeface="+mn-ea"/>
                <a:sym typeface="+mn-lt"/>
              </a:rPr>
              <a:t>LO</a:t>
            </a:r>
            <a:r>
              <a:rPr lang="en-US" altLang="zh-CN" sz="6000" b="1" spc="300" dirty="0">
                <a:solidFill>
                  <a:schemeClr val="accent4"/>
                </a:solidFill>
                <a:latin typeface="Agency FB" panose="020B0503020202020204" pitchFamily="34" charset="0"/>
                <a:cs typeface="+mn-ea"/>
                <a:sym typeface="+mn-lt"/>
              </a:rPr>
              <a:t>GO</a:t>
            </a:r>
            <a:endParaRPr lang="zh-CN" altLang="en-US" sz="6000" b="1" spc="300" dirty="0">
              <a:solidFill>
                <a:schemeClr val="accent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4"/>
          <p:cNvSpPr>
            <a:spLocks noChangeArrowheads="1"/>
          </p:cNvSpPr>
          <p:nvPr/>
        </p:nvSpPr>
        <p:spPr bwMode="auto">
          <a:xfrm>
            <a:off x="539552" y="1744498"/>
            <a:ext cx="45685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影视传媒</a:t>
            </a: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</a:p>
        </p:txBody>
      </p:sp>
      <p:sp>
        <p:nvSpPr>
          <p:cNvPr id="11" name="3"/>
          <p:cNvSpPr>
            <a:spLocks noChangeArrowheads="1"/>
          </p:cNvSpPr>
          <p:nvPr/>
        </p:nvSpPr>
        <p:spPr bwMode="auto">
          <a:xfrm>
            <a:off x="539553" y="3380388"/>
            <a:ext cx="374441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900" dirty="0">
                <a:cs typeface="+mn-ea"/>
                <a:sym typeface="+mn-lt"/>
              </a:rPr>
              <a:t>您的内容打在这里，或者通过复制您的文本后，在此框中选择粘贴，并选择只保留文字。或者通过复制您的文本后，并选择只保留文字。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5" name="2"/>
          <p:cNvSpPr>
            <a:spLocks noChangeShapeType="1"/>
          </p:cNvSpPr>
          <p:nvPr/>
        </p:nvSpPr>
        <p:spPr bwMode="auto">
          <a:xfrm>
            <a:off x="531193" y="2871960"/>
            <a:ext cx="4750296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1"/>
          <p:cNvSpPr>
            <a:spLocks noChangeArrowheads="1"/>
          </p:cNvSpPr>
          <p:nvPr/>
        </p:nvSpPr>
        <p:spPr bwMode="auto">
          <a:xfrm>
            <a:off x="531193" y="3015184"/>
            <a:ext cx="475029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企业推介    项目展示    计划总结    商业融资   影评介绍等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/>
      <p:bldP spid="10" grpId="0"/>
      <p:bldP spid="11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51979" y="824912"/>
            <a:ext cx="1715900" cy="2546222"/>
            <a:chOff x="2477041" y="765569"/>
            <a:chExt cx="2287867" cy="3394963"/>
          </a:xfrm>
        </p:grpSpPr>
        <p:grpSp>
          <p:nvGrpSpPr>
            <p:cNvPr id="17" name="组合 16"/>
            <p:cNvGrpSpPr/>
            <p:nvPr/>
          </p:nvGrpSpPr>
          <p:grpSpPr bwMode="auto">
            <a:xfrm flipH="1">
              <a:off x="3118043" y="765569"/>
              <a:ext cx="1646865" cy="3394963"/>
              <a:chOff x="3509" y="406"/>
              <a:chExt cx="1485" cy="3131"/>
            </a:xfrm>
          </p:grpSpPr>
          <p:sp>
            <p:nvSpPr>
              <p:cNvPr id="26" name="任意多边形: 形状 25"/>
              <p:cNvSpPr/>
              <p:nvPr/>
            </p:nvSpPr>
            <p:spPr bwMode="auto">
              <a:xfrm>
                <a:off x="4921" y="1988"/>
                <a:ext cx="24" cy="23"/>
              </a:xfrm>
              <a:custGeom>
                <a:avLst/>
                <a:gdLst>
                  <a:gd name="T0" fmla="*/ 12 w 12"/>
                  <a:gd name="T1" fmla="*/ 7 h 12"/>
                  <a:gd name="T2" fmla="*/ 11 w 12"/>
                  <a:gd name="T3" fmla="*/ 6 h 12"/>
                  <a:gd name="T4" fmla="*/ 11 w 12"/>
                  <a:gd name="T5" fmla="*/ 5 h 12"/>
                  <a:gd name="T6" fmla="*/ 12 w 12"/>
                  <a:gd name="T7" fmla="*/ 5 h 12"/>
                  <a:gd name="T8" fmla="*/ 12 w 12"/>
                  <a:gd name="T9" fmla="*/ 4 h 12"/>
                  <a:gd name="T10" fmla="*/ 12 w 12"/>
                  <a:gd name="T11" fmla="*/ 3 h 12"/>
                  <a:gd name="T12" fmla="*/ 10 w 12"/>
                  <a:gd name="T13" fmla="*/ 2 h 12"/>
                  <a:gd name="T14" fmla="*/ 10 w 12"/>
                  <a:gd name="T15" fmla="*/ 3 h 12"/>
                  <a:gd name="T16" fmla="*/ 9 w 12"/>
                  <a:gd name="T17" fmla="*/ 2 h 12"/>
                  <a:gd name="T18" fmla="*/ 9 w 12"/>
                  <a:gd name="T19" fmla="*/ 1 h 12"/>
                  <a:gd name="T20" fmla="*/ 9 w 12"/>
                  <a:gd name="T21" fmla="*/ 0 h 12"/>
                  <a:gd name="T22" fmla="*/ 8 w 12"/>
                  <a:gd name="T23" fmla="*/ 0 h 12"/>
                  <a:gd name="T24" fmla="*/ 7 w 12"/>
                  <a:gd name="T25" fmla="*/ 0 h 12"/>
                  <a:gd name="T26" fmla="*/ 6 w 12"/>
                  <a:gd name="T27" fmla="*/ 1 h 12"/>
                  <a:gd name="T28" fmla="*/ 5 w 12"/>
                  <a:gd name="T29" fmla="*/ 1 h 12"/>
                  <a:gd name="T30" fmla="*/ 5 w 12"/>
                  <a:gd name="T31" fmla="*/ 0 h 12"/>
                  <a:gd name="T32" fmla="*/ 4 w 12"/>
                  <a:gd name="T33" fmla="*/ 0 h 12"/>
                  <a:gd name="T34" fmla="*/ 3 w 12"/>
                  <a:gd name="T35" fmla="*/ 0 h 12"/>
                  <a:gd name="T36" fmla="*/ 3 w 12"/>
                  <a:gd name="T37" fmla="*/ 1 h 12"/>
                  <a:gd name="T38" fmla="*/ 3 w 12"/>
                  <a:gd name="T39" fmla="*/ 2 h 12"/>
                  <a:gd name="T40" fmla="*/ 2 w 12"/>
                  <a:gd name="T41" fmla="*/ 3 h 12"/>
                  <a:gd name="T42" fmla="*/ 2 w 12"/>
                  <a:gd name="T43" fmla="*/ 3 h 12"/>
                  <a:gd name="T44" fmla="*/ 0 w 12"/>
                  <a:gd name="T45" fmla="*/ 3 h 12"/>
                  <a:gd name="T46" fmla="*/ 0 w 12"/>
                  <a:gd name="T47" fmla="*/ 4 h 12"/>
                  <a:gd name="T48" fmla="*/ 1 w 12"/>
                  <a:gd name="T49" fmla="*/ 5 h 12"/>
                  <a:gd name="T50" fmla="*/ 1 w 12"/>
                  <a:gd name="T51" fmla="*/ 5 h 12"/>
                  <a:gd name="T52" fmla="*/ 1 w 12"/>
                  <a:gd name="T53" fmla="*/ 6 h 12"/>
                  <a:gd name="T54" fmla="*/ 1 w 12"/>
                  <a:gd name="T55" fmla="*/ 7 h 12"/>
                  <a:gd name="T56" fmla="*/ 0 w 12"/>
                  <a:gd name="T57" fmla="*/ 8 h 12"/>
                  <a:gd name="T58" fmla="*/ 1 w 12"/>
                  <a:gd name="T59" fmla="*/ 9 h 12"/>
                  <a:gd name="T60" fmla="*/ 2 w 12"/>
                  <a:gd name="T61" fmla="*/ 9 h 12"/>
                  <a:gd name="T62" fmla="*/ 2 w 12"/>
                  <a:gd name="T63" fmla="*/ 9 h 12"/>
                  <a:gd name="T64" fmla="*/ 3 w 12"/>
                  <a:gd name="T65" fmla="*/ 10 h 12"/>
                  <a:gd name="T66" fmla="*/ 3 w 12"/>
                  <a:gd name="T67" fmla="*/ 10 h 12"/>
                  <a:gd name="T68" fmla="*/ 3 w 12"/>
                  <a:gd name="T69" fmla="*/ 11 h 12"/>
                  <a:gd name="T70" fmla="*/ 4 w 12"/>
                  <a:gd name="T71" fmla="*/ 12 h 12"/>
                  <a:gd name="T72" fmla="*/ 5 w 12"/>
                  <a:gd name="T73" fmla="*/ 11 h 12"/>
                  <a:gd name="T74" fmla="*/ 6 w 12"/>
                  <a:gd name="T75" fmla="*/ 11 h 12"/>
                  <a:gd name="T76" fmla="*/ 7 w 12"/>
                  <a:gd name="T77" fmla="*/ 11 h 12"/>
                  <a:gd name="T78" fmla="*/ 7 w 12"/>
                  <a:gd name="T79" fmla="*/ 11 h 12"/>
                  <a:gd name="T80" fmla="*/ 8 w 12"/>
                  <a:gd name="T81" fmla="*/ 12 h 12"/>
                  <a:gd name="T82" fmla="*/ 9 w 12"/>
                  <a:gd name="T83" fmla="*/ 11 h 12"/>
                  <a:gd name="T84" fmla="*/ 9 w 12"/>
                  <a:gd name="T85" fmla="*/ 10 h 12"/>
                  <a:gd name="T86" fmla="*/ 9 w 12"/>
                  <a:gd name="T87" fmla="*/ 9 h 12"/>
                  <a:gd name="T88" fmla="*/ 10 w 12"/>
                  <a:gd name="T89" fmla="*/ 9 h 12"/>
                  <a:gd name="T90" fmla="*/ 11 w 12"/>
                  <a:gd name="T91" fmla="*/ 9 h 12"/>
                  <a:gd name="T92" fmla="*/ 12 w 12"/>
                  <a:gd name="T93" fmla="*/ 9 h 12"/>
                  <a:gd name="T94" fmla="*/ 12 w 12"/>
                  <a:gd name="T95" fmla="*/ 8 h 12"/>
                  <a:gd name="T96" fmla="*/ 12 w 12"/>
                  <a:gd name="T97" fmla="*/ 7 h 12"/>
                  <a:gd name="T98" fmla="*/ 7 w 12"/>
                  <a:gd name="T99" fmla="*/ 8 h 12"/>
                  <a:gd name="T100" fmla="*/ 4 w 12"/>
                  <a:gd name="T101" fmla="*/ 7 h 12"/>
                  <a:gd name="T102" fmla="*/ 5 w 12"/>
                  <a:gd name="T103" fmla="*/ 4 h 12"/>
                  <a:gd name="T104" fmla="*/ 8 w 12"/>
                  <a:gd name="T105" fmla="*/ 5 h 12"/>
                  <a:gd name="T106" fmla="*/ 7 w 12"/>
                  <a:gd name="T10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2">
                    <a:moveTo>
                      <a:pt x="12" y="7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7" y="8"/>
                    </a:moveTo>
                    <a:cubicBezTo>
                      <a:pt x="6" y="9"/>
                      <a:pt x="4" y="8"/>
                      <a:pt x="4" y="7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6" y="3"/>
                      <a:pt x="8" y="4"/>
                      <a:pt x="8" y="5"/>
                    </a:cubicBezTo>
                    <a:cubicBezTo>
                      <a:pt x="9" y="6"/>
                      <a:pt x="8" y="8"/>
                      <a:pt x="7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4951" y="1847"/>
                <a:ext cx="23" cy="24"/>
              </a:xfrm>
              <a:custGeom>
                <a:avLst/>
                <a:gdLst>
                  <a:gd name="T0" fmla="*/ 12 w 12"/>
                  <a:gd name="T1" fmla="*/ 6 h 12"/>
                  <a:gd name="T2" fmla="*/ 11 w 12"/>
                  <a:gd name="T3" fmla="*/ 6 h 12"/>
                  <a:gd name="T4" fmla="*/ 11 w 12"/>
                  <a:gd name="T5" fmla="*/ 5 h 12"/>
                  <a:gd name="T6" fmla="*/ 12 w 12"/>
                  <a:gd name="T7" fmla="*/ 5 h 12"/>
                  <a:gd name="T8" fmla="*/ 12 w 12"/>
                  <a:gd name="T9" fmla="*/ 4 h 12"/>
                  <a:gd name="T10" fmla="*/ 12 w 12"/>
                  <a:gd name="T11" fmla="*/ 3 h 12"/>
                  <a:gd name="T12" fmla="*/ 10 w 12"/>
                  <a:gd name="T13" fmla="*/ 2 h 12"/>
                  <a:gd name="T14" fmla="*/ 10 w 12"/>
                  <a:gd name="T15" fmla="*/ 3 h 12"/>
                  <a:gd name="T16" fmla="*/ 9 w 12"/>
                  <a:gd name="T17" fmla="*/ 2 h 12"/>
                  <a:gd name="T18" fmla="*/ 9 w 12"/>
                  <a:gd name="T19" fmla="*/ 1 h 12"/>
                  <a:gd name="T20" fmla="*/ 9 w 12"/>
                  <a:gd name="T21" fmla="*/ 0 h 12"/>
                  <a:gd name="T22" fmla="*/ 8 w 12"/>
                  <a:gd name="T23" fmla="*/ 0 h 12"/>
                  <a:gd name="T24" fmla="*/ 7 w 12"/>
                  <a:gd name="T25" fmla="*/ 0 h 12"/>
                  <a:gd name="T26" fmla="*/ 6 w 12"/>
                  <a:gd name="T27" fmla="*/ 1 h 12"/>
                  <a:gd name="T28" fmla="*/ 6 w 12"/>
                  <a:gd name="T29" fmla="*/ 1 h 12"/>
                  <a:gd name="T30" fmla="*/ 5 w 12"/>
                  <a:gd name="T31" fmla="*/ 0 h 12"/>
                  <a:gd name="T32" fmla="*/ 4 w 12"/>
                  <a:gd name="T33" fmla="*/ 0 h 12"/>
                  <a:gd name="T34" fmla="*/ 3 w 12"/>
                  <a:gd name="T35" fmla="*/ 0 h 12"/>
                  <a:gd name="T36" fmla="*/ 3 w 12"/>
                  <a:gd name="T37" fmla="*/ 1 h 12"/>
                  <a:gd name="T38" fmla="*/ 3 w 12"/>
                  <a:gd name="T39" fmla="*/ 2 h 12"/>
                  <a:gd name="T40" fmla="*/ 2 w 12"/>
                  <a:gd name="T41" fmla="*/ 3 h 12"/>
                  <a:gd name="T42" fmla="*/ 2 w 12"/>
                  <a:gd name="T43" fmla="*/ 3 h 12"/>
                  <a:gd name="T44" fmla="*/ 0 w 12"/>
                  <a:gd name="T45" fmla="*/ 3 h 12"/>
                  <a:gd name="T46" fmla="*/ 0 w 12"/>
                  <a:gd name="T47" fmla="*/ 4 h 12"/>
                  <a:gd name="T48" fmla="*/ 1 w 12"/>
                  <a:gd name="T49" fmla="*/ 5 h 12"/>
                  <a:gd name="T50" fmla="*/ 1 w 12"/>
                  <a:gd name="T51" fmla="*/ 5 h 12"/>
                  <a:gd name="T52" fmla="*/ 1 w 12"/>
                  <a:gd name="T53" fmla="*/ 6 h 12"/>
                  <a:gd name="T54" fmla="*/ 1 w 12"/>
                  <a:gd name="T55" fmla="*/ 7 h 12"/>
                  <a:gd name="T56" fmla="*/ 0 w 12"/>
                  <a:gd name="T57" fmla="*/ 8 h 12"/>
                  <a:gd name="T58" fmla="*/ 1 w 12"/>
                  <a:gd name="T59" fmla="*/ 9 h 12"/>
                  <a:gd name="T60" fmla="*/ 2 w 12"/>
                  <a:gd name="T61" fmla="*/ 9 h 12"/>
                  <a:gd name="T62" fmla="*/ 2 w 12"/>
                  <a:gd name="T63" fmla="*/ 9 h 12"/>
                  <a:gd name="T64" fmla="*/ 3 w 12"/>
                  <a:gd name="T65" fmla="*/ 10 h 12"/>
                  <a:gd name="T66" fmla="*/ 3 w 12"/>
                  <a:gd name="T67" fmla="*/ 10 h 12"/>
                  <a:gd name="T68" fmla="*/ 3 w 12"/>
                  <a:gd name="T69" fmla="*/ 11 h 12"/>
                  <a:gd name="T70" fmla="*/ 4 w 12"/>
                  <a:gd name="T71" fmla="*/ 12 h 12"/>
                  <a:gd name="T72" fmla="*/ 5 w 12"/>
                  <a:gd name="T73" fmla="*/ 11 h 12"/>
                  <a:gd name="T74" fmla="*/ 6 w 12"/>
                  <a:gd name="T75" fmla="*/ 11 h 12"/>
                  <a:gd name="T76" fmla="*/ 7 w 12"/>
                  <a:gd name="T77" fmla="*/ 11 h 12"/>
                  <a:gd name="T78" fmla="*/ 7 w 12"/>
                  <a:gd name="T79" fmla="*/ 11 h 12"/>
                  <a:gd name="T80" fmla="*/ 8 w 12"/>
                  <a:gd name="T81" fmla="*/ 12 h 12"/>
                  <a:gd name="T82" fmla="*/ 9 w 12"/>
                  <a:gd name="T83" fmla="*/ 11 h 12"/>
                  <a:gd name="T84" fmla="*/ 9 w 12"/>
                  <a:gd name="T85" fmla="*/ 10 h 12"/>
                  <a:gd name="T86" fmla="*/ 9 w 12"/>
                  <a:gd name="T87" fmla="*/ 9 h 12"/>
                  <a:gd name="T88" fmla="*/ 10 w 12"/>
                  <a:gd name="T89" fmla="*/ 9 h 12"/>
                  <a:gd name="T90" fmla="*/ 11 w 12"/>
                  <a:gd name="T91" fmla="*/ 9 h 12"/>
                  <a:gd name="T92" fmla="*/ 12 w 12"/>
                  <a:gd name="T93" fmla="*/ 9 h 12"/>
                  <a:gd name="T94" fmla="*/ 12 w 12"/>
                  <a:gd name="T95" fmla="*/ 8 h 12"/>
                  <a:gd name="T96" fmla="*/ 12 w 12"/>
                  <a:gd name="T97" fmla="*/ 6 h 12"/>
                  <a:gd name="T98" fmla="*/ 7 w 12"/>
                  <a:gd name="T99" fmla="*/ 8 h 12"/>
                  <a:gd name="T100" fmla="*/ 4 w 12"/>
                  <a:gd name="T101" fmla="*/ 7 h 12"/>
                  <a:gd name="T102" fmla="*/ 5 w 12"/>
                  <a:gd name="T103" fmla="*/ 4 h 12"/>
                  <a:gd name="T104" fmla="*/ 8 w 12"/>
                  <a:gd name="T105" fmla="*/ 5 h 12"/>
                  <a:gd name="T106" fmla="*/ 7 w 12"/>
                  <a:gd name="T10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8" y="12"/>
                      <a:pt x="8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6"/>
                    </a:cubicBezTo>
                    <a:close/>
                    <a:moveTo>
                      <a:pt x="7" y="8"/>
                    </a:moveTo>
                    <a:cubicBezTo>
                      <a:pt x="6" y="9"/>
                      <a:pt x="4" y="8"/>
                      <a:pt x="4" y="7"/>
                    </a:cubicBezTo>
                    <a:cubicBezTo>
                      <a:pt x="3" y="6"/>
                      <a:pt x="4" y="4"/>
                      <a:pt x="5" y="4"/>
                    </a:cubicBezTo>
                    <a:cubicBezTo>
                      <a:pt x="6" y="3"/>
                      <a:pt x="8" y="4"/>
                      <a:pt x="8" y="5"/>
                    </a:cubicBezTo>
                    <a:cubicBezTo>
                      <a:pt x="9" y="6"/>
                      <a:pt x="8" y="7"/>
                      <a:pt x="7" y="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4342" y="756"/>
                <a:ext cx="14" cy="22"/>
              </a:xfrm>
              <a:custGeom>
                <a:avLst/>
                <a:gdLst>
                  <a:gd name="T0" fmla="*/ 0 w 7"/>
                  <a:gd name="T1" fmla="*/ 4 h 11"/>
                  <a:gd name="T2" fmla="*/ 1 w 7"/>
                  <a:gd name="T3" fmla="*/ 5 h 11"/>
                  <a:gd name="T4" fmla="*/ 0 w 7"/>
                  <a:gd name="T5" fmla="*/ 7 h 11"/>
                  <a:gd name="T6" fmla="*/ 5 w 7"/>
                  <a:gd name="T7" fmla="*/ 11 h 11"/>
                  <a:gd name="T8" fmla="*/ 7 w 7"/>
                  <a:gd name="T9" fmla="*/ 5 h 11"/>
                  <a:gd name="T10" fmla="*/ 5 w 7"/>
                  <a:gd name="T11" fmla="*/ 0 h 11"/>
                  <a:gd name="T12" fmla="*/ 0 w 7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cubicBezTo>
                      <a:pt x="0" y="5"/>
                      <a:pt x="1" y="5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0"/>
                      <a:pt x="7" y="8"/>
                      <a:pt x="7" y="5"/>
                    </a:cubicBezTo>
                    <a:cubicBezTo>
                      <a:pt x="7" y="3"/>
                      <a:pt x="6" y="1"/>
                      <a:pt x="5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4327" y="748"/>
                <a:ext cx="21" cy="14"/>
              </a:xfrm>
              <a:custGeom>
                <a:avLst/>
                <a:gdLst>
                  <a:gd name="T0" fmla="*/ 5 w 11"/>
                  <a:gd name="T1" fmla="*/ 6 h 7"/>
                  <a:gd name="T2" fmla="*/ 7 w 11"/>
                  <a:gd name="T3" fmla="*/ 7 h 7"/>
                  <a:gd name="T4" fmla="*/ 11 w 11"/>
                  <a:gd name="T5" fmla="*/ 2 h 7"/>
                  <a:gd name="T6" fmla="*/ 5 w 11"/>
                  <a:gd name="T7" fmla="*/ 0 h 7"/>
                  <a:gd name="T8" fmla="*/ 0 w 11"/>
                  <a:gd name="T9" fmla="*/ 2 h 7"/>
                  <a:gd name="T10" fmla="*/ 4 w 11"/>
                  <a:gd name="T11" fmla="*/ 7 h 7"/>
                  <a:gd name="T12" fmla="*/ 5 w 11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5" y="6"/>
                    </a:moveTo>
                    <a:cubicBezTo>
                      <a:pt x="6" y="6"/>
                      <a:pt x="6" y="6"/>
                      <a:pt x="7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7" y="0"/>
                      <a:pt x="5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4319" y="756"/>
                <a:ext cx="14" cy="22"/>
              </a:xfrm>
              <a:custGeom>
                <a:avLst/>
                <a:gdLst>
                  <a:gd name="T0" fmla="*/ 6 w 7"/>
                  <a:gd name="T1" fmla="*/ 6 h 11"/>
                  <a:gd name="T2" fmla="*/ 7 w 7"/>
                  <a:gd name="T3" fmla="*/ 4 h 11"/>
                  <a:gd name="T4" fmla="*/ 2 w 7"/>
                  <a:gd name="T5" fmla="*/ 0 h 11"/>
                  <a:gd name="T6" fmla="*/ 0 w 7"/>
                  <a:gd name="T7" fmla="*/ 6 h 11"/>
                  <a:gd name="T8" fmla="*/ 2 w 7"/>
                  <a:gd name="T9" fmla="*/ 11 h 11"/>
                  <a:gd name="T10" fmla="*/ 7 w 7"/>
                  <a:gd name="T11" fmla="*/ 7 h 11"/>
                  <a:gd name="T12" fmla="*/ 6 w 7"/>
                  <a:gd name="T13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6" y="6"/>
                    </a:moveTo>
                    <a:cubicBezTo>
                      <a:pt x="6" y="5"/>
                      <a:pt x="6" y="5"/>
                      <a:pt x="7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3"/>
                      <a:pt x="0" y="6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4327" y="772"/>
                <a:ext cx="21" cy="13"/>
              </a:xfrm>
              <a:custGeom>
                <a:avLst/>
                <a:gdLst>
                  <a:gd name="T0" fmla="*/ 5 w 11"/>
                  <a:gd name="T1" fmla="*/ 1 h 7"/>
                  <a:gd name="T2" fmla="*/ 4 w 11"/>
                  <a:gd name="T3" fmla="*/ 0 h 7"/>
                  <a:gd name="T4" fmla="*/ 0 w 11"/>
                  <a:gd name="T5" fmla="*/ 5 h 7"/>
                  <a:gd name="T6" fmla="*/ 5 w 11"/>
                  <a:gd name="T7" fmla="*/ 7 h 7"/>
                  <a:gd name="T8" fmla="*/ 11 w 11"/>
                  <a:gd name="T9" fmla="*/ 5 h 7"/>
                  <a:gd name="T10" fmla="*/ 7 w 11"/>
                  <a:gd name="T11" fmla="*/ 0 h 7"/>
                  <a:gd name="T12" fmla="*/ 5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5" y="1"/>
                    </a:moveTo>
                    <a:cubicBezTo>
                      <a:pt x="5" y="1"/>
                      <a:pt x="5" y="1"/>
                      <a:pt x="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3" y="7"/>
                      <a:pt x="5" y="7"/>
                    </a:cubicBezTo>
                    <a:cubicBezTo>
                      <a:pt x="8" y="7"/>
                      <a:pt x="10" y="6"/>
                      <a:pt x="11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4303" y="723"/>
                <a:ext cx="84" cy="94"/>
              </a:xfrm>
              <a:custGeom>
                <a:avLst/>
                <a:gdLst>
                  <a:gd name="T0" fmla="*/ 43 w 43"/>
                  <a:gd name="T1" fmla="*/ 34 h 48"/>
                  <a:gd name="T2" fmla="*/ 43 w 43"/>
                  <a:gd name="T3" fmla="*/ 32 h 48"/>
                  <a:gd name="T4" fmla="*/ 42 w 43"/>
                  <a:gd name="T5" fmla="*/ 8 h 48"/>
                  <a:gd name="T6" fmla="*/ 34 w 43"/>
                  <a:gd name="T7" fmla="*/ 0 h 48"/>
                  <a:gd name="T8" fmla="*/ 8 w 43"/>
                  <a:gd name="T9" fmla="*/ 0 h 48"/>
                  <a:gd name="T10" fmla="*/ 0 w 43"/>
                  <a:gd name="T11" fmla="*/ 9 h 48"/>
                  <a:gd name="T12" fmla="*/ 0 w 43"/>
                  <a:gd name="T13" fmla="*/ 31 h 48"/>
                  <a:gd name="T14" fmla="*/ 0 w 43"/>
                  <a:gd name="T15" fmla="*/ 35 h 48"/>
                  <a:gd name="T16" fmla="*/ 0 w 43"/>
                  <a:gd name="T17" fmla="*/ 46 h 48"/>
                  <a:gd name="T18" fmla="*/ 2 w 43"/>
                  <a:gd name="T19" fmla="*/ 48 h 48"/>
                  <a:gd name="T20" fmla="*/ 9 w 43"/>
                  <a:gd name="T21" fmla="*/ 48 h 48"/>
                  <a:gd name="T22" fmla="*/ 11 w 43"/>
                  <a:gd name="T23" fmla="*/ 46 h 48"/>
                  <a:gd name="T24" fmla="*/ 11 w 43"/>
                  <a:gd name="T25" fmla="*/ 45 h 48"/>
                  <a:gd name="T26" fmla="*/ 32 w 43"/>
                  <a:gd name="T27" fmla="*/ 44 h 48"/>
                  <a:gd name="T28" fmla="*/ 32 w 43"/>
                  <a:gd name="T29" fmla="*/ 46 h 48"/>
                  <a:gd name="T30" fmla="*/ 34 w 43"/>
                  <a:gd name="T31" fmla="*/ 48 h 48"/>
                  <a:gd name="T32" fmla="*/ 41 w 43"/>
                  <a:gd name="T33" fmla="*/ 48 h 48"/>
                  <a:gd name="T34" fmla="*/ 43 w 43"/>
                  <a:gd name="T35" fmla="*/ 46 h 48"/>
                  <a:gd name="T36" fmla="*/ 43 w 43"/>
                  <a:gd name="T37" fmla="*/ 34 h 48"/>
                  <a:gd name="T38" fmla="*/ 17 w 43"/>
                  <a:gd name="T39" fmla="*/ 35 h 48"/>
                  <a:gd name="T40" fmla="*/ 5 w 43"/>
                  <a:gd name="T41" fmla="*/ 23 h 48"/>
                  <a:gd name="T42" fmla="*/ 17 w 43"/>
                  <a:gd name="T43" fmla="*/ 10 h 48"/>
                  <a:gd name="T44" fmla="*/ 30 w 43"/>
                  <a:gd name="T45" fmla="*/ 22 h 48"/>
                  <a:gd name="T46" fmla="*/ 17 w 43"/>
                  <a:gd name="T47" fmla="*/ 35 h 48"/>
                  <a:gd name="T48" fmla="*/ 37 w 43"/>
                  <a:gd name="T49" fmla="*/ 20 h 48"/>
                  <a:gd name="T50" fmla="*/ 37 w 43"/>
                  <a:gd name="T51" fmla="*/ 28 h 48"/>
                  <a:gd name="T52" fmla="*/ 36 w 43"/>
                  <a:gd name="T53" fmla="*/ 29 h 48"/>
                  <a:gd name="T54" fmla="*/ 35 w 43"/>
                  <a:gd name="T55" fmla="*/ 28 h 48"/>
                  <a:gd name="T56" fmla="*/ 35 w 43"/>
                  <a:gd name="T57" fmla="*/ 20 h 48"/>
                  <a:gd name="T58" fmla="*/ 34 w 43"/>
                  <a:gd name="T59" fmla="*/ 18 h 48"/>
                  <a:gd name="T60" fmla="*/ 34 w 43"/>
                  <a:gd name="T61" fmla="*/ 18 h 48"/>
                  <a:gd name="T62" fmla="*/ 36 w 43"/>
                  <a:gd name="T63" fmla="*/ 16 h 48"/>
                  <a:gd name="T64" fmla="*/ 38 w 43"/>
                  <a:gd name="T65" fmla="*/ 18 h 48"/>
                  <a:gd name="T66" fmla="*/ 38 w 43"/>
                  <a:gd name="T67" fmla="*/ 18 h 48"/>
                  <a:gd name="T68" fmla="*/ 37 w 43"/>
                  <a:gd name="T69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" h="48">
                    <a:moveTo>
                      <a:pt x="43" y="34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1"/>
                      <a:pt x="39" y="0"/>
                      <a:pt x="3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2"/>
                      <a:pt x="0" y="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7"/>
                      <a:pt x="1" y="48"/>
                      <a:pt x="2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1" y="47"/>
                      <a:pt x="11" y="46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8"/>
                      <a:pt x="43" y="47"/>
                      <a:pt x="43" y="46"/>
                    </a:cubicBezTo>
                    <a:lnTo>
                      <a:pt x="43" y="34"/>
                    </a:lnTo>
                    <a:close/>
                    <a:moveTo>
                      <a:pt x="17" y="35"/>
                    </a:moveTo>
                    <a:cubicBezTo>
                      <a:pt x="11" y="35"/>
                      <a:pt x="5" y="30"/>
                      <a:pt x="5" y="23"/>
                    </a:cubicBezTo>
                    <a:cubicBezTo>
                      <a:pt x="5" y="16"/>
                      <a:pt x="10" y="10"/>
                      <a:pt x="17" y="10"/>
                    </a:cubicBezTo>
                    <a:cubicBezTo>
                      <a:pt x="24" y="10"/>
                      <a:pt x="30" y="16"/>
                      <a:pt x="30" y="22"/>
                    </a:cubicBezTo>
                    <a:cubicBezTo>
                      <a:pt x="30" y="29"/>
                      <a:pt x="24" y="35"/>
                      <a:pt x="17" y="35"/>
                    </a:cubicBezTo>
                    <a:close/>
                    <a:moveTo>
                      <a:pt x="37" y="20"/>
                    </a:move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29"/>
                      <a:pt x="36" y="29"/>
                    </a:cubicBezTo>
                    <a:cubicBezTo>
                      <a:pt x="35" y="29"/>
                      <a:pt x="35" y="29"/>
                      <a:pt x="35" y="28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4" y="20"/>
                      <a:pt x="34" y="19"/>
                      <a:pt x="34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16"/>
                      <a:pt x="35" y="16"/>
                      <a:pt x="36" y="16"/>
                    </a:cubicBezTo>
                    <a:cubicBezTo>
                      <a:pt x="37" y="15"/>
                      <a:pt x="38" y="16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9"/>
                      <a:pt x="38" y="20"/>
                      <a:pt x="37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4937" y="1947"/>
                <a:ext cx="51" cy="43"/>
              </a:xfrm>
              <a:custGeom>
                <a:avLst/>
                <a:gdLst>
                  <a:gd name="T0" fmla="*/ 22 w 26"/>
                  <a:gd name="T1" fmla="*/ 4 h 22"/>
                  <a:gd name="T2" fmla="*/ 22 w 26"/>
                  <a:gd name="T3" fmla="*/ 3 h 22"/>
                  <a:gd name="T4" fmla="*/ 22 w 26"/>
                  <a:gd name="T5" fmla="*/ 3 h 22"/>
                  <a:gd name="T6" fmla="*/ 19 w 26"/>
                  <a:gd name="T7" fmla="*/ 3 h 22"/>
                  <a:gd name="T8" fmla="*/ 19 w 26"/>
                  <a:gd name="T9" fmla="*/ 4 h 22"/>
                  <a:gd name="T10" fmla="*/ 18 w 26"/>
                  <a:gd name="T11" fmla="*/ 4 h 22"/>
                  <a:gd name="T12" fmla="*/ 17 w 26"/>
                  <a:gd name="T13" fmla="*/ 2 h 22"/>
                  <a:gd name="T14" fmla="*/ 14 w 26"/>
                  <a:gd name="T15" fmla="*/ 0 h 22"/>
                  <a:gd name="T16" fmla="*/ 12 w 26"/>
                  <a:gd name="T17" fmla="*/ 0 h 22"/>
                  <a:gd name="T18" fmla="*/ 9 w 26"/>
                  <a:gd name="T19" fmla="*/ 2 h 22"/>
                  <a:gd name="T20" fmla="*/ 9 w 26"/>
                  <a:gd name="T21" fmla="*/ 4 h 22"/>
                  <a:gd name="T22" fmla="*/ 8 w 26"/>
                  <a:gd name="T23" fmla="*/ 4 h 22"/>
                  <a:gd name="T24" fmla="*/ 7 w 26"/>
                  <a:gd name="T25" fmla="*/ 3 h 22"/>
                  <a:gd name="T26" fmla="*/ 5 w 26"/>
                  <a:gd name="T27" fmla="*/ 3 h 22"/>
                  <a:gd name="T28" fmla="*/ 4 w 26"/>
                  <a:gd name="T29" fmla="*/ 4 h 22"/>
                  <a:gd name="T30" fmla="*/ 4 w 26"/>
                  <a:gd name="T31" fmla="*/ 4 h 22"/>
                  <a:gd name="T32" fmla="*/ 0 w 26"/>
                  <a:gd name="T33" fmla="*/ 8 h 22"/>
                  <a:gd name="T34" fmla="*/ 1 w 26"/>
                  <a:gd name="T35" fmla="*/ 17 h 22"/>
                  <a:gd name="T36" fmla="*/ 5 w 26"/>
                  <a:gd name="T37" fmla="*/ 22 h 22"/>
                  <a:gd name="T38" fmla="*/ 22 w 26"/>
                  <a:gd name="T39" fmla="*/ 21 h 22"/>
                  <a:gd name="T40" fmla="*/ 26 w 26"/>
                  <a:gd name="T41" fmla="*/ 17 h 22"/>
                  <a:gd name="T42" fmla="*/ 26 w 26"/>
                  <a:gd name="T43" fmla="*/ 8 h 22"/>
                  <a:gd name="T44" fmla="*/ 22 w 26"/>
                  <a:gd name="T45" fmla="*/ 4 h 22"/>
                  <a:gd name="T46" fmla="*/ 10 w 26"/>
                  <a:gd name="T47" fmla="*/ 2 h 22"/>
                  <a:gd name="T48" fmla="*/ 12 w 26"/>
                  <a:gd name="T49" fmla="*/ 1 h 22"/>
                  <a:gd name="T50" fmla="*/ 14 w 26"/>
                  <a:gd name="T51" fmla="*/ 1 h 22"/>
                  <a:gd name="T52" fmla="*/ 16 w 26"/>
                  <a:gd name="T53" fmla="*/ 2 h 22"/>
                  <a:gd name="T54" fmla="*/ 16 w 26"/>
                  <a:gd name="T55" fmla="*/ 4 h 22"/>
                  <a:gd name="T56" fmla="*/ 10 w 26"/>
                  <a:gd name="T57" fmla="*/ 4 h 22"/>
                  <a:gd name="T58" fmla="*/ 10 w 26"/>
                  <a:gd name="T5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" h="22">
                    <a:moveTo>
                      <a:pt x="22" y="4"/>
                    </a:moveTo>
                    <a:cubicBezTo>
                      <a:pt x="22" y="4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0"/>
                      <a:pt x="9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6"/>
                      <a:pt x="0" y="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20"/>
                      <a:pt x="3" y="22"/>
                      <a:pt x="5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4" y="21"/>
                      <a:pt x="26" y="19"/>
                      <a:pt x="26" y="1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6"/>
                      <a:pt x="24" y="4"/>
                      <a:pt x="22" y="4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10" y="1"/>
                      <a:pt x="12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4737" y="1106"/>
                <a:ext cx="59" cy="84"/>
              </a:xfrm>
              <a:custGeom>
                <a:avLst/>
                <a:gdLst>
                  <a:gd name="T0" fmla="*/ 29 w 30"/>
                  <a:gd name="T1" fmla="*/ 8 h 43"/>
                  <a:gd name="T2" fmla="*/ 22 w 30"/>
                  <a:gd name="T3" fmla="*/ 0 h 43"/>
                  <a:gd name="T4" fmla="*/ 7 w 30"/>
                  <a:gd name="T5" fmla="*/ 1 h 43"/>
                  <a:gd name="T6" fmla="*/ 0 w 30"/>
                  <a:gd name="T7" fmla="*/ 8 h 43"/>
                  <a:gd name="T8" fmla="*/ 1 w 30"/>
                  <a:gd name="T9" fmla="*/ 36 h 43"/>
                  <a:gd name="T10" fmla="*/ 8 w 30"/>
                  <a:gd name="T11" fmla="*/ 43 h 43"/>
                  <a:gd name="T12" fmla="*/ 23 w 30"/>
                  <a:gd name="T13" fmla="*/ 43 h 43"/>
                  <a:gd name="T14" fmla="*/ 30 w 30"/>
                  <a:gd name="T15" fmla="*/ 35 h 43"/>
                  <a:gd name="T16" fmla="*/ 29 w 30"/>
                  <a:gd name="T17" fmla="*/ 8 h 43"/>
                  <a:gd name="T18" fmla="*/ 17 w 30"/>
                  <a:gd name="T19" fmla="*/ 40 h 43"/>
                  <a:gd name="T20" fmla="*/ 14 w 30"/>
                  <a:gd name="T21" fmla="*/ 40 h 43"/>
                  <a:gd name="T22" fmla="*/ 13 w 30"/>
                  <a:gd name="T23" fmla="*/ 40 h 43"/>
                  <a:gd name="T24" fmla="*/ 13 w 30"/>
                  <a:gd name="T25" fmla="*/ 38 h 43"/>
                  <a:gd name="T26" fmla="*/ 14 w 30"/>
                  <a:gd name="T27" fmla="*/ 37 h 43"/>
                  <a:gd name="T28" fmla="*/ 17 w 30"/>
                  <a:gd name="T29" fmla="*/ 37 h 43"/>
                  <a:gd name="T30" fmla="*/ 18 w 30"/>
                  <a:gd name="T31" fmla="*/ 38 h 43"/>
                  <a:gd name="T32" fmla="*/ 18 w 30"/>
                  <a:gd name="T33" fmla="*/ 40 h 43"/>
                  <a:gd name="T34" fmla="*/ 17 w 30"/>
                  <a:gd name="T35" fmla="*/ 40 h 43"/>
                  <a:gd name="T36" fmla="*/ 22 w 30"/>
                  <a:gd name="T37" fmla="*/ 33 h 43"/>
                  <a:gd name="T38" fmla="*/ 9 w 30"/>
                  <a:gd name="T39" fmla="*/ 34 h 43"/>
                  <a:gd name="T40" fmla="*/ 4 w 30"/>
                  <a:gd name="T41" fmla="*/ 29 h 43"/>
                  <a:gd name="T42" fmla="*/ 4 w 30"/>
                  <a:gd name="T43" fmla="*/ 9 h 43"/>
                  <a:gd name="T44" fmla="*/ 8 w 30"/>
                  <a:gd name="T45" fmla="*/ 4 h 43"/>
                  <a:gd name="T46" fmla="*/ 21 w 30"/>
                  <a:gd name="T47" fmla="*/ 4 h 43"/>
                  <a:gd name="T48" fmla="*/ 26 w 30"/>
                  <a:gd name="T49" fmla="*/ 9 h 43"/>
                  <a:gd name="T50" fmla="*/ 26 w 30"/>
                  <a:gd name="T51" fmla="*/ 29 h 43"/>
                  <a:gd name="T52" fmla="*/ 22 w 30"/>
                  <a:gd name="T53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43">
                    <a:moveTo>
                      <a:pt x="29" y="8"/>
                    </a:moveTo>
                    <a:cubicBezTo>
                      <a:pt x="29" y="4"/>
                      <a:pt x="26" y="0"/>
                      <a:pt x="22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40"/>
                      <a:pt x="4" y="43"/>
                      <a:pt x="8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7" y="43"/>
                      <a:pt x="30" y="39"/>
                      <a:pt x="30" y="35"/>
                    </a:cubicBezTo>
                    <a:lnTo>
                      <a:pt x="29" y="8"/>
                    </a:lnTo>
                    <a:close/>
                    <a:moveTo>
                      <a:pt x="17" y="40"/>
                    </a:move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4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8" y="37"/>
                      <a:pt x="18" y="38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7" y="40"/>
                      <a:pt x="17" y="40"/>
                    </a:cubicBezTo>
                    <a:close/>
                    <a:moveTo>
                      <a:pt x="22" y="33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6" y="34"/>
                      <a:pt x="4" y="32"/>
                      <a:pt x="4" y="2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5" y="5"/>
                      <a:pt x="8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4" y="4"/>
                      <a:pt x="26" y="6"/>
                      <a:pt x="26" y="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31"/>
                      <a:pt x="24" y="33"/>
                      <a:pt x="22" y="3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4800" y="1112"/>
                <a:ext cx="8" cy="76"/>
              </a:xfrm>
              <a:custGeom>
                <a:avLst/>
                <a:gdLst>
                  <a:gd name="T0" fmla="*/ 2 w 4"/>
                  <a:gd name="T1" fmla="*/ 0 h 39"/>
                  <a:gd name="T2" fmla="*/ 0 w 4"/>
                  <a:gd name="T3" fmla="*/ 1 h 39"/>
                  <a:gd name="T4" fmla="*/ 1 w 4"/>
                  <a:gd name="T5" fmla="*/ 37 h 39"/>
                  <a:gd name="T6" fmla="*/ 3 w 4"/>
                  <a:gd name="T7" fmla="*/ 39 h 39"/>
                  <a:gd name="T8" fmla="*/ 4 w 4"/>
                  <a:gd name="T9" fmla="*/ 37 h 39"/>
                  <a:gd name="T10" fmla="*/ 4 w 4"/>
                  <a:gd name="T11" fmla="*/ 1 h 39"/>
                  <a:gd name="T12" fmla="*/ 2 w 4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9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1" y="39"/>
                      <a:pt x="3" y="39"/>
                    </a:cubicBezTo>
                    <a:cubicBezTo>
                      <a:pt x="4" y="39"/>
                      <a:pt x="4" y="38"/>
                      <a:pt x="4" y="3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808" y="1114"/>
                <a:ext cx="4" cy="27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1 h 14"/>
                  <a:gd name="T4" fmla="*/ 0 w 2"/>
                  <a:gd name="T5" fmla="*/ 13 h 14"/>
                  <a:gd name="T6" fmla="*/ 1 w 2"/>
                  <a:gd name="T7" fmla="*/ 14 h 14"/>
                  <a:gd name="T8" fmla="*/ 2 w 2"/>
                  <a:gd name="T9" fmla="*/ 13 h 14"/>
                  <a:gd name="T10" fmla="*/ 1 w 2"/>
                  <a:gd name="T11" fmla="*/ 1 h 14"/>
                  <a:gd name="T12" fmla="*/ 1 w 2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1" y="14"/>
                      <a:pt x="2" y="14"/>
                      <a:pt x="2" y="1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4747" y="1126"/>
                <a:ext cx="37" cy="5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3 h 3"/>
                  <a:gd name="T4" fmla="*/ 2 w 19"/>
                  <a:gd name="T5" fmla="*/ 3 h 3"/>
                  <a:gd name="T6" fmla="*/ 0 w 19"/>
                  <a:gd name="T7" fmla="*/ 2 h 3"/>
                  <a:gd name="T8" fmla="*/ 0 w 19"/>
                  <a:gd name="T9" fmla="*/ 2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8" y="3"/>
                      <a:pt x="18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1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747" y="1135"/>
                <a:ext cx="37" cy="6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2 h 3"/>
                  <a:gd name="T4" fmla="*/ 2 w 19"/>
                  <a:gd name="T5" fmla="*/ 3 h 3"/>
                  <a:gd name="T6" fmla="*/ 0 w 19"/>
                  <a:gd name="T7" fmla="*/ 2 h 3"/>
                  <a:gd name="T8" fmla="*/ 0 w 19"/>
                  <a:gd name="T9" fmla="*/ 2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8" y="2"/>
                      <a:pt x="18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9" y="0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747" y="1145"/>
                <a:ext cx="37" cy="6"/>
              </a:xfrm>
              <a:custGeom>
                <a:avLst/>
                <a:gdLst>
                  <a:gd name="T0" fmla="*/ 19 w 19"/>
                  <a:gd name="T1" fmla="*/ 1 h 3"/>
                  <a:gd name="T2" fmla="*/ 18 w 19"/>
                  <a:gd name="T3" fmla="*/ 2 h 3"/>
                  <a:gd name="T4" fmla="*/ 2 w 19"/>
                  <a:gd name="T5" fmla="*/ 3 h 3"/>
                  <a:gd name="T6" fmla="*/ 0 w 19"/>
                  <a:gd name="T7" fmla="*/ 1 h 3"/>
                  <a:gd name="T8" fmla="*/ 0 w 19"/>
                  <a:gd name="T9" fmla="*/ 1 h 3"/>
                  <a:gd name="T10" fmla="*/ 2 w 19"/>
                  <a:gd name="T11" fmla="*/ 0 h 3"/>
                  <a:gd name="T12" fmla="*/ 18 w 19"/>
                  <a:gd name="T13" fmla="*/ 0 h 3"/>
                  <a:gd name="T14" fmla="*/ 19 w 19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3">
                    <a:moveTo>
                      <a:pt x="19" y="1"/>
                    </a:moveTo>
                    <a:cubicBezTo>
                      <a:pt x="19" y="2"/>
                      <a:pt x="19" y="2"/>
                      <a:pt x="18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4763" y="1153"/>
                <a:ext cx="21" cy="6"/>
              </a:xfrm>
              <a:custGeom>
                <a:avLst/>
                <a:gdLst>
                  <a:gd name="T0" fmla="*/ 11 w 11"/>
                  <a:gd name="T1" fmla="*/ 2 h 3"/>
                  <a:gd name="T2" fmla="*/ 10 w 11"/>
                  <a:gd name="T3" fmla="*/ 3 h 3"/>
                  <a:gd name="T4" fmla="*/ 2 w 11"/>
                  <a:gd name="T5" fmla="*/ 3 h 3"/>
                  <a:gd name="T6" fmla="*/ 0 w 11"/>
                  <a:gd name="T7" fmla="*/ 2 h 3"/>
                  <a:gd name="T8" fmla="*/ 0 w 11"/>
                  <a:gd name="T9" fmla="*/ 2 h 3"/>
                  <a:gd name="T10" fmla="*/ 1 w 11"/>
                  <a:gd name="T11" fmla="*/ 0 h 3"/>
                  <a:gd name="T12" fmla="*/ 10 w 11"/>
                  <a:gd name="T13" fmla="*/ 0 h 3"/>
                  <a:gd name="T14" fmla="*/ 11 w 11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">
                    <a:moveTo>
                      <a:pt x="11" y="2"/>
                    </a:moveTo>
                    <a:cubicBezTo>
                      <a:pt x="11" y="2"/>
                      <a:pt x="11" y="3"/>
                      <a:pt x="1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1"/>
                      <a:pt x="11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4262" y="697"/>
                <a:ext cx="77" cy="10"/>
              </a:xfrm>
              <a:custGeom>
                <a:avLst/>
                <a:gdLst>
                  <a:gd name="T0" fmla="*/ 0 w 39"/>
                  <a:gd name="T1" fmla="*/ 3 h 5"/>
                  <a:gd name="T2" fmla="*/ 2 w 39"/>
                  <a:gd name="T3" fmla="*/ 5 h 5"/>
                  <a:gd name="T4" fmla="*/ 37 w 39"/>
                  <a:gd name="T5" fmla="*/ 4 h 5"/>
                  <a:gd name="T6" fmla="*/ 39 w 39"/>
                  <a:gd name="T7" fmla="*/ 2 h 5"/>
                  <a:gd name="T8" fmla="*/ 37 w 39"/>
                  <a:gd name="T9" fmla="*/ 0 h 5"/>
                  <a:gd name="T10" fmla="*/ 2 w 39"/>
                  <a:gd name="T11" fmla="*/ 1 h 5"/>
                  <a:gd name="T12" fmla="*/ 0 w 39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">
                    <a:moveTo>
                      <a:pt x="0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8" y="4"/>
                      <a:pt x="39" y="3"/>
                      <a:pt x="39" y="2"/>
                    </a:cubicBezTo>
                    <a:cubicBezTo>
                      <a:pt x="39" y="1"/>
                      <a:pt x="38" y="0"/>
                      <a:pt x="37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4266" y="695"/>
                <a:ext cx="26" cy="4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2 h 2"/>
                  <a:gd name="T4" fmla="*/ 13 w 13"/>
                  <a:gd name="T5" fmla="*/ 1 h 2"/>
                  <a:gd name="T6" fmla="*/ 13 w 13"/>
                  <a:gd name="T7" fmla="*/ 1 h 2"/>
                  <a:gd name="T8" fmla="*/ 13 w 13"/>
                  <a:gd name="T9" fmla="*/ 0 h 2"/>
                  <a:gd name="T10" fmla="*/ 0 w 13"/>
                  <a:gd name="T11" fmla="*/ 0 h 2"/>
                  <a:gd name="T12" fmla="*/ 0 w 1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4475" y="1611"/>
                <a:ext cx="10" cy="76"/>
              </a:xfrm>
              <a:custGeom>
                <a:avLst/>
                <a:gdLst>
                  <a:gd name="T0" fmla="*/ 2 w 5"/>
                  <a:gd name="T1" fmla="*/ 0 h 39"/>
                  <a:gd name="T2" fmla="*/ 0 w 5"/>
                  <a:gd name="T3" fmla="*/ 2 h 39"/>
                  <a:gd name="T4" fmla="*/ 1 w 5"/>
                  <a:gd name="T5" fmla="*/ 37 h 39"/>
                  <a:gd name="T6" fmla="*/ 3 w 5"/>
                  <a:gd name="T7" fmla="*/ 39 h 39"/>
                  <a:gd name="T8" fmla="*/ 5 w 5"/>
                  <a:gd name="T9" fmla="*/ 37 h 39"/>
                  <a:gd name="T10" fmla="*/ 4 w 5"/>
                  <a:gd name="T11" fmla="*/ 2 h 39"/>
                  <a:gd name="T12" fmla="*/ 2 w 5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8"/>
                      <a:pt x="2" y="39"/>
                      <a:pt x="3" y="39"/>
                    </a:cubicBezTo>
                    <a:cubicBezTo>
                      <a:pt x="4" y="39"/>
                      <a:pt x="5" y="38"/>
                      <a:pt x="5" y="3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4483" y="1614"/>
                <a:ext cx="4" cy="26"/>
              </a:xfrm>
              <a:custGeom>
                <a:avLst/>
                <a:gdLst>
                  <a:gd name="T0" fmla="*/ 1 w 2"/>
                  <a:gd name="T1" fmla="*/ 0 h 13"/>
                  <a:gd name="T2" fmla="*/ 0 w 2"/>
                  <a:gd name="T3" fmla="*/ 0 h 13"/>
                  <a:gd name="T4" fmla="*/ 1 w 2"/>
                  <a:gd name="T5" fmla="*/ 12 h 13"/>
                  <a:gd name="T6" fmla="*/ 1 w 2"/>
                  <a:gd name="T7" fmla="*/ 13 h 13"/>
                  <a:gd name="T8" fmla="*/ 2 w 2"/>
                  <a:gd name="T9" fmla="*/ 12 h 13"/>
                  <a:gd name="T10" fmla="*/ 2 w 2"/>
                  <a:gd name="T11" fmla="*/ 0 h 13"/>
                  <a:gd name="T12" fmla="*/ 1 w 2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4810" y="1618"/>
                <a:ext cx="76" cy="92"/>
              </a:xfrm>
              <a:custGeom>
                <a:avLst/>
                <a:gdLst>
                  <a:gd name="T0" fmla="*/ 25 w 39"/>
                  <a:gd name="T1" fmla="*/ 0 h 47"/>
                  <a:gd name="T2" fmla="*/ 1 w 39"/>
                  <a:gd name="T3" fmla="*/ 13 h 47"/>
                  <a:gd name="T4" fmla="*/ 14 w 39"/>
                  <a:gd name="T5" fmla="*/ 46 h 47"/>
                  <a:gd name="T6" fmla="*/ 39 w 39"/>
                  <a:gd name="T7" fmla="*/ 34 h 47"/>
                  <a:gd name="T8" fmla="*/ 4 w 39"/>
                  <a:gd name="T9" fmla="*/ 12 h 47"/>
                  <a:gd name="T10" fmla="*/ 26 w 39"/>
                  <a:gd name="T11" fmla="*/ 4 h 47"/>
                  <a:gd name="T12" fmla="*/ 32 w 39"/>
                  <a:gd name="T13" fmla="*/ 11 h 47"/>
                  <a:gd name="T14" fmla="*/ 11 w 39"/>
                  <a:gd name="T15" fmla="*/ 19 h 47"/>
                  <a:gd name="T16" fmla="*/ 4 w 39"/>
                  <a:gd name="T17" fmla="*/ 12 h 47"/>
                  <a:gd name="T18" fmla="*/ 6 w 39"/>
                  <a:gd name="T19" fmla="*/ 22 h 47"/>
                  <a:gd name="T20" fmla="*/ 11 w 39"/>
                  <a:gd name="T21" fmla="*/ 23 h 47"/>
                  <a:gd name="T22" fmla="*/ 11 w 39"/>
                  <a:gd name="T23" fmla="*/ 26 h 47"/>
                  <a:gd name="T24" fmla="*/ 6 w 39"/>
                  <a:gd name="T25" fmla="*/ 26 h 47"/>
                  <a:gd name="T26" fmla="*/ 7 w 39"/>
                  <a:gd name="T27" fmla="*/ 30 h 47"/>
                  <a:gd name="T28" fmla="*/ 11 w 39"/>
                  <a:gd name="T29" fmla="*/ 29 h 47"/>
                  <a:gd name="T30" fmla="*/ 13 w 39"/>
                  <a:gd name="T31" fmla="*/ 32 h 47"/>
                  <a:gd name="T32" fmla="*/ 8 w 39"/>
                  <a:gd name="T33" fmla="*/ 34 h 47"/>
                  <a:gd name="T34" fmla="*/ 7 w 39"/>
                  <a:gd name="T35" fmla="*/ 30 h 47"/>
                  <a:gd name="T36" fmla="*/ 9 w 39"/>
                  <a:gd name="T37" fmla="*/ 41 h 47"/>
                  <a:gd name="T38" fmla="*/ 8 w 39"/>
                  <a:gd name="T39" fmla="*/ 38 h 47"/>
                  <a:gd name="T40" fmla="*/ 12 w 39"/>
                  <a:gd name="T41" fmla="*/ 36 h 47"/>
                  <a:gd name="T42" fmla="*/ 14 w 39"/>
                  <a:gd name="T43" fmla="*/ 39 h 47"/>
                  <a:gd name="T44" fmla="*/ 13 w 39"/>
                  <a:gd name="T45" fmla="*/ 22 h 47"/>
                  <a:gd name="T46" fmla="*/ 18 w 39"/>
                  <a:gd name="T47" fmla="*/ 21 h 47"/>
                  <a:gd name="T48" fmla="*/ 19 w 39"/>
                  <a:gd name="T49" fmla="*/ 24 h 47"/>
                  <a:gd name="T50" fmla="*/ 14 w 39"/>
                  <a:gd name="T51" fmla="*/ 26 h 47"/>
                  <a:gd name="T52" fmla="*/ 13 w 39"/>
                  <a:gd name="T53" fmla="*/ 22 h 47"/>
                  <a:gd name="T54" fmla="*/ 15 w 39"/>
                  <a:gd name="T55" fmla="*/ 29 h 47"/>
                  <a:gd name="T56" fmla="*/ 20 w 39"/>
                  <a:gd name="T57" fmla="*/ 29 h 47"/>
                  <a:gd name="T58" fmla="*/ 19 w 39"/>
                  <a:gd name="T59" fmla="*/ 32 h 47"/>
                  <a:gd name="T60" fmla="*/ 14 w 39"/>
                  <a:gd name="T61" fmla="*/ 32 h 47"/>
                  <a:gd name="T62" fmla="*/ 20 w 39"/>
                  <a:gd name="T63" fmla="*/ 40 h 47"/>
                  <a:gd name="T64" fmla="*/ 15 w 39"/>
                  <a:gd name="T65" fmla="*/ 39 h 47"/>
                  <a:gd name="T66" fmla="*/ 16 w 39"/>
                  <a:gd name="T67" fmla="*/ 36 h 47"/>
                  <a:gd name="T68" fmla="*/ 21 w 39"/>
                  <a:gd name="T69" fmla="*/ 36 h 47"/>
                  <a:gd name="T70" fmla="*/ 20 w 39"/>
                  <a:gd name="T71" fmla="*/ 40 h 47"/>
                  <a:gd name="T72" fmla="*/ 21 w 39"/>
                  <a:gd name="T73" fmla="*/ 20 h 47"/>
                  <a:gd name="T74" fmla="*/ 26 w 39"/>
                  <a:gd name="T75" fmla="*/ 21 h 47"/>
                  <a:gd name="T76" fmla="*/ 26 w 39"/>
                  <a:gd name="T77" fmla="*/ 24 h 47"/>
                  <a:gd name="T78" fmla="*/ 21 w 39"/>
                  <a:gd name="T79" fmla="*/ 24 h 47"/>
                  <a:gd name="T80" fmla="*/ 21 w 39"/>
                  <a:gd name="T81" fmla="*/ 29 h 47"/>
                  <a:gd name="T82" fmla="*/ 26 w 39"/>
                  <a:gd name="T83" fmla="*/ 27 h 47"/>
                  <a:gd name="T84" fmla="*/ 27 w 39"/>
                  <a:gd name="T85" fmla="*/ 30 h 47"/>
                  <a:gd name="T86" fmla="*/ 23 w 39"/>
                  <a:gd name="T87" fmla="*/ 32 h 47"/>
                  <a:gd name="T88" fmla="*/ 21 w 39"/>
                  <a:gd name="T89" fmla="*/ 29 h 47"/>
                  <a:gd name="T90" fmla="*/ 23 w 39"/>
                  <a:gd name="T91" fmla="*/ 39 h 47"/>
                  <a:gd name="T92" fmla="*/ 22 w 39"/>
                  <a:gd name="T93" fmla="*/ 36 h 47"/>
                  <a:gd name="T94" fmla="*/ 27 w 39"/>
                  <a:gd name="T95" fmla="*/ 34 h 47"/>
                  <a:gd name="T96" fmla="*/ 28 w 39"/>
                  <a:gd name="T97" fmla="*/ 38 h 47"/>
                  <a:gd name="T98" fmla="*/ 28 w 39"/>
                  <a:gd name="T99" fmla="*/ 20 h 47"/>
                  <a:gd name="T100" fmla="*/ 32 w 39"/>
                  <a:gd name="T101" fmla="*/ 19 h 47"/>
                  <a:gd name="T102" fmla="*/ 34 w 39"/>
                  <a:gd name="T103" fmla="*/ 22 h 47"/>
                  <a:gd name="T104" fmla="*/ 29 w 39"/>
                  <a:gd name="T105" fmla="*/ 24 h 47"/>
                  <a:gd name="T106" fmla="*/ 28 w 39"/>
                  <a:gd name="T107" fmla="*/ 20 h 47"/>
                  <a:gd name="T108" fmla="*/ 29 w 39"/>
                  <a:gd name="T109" fmla="*/ 27 h 47"/>
                  <a:gd name="T110" fmla="*/ 34 w 39"/>
                  <a:gd name="T111" fmla="*/ 27 h 47"/>
                  <a:gd name="T112" fmla="*/ 34 w 39"/>
                  <a:gd name="T113" fmla="*/ 30 h 47"/>
                  <a:gd name="T114" fmla="*/ 29 w 39"/>
                  <a:gd name="T115" fmla="*/ 30 h 47"/>
                  <a:gd name="T116" fmla="*/ 35 w 39"/>
                  <a:gd name="T117" fmla="*/ 38 h 47"/>
                  <a:gd name="T118" fmla="*/ 30 w 39"/>
                  <a:gd name="T119" fmla="*/ 37 h 47"/>
                  <a:gd name="T120" fmla="*/ 30 w 39"/>
                  <a:gd name="T121" fmla="*/ 34 h 47"/>
                  <a:gd name="T122" fmla="*/ 35 w 39"/>
                  <a:gd name="T123" fmla="*/ 34 h 47"/>
                  <a:gd name="T124" fmla="*/ 35 w 39"/>
                  <a:gd name="T125" fmla="*/ 3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" h="47">
                    <a:moveTo>
                      <a:pt x="35" y="8"/>
                    </a:moveTo>
                    <a:cubicBezTo>
                      <a:pt x="35" y="3"/>
                      <a:pt x="30" y="0"/>
                      <a:pt x="25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4" y="3"/>
                      <a:pt x="0" y="8"/>
                      <a:pt x="1" y="1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43"/>
                      <a:pt x="9" y="47"/>
                      <a:pt x="14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6" y="43"/>
                      <a:pt x="39" y="39"/>
                      <a:pt x="39" y="34"/>
                    </a:cubicBezTo>
                    <a:lnTo>
                      <a:pt x="35" y="8"/>
                    </a:lnTo>
                    <a:close/>
                    <a:moveTo>
                      <a:pt x="4" y="12"/>
                    </a:moveTo>
                    <a:cubicBezTo>
                      <a:pt x="4" y="9"/>
                      <a:pt x="6" y="6"/>
                      <a:pt x="9" y="6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9" y="3"/>
                      <a:pt x="31" y="5"/>
                      <a:pt x="32" y="8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3" y="14"/>
                      <a:pt x="30" y="17"/>
                      <a:pt x="27" y="17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20"/>
                      <a:pt x="5" y="17"/>
                      <a:pt x="5" y="14"/>
                    </a:cubicBezTo>
                    <a:lnTo>
                      <a:pt x="4" y="12"/>
                    </a:lnTo>
                    <a:close/>
                    <a:moveTo>
                      <a:pt x="6" y="23"/>
                    </a:moveTo>
                    <a:cubicBezTo>
                      <a:pt x="6" y="23"/>
                      <a:pt x="6" y="22"/>
                      <a:pt x="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lnTo>
                      <a:pt x="6" y="23"/>
                    </a:lnTo>
                    <a:close/>
                    <a:moveTo>
                      <a:pt x="7" y="30"/>
                    </a:moveTo>
                    <a:cubicBezTo>
                      <a:pt x="7" y="30"/>
                      <a:pt x="7" y="30"/>
                      <a:pt x="7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9"/>
                      <a:pt x="12" y="29"/>
                      <a:pt x="12" y="30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2" y="33"/>
                      <a:pt x="12" y="33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4"/>
                      <a:pt x="7" y="34"/>
                      <a:pt x="7" y="33"/>
                    </a:cubicBezTo>
                    <a:lnTo>
                      <a:pt x="7" y="30"/>
                    </a:lnTo>
                    <a:close/>
                    <a:moveTo>
                      <a:pt x="13" y="40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8" y="41"/>
                      <a:pt x="8" y="41"/>
                      <a:pt x="8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7"/>
                      <a:pt x="8" y="37"/>
                      <a:pt x="8" y="37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0"/>
                      <a:pt x="13" y="40"/>
                      <a:pt x="13" y="40"/>
                    </a:cubicBezTo>
                    <a:close/>
                    <a:moveTo>
                      <a:pt x="13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5"/>
                      <a:pt x="19" y="25"/>
                      <a:pt x="18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3" y="25"/>
                      <a:pt x="13" y="25"/>
                    </a:cubicBezTo>
                    <a:lnTo>
                      <a:pt x="13" y="22"/>
                    </a:lnTo>
                    <a:close/>
                    <a:moveTo>
                      <a:pt x="14" y="30"/>
                    </a:moveTo>
                    <a:cubicBezTo>
                      <a:pt x="14" y="29"/>
                      <a:pt x="14" y="29"/>
                      <a:pt x="15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20" y="28"/>
                      <a:pt x="20" y="29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lnTo>
                      <a:pt x="14" y="30"/>
                    </a:lnTo>
                    <a:close/>
                    <a:moveTo>
                      <a:pt x="20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0"/>
                      <a:pt x="15" y="40"/>
                      <a:pt x="15" y="39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6"/>
                      <a:pt x="15" y="36"/>
                      <a:pt x="16" y="3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5"/>
                      <a:pt x="21" y="36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0" y="40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1" y="21"/>
                      <a:pt x="21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0"/>
                      <a:pt x="26" y="21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1" y="25"/>
                      <a:pt x="21" y="24"/>
                      <a:pt x="21" y="24"/>
                    </a:cubicBezTo>
                    <a:lnTo>
                      <a:pt x="20" y="21"/>
                    </a:lnTo>
                    <a:close/>
                    <a:moveTo>
                      <a:pt x="21" y="29"/>
                    </a:moveTo>
                    <a:cubicBezTo>
                      <a:pt x="21" y="28"/>
                      <a:pt x="22" y="28"/>
                      <a:pt x="22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7" y="27"/>
                      <a:pt x="27" y="28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1"/>
                      <a:pt x="27" y="31"/>
                      <a:pt x="26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2"/>
                      <a:pt x="22" y="32"/>
                      <a:pt x="22" y="31"/>
                    </a:cubicBezTo>
                    <a:lnTo>
                      <a:pt x="21" y="29"/>
                    </a:lnTo>
                    <a:close/>
                    <a:moveTo>
                      <a:pt x="27" y="39"/>
                    </a:move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2" y="3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5"/>
                      <a:pt x="22" y="35"/>
                      <a:pt x="23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8" y="35"/>
                      <a:pt x="28" y="35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7" y="39"/>
                    </a:cubicBezTo>
                    <a:close/>
                    <a:moveTo>
                      <a:pt x="28" y="20"/>
                    </a:moveTo>
                    <a:cubicBezTo>
                      <a:pt x="28" y="20"/>
                      <a:pt x="28" y="20"/>
                      <a:pt x="28" y="2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9"/>
                      <a:pt x="33" y="19"/>
                      <a:pt x="33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3"/>
                    </a:cubicBezTo>
                    <a:lnTo>
                      <a:pt x="28" y="20"/>
                    </a:lnTo>
                    <a:close/>
                    <a:moveTo>
                      <a:pt x="29" y="28"/>
                    </a:moveTo>
                    <a:cubicBezTo>
                      <a:pt x="28" y="27"/>
                      <a:pt x="29" y="27"/>
                      <a:pt x="29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6"/>
                      <a:pt x="34" y="26"/>
                      <a:pt x="34" y="27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30"/>
                      <a:pt x="34" y="30"/>
                      <a:pt x="34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1"/>
                      <a:pt x="29" y="31"/>
                      <a:pt x="29" y="30"/>
                    </a:cubicBezTo>
                    <a:lnTo>
                      <a:pt x="29" y="28"/>
                    </a:lnTo>
                    <a:close/>
                    <a:moveTo>
                      <a:pt x="35" y="38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4"/>
                      <a:pt x="35" y="34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5" y="38"/>
                      <a:pt x="35" y="3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4822" y="1632"/>
                <a:ext cx="21" cy="22"/>
              </a:xfrm>
              <a:custGeom>
                <a:avLst/>
                <a:gdLst>
                  <a:gd name="T0" fmla="*/ 9 w 11"/>
                  <a:gd name="T1" fmla="*/ 3 h 11"/>
                  <a:gd name="T2" fmla="*/ 7 w 11"/>
                  <a:gd name="T3" fmla="*/ 4 h 11"/>
                  <a:gd name="T4" fmla="*/ 7 w 11"/>
                  <a:gd name="T5" fmla="*/ 1 h 11"/>
                  <a:gd name="T6" fmla="*/ 5 w 11"/>
                  <a:gd name="T7" fmla="*/ 0 h 11"/>
                  <a:gd name="T8" fmla="*/ 4 w 11"/>
                  <a:gd name="T9" fmla="*/ 2 h 11"/>
                  <a:gd name="T10" fmla="*/ 4 w 11"/>
                  <a:gd name="T11" fmla="*/ 4 h 11"/>
                  <a:gd name="T12" fmla="*/ 2 w 11"/>
                  <a:gd name="T13" fmla="*/ 4 h 11"/>
                  <a:gd name="T14" fmla="*/ 1 w 11"/>
                  <a:gd name="T15" fmla="*/ 6 h 11"/>
                  <a:gd name="T16" fmla="*/ 2 w 11"/>
                  <a:gd name="T17" fmla="*/ 7 h 11"/>
                  <a:gd name="T18" fmla="*/ 5 w 11"/>
                  <a:gd name="T19" fmla="*/ 7 h 11"/>
                  <a:gd name="T20" fmla="*/ 5 w 11"/>
                  <a:gd name="T21" fmla="*/ 9 h 11"/>
                  <a:gd name="T22" fmla="*/ 7 w 11"/>
                  <a:gd name="T23" fmla="*/ 11 h 11"/>
                  <a:gd name="T24" fmla="*/ 8 w 11"/>
                  <a:gd name="T25" fmla="*/ 9 h 11"/>
                  <a:gd name="T26" fmla="*/ 8 w 11"/>
                  <a:gd name="T27" fmla="*/ 7 h 11"/>
                  <a:gd name="T28" fmla="*/ 10 w 11"/>
                  <a:gd name="T29" fmla="*/ 6 h 11"/>
                  <a:gd name="T30" fmla="*/ 11 w 11"/>
                  <a:gd name="T31" fmla="*/ 5 h 11"/>
                  <a:gd name="T32" fmla="*/ 9 w 11"/>
                  <a:gd name="T3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1">
                    <a:moveTo>
                      <a:pt x="9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1"/>
                      <a:pt x="7" y="11"/>
                    </a:cubicBezTo>
                    <a:cubicBezTo>
                      <a:pt x="7" y="11"/>
                      <a:pt x="8" y="10"/>
                      <a:pt x="8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4"/>
                      <a:pt x="10" y="3"/>
                      <a:pt x="9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4847" y="1636"/>
                <a:ext cx="21" cy="8"/>
              </a:xfrm>
              <a:custGeom>
                <a:avLst/>
                <a:gdLst>
                  <a:gd name="T0" fmla="*/ 9 w 11"/>
                  <a:gd name="T1" fmla="*/ 0 h 4"/>
                  <a:gd name="T2" fmla="*/ 1 w 11"/>
                  <a:gd name="T3" fmla="*/ 1 h 4"/>
                  <a:gd name="T4" fmla="*/ 0 w 11"/>
                  <a:gd name="T5" fmla="*/ 2 h 4"/>
                  <a:gd name="T6" fmla="*/ 2 w 11"/>
                  <a:gd name="T7" fmla="*/ 4 h 4"/>
                  <a:gd name="T8" fmla="*/ 9 w 11"/>
                  <a:gd name="T9" fmla="*/ 3 h 4"/>
                  <a:gd name="T10" fmla="*/ 11 w 11"/>
                  <a:gd name="T11" fmla="*/ 1 h 4"/>
                  <a:gd name="T12" fmla="*/ 9 w 1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4">
                    <a:moveTo>
                      <a:pt x="9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2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4434" y="1270"/>
                <a:ext cx="39" cy="61"/>
              </a:xfrm>
              <a:custGeom>
                <a:avLst/>
                <a:gdLst>
                  <a:gd name="T0" fmla="*/ 15 w 20"/>
                  <a:gd name="T1" fmla="*/ 0 h 31"/>
                  <a:gd name="T2" fmla="*/ 5 w 20"/>
                  <a:gd name="T3" fmla="*/ 0 h 31"/>
                  <a:gd name="T4" fmla="*/ 0 w 20"/>
                  <a:gd name="T5" fmla="*/ 5 h 31"/>
                  <a:gd name="T6" fmla="*/ 0 w 20"/>
                  <a:gd name="T7" fmla="*/ 26 h 31"/>
                  <a:gd name="T8" fmla="*/ 5 w 20"/>
                  <a:gd name="T9" fmla="*/ 31 h 31"/>
                  <a:gd name="T10" fmla="*/ 15 w 20"/>
                  <a:gd name="T11" fmla="*/ 30 h 31"/>
                  <a:gd name="T12" fmla="*/ 20 w 20"/>
                  <a:gd name="T13" fmla="*/ 26 h 31"/>
                  <a:gd name="T14" fmla="*/ 19 w 20"/>
                  <a:gd name="T15" fmla="*/ 5 h 31"/>
                  <a:gd name="T16" fmla="*/ 15 w 20"/>
                  <a:gd name="T17" fmla="*/ 0 h 31"/>
                  <a:gd name="T18" fmla="*/ 18 w 20"/>
                  <a:gd name="T19" fmla="*/ 26 h 31"/>
                  <a:gd name="T20" fmla="*/ 15 w 20"/>
                  <a:gd name="T21" fmla="*/ 28 h 31"/>
                  <a:gd name="T22" fmla="*/ 5 w 20"/>
                  <a:gd name="T23" fmla="*/ 29 h 31"/>
                  <a:gd name="T24" fmla="*/ 3 w 20"/>
                  <a:gd name="T25" fmla="*/ 26 h 31"/>
                  <a:gd name="T26" fmla="*/ 2 w 20"/>
                  <a:gd name="T27" fmla="*/ 5 h 31"/>
                  <a:gd name="T28" fmla="*/ 5 w 20"/>
                  <a:gd name="T29" fmla="*/ 2 h 31"/>
                  <a:gd name="T30" fmla="*/ 15 w 20"/>
                  <a:gd name="T31" fmla="*/ 2 h 31"/>
                  <a:gd name="T32" fmla="*/ 17 w 20"/>
                  <a:gd name="T33" fmla="*/ 5 h 31"/>
                  <a:gd name="T34" fmla="*/ 18 w 20"/>
                  <a:gd name="T3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31">
                    <a:moveTo>
                      <a:pt x="1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9"/>
                      <a:pt x="3" y="31"/>
                      <a:pt x="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8" y="30"/>
                      <a:pt x="20" y="28"/>
                      <a:pt x="20" y="2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2"/>
                      <a:pt x="17" y="0"/>
                      <a:pt x="15" y="0"/>
                    </a:cubicBezTo>
                    <a:close/>
                    <a:moveTo>
                      <a:pt x="18" y="26"/>
                    </a:moveTo>
                    <a:cubicBezTo>
                      <a:pt x="18" y="27"/>
                      <a:pt x="17" y="28"/>
                      <a:pt x="15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3" y="2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2"/>
                      <a:pt x="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3"/>
                      <a:pt x="17" y="5"/>
                    </a:cubicBez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4450" y="1315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1 w 4"/>
                  <a:gd name="T3" fmla="*/ 0 h 4"/>
                  <a:gd name="T4" fmla="*/ 0 w 4"/>
                  <a:gd name="T5" fmla="*/ 1 h 4"/>
                  <a:gd name="T6" fmla="*/ 0 w 4"/>
                  <a:gd name="T7" fmla="*/ 3 h 4"/>
                  <a:gd name="T8" fmla="*/ 1 w 4"/>
                  <a:gd name="T9" fmla="*/ 4 h 4"/>
                  <a:gd name="T10" fmla="*/ 3 w 4"/>
                  <a:gd name="T11" fmla="*/ 4 h 4"/>
                  <a:gd name="T12" fmla="*/ 4 w 4"/>
                  <a:gd name="T13" fmla="*/ 3 h 4"/>
                  <a:gd name="T14" fmla="*/ 4 w 4"/>
                  <a:gd name="T15" fmla="*/ 1 h 4"/>
                  <a:gd name="T16" fmla="*/ 3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4440" y="1278"/>
                <a:ext cx="28" cy="35"/>
              </a:xfrm>
              <a:custGeom>
                <a:avLst/>
                <a:gdLst>
                  <a:gd name="T0" fmla="*/ 12 w 14"/>
                  <a:gd name="T1" fmla="*/ 0 h 18"/>
                  <a:gd name="T2" fmla="*/ 1 w 14"/>
                  <a:gd name="T3" fmla="*/ 0 h 18"/>
                  <a:gd name="T4" fmla="*/ 0 w 14"/>
                  <a:gd name="T5" fmla="*/ 1 h 18"/>
                  <a:gd name="T6" fmla="*/ 1 w 14"/>
                  <a:gd name="T7" fmla="*/ 17 h 18"/>
                  <a:gd name="T8" fmla="*/ 1 w 14"/>
                  <a:gd name="T9" fmla="*/ 18 h 18"/>
                  <a:gd name="T10" fmla="*/ 13 w 14"/>
                  <a:gd name="T11" fmla="*/ 18 h 18"/>
                  <a:gd name="T12" fmla="*/ 14 w 14"/>
                  <a:gd name="T13" fmla="*/ 17 h 18"/>
                  <a:gd name="T14" fmla="*/ 13 w 14"/>
                  <a:gd name="T15" fmla="*/ 1 h 18"/>
                  <a:gd name="T16" fmla="*/ 12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1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4" y="17"/>
                      <a:pt x="14" y="1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4344" y="918"/>
                <a:ext cx="55" cy="67"/>
              </a:xfrm>
              <a:custGeom>
                <a:avLst/>
                <a:gdLst>
                  <a:gd name="T0" fmla="*/ 24 w 28"/>
                  <a:gd name="T1" fmla="*/ 5 h 34"/>
                  <a:gd name="T2" fmla="*/ 15 w 28"/>
                  <a:gd name="T3" fmla="*/ 1 h 34"/>
                  <a:gd name="T4" fmla="*/ 9 w 28"/>
                  <a:gd name="T5" fmla="*/ 4 h 34"/>
                  <a:gd name="T6" fmla="*/ 1 w 28"/>
                  <a:gd name="T7" fmla="*/ 23 h 34"/>
                  <a:gd name="T8" fmla="*/ 3 w 28"/>
                  <a:gd name="T9" fmla="*/ 29 h 34"/>
                  <a:gd name="T10" fmla="*/ 12 w 28"/>
                  <a:gd name="T11" fmla="*/ 33 h 34"/>
                  <a:gd name="T12" fmla="*/ 19 w 28"/>
                  <a:gd name="T13" fmla="*/ 31 h 34"/>
                  <a:gd name="T14" fmla="*/ 27 w 28"/>
                  <a:gd name="T15" fmla="*/ 11 h 34"/>
                  <a:gd name="T16" fmla="*/ 24 w 28"/>
                  <a:gd name="T17" fmla="*/ 5 h 34"/>
                  <a:gd name="T18" fmla="*/ 17 w 28"/>
                  <a:gd name="T19" fmla="*/ 30 h 34"/>
                  <a:gd name="T20" fmla="*/ 13 w 28"/>
                  <a:gd name="T21" fmla="*/ 31 h 34"/>
                  <a:gd name="T22" fmla="*/ 4 w 28"/>
                  <a:gd name="T23" fmla="*/ 27 h 34"/>
                  <a:gd name="T24" fmla="*/ 3 w 28"/>
                  <a:gd name="T25" fmla="*/ 24 h 34"/>
                  <a:gd name="T26" fmla="*/ 11 w 28"/>
                  <a:gd name="T27" fmla="*/ 5 h 34"/>
                  <a:gd name="T28" fmla="*/ 14 w 28"/>
                  <a:gd name="T29" fmla="*/ 3 h 34"/>
                  <a:gd name="T30" fmla="*/ 24 w 28"/>
                  <a:gd name="T31" fmla="*/ 7 h 34"/>
                  <a:gd name="T32" fmla="*/ 25 w 28"/>
                  <a:gd name="T33" fmla="*/ 11 h 34"/>
                  <a:gd name="T34" fmla="*/ 17 w 28"/>
                  <a:gd name="T35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34">
                    <a:moveTo>
                      <a:pt x="24" y="5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3" y="0"/>
                      <a:pt x="10" y="1"/>
                      <a:pt x="9" y="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5"/>
                      <a:pt x="1" y="28"/>
                      <a:pt x="3" y="29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5" y="34"/>
                      <a:pt x="18" y="33"/>
                      <a:pt x="19" y="3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9"/>
                      <a:pt x="27" y="6"/>
                      <a:pt x="24" y="5"/>
                    </a:cubicBezTo>
                    <a:close/>
                    <a:moveTo>
                      <a:pt x="17" y="30"/>
                    </a:moveTo>
                    <a:cubicBezTo>
                      <a:pt x="16" y="31"/>
                      <a:pt x="15" y="32"/>
                      <a:pt x="13" y="31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3" y="27"/>
                      <a:pt x="2" y="25"/>
                      <a:pt x="3" y="2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13" y="3"/>
                      <a:pt x="14" y="3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8"/>
                      <a:pt x="26" y="9"/>
                      <a:pt x="25" y="11"/>
                    </a:cubicBez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4360" y="965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0 h 4"/>
                  <a:gd name="T4" fmla="*/ 1 w 4"/>
                  <a:gd name="T5" fmla="*/ 1 h 4"/>
                  <a:gd name="T6" fmla="*/ 0 w 4"/>
                  <a:gd name="T7" fmla="*/ 2 h 4"/>
                  <a:gd name="T8" fmla="*/ 0 w 4"/>
                  <a:gd name="T9" fmla="*/ 3 h 4"/>
                  <a:gd name="T10" fmla="*/ 2 w 4"/>
                  <a:gd name="T11" fmla="*/ 4 h 4"/>
                  <a:gd name="T12" fmla="*/ 3 w 4"/>
                  <a:gd name="T13" fmla="*/ 4 h 4"/>
                  <a:gd name="T14" fmla="*/ 4 w 4"/>
                  <a:gd name="T15" fmla="*/ 2 h 4"/>
                  <a:gd name="T16" fmla="*/ 4 w 4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4354" y="928"/>
                <a:ext cx="37" cy="41"/>
              </a:xfrm>
              <a:custGeom>
                <a:avLst/>
                <a:gdLst>
                  <a:gd name="T0" fmla="*/ 18 w 19"/>
                  <a:gd name="T1" fmla="*/ 4 h 21"/>
                  <a:gd name="T2" fmla="*/ 8 w 19"/>
                  <a:gd name="T3" fmla="*/ 0 h 21"/>
                  <a:gd name="T4" fmla="*/ 7 w 19"/>
                  <a:gd name="T5" fmla="*/ 0 h 21"/>
                  <a:gd name="T6" fmla="*/ 1 w 19"/>
                  <a:gd name="T7" fmla="*/ 15 h 21"/>
                  <a:gd name="T8" fmla="*/ 1 w 19"/>
                  <a:gd name="T9" fmla="*/ 16 h 21"/>
                  <a:gd name="T10" fmla="*/ 11 w 19"/>
                  <a:gd name="T11" fmla="*/ 20 h 21"/>
                  <a:gd name="T12" fmla="*/ 12 w 19"/>
                  <a:gd name="T13" fmla="*/ 20 h 21"/>
                  <a:gd name="T14" fmla="*/ 19 w 19"/>
                  <a:gd name="T15" fmla="*/ 5 h 21"/>
                  <a:gd name="T16" fmla="*/ 18 w 19"/>
                  <a:gd name="T17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1">
                    <a:moveTo>
                      <a:pt x="18" y="4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1" y="16"/>
                      <a:pt x="1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1"/>
                      <a:pt x="12" y="20"/>
                      <a:pt x="12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4"/>
                      <a:pt x="18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任意多边形: 形状 53"/>
              <p:cNvSpPr/>
              <p:nvPr/>
            </p:nvSpPr>
            <p:spPr bwMode="auto">
              <a:xfrm>
                <a:off x="3701" y="2751"/>
                <a:ext cx="94" cy="127"/>
              </a:xfrm>
              <a:custGeom>
                <a:avLst/>
                <a:gdLst>
                  <a:gd name="T0" fmla="*/ 34 w 48"/>
                  <a:gd name="T1" fmla="*/ 20 h 65"/>
                  <a:gd name="T2" fmla="*/ 41 w 48"/>
                  <a:gd name="T3" fmla="*/ 11 h 65"/>
                  <a:gd name="T4" fmla="*/ 32 w 48"/>
                  <a:gd name="T5" fmla="*/ 0 h 65"/>
                  <a:gd name="T6" fmla="*/ 16 w 48"/>
                  <a:gd name="T7" fmla="*/ 0 h 65"/>
                  <a:gd name="T8" fmla="*/ 7 w 48"/>
                  <a:gd name="T9" fmla="*/ 11 h 65"/>
                  <a:gd name="T10" fmla="*/ 14 w 48"/>
                  <a:gd name="T11" fmla="*/ 19 h 65"/>
                  <a:gd name="T12" fmla="*/ 0 w 48"/>
                  <a:gd name="T13" fmla="*/ 42 h 65"/>
                  <a:gd name="T14" fmla="*/ 24 w 48"/>
                  <a:gd name="T15" fmla="*/ 65 h 65"/>
                  <a:gd name="T16" fmla="*/ 48 w 48"/>
                  <a:gd name="T17" fmla="*/ 41 h 65"/>
                  <a:gd name="T18" fmla="*/ 34 w 48"/>
                  <a:gd name="T19" fmla="*/ 20 h 65"/>
                  <a:gd name="T20" fmla="*/ 29 w 48"/>
                  <a:gd name="T21" fmla="*/ 3 h 65"/>
                  <a:gd name="T22" fmla="*/ 34 w 48"/>
                  <a:gd name="T23" fmla="*/ 11 h 65"/>
                  <a:gd name="T24" fmla="*/ 29 w 48"/>
                  <a:gd name="T25" fmla="*/ 11 h 65"/>
                  <a:gd name="T26" fmla="*/ 29 w 48"/>
                  <a:gd name="T27" fmla="*/ 3 h 65"/>
                  <a:gd name="T28" fmla="*/ 12 w 48"/>
                  <a:gd name="T29" fmla="*/ 11 h 65"/>
                  <a:gd name="T30" fmla="*/ 17 w 48"/>
                  <a:gd name="T31" fmla="*/ 10 h 65"/>
                  <a:gd name="T32" fmla="*/ 18 w 48"/>
                  <a:gd name="T33" fmla="*/ 18 h 65"/>
                  <a:gd name="T34" fmla="*/ 12 w 48"/>
                  <a:gd name="T35" fmla="*/ 11 h 65"/>
                  <a:gd name="T36" fmla="*/ 24 w 48"/>
                  <a:gd name="T37" fmla="*/ 59 h 65"/>
                  <a:gd name="T38" fmla="*/ 6 w 48"/>
                  <a:gd name="T39" fmla="*/ 41 h 65"/>
                  <a:gd name="T40" fmla="*/ 23 w 48"/>
                  <a:gd name="T41" fmla="*/ 24 h 65"/>
                  <a:gd name="T42" fmla="*/ 41 w 48"/>
                  <a:gd name="T43" fmla="*/ 41 h 65"/>
                  <a:gd name="T44" fmla="*/ 24 w 48"/>
                  <a:gd name="T45" fmla="*/ 5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65">
                    <a:moveTo>
                      <a:pt x="34" y="20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6" y="23"/>
                      <a:pt x="0" y="32"/>
                      <a:pt x="0" y="42"/>
                    </a:cubicBezTo>
                    <a:cubicBezTo>
                      <a:pt x="0" y="55"/>
                      <a:pt x="11" y="65"/>
                      <a:pt x="24" y="65"/>
                    </a:cubicBezTo>
                    <a:cubicBezTo>
                      <a:pt x="37" y="65"/>
                      <a:pt x="48" y="54"/>
                      <a:pt x="48" y="41"/>
                    </a:cubicBezTo>
                    <a:cubicBezTo>
                      <a:pt x="48" y="31"/>
                      <a:pt x="42" y="23"/>
                      <a:pt x="34" y="20"/>
                    </a:cubicBezTo>
                    <a:close/>
                    <a:moveTo>
                      <a:pt x="29" y="3"/>
                    </a:moveTo>
                    <a:cubicBezTo>
                      <a:pt x="34" y="11"/>
                      <a:pt x="34" y="11"/>
                      <a:pt x="34" y="11"/>
                    </a:cubicBezTo>
                    <a:cubicBezTo>
                      <a:pt x="29" y="11"/>
                      <a:pt x="29" y="11"/>
                      <a:pt x="29" y="11"/>
                    </a:cubicBezTo>
                    <a:lnTo>
                      <a:pt x="29" y="3"/>
                    </a:lnTo>
                    <a:close/>
                    <a:moveTo>
                      <a:pt x="12" y="11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8"/>
                      <a:pt x="18" y="18"/>
                      <a:pt x="18" y="18"/>
                    </a:cubicBezTo>
                    <a:lnTo>
                      <a:pt x="12" y="11"/>
                    </a:lnTo>
                    <a:close/>
                    <a:moveTo>
                      <a:pt x="24" y="59"/>
                    </a:moveTo>
                    <a:cubicBezTo>
                      <a:pt x="14" y="59"/>
                      <a:pt x="6" y="51"/>
                      <a:pt x="6" y="41"/>
                    </a:cubicBezTo>
                    <a:cubicBezTo>
                      <a:pt x="6" y="32"/>
                      <a:pt x="14" y="24"/>
                      <a:pt x="23" y="24"/>
                    </a:cubicBezTo>
                    <a:cubicBezTo>
                      <a:pt x="33" y="24"/>
                      <a:pt x="41" y="31"/>
                      <a:pt x="41" y="41"/>
                    </a:cubicBezTo>
                    <a:cubicBezTo>
                      <a:pt x="41" y="51"/>
                      <a:pt x="34" y="59"/>
                      <a:pt x="24" y="5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任意多边形: 形状 54"/>
              <p:cNvSpPr/>
              <p:nvPr/>
            </p:nvSpPr>
            <p:spPr bwMode="auto">
              <a:xfrm>
                <a:off x="4614" y="791"/>
                <a:ext cx="102" cy="215"/>
              </a:xfrm>
              <a:custGeom>
                <a:avLst/>
                <a:gdLst>
                  <a:gd name="T0" fmla="*/ 0 w 52"/>
                  <a:gd name="T1" fmla="*/ 0 h 110"/>
                  <a:gd name="T2" fmla="*/ 2 w 52"/>
                  <a:gd name="T3" fmla="*/ 110 h 110"/>
                  <a:gd name="T4" fmla="*/ 51 w 52"/>
                  <a:gd name="T5" fmla="*/ 54 h 110"/>
                  <a:gd name="T6" fmla="*/ 0 w 52"/>
                  <a:gd name="T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10">
                    <a:moveTo>
                      <a:pt x="0" y="0"/>
                    </a:moveTo>
                    <a:cubicBezTo>
                      <a:pt x="2" y="110"/>
                      <a:pt x="2" y="110"/>
                      <a:pt x="2" y="110"/>
                    </a:cubicBezTo>
                    <a:cubicBezTo>
                      <a:pt x="30" y="107"/>
                      <a:pt x="52" y="83"/>
                      <a:pt x="51" y="54"/>
                    </a:cubicBezTo>
                    <a:cubicBezTo>
                      <a:pt x="51" y="25"/>
                      <a:pt x="28" y="2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任意多边形: 形状 55"/>
              <p:cNvSpPr/>
              <p:nvPr/>
            </p:nvSpPr>
            <p:spPr bwMode="auto">
              <a:xfrm>
                <a:off x="4499" y="791"/>
                <a:ext cx="100" cy="106"/>
              </a:xfrm>
              <a:custGeom>
                <a:avLst/>
                <a:gdLst>
                  <a:gd name="T0" fmla="*/ 51 w 51"/>
                  <a:gd name="T1" fmla="*/ 53 h 54"/>
                  <a:gd name="T2" fmla="*/ 49 w 51"/>
                  <a:gd name="T3" fmla="*/ 0 h 54"/>
                  <a:gd name="T4" fmla="*/ 0 w 51"/>
                  <a:gd name="T5" fmla="*/ 54 h 54"/>
                  <a:gd name="T6" fmla="*/ 51 w 51"/>
                  <a:gd name="T7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4">
                    <a:moveTo>
                      <a:pt x="51" y="53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3"/>
                      <a:pt x="1" y="26"/>
                      <a:pt x="0" y="54"/>
                    </a:cubicBezTo>
                    <a:lnTo>
                      <a:pt x="51" y="5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任意多边形: 形状 56"/>
              <p:cNvSpPr/>
              <p:nvPr/>
            </p:nvSpPr>
            <p:spPr bwMode="auto">
              <a:xfrm>
                <a:off x="4501" y="912"/>
                <a:ext cx="100" cy="94"/>
              </a:xfrm>
              <a:custGeom>
                <a:avLst/>
                <a:gdLst>
                  <a:gd name="T0" fmla="*/ 0 w 51"/>
                  <a:gd name="T1" fmla="*/ 1 h 48"/>
                  <a:gd name="T2" fmla="*/ 51 w 51"/>
                  <a:gd name="T3" fmla="*/ 48 h 48"/>
                  <a:gd name="T4" fmla="*/ 50 w 51"/>
                  <a:gd name="T5" fmla="*/ 0 h 48"/>
                  <a:gd name="T6" fmla="*/ 0 w 51"/>
                  <a:gd name="T7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48">
                    <a:moveTo>
                      <a:pt x="0" y="1"/>
                    </a:moveTo>
                    <a:cubicBezTo>
                      <a:pt x="4" y="27"/>
                      <a:pt x="25" y="46"/>
                      <a:pt x="51" y="48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57"/>
              <p:cNvSpPr/>
              <p:nvPr/>
            </p:nvSpPr>
            <p:spPr bwMode="auto">
              <a:xfrm>
                <a:off x="4415" y="1943"/>
                <a:ext cx="37" cy="86"/>
              </a:xfrm>
              <a:custGeom>
                <a:avLst/>
                <a:gdLst>
                  <a:gd name="T0" fmla="*/ 19 w 19"/>
                  <a:gd name="T1" fmla="*/ 38 h 44"/>
                  <a:gd name="T2" fmla="*/ 13 w 19"/>
                  <a:gd name="T3" fmla="*/ 44 h 44"/>
                  <a:gd name="T4" fmla="*/ 7 w 19"/>
                  <a:gd name="T5" fmla="*/ 44 h 44"/>
                  <a:gd name="T6" fmla="*/ 1 w 19"/>
                  <a:gd name="T7" fmla="*/ 38 h 44"/>
                  <a:gd name="T8" fmla="*/ 0 w 19"/>
                  <a:gd name="T9" fmla="*/ 7 h 44"/>
                  <a:gd name="T10" fmla="*/ 6 w 19"/>
                  <a:gd name="T11" fmla="*/ 1 h 44"/>
                  <a:gd name="T12" fmla="*/ 12 w 19"/>
                  <a:gd name="T13" fmla="*/ 1 h 44"/>
                  <a:gd name="T14" fmla="*/ 19 w 19"/>
                  <a:gd name="T15" fmla="*/ 7 h 44"/>
                  <a:gd name="T16" fmla="*/ 19 w 19"/>
                  <a:gd name="T17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44">
                    <a:moveTo>
                      <a:pt x="19" y="38"/>
                    </a:moveTo>
                    <a:cubicBezTo>
                      <a:pt x="19" y="41"/>
                      <a:pt x="17" y="44"/>
                      <a:pt x="13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4" y="44"/>
                      <a:pt x="1" y="42"/>
                      <a:pt x="1" y="3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3" y="1"/>
                      <a:pt x="6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0"/>
                      <a:pt x="19" y="3"/>
                      <a:pt x="19" y="7"/>
                    </a:cubicBez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4466" y="1919"/>
                <a:ext cx="39" cy="110"/>
              </a:xfrm>
              <a:custGeom>
                <a:avLst/>
                <a:gdLst>
                  <a:gd name="T0" fmla="*/ 20 w 20"/>
                  <a:gd name="T1" fmla="*/ 49 h 56"/>
                  <a:gd name="T2" fmla="*/ 14 w 20"/>
                  <a:gd name="T3" fmla="*/ 55 h 56"/>
                  <a:gd name="T4" fmla="*/ 7 w 20"/>
                  <a:gd name="T5" fmla="*/ 56 h 56"/>
                  <a:gd name="T6" fmla="*/ 1 w 20"/>
                  <a:gd name="T7" fmla="*/ 50 h 56"/>
                  <a:gd name="T8" fmla="*/ 0 w 20"/>
                  <a:gd name="T9" fmla="*/ 6 h 56"/>
                  <a:gd name="T10" fmla="*/ 6 w 20"/>
                  <a:gd name="T11" fmla="*/ 0 h 56"/>
                  <a:gd name="T12" fmla="*/ 13 w 20"/>
                  <a:gd name="T13" fmla="*/ 0 h 56"/>
                  <a:gd name="T14" fmla="*/ 19 w 20"/>
                  <a:gd name="T15" fmla="*/ 6 h 56"/>
                  <a:gd name="T16" fmla="*/ 20 w 20"/>
                  <a:gd name="T17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6">
                    <a:moveTo>
                      <a:pt x="20" y="49"/>
                    </a:moveTo>
                    <a:cubicBezTo>
                      <a:pt x="20" y="53"/>
                      <a:pt x="17" y="55"/>
                      <a:pt x="14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4" y="56"/>
                      <a:pt x="1" y="53"/>
                      <a:pt x="1" y="5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9" y="2"/>
                      <a:pt x="19" y="6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4518" y="1888"/>
                <a:ext cx="40" cy="139"/>
              </a:xfrm>
              <a:custGeom>
                <a:avLst/>
                <a:gdLst>
                  <a:gd name="T0" fmla="*/ 20 w 20"/>
                  <a:gd name="T1" fmla="*/ 65 h 71"/>
                  <a:gd name="T2" fmla="*/ 14 w 20"/>
                  <a:gd name="T3" fmla="*/ 71 h 71"/>
                  <a:gd name="T4" fmla="*/ 7 w 20"/>
                  <a:gd name="T5" fmla="*/ 71 h 71"/>
                  <a:gd name="T6" fmla="*/ 1 w 20"/>
                  <a:gd name="T7" fmla="*/ 65 h 71"/>
                  <a:gd name="T8" fmla="*/ 0 w 20"/>
                  <a:gd name="T9" fmla="*/ 6 h 71"/>
                  <a:gd name="T10" fmla="*/ 6 w 20"/>
                  <a:gd name="T11" fmla="*/ 0 h 71"/>
                  <a:gd name="T12" fmla="*/ 12 w 20"/>
                  <a:gd name="T13" fmla="*/ 0 h 71"/>
                  <a:gd name="T14" fmla="*/ 18 w 20"/>
                  <a:gd name="T15" fmla="*/ 6 h 71"/>
                  <a:gd name="T16" fmla="*/ 20 w 20"/>
                  <a:gd name="T17" fmla="*/ 6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20" y="65"/>
                    </a:moveTo>
                    <a:cubicBezTo>
                      <a:pt x="20" y="68"/>
                      <a:pt x="17" y="71"/>
                      <a:pt x="14" y="71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4" y="71"/>
                      <a:pt x="1" y="68"/>
                      <a:pt x="1" y="6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2"/>
                      <a:pt x="18" y="6"/>
                    </a:cubicBezTo>
                    <a:lnTo>
                      <a:pt x="20" y="6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4407" y="2041"/>
                <a:ext cx="209" cy="37"/>
              </a:xfrm>
              <a:custGeom>
                <a:avLst/>
                <a:gdLst>
                  <a:gd name="T0" fmla="*/ 7 w 107"/>
                  <a:gd name="T1" fmla="*/ 19 h 19"/>
                  <a:gd name="T2" fmla="*/ 1 w 107"/>
                  <a:gd name="T3" fmla="*/ 13 h 19"/>
                  <a:gd name="T4" fmla="*/ 0 w 107"/>
                  <a:gd name="T5" fmla="*/ 8 h 19"/>
                  <a:gd name="T6" fmla="*/ 6 w 107"/>
                  <a:gd name="T7" fmla="*/ 2 h 19"/>
                  <a:gd name="T8" fmla="*/ 100 w 107"/>
                  <a:gd name="T9" fmla="*/ 0 h 19"/>
                  <a:gd name="T10" fmla="*/ 106 w 107"/>
                  <a:gd name="T11" fmla="*/ 6 h 19"/>
                  <a:gd name="T12" fmla="*/ 107 w 107"/>
                  <a:gd name="T13" fmla="*/ 11 h 19"/>
                  <a:gd name="T14" fmla="*/ 101 w 107"/>
                  <a:gd name="T15" fmla="*/ 17 h 19"/>
                  <a:gd name="T16" fmla="*/ 7 w 107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19">
                    <a:moveTo>
                      <a:pt x="7" y="19"/>
                    </a:moveTo>
                    <a:cubicBezTo>
                      <a:pt x="3" y="19"/>
                      <a:pt x="1" y="16"/>
                      <a:pt x="1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2"/>
                      <a:pt x="6" y="2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4" y="0"/>
                      <a:pt x="106" y="2"/>
                      <a:pt x="106" y="6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4"/>
                      <a:pt x="104" y="17"/>
                      <a:pt x="101" y="17"/>
                    </a:cubicBez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任意多边形: 形状 61"/>
              <p:cNvSpPr/>
              <p:nvPr/>
            </p:nvSpPr>
            <p:spPr bwMode="auto">
              <a:xfrm>
                <a:off x="4567" y="1918"/>
                <a:ext cx="39" cy="109"/>
              </a:xfrm>
              <a:custGeom>
                <a:avLst/>
                <a:gdLst>
                  <a:gd name="T0" fmla="*/ 20 w 20"/>
                  <a:gd name="T1" fmla="*/ 49 h 56"/>
                  <a:gd name="T2" fmla="*/ 14 w 20"/>
                  <a:gd name="T3" fmla="*/ 55 h 56"/>
                  <a:gd name="T4" fmla="*/ 7 w 20"/>
                  <a:gd name="T5" fmla="*/ 55 h 56"/>
                  <a:gd name="T6" fmla="*/ 1 w 20"/>
                  <a:gd name="T7" fmla="*/ 50 h 56"/>
                  <a:gd name="T8" fmla="*/ 0 w 20"/>
                  <a:gd name="T9" fmla="*/ 6 h 56"/>
                  <a:gd name="T10" fmla="*/ 6 w 20"/>
                  <a:gd name="T11" fmla="*/ 0 h 56"/>
                  <a:gd name="T12" fmla="*/ 12 w 20"/>
                  <a:gd name="T13" fmla="*/ 0 h 56"/>
                  <a:gd name="T14" fmla="*/ 19 w 20"/>
                  <a:gd name="T15" fmla="*/ 6 h 56"/>
                  <a:gd name="T16" fmla="*/ 20 w 20"/>
                  <a:gd name="T17" fmla="*/ 4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6">
                    <a:moveTo>
                      <a:pt x="20" y="49"/>
                    </a:moveTo>
                    <a:cubicBezTo>
                      <a:pt x="20" y="52"/>
                      <a:pt x="17" y="55"/>
                      <a:pt x="14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4" y="56"/>
                      <a:pt x="1" y="53"/>
                      <a:pt x="1" y="5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9" y="2"/>
                      <a:pt x="19" y="6"/>
                    </a:cubicBez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任意多边形: 形状 62"/>
              <p:cNvSpPr/>
              <p:nvPr/>
            </p:nvSpPr>
            <p:spPr bwMode="auto">
              <a:xfrm>
                <a:off x="3936" y="2381"/>
                <a:ext cx="21" cy="49"/>
              </a:xfrm>
              <a:custGeom>
                <a:avLst/>
                <a:gdLst>
                  <a:gd name="T0" fmla="*/ 11 w 11"/>
                  <a:gd name="T1" fmla="*/ 22 h 25"/>
                  <a:gd name="T2" fmla="*/ 8 w 11"/>
                  <a:gd name="T3" fmla="*/ 25 h 25"/>
                  <a:gd name="T4" fmla="*/ 4 w 11"/>
                  <a:gd name="T5" fmla="*/ 25 h 25"/>
                  <a:gd name="T6" fmla="*/ 0 w 11"/>
                  <a:gd name="T7" fmla="*/ 22 h 25"/>
                  <a:gd name="T8" fmla="*/ 0 w 11"/>
                  <a:gd name="T9" fmla="*/ 4 h 25"/>
                  <a:gd name="T10" fmla="*/ 3 w 11"/>
                  <a:gd name="T11" fmla="*/ 0 h 25"/>
                  <a:gd name="T12" fmla="*/ 7 w 11"/>
                  <a:gd name="T13" fmla="*/ 0 h 25"/>
                  <a:gd name="T14" fmla="*/ 11 w 11"/>
                  <a:gd name="T15" fmla="*/ 3 h 25"/>
                  <a:gd name="T16" fmla="*/ 11 w 11"/>
                  <a:gd name="T17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5">
                    <a:moveTo>
                      <a:pt x="11" y="22"/>
                    </a:moveTo>
                    <a:cubicBezTo>
                      <a:pt x="11" y="24"/>
                      <a:pt x="9" y="25"/>
                      <a:pt x="8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5"/>
                      <a:pt x="0" y="24"/>
                      <a:pt x="0" y="2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1"/>
                      <a:pt x="11" y="3"/>
                    </a:cubicBez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任意多边形: 形状 63"/>
              <p:cNvSpPr/>
              <p:nvPr/>
            </p:nvSpPr>
            <p:spPr bwMode="auto">
              <a:xfrm>
                <a:off x="3965" y="2365"/>
                <a:ext cx="22" cy="65"/>
              </a:xfrm>
              <a:custGeom>
                <a:avLst/>
                <a:gdLst>
                  <a:gd name="T0" fmla="*/ 11 w 11"/>
                  <a:gd name="T1" fmla="*/ 29 h 33"/>
                  <a:gd name="T2" fmla="*/ 8 w 11"/>
                  <a:gd name="T3" fmla="*/ 33 h 33"/>
                  <a:gd name="T4" fmla="*/ 4 w 11"/>
                  <a:gd name="T5" fmla="*/ 33 h 33"/>
                  <a:gd name="T6" fmla="*/ 0 w 11"/>
                  <a:gd name="T7" fmla="*/ 29 h 33"/>
                  <a:gd name="T8" fmla="*/ 0 w 11"/>
                  <a:gd name="T9" fmla="*/ 4 h 33"/>
                  <a:gd name="T10" fmla="*/ 3 w 11"/>
                  <a:gd name="T11" fmla="*/ 0 h 33"/>
                  <a:gd name="T12" fmla="*/ 7 w 11"/>
                  <a:gd name="T13" fmla="*/ 0 h 33"/>
                  <a:gd name="T14" fmla="*/ 11 w 11"/>
                  <a:gd name="T15" fmla="*/ 4 h 33"/>
                  <a:gd name="T16" fmla="*/ 11 w 11"/>
                  <a:gd name="T1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3">
                    <a:moveTo>
                      <a:pt x="11" y="29"/>
                    </a:moveTo>
                    <a:cubicBezTo>
                      <a:pt x="11" y="31"/>
                      <a:pt x="10" y="33"/>
                      <a:pt x="8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2" y="33"/>
                      <a:pt x="0" y="31"/>
                      <a:pt x="0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2"/>
                      <a:pt x="11" y="4"/>
                    </a:cubicBez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3994" y="2348"/>
                <a:ext cx="24" cy="82"/>
              </a:xfrm>
              <a:custGeom>
                <a:avLst/>
                <a:gdLst>
                  <a:gd name="T0" fmla="*/ 12 w 12"/>
                  <a:gd name="T1" fmla="*/ 38 h 42"/>
                  <a:gd name="T2" fmla="*/ 9 w 12"/>
                  <a:gd name="T3" fmla="*/ 42 h 42"/>
                  <a:gd name="T4" fmla="*/ 5 w 12"/>
                  <a:gd name="T5" fmla="*/ 42 h 42"/>
                  <a:gd name="T6" fmla="*/ 1 w 12"/>
                  <a:gd name="T7" fmla="*/ 38 h 42"/>
                  <a:gd name="T8" fmla="*/ 0 w 12"/>
                  <a:gd name="T9" fmla="*/ 4 h 42"/>
                  <a:gd name="T10" fmla="*/ 4 w 12"/>
                  <a:gd name="T11" fmla="*/ 0 h 42"/>
                  <a:gd name="T12" fmla="*/ 8 w 12"/>
                  <a:gd name="T13" fmla="*/ 0 h 42"/>
                  <a:gd name="T14" fmla="*/ 11 w 12"/>
                  <a:gd name="T15" fmla="*/ 3 h 42"/>
                  <a:gd name="T16" fmla="*/ 12 w 12"/>
                  <a:gd name="T17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2">
                    <a:moveTo>
                      <a:pt x="12" y="38"/>
                    </a:moveTo>
                    <a:cubicBezTo>
                      <a:pt x="12" y="40"/>
                      <a:pt x="11" y="41"/>
                      <a:pt x="9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1" y="40"/>
                      <a:pt x="1" y="3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65"/>
              <p:cNvSpPr/>
              <p:nvPr/>
            </p:nvSpPr>
            <p:spPr bwMode="auto">
              <a:xfrm>
                <a:off x="3932" y="2436"/>
                <a:ext cx="121" cy="23"/>
              </a:xfrm>
              <a:custGeom>
                <a:avLst/>
                <a:gdLst>
                  <a:gd name="T0" fmla="*/ 3 w 62"/>
                  <a:gd name="T1" fmla="*/ 12 h 12"/>
                  <a:gd name="T2" fmla="*/ 0 w 62"/>
                  <a:gd name="T3" fmla="*/ 8 h 12"/>
                  <a:gd name="T4" fmla="*/ 0 w 62"/>
                  <a:gd name="T5" fmla="*/ 5 h 12"/>
                  <a:gd name="T6" fmla="*/ 3 w 62"/>
                  <a:gd name="T7" fmla="*/ 2 h 12"/>
                  <a:gd name="T8" fmla="*/ 58 w 62"/>
                  <a:gd name="T9" fmla="*/ 0 h 12"/>
                  <a:gd name="T10" fmla="*/ 61 w 62"/>
                  <a:gd name="T11" fmla="*/ 4 h 12"/>
                  <a:gd name="T12" fmla="*/ 62 w 62"/>
                  <a:gd name="T13" fmla="*/ 7 h 12"/>
                  <a:gd name="T14" fmla="*/ 58 w 62"/>
                  <a:gd name="T15" fmla="*/ 11 h 12"/>
                  <a:gd name="T16" fmla="*/ 3 w 62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2">
                    <a:moveTo>
                      <a:pt x="3" y="12"/>
                    </a:moveTo>
                    <a:cubicBezTo>
                      <a:pt x="1" y="12"/>
                      <a:pt x="0" y="10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0" y="0"/>
                      <a:pt x="61" y="2"/>
                      <a:pt x="61" y="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9"/>
                      <a:pt x="60" y="11"/>
                      <a:pt x="58" y="11"/>
                    </a:cubicBez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4024" y="2365"/>
                <a:ext cx="23" cy="63"/>
              </a:xfrm>
              <a:custGeom>
                <a:avLst/>
                <a:gdLst>
                  <a:gd name="T0" fmla="*/ 12 w 12"/>
                  <a:gd name="T1" fmla="*/ 29 h 32"/>
                  <a:gd name="T2" fmla="*/ 8 w 12"/>
                  <a:gd name="T3" fmla="*/ 32 h 32"/>
                  <a:gd name="T4" fmla="*/ 4 w 12"/>
                  <a:gd name="T5" fmla="*/ 32 h 32"/>
                  <a:gd name="T6" fmla="*/ 1 w 12"/>
                  <a:gd name="T7" fmla="*/ 29 h 32"/>
                  <a:gd name="T8" fmla="*/ 0 w 12"/>
                  <a:gd name="T9" fmla="*/ 3 h 32"/>
                  <a:gd name="T10" fmla="*/ 4 w 12"/>
                  <a:gd name="T11" fmla="*/ 0 h 32"/>
                  <a:gd name="T12" fmla="*/ 7 w 12"/>
                  <a:gd name="T13" fmla="*/ 0 h 32"/>
                  <a:gd name="T14" fmla="*/ 11 w 12"/>
                  <a:gd name="T15" fmla="*/ 3 h 32"/>
                  <a:gd name="T16" fmla="*/ 12 w 12"/>
                  <a:gd name="T17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2">
                    <a:moveTo>
                      <a:pt x="12" y="29"/>
                    </a:moveTo>
                    <a:cubicBezTo>
                      <a:pt x="12" y="31"/>
                      <a:pt x="10" y="32"/>
                      <a:pt x="8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2" y="32"/>
                      <a:pt x="1" y="31"/>
                      <a:pt x="1" y="2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1"/>
                      <a:pt x="11" y="3"/>
                    </a:cubicBez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任意多边形: 形状 67"/>
              <p:cNvSpPr/>
              <p:nvPr/>
            </p:nvSpPr>
            <p:spPr bwMode="auto">
              <a:xfrm>
                <a:off x="4235" y="1296"/>
                <a:ext cx="21" cy="41"/>
              </a:xfrm>
              <a:custGeom>
                <a:avLst/>
                <a:gdLst>
                  <a:gd name="T0" fmla="*/ 10 w 11"/>
                  <a:gd name="T1" fmla="*/ 19 h 21"/>
                  <a:gd name="T2" fmla="*/ 6 w 11"/>
                  <a:gd name="T3" fmla="*/ 21 h 21"/>
                  <a:gd name="T4" fmla="*/ 3 w 11"/>
                  <a:gd name="T5" fmla="*/ 21 h 21"/>
                  <a:gd name="T6" fmla="*/ 0 w 11"/>
                  <a:gd name="T7" fmla="*/ 18 h 21"/>
                  <a:gd name="T8" fmla="*/ 1 w 11"/>
                  <a:gd name="T9" fmla="*/ 3 h 21"/>
                  <a:gd name="T10" fmla="*/ 5 w 11"/>
                  <a:gd name="T11" fmla="*/ 0 h 21"/>
                  <a:gd name="T12" fmla="*/ 8 w 11"/>
                  <a:gd name="T13" fmla="*/ 0 h 21"/>
                  <a:gd name="T14" fmla="*/ 11 w 11"/>
                  <a:gd name="T15" fmla="*/ 3 h 21"/>
                  <a:gd name="T16" fmla="*/ 10 w 11"/>
                  <a:gd name="T1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10" y="19"/>
                    </a:moveTo>
                    <a:cubicBezTo>
                      <a:pt x="9" y="20"/>
                      <a:pt x="8" y="21"/>
                      <a:pt x="6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0" y="20"/>
                      <a:pt x="0" y="1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1" y="2"/>
                      <a:pt x="11" y="3"/>
                    </a:cubicBez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4260" y="1286"/>
                <a:ext cx="22" cy="53"/>
              </a:xfrm>
              <a:custGeom>
                <a:avLst/>
                <a:gdLst>
                  <a:gd name="T0" fmla="*/ 9 w 11"/>
                  <a:gd name="T1" fmla="*/ 24 h 27"/>
                  <a:gd name="T2" fmla="*/ 6 w 11"/>
                  <a:gd name="T3" fmla="*/ 27 h 27"/>
                  <a:gd name="T4" fmla="*/ 3 w 11"/>
                  <a:gd name="T5" fmla="*/ 27 h 27"/>
                  <a:gd name="T6" fmla="*/ 0 w 11"/>
                  <a:gd name="T7" fmla="*/ 24 h 27"/>
                  <a:gd name="T8" fmla="*/ 2 w 11"/>
                  <a:gd name="T9" fmla="*/ 3 h 27"/>
                  <a:gd name="T10" fmla="*/ 5 w 11"/>
                  <a:gd name="T11" fmla="*/ 0 h 27"/>
                  <a:gd name="T12" fmla="*/ 8 w 11"/>
                  <a:gd name="T13" fmla="*/ 0 h 27"/>
                  <a:gd name="T14" fmla="*/ 11 w 11"/>
                  <a:gd name="T15" fmla="*/ 3 h 27"/>
                  <a:gd name="T16" fmla="*/ 9 w 11"/>
                  <a:gd name="T17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7">
                    <a:moveTo>
                      <a:pt x="9" y="24"/>
                    </a:moveTo>
                    <a:cubicBezTo>
                      <a:pt x="9" y="26"/>
                      <a:pt x="8" y="27"/>
                      <a:pt x="6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5"/>
                      <a:pt x="0" y="2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4286" y="1272"/>
                <a:ext cx="21" cy="69"/>
              </a:xfrm>
              <a:custGeom>
                <a:avLst/>
                <a:gdLst>
                  <a:gd name="T0" fmla="*/ 9 w 11"/>
                  <a:gd name="T1" fmla="*/ 32 h 35"/>
                  <a:gd name="T2" fmla="*/ 6 w 11"/>
                  <a:gd name="T3" fmla="*/ 35 h 35"/>
                  <a:gd name="T4" fmla="*/ 3 w 11"/>
                  <a:gd name="T5" fmla="*/ 35 h 35"/>
                  <a:gd name="T6" fmla="*/ 0 w 11"/>
                  <a:gd name="T7" fmla="*/ 32 h 35"/>
                  <a:gd name="T8" fmla="*/ 2 w 11"/>
                  <a:gd name="T9" fmla="*/ 3 h 35"/>
                  <a:gd name="T10" fmla="*/ 5 w 11"/>
                  <a:gd name="T11" fmla="*/ 0 h 35"/>
                  <a:gd name="T12" fmla="*/ 8 w 11"/>
                  <a:gd name="T13" fmla="*/ 0 h 35"/>
                  <a:gd name="T14" fmla="*/ 11 w 11"/>
                  <a:gd name="T15" fmla="*/ 3 h 35"/>
                  <a:gd name="T16" fmla="*/ 9 w 11"/>
                  <a:gd name="T17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5">
                    <a:moveTo>
                      <a:pt x="9" y="32"/>
                    </a:moveTo>
                    <a:cubicBezTo>
                      <a:pt x="9" y="34"/>
                      <a:pt x="8" y="35"/>
                      <a:pt x="6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3"/>
                      <a:pt x="0" y="3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2"/>
                      <a:pt x="11" y="3"/>
                    </a:cubicBez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4229" y="1343"/>
                <a:ext cx="102" cy="23"/>
              </a:xfrm>
              <a:custGeom>
                <a:avLst/>
                <a:gdLst>
                  <a:gd name="T0" fmla="*/ 3 w 52"/>
                  <a:gd name="T1" fmla="*/ 9 h 12"/>
                  <a:gd name="T2" fmla="*/ 0 w 52"/>
                  <a:gd name="T3" fmla="*/ 6 h 12"/>
                  <a:gd name="T4" fmla="*/ 1 w 52"/>
                  <a:gd name="T5" fmla="*/ 3 h 12"/>
                  <a:gd name="T6" fmla="*/ 4 w 52"/>
                  <a:gd name="T7" fmla="*/ 1 h 12"/>
                  <a:gd name="T8" fmla="*/ 49 w 52"/>
                  <a:gd name="T9" fmla="*/ 3 h 12"/>
                  <a:gd name="T10" fmla="*/ 52 w 52"/>
                  <a:gd name="T11" fmla="*/ 7 h 12"/>
                  <a:gd name="T12" fmla="*/ 52 w 52"/>
                  <a:gd name="T13" fmla="*/ 9 h 12"/>
                  <a:gd name="T14" fmla="*/ 49 w 52"/>
                  <a:gd name="T15" fmla="*/ 12 h 12"/>
                  <a:gd name="T16" fmla="*/ 3 w 52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2">
                    <a:moveTo>
                      <a:pt x="3" y="9"/>
                    </a:moveTo>
                    <a:cubicBezTo>
                      <a:pt x="2" y="9"/>
                      <a:pt x="0" y="8"/>
                      <a:pt x="0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0"/>
                      <a:pt x="4" y="1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5"/>
                      <a:pt x="52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11"/>
                      <a:pt x="50" y="12"/>
                      <a:pt x="49" y="12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任意多边形: 形状 71"/>
              <p:cNvSpPr/>
              <p:nvPr/>
            </p:nvSpPr>
            <p:spPr bwMode="auto">
              <a:xfrm>
                <a:off x="4309" y="1288"/>
                <a:ext cx="22" cy="55"/>
              </a:xfrm>
              <a:custGeom>
                <a:avLst/>
                <a:gdLst>
                  <a:gd name="T0" fmla="*/ 10 w 11"/>
                  <a:gd name="T1" fmla="*/ 25 h 28"/>
                  <a:gd name="T2" fmla="*/ 6 w 11"/>
                  <a:gd name="T3" fmla="*/ 28 h 28"/>
                  <a:gd name="T4" fmla="*/ 3 w 11"/>
                  <a:gd name="T5" fmla="*/ 27 h 28"/>
                  <a:gd name="T6" fmla="*/ 0 w 11"/>
                  <a:gd name="T7" fmla="*/ 24 h 28"/>
                  <a:gd name="T8" fmla="*/ 2 w 11"/>
                  <a:gd name="T9" fmla="*/ 3 h 28"/>
                  <a:gd name="T10" fmla="*/ 5 w 11"/>
                  <a:gd name="T11" fmla="*/ 1 h 28"/>
                  <a:gd name="T12" fmla="*/ 8 w 11"/>
                  <a:gd name="T13" fmla="*/ 1 h 28"/>
                  <a:gd name="T14" fmla="*/ 11 w 11"/>
                  <a:gd name="T15" fmla="*/ 4 h 28"/>
                  <a:gd name="T16" fmla="*/ 10 w 11"/>
                  <a:gd name="T17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28">
                    <a:moveTo>
                      <a:pt x="10" y="25"/>
                    </a:moveTo>
                    <a:cubicBezTo>
                      <a:pt x="9" y="27"/>
                      <a:pt x="8" y="28"/>
                      <a:pt x="6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7"/>
                      <a:pt x="0" y="26"/>
                      <a:pt x="0" y="2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0"/>
                      <a:pt x="5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1"/>
                      <a:pt x="11" y="2"/>
                      <a:pt x="11" y="4"/>
                    </a:cubicBez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任意多边形: 形状 72"/>
              <p:cNvSpPr/>
              <p:nvPr/>
            </p:nvSpPr>
            <p:spPr bwMode="auto">
              <a:xfrm>
                <a:off x="4026" y="1724"/>
                <a:ext cx="50" cy="31"/>
              </a:xfrm>
              <a:custGeom>
                <a:avLst/>
                <a:gdLst>
                  <a:gd name="T0" fmla="*/ 11 w 26"/>
                  <a:gd name="T1" fmla="*/ 16 h 16"/>
                  <a:gd name="T2" fmla="*/ 15 w 26"/>
                  <a:gd name="T3" fmla="*/ 16 h 16"/>
                  <a:gd name="T4" fmla="*/ 23 w 26"/>
                  <a:gd name="T5" fmla="*/ 16 h 16"/>
                  <a:gd name="T6" fmla="*/ 26 w 26"/>
                  <a:gd name="T7" fmla="*/ 2 h 16"/>
                  <a:gd name="T8" fmla="*/ 23 w 26"/>
                  <a:gd name="T9" fmla="*/ 0 h 16"/>
                  <a:gd name="T10" fmla="*/ 15 w 26"/>
                  <a:gd name="T11" fmla="*/ 0 h 16"/>
                  <a:gd name="T12" fmla="*/ 11 w 26"/>
                  <a:gd name="T13" fmla="*/ 0 h 16"/>
                  <a:gd name="T14" fmla="*/ 3 w 26"/>
                  <a:gd name="T15" fmla="*/ 0 h 16"/>
                  <a:gd name="T16" fmla="*/ 0 w 26"/>
                  <a:gd name="T17" fmla="*/ 2 h 16"/>
                  <a:gd name="T18" fmla="*/ 4 w 26"/>
                  <a:gd name="T19" fmla="*/ 16 h 16"/>
                  <a:gd name="T20" fmla="*/ 11 w 26"/>
                  <a:gd name="T2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16">
                    <a:moveTo>
                      <a:pt x="11" y="16"/>
                    </a:moveTo>
                    <a:cubicBezTo>
                      <a:pt x="15" y="16"/>
                      <a:pt x="15" y="16"/>
                      <a:pt x="15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0"/>
                      <a:pt x="23" y="0"/>
                    </a:cubicBezTo>
                    <a:cubicBezTo>
                      <a:pt x="22" y="0"/>
                      <a:pt x="18" y="0"/>
                      <a:pt x="15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3998" y="1761"/>
                <a:ext cx="110" cy="131"/>
              </a:xfrm>
              <a:custGeom>
                <a:avLst/>
                <a:gdLst>
                  <a:gd name="T0" fmla="*/ 18 w 56"/>
                  <a:gd name="T1" fmla="*/ 1 h 67"/>
                  <a:gd name="T2" fmla="*/ 0 w 56"/>
                  <a:gd name="T3" fmla="*/ 50 h 67"/>
                  <a:gd name="T4" fmla="*/ 39 w 56"/>
                  <a:gd name="T5" fmla="*/ 67 h 67"/>
                  <a:gd name="T6" fmla="*/ 56 w 56"/>
                  <a:gd name="T7" fmla="*/ 30 h 67"/>
                  <a:gd name="T8" fmla="*/ 35 w 56"/>
                  <a:gd name="T9" fmla="*/ 19 h 67"/>
                  <a:gd name="T10" fmla="*/ 34 w 56"/>
                  <a:gd name="T11" fmla="*/ 21 h 67"/>
                  <a:gd name="T12" fmla="*/ 29 w 56"/>
                  <a:gd name="T13" fmla="*/ 20 h 67"/>
                  <a:gd name="T14" fmla="*/ 24 w 56"/>
                  <a:gd name="T15" fmla="*/ 24 h 67"/>
                  <a:gd name="T16" fmla="*/ 29 w 56"/>
                  <a:gd name="T17" fmla="*/ 28 h 67"/>
                  <a:gd name="T18" fmla="*/ 37 w 56"/>
                  <a:gd name="T19" fmla="*/ 36 h 67"/>
                  <a:gd name="T20" fmla="*/ 35 w 56"/>
                  <a:gd name="T21" fmla="*/ 41 h 67"/>
                  <a:gd name="T22" fmla="*/ 30 w 56"/>
                  <a:gd name="T23" fmla="*/ 44 h 67"/>
                  <a:gd name="T24" fmla="*/ 30 w 56"/>
                  <a:gd name="T25" fmla="*/ 47 h 67"/>
                  <a:gd name="T26" fmla="*/ 27 w 56"/>
                  <a:gd name="T27" fmla="*/ 47 h 67"/>
                  <a:gd name="T28" fmla="*/ 26 w 56"/>
                  <a:gd name="T29" fmla="*/ 46 h 67"/>
                  <a:gd name="T30" fmla="*/ 22 w 56"/>
                  <a:gd name="T31" fmla="*/ 44 h 67"/>
                  <a:gd name="T32" fmla="*/ 19 w 56"/>
                  <a:gd name="T33" fmla="*/ 42 h 67"/>
                  <a:gd name="T34" fmla="*/ 20 w 56"/>
                  <a:gd name="T35" fmla="*/ 40 h 67"/>
                  <a:gd name="T36" fmla="*/ 21 w 56"/>
                  <a:gd name="T37" fmla="*/ 40 h 67"/>
                  <a:gd name="T38" fmla="*/ 24 w 56"/>
                  <a:gd name="T39" fmla="*/ 40 h 67"/>
                  <a:gd name="T40" fmla="*/ 29 w 56"/>
                  <a:gd name="T41" fmla="*/ 40 h 67"/>
                  <a:gd name="T42" fmla="*/ 32 w 56"/>
                  <a:gd name="T43" fmla="*/ 38 h 67"/>
                  <a:gd name="T44" fmla="*/ 32 w 56"/>
                  <a:gd name="T45" fmla="*/ 35 h 67"/>
                  <a:gd name="T46" fmla="*/ 29 w 56"/>
                  <a:gd name="T47" fmla="*/ 33 h 67"/>
                  <a:gd name="T48" fmla="*/ 24 w 56"/>
                  <a:gd name="T49" fmla="*/ 31 h 67"/>
                  <a:gd name="T50" fmla="*/ 20 w 56"/>
                  <a:gd name="T51" fmla="*/ 27 h 67"/>
                  <a:gd name="T52" fmla="*/ 21 w 56"/>
                  <a:gd name="T53" fmla="*/ 20 h 67"/>
                  <a:gd name="T54" fmla="*/ 26 w 56"/>
                  <a:gd name="T55" fmla="*/ 15 h 67"/>
                  <a:gd name="T56" fmla="*/ 27 w 56"/>
                  <a:gd name="T57" fmla="*/ 14 h 67"/>
                  <a:gd name="T58" fmla="*/ 31 w 56"/>
                  <a:gd name="T59" fmla="*/ 14 h 67"/>
                  <a:gd name="T60" fmla="*/ 31 w 56"/>
                  <a:gd name="T61" fmla="*/ 17 h 67"/>
                  <a:gd name="T62" fmla="*/ 34 w 56"/>
                  <a:gd name="T63" fmla="*/ 17 h 67"/>
                  <a:gd name="T64" fmla="*/ 35 w 56"/>
                  <a:gd name="T65" fmla="*/ 18 h 67"/>
                  <a:gd name="T66" fmla="*/ 35 w 56"/>
                  <a:gd name="T67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67">
                    <a:moveTo>
                      <a:pt x="36" y="0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9" y="1"/>
                      <a:pt x="0" y="21"/>
                      <a:pt x="0" y="3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60"/>
                      <a:pt x="8" y="67"/>
                      <a:pt x="17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49" y="67"/>
                      <a:pt x="56" y="59"/>
                      <a:pt x="56" y="49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0"/>
                      <a:pt x="46" y="0"/>
                      <a:pt x="36" y="0"/>
                    </a:cubicBezTo>
                    <a:close/>
                    <a:moveTo>
                      <a:pt x="35" y="19"/>
                    </a:moveTo>
                    <a:cubicBezTo>
                      <a:pt x="35" y="20"/>
                      <a:pt x="35" y="20"/>
                      <a:pt x="35" y="21"/>
                    </a:cubicBezTo>
                    <a:cubicBezTo>
                      <a:pt x="35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2" y="20"/>
                    </a:cubicBezTo>
                    <a:cubicBezTo>
                      <a:pt x="31" y="20"/>
                      <a:pt x="30" y="20"/>
                      <a:pt x="29" y="20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5" y="22"/>
                      <a:pt x="24" y="23"/>
                      <a:pt x="24" y="24"/>
                    </a:cubicBezTo>
                    <a:cubicBezTo>
                      <a:pt x="24" y="25"/>
                      <a:pt x="25" y="26"/>
                      <a:pt x="25" y="26"/>
                    </a:cubicBezTo>
                    <a:cubicBezTo>
                      <a:pt x="26" y="27"/>
                      <a:pt x="27" y="28"/>
                      <a:pt x="29" y="28"/>
                    </a:cubicBezTo>
                    <a:cubicBezTo>
                      <a:pt x="32" y="29"/>
                      <a:pt x="33" y="30"/>
                      <a:pt x="35" y="32"/>
                    </a:cubicBezTo>
                    <a:cubicBezTo>
                      <a:pt x="36" y="33"/>
                      <a:pt x="37" y="34"/>
                      <a:pt x="37" y="36"/>
                    </a:cubicBezTo>
                    <a:cubicBezTo>
                      <a:pt x="37" y="37"/>
                      <a:pt x="37" y="38"/>
                      <a:pt x="36" y="39"/>
                    </a:cubicBezTo>
                    <a:cubicBezTo>
                      <a:pt x="36" y="40"/>
                      <a:pt x="35" y="41"/>
                      <a:pt x="35" y="41"/>
                    </a:cubicBezTo>
                    <a:cubicBezTo>
                      <a:pt x="34" y="42"/>
                      <a:pt x="34" y="42"/>
                      <a:pt x="33" y="43"/>
                    </a:cubicBezTo>
                    <a:cubicBezTo>
                      <a:pt x="32" y="43"/>
                      <a:pt x="31" y="43"/>
                      <a:pt x="30" y="44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4" y="44"/>
                      <a:pt x="23" y="44"/>
                      <a:pt x="22" y="44"/>
                    </a:cubicBezTo>
                    <a:cubicBezTo>
                      <a:pt x="20" y="43"/>
                      <a:pt x="20" y="43"/>
                      <a:pt x="19" y="43"/>
                    </a:cubicBezTo>
                    <a:cubicBezTo>
                      <a:pt x="19" y="43"/>
                      <a:pt x="19" y="42"/>
                      <a:pt x="19" y="42"/>
                    </a:cubicBezTo>
                    <a:cubicBezTo>
                      <a:pt x="19" y="42"/>
                      <a:pt x="19" y="41"/>
                      <a:pt x="19" y="41"/>
                    </a:cubicBezTo>
                    <a:cubicBezTo>
                      <a:pt x="19" y="40"/>
                      <a:pt x="19" y="40"/>
                      <a:pt x="20" y="40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9"/>
                      <a:pt x="20" y="39"/>
                      <a:pt x="21" y="40"/>
                    </a:cubicBezTo>
                    <a:cubicBezTo>
                      <a:pt x="21" y="40"/>
                      <a:pt x="22" y="40"/>
                      <a:pt x="22" y="40"/>
                    </a:cubicBezTo>
                    <a:cubicBezTo>
                      <a:pt x="23" y="40"/>
                      <a:pt x="23" y="40"/>
                      <a:pt x="24" y="40"/>
                    </a:cubicBezTo>
                    <a:cubicBezTo>
                      <a:pt x="25" y="40"/>
                      <a:pt x="25" y="40"/>
                      <a:pt x="26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29" y="40"/>
                      <a:pt x="30" y="40"/>
                      <a:pt x="30" y="40"/>
                    </a:cubicBezTo>
                    <a:cubicBezTo>
                      <a:pt x="31" y="39"/>
                      <a:pt x="31" y="39"/>
                      <a:pt x="32" y="38"/>
                    </a:cubicBezTo>
                    <a:cubicBezTo>
                      <a:pt x="32" y="38"/>
                      <a:pt x="32" y="37"/>
                      <a:pt x="32" y="37"/>
                    </a:cubicBezTo>
                    <a:cubicBezTo>
                      <a:pt x="32" y="36"/>
                      <a:pt x="32" y="36"/>
                      <a:pt x="32" y="35"/>
                    </a:cubicBezTo>
                    <a:cubicBezTo>
                      <a:pt x="32" y="35"/>
                      <a:pt x="31" y="34"/>
                      <a:pt x="31" y="34"/>
                    </a:cubicBezTo>
                    <a:cubicBezTo>
                      <a:pt x="31" y="34"/>
                      <a:pt x="30" y="33"/>
                      <a:pt x="29" y="33"/>
                    </a:cubicBezTo>
                    <a:cubicBezTo>
                      <a:pt x="29" y="32"/>
                      <a:pt x="28" y="32"/>
                      <a:pt x="27" y="32"/>
                    </a:cubicBezTo>
                    <a:cubicBezTo>
                      <a:pt x="26" y="31"/>
                      <a:pt x="25" y="31"/>
                      <a:pt x="24" y="31"/>
                    </a:cubicBezTo>
                    <a:cubicBezTo>
                      <a:pt x="23" y="30"/>
                      <a:pt x="23" y="30"/>
                      <a:pt x="22" y="29"/>
                    </a:cubicBezTo>
                    <a:cubicBezTo>
                      <a:pt x="21" y="28"/>
                      <a:pt x="21" y="28"/>
                      <a:pt x="20" y="27"/>
                    </a:cubicBezTo>
                    <a:cubicBezTo>
                      <a:pt x="20" y="26"/>
                      <a:pt x="20" y="25"/>
                      <a:pt x="20" y="24"/>
                    </a:cubicBezTo>
                    <a:cubicBezTo>
                      <a:pt x="20" y="22"/>
                      <a:pt x="20" y="21"/>
                      <a:pt x="21" y="20"/>
                    </a:cubicBezTo>
                    <a:cubicBezTo>
                      <a:pt x="22" y="18"/>
                      <a:pt x="24" y="18"/>
                      <a:pt x="26" y="17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4"/>
                      <a:pt x="26" y="14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5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5" y="17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9"/>
                      <a:pt x="35" y="19"/>
                      <a:pt x="3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4071" y="1747"/>
                <a:ext cx="47" cy="36"/>
              </a:xfrm>
              <a:custGeom>
                <a:avLst/>
                <a:gdLst>
                  <a:gd name="T0" fmla="*/ 24 w 24"/>
                  <a:gd name="T1" fmla="*/ 9 h 18"/>
                  <a:gd name="T2" fmla="*/ 1 w 24"/>
                  <a:gd name="T3" fmla="*/ 4 h 18"/>
                  <a:gd name="T4" fmla="*/ 1 w 24"/>
                  <a:gd name="T5" fmla="*/ 4 h 18"/>
                  <a:gd name="T6" fmla="*/ 1 w 24"/>
                  <a:gd name="T7" fmla="*/ 4 h 18"/>
                  <a:gd name="T8" fmla="*/ 1 w 24"/>
                  <a:gd name="T9" fmla="*/ 4 h 18"/>
                  <a:gd name="T10" fmla="*/ 1 w 24"/>
                  <a:gd name="T11" fmla="*/ 5 h 18"/>
                  <a:gd name="T12" fmla="*/ 1 w 24"/>
                  <a:gd name="T13" fmla="*/ 5 h 18"/>
                  <a:gd name="T14" fmla="*/ 19 w 24"/>
                  <a:gd name="T15" fmla="*/ 17 h 18"/>
                  <a:gd name="T16" fmla="*/ 21 w 24"/>
                  <a:gd name="T17" fmla="*/ 16 h 18"/>
                  <a:gd name="T18" fmla="*/ 8 w 24"/>
                  <a:gd name="T19" fmla="*/ 5 h 18"/>
                  <a:gd name="T20" fmla="*/ 22 w 24"/>
                  <a:gd name="T21" fmla="*/ 10 h 18"/>
                  <a:gd name="T22" fmla="*/ 24 w 24"/>
                  <a:gd name="T23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24" y="9"/>
                    </a:moveTo>
                    <a:cubicBezTo>
                      <a:pt x="17" y="0"/>
                      <a:pt x="4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5"/>
                    </a:cubicBezTo>
                    <a:cubicBezTo>
                      <a:pt x="14" y="8"/>
                      <a:pt x="18" y="16"/>
                      <a:pt x="19" y="17"/>
                    </a:cubicBezTo>
                    <a:cubicBezTo>
                      <a:pt x="21" y="18"/>
                      <a:pt x="21" y="16"/>
                      <a:pt x="21" y="16"/>
                    </a:cubicBezTo>
                    <a:cubicBezTo>
                      <a:pt x="19" y="10"/>
                      <a:pt x="13" y="7"/>
                      <a:pt x="8" y="5"/>
                    </a:cubicBezTo>
                    <a:cubicBezTo>
                      <a:pt x="16" y="6"/>
                      <a:pt x="21" y="10"/>
                      <a:pt x="22" y="10"/>
                    </a:cubicBezTo>
                    <a:cubicBezTo>
                      <a:pt x="24" y="11"/>
                      <a:pt x="24" y="9"/>
                      <a:pt x="24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4436" y="3030"/>
                <a:ext cx="200" cy="168"/>
              </a:xfrm>
              <a:custGeom>
                <a:avLst/>
                <a:gdLst>
                  <a:gd name="T0" fmla="*/ 86 w 102"/>
                  <a:gd name="T1" fmla="*/ 15 h 86"/>
                  <a:gd name="T2" fmla="*/ 86 w 102"/>
                  <a:gd name="T3" fmla="*/ 15 h 86"/>
                  <a:gd name="T4" fmla="*/ 84 w 102"/>
                  <a:gd name="T5" fmla="*/ 12 h 86"/>
                  <a:gd name="T6" fmla="*/ 75 w 102"/>
                  <a:gd name="T7" fmla="*/ 12 h 86"/>
                  <a:gd name="T8" fmla="*/ 73 w 102"/>
                  <a:gd name="T9" fmla="*/ 15 h 86"/>
                  <a:gd name="T10" fmla="*/ 68 w 102"/>
                  <a:gd name="T11" fmla="*/ 15 h 86"/>
                  <a:gd name="T12" fmla="*/ 67 w 102"/>
                  <a:gd name="T13" fmla="*/ 8 h 86"/>
                  <a:gd name="T14" fmla="*/ 55 w 102"/>
                  <a:gd name="T15" fmla="*/ 0 h 86"/>
                  <a:gd name="T16" fmla="*/ 46 w 102"/>
                  <a:gd name="T17" fmla="*/ 0 h 86"/>
                  <a:gd name="T18" fmla="*/ 33 w 102"/>
                  <a:gd name="T19" fmla="*/ 9 h 86"/>
                  <a:gd name="T20" fmla="*/ 33 w 102"/>
                  <a:gd name="T21" fmla="*/ 15 h 86"/>
                  <a:gd name="T22" fmla="*/ 28 w 102"/>
                  <a:gd name="T23" fmla="*/ 16 h 86"/>
                  <a:gd name="T24" fmla="*/ 26 w 102"/>
                  <a:gd name="T25" fmla="*/ 13 h 86"/>
                  <a:gd name="T26" fmla="*/ 17 w 102"/>
                  <a:gd name="T27" fmla="*/ 14 h 86"/>
                  <a:gd name="T28" fmla="*/ 15 w 102"/>
                  <a:gd name="T29" fmla="*/ 16 h 86"/>
                  <a:gd name="T30" fmla="*/ 15 w 102"/>
                  <a:gd name="T31" fmla="*/ 16 h 86"/>
                  <a:gd name="T32" fmla="*/ 0 w 102"/>
                  <a:gd name="T33" fmla="*/ 34 h 86"/>
                  <a:gd name="T34" fmla="*/ 0 w 102"/>
                  <a:gd name="T35" fmla="*/ 68 h 86"/>
                  <a:gd name="T36" fmla="*/ 19 w 102"/>
                  <a:gd name="T37" fmla="*/ 86 h 86"/>
                  <a:gd name="T38" fmla="*/ 84 w 102"/>
                  <a:gd name="T39" fmla="*/ 84 h 86"/>
                  <a:gd name="T40" fmla="*/ 102 w 102"/>
                  <a:gd name="T41" fmla="*/ 66 h 86"/>
                  <a:gd name="T42" fmla="*/ 101 w 102"/>
                  <a:gd name="T43" fmla="*/ 32 h 86"/>
                  <a:gd name="T44" fmla="*/ 86 w 102"/>
                  <a:gd name="T45" fmla="*/ 15 h 86"/>
                  <a:gd name="T46" fmla="*/ 39 w 102"/>
                  <a:gd name="T47" fmla="*/ 9 h 86"/>
                  <a:gd name="T48" fmla="*/ 46 w 102"/>
                  <a:gd name="T49" fmla="*/ 6 h 86"/>
                  <a:gd name="T50" fmla="*/ 55 w 102"/>
                  <a:gd name="T51" fmla="*/ 6 h 86"/>
                  <a:gd name="T52" fmla="*/ 61 w 102"/>
                  <a:gd name="T53" fmla="*/ 9 h 86"/>
                  <a:gd name="T54" fmla="*/ 61 w 102"/>
                  <a:gd name="T55" fmla="*/ 15 h 86"/>
                  <a:gd name="T56" fmla="*/ 40 w 102"/>
                  <a:gd name="T57" fmla="*/ 15 h 86"/>
                  <a:gd name="T58" fmla="*/ 39 w 102"/>
                  <a:gd name="T59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2" h="86">
                    <a:moveTo>
                      <a:pt x="86" y="15"/>
                    </a:move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3"/>
                      <a:pt x="85" y="12"/>
                      <a:pt x="84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2"/>
                      <a:pt x="73" y="13"/>
                      <a:pt x="73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1"/>
                      <a:pt x="62" y="0"/>
                      <a:pt x="5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3" y="2"/>
                      <a:pt x="33" y="9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4"/>
                      <a:pt x="27" y="13"/>
                      <a:pt x="26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5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6" y="17"/>
                      <a:pt x="0" y="25"/>
                      <a:pt x="0" y="3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78"/>
                      <a:pt x="9" y="86"/>
                      <a:pt x="19" y="86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94" y="84"/>
                      <a:pt x="102" y="76"/>
                      <a:pt x="102" y="66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1" y="23"/>
                      <a:pt x="94" y="16"/>
                      <a:pt x="86" y="15"/>
                    </a:cubicBezTo>
                    <a:close/>
                    <a:moveTo>
                      <a:pt x="39" y="9"/>
                    </a:moveTo>
                    <a:cubicBezTo>
                      <a:pt x="39" y="8"/>
                      <a:pt x="39" y="6"/>
                      <a:pt x="4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61" y="6"/>
                      <a:pt x="61" y="7"/>
                      <a:pt x="61" y="9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40" y="15"/>
                      <a:pt x="40" y="15"/>
                      <a:pt x="40" y="15"/>
                    </a:cubicBez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3854" y="3071"/>
                <a:ext cx="148" cy="125"/>
              </a:xfrm>
              <a:custGeom>
                <a:avLst/>
                <a:gdLst>
                  <a:gd name="T0" fmla="*/ 64 w 76"/>
                  <a:gd name="T1" fmla="*/ 11 h 64"/>
                  <a:gd name="T2" fmla="*/ 64 w 76"/>
                  <a:gd name="T3" fmla="*/ 11 h 64"/>
                  <a:gd name="T4" fmla="*/ 62 w 76"/>
                  <a:gd name="T5" fmla="*/ 9 h 64"/>
                  <a:gd name="T6" fmla="*/ 56 w 76"/>
                  <a:gd name="T7" fmla="*/ 10 h 64"/>
                  <a:gd name="T8" fmla="*/ 54 w 76"/>
                  <a:gd name="T9" fmla="*/ 11 h 64"/>
                  <a:gd name="T10" fmla="*/ 50 w 76"/>
                  <a:gd name="T11" fmla="*/ 11 h 64"/>
                  <a:gd name="T12" fmla="*/ 50 w 76"/>
                  <a:gd name="T13" fmla="*/ 7 h 64"/>
                  <a:gd name="T14" fmla="*/ 41 w 76"/>
                  <a:gd name="T15" fmla="*/ 0 h 64"/>
                  <a:gd name="T16" fmla="*/ 34 w 76"/>
                  <a:gd name="T17" fmla="*/ 0 h 64"/>
                  <a:gd name="T18" fmla="*/ 25 w 76"/>
                  <a:gd name="T19" fmla="*/ 7 h 64"/>
                  <a:gd name="T20" fmla="*/ 25 w 76"/>
                  <a:gd name="T21" fmla="*/ 12 h 64"/>
                  <a:gd name="T22" fmla="*/ 21 w 76"/>
                  <a:gd name="T23" fmla="*/ 12 h 64"/>
                  <a:gd name="T24" fmla="*/ 19 w 76"/>
                  <a:gd name="T25" fmla="*/ 10 h 64"/>
                  <a:gd name="T26" fmla="*/ 13 w 76"/>
                  <a:gd name="T27" fmla="*/ 11 h 64"/>
                  <a:gd name="T28" fmla="*/ 11 w 76"/>
                  <a:gd name="T29" fmla="*/ 12 h 64"/>
                  <a:gd name="T30" fmla="*/ 11 w 76"/>
                  <a:gd name="T31" fmla="*/ 12 h 64"/>
                  <a:gd name="T32" fmla="*/ 0 w 76"/>
                  <a:gd name="T33" fmla="*/ 26 h 64"/>
                  <a:gd name="T34" fmla="*/ 1 w 76"/>
                  <a:gd name="T35" fmla="*/ 51 h 64"/>
                  <a:gd name="T36" fmla="*/ 14 w 76"/>
                  <a:gd name="T37" fmla="*/ 64 h 64"/>
                  <a:gd name="T38" fmla="*/ 63 w 76"/>
                  <a:gd name="T39" fmla="*/ 63 h 64"/>
                  <a:gd name="T40" fmla="*/ 76 w 76"/>
                  <a:gd name="T41" fmla="*/ 49 h 64"/>
                  <a:gd name="T42" fmla="*/ 75 w 76"/>
                  <a:gd name="T43" fmla="*/ 24 h 64"/>
                  <a:gd name="T44" fmla="*/ 64 w 76"/>
                  <a:gd name="T45" fmla="*/ 11 h 64"/>
                  <a:gd name="T46" fmla="*/ 30 w 76"/>
                  <a:gd name="T47" fmla="*/ 7 h 64"/>
                  <a:gd name="T48" fmla="*/ 34 w 76"/>
                  <a:gd name="T49" fmla="*/ 5 h 64"/>
                  <a:gd name="T50" fmla="*/ 41 w 76"/>
                  <a:gd name="T51" fmla="*/ 5 h 64"/>
                  <a:gd name="T52" fmla="*/ 46 w 76"/>
                  <a:gd name="T53" fmla="*/ 7 h 64"/>
                  <a:gd name="T54" fmla="*/ 46 w 76"/>
                  <a:gd name="T55" fmla="*/ 11 h 64"/>
                  <a:gd name="T56" fmla="*/ 30 w 76"/>
                  <a:gd name="T57" fmla="*/ 12 h 64"/>
                  <a:gd name="T58" fmla="*/ 30 w 76"/>
                  <a:gd name="T5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64">
                    <a:moveTo>
                      <a:pt x="64" y="11"/>
                    </a:move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0"/>
                      <a:pt x="63" y="9"/>
                      <a:pt x="62" y="9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10"/>
                      <a:pt x="54" y="10"/>
                      <a:pt x="54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2"/>
                      <a:pt x="46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9" y="0"/>
                      <a:pt x="25" y="2"/>
                      <a:pt x="25" y="7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1"/>
                      <a:pt x="20" y="10"/>
                      <a:pt x="19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5" y="13"/>
                      <a:pt x="0" y="19"/>
                      <a:pt x="0" y="26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8"/>
                      <a:pt x="7" y="64"/>
                      <a:pt x="14" y="64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70" y="63"/>
                      <a:pt x="76" y="57"/>
                      <a:pt x="76" y="49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5" y="18"/>
                      <a:pt x="70" y="12"/>
                      <a:pt x="64" y="11"/>
                    </a:cubicBezTo>
                    <a:close/>
                    <a:moveTo>
                      <a:pt x="30" y="7"/>
                    </a:moveTo>
                    <a:cubicBezTo>
                      <a:pt x="29" y="6"/>
                      <a:pt x="29" y="5"/>
                      <a:pt x="34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6" y="5"/>
                      <a:pt x="46" y="6"/>
                      <a:pt x="46" y="7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30" y="12"/>
                      <a:pt x="30" y="12"/>
                      <a:pt x="30" y="12"/>
                    </a:cubicBez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4125" y="1869"/>
                <a:ext cx="258" cy="217"/>
              </a:xfrm>
              <a:custGeom>
                <a:avLst/>
                <a:gdLst>
                  <a:gd name="T0" fmla="*/ 111 w 132"/>
                  <a:gd name="T1" fmla="*/ 19 h 111"/>
                  <a:gd name="T2" fmla="*/ 111 w 132"/>
                  <a:gd name="T3" fmla="*/ 19 h 111"/>
                  <a:gd name="T4" fmla="*/ 108 w 132"/>
                  <a:gd name="T5" fmla="*/ 16 h 111"/>
                  <a:gd name="T6" fmla="*/ 97 w 132"/>
                  <a:gd name="T7" fmla="*/ 16 h 111"/>
                  <a:gd name="T8" fmla="*/ 94 w 132"/>
                  <a:gd name="T9" fmla="*/ 19 h 111"/>
                  <a:gd name="T10" fmla="*/ 87 w 132"/>
                  <a:gd name="T11" fmla="*/ 19 h 111"/>
                  <a:gd name="T12" fmla="*/ 87 w 132"/>
                  <a:gd name="T13" fmla="*/ 11 h 111"/>
                  <a:gd name="T14" fmla="*/ 71 w 132"/>
                  <a:gd name="T15" fmla="*/ 0 h 111"/>
                  <a:gd name="T16" fmla="*/ 59 w 132"/>
                  <a:gd name="T17" fmla="*/ 0 h 111"/>
                  <a:gd name="T18" fmla="*/ 44 w 132"/>
                  <a:gd name="T19" fmla="*/ 12 h 111"/>
                  <a:gd name="T20" fmla="*/ 44 w 132"/>
                  <a:gd name="T21" fmla="*/ 20 h 111"/>
                  <a:gd name="T22" fmla="*/ 37 w 132"/>
                  <a:gd name="T23" fmla="*/ 21 h 111"/>
                  <a:gd name="T24" fmla="*/ 34 w 132"/>
                  <a:gd name="T25" fmla="*/ 18 h 111"/>
                  <a:gd name="T26" fmla="*/ 23 w 132"/>
                  <a:gd name="T27" fmla="*/ 18 h 111"/>
                  <a:gd name="T28" fmla="*/ 20 w 132"/>
                  <a:gd name="T29" fmla="*/ 21 h 111"/>
                  <a:gd name="T30" fmla="*/ 20 w 132"/>
                  <a:gd name="T31" fmla="*/ 21 h 111"/>
                  <a:gd name="T32" fmla="*/ 1 w 132"/>
                  <a:gd name="T33" fmla="*/ 44 h 111"/>
                  <a:gd name="T34" fmla="*/ 2 w 132"/>
                  <a:gd name="T35" fmla="*/ 88 h 111"/>
                  <a:gd name="T36" fmla="*/ 25 w 132"/>
                  <a:gd name="T37" fmla="*/ 111 h 111"/>
                  <a:gd name="T38" fmla="*/ 109 w 132"/>
                  <a:gd name="T39" fmla="*/ 109 h 111"/>
                  <a:gd name="T40" fmla="*/ 131 w 132"/>
                  <a:gd name="T41" fmla="*/ 85 h 111"/>
                  <a:gd name="T42" fmla="*/ 131 w 132"/>
                  <a:gd name="T43" fmla="*/ 42 h 111"/>
                  <a:gd name="T44" fmla="*/ 111 w 132"/>
                  <a:gd name="T45" fmla="*/ 19 h 111"/>
                  <a:gd name="T46" fmla="*/ 51 w 132"/>
                  <a:gd name="T47" fmla="*/ 12 h 111"/>
                  <a:gd name="T48" fmla="*/ 60 w 132"/>
                  <a:gd name="T49" fmla="*/ 8 h 111"/>
                  <a:gd name="T50" fmla="*/ 71 w 132"/>
                  <a:gd name="T51" fmla="*/ 8 h 111"/>
                  <a:gd name="T52" fmla="*/ 79 w 132"/>
                  <a:gd name="T53" fmla="*/ 12 h 111"/>
                  <a:gd name="T54" fmla="*/ 80 w 132"/>
                  <a:gd name="T55" fmla="*/ 20 h 111"/>
                  <a:gd name="T56" fmla="*/ 52 w 132"/>
                  <a:gd name="T57" fmla="*/ 20 h 111"/>
                  <a:gd name="T58" fmla="*/ 51 w 132"/>
                  <a:gd name="T59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" h="111">
                    <a:moveTo>
                      <a:pt x="111" y="19"/>
                    </a:move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7"/>
                      <a:pt x="110" y="16"/>
                      <a:pt x="108" y="16"/>
                    </a:cubicBezTo>
                    <a:cubicBezTo>
                      <a:pt x="97" y="16"/>
                      <a:pt x="97" y="16"/>
                      <a:pt x="97" y="16"/>
                    </a:cubicBezTo>
                    <a:cubicBezTo>
                      <a:pt x="95" y="16"/>
                      <a:pt x="94" y="18"/>
                      <a:pt x="94" y="19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2"/>
                      <a:pt x="80" y="0"/>
                      <a:pt x="7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1" y="1"/>
                      <a:pt x="43" y="3"/>
                      <a:pt x="44" y="12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19"/>
                      <a:pt x="36" y="18"/>
                      <a:pt x="34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1" y="18"/>
                      <a:pt x="20" y="19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9" y="23"/>
                      <a:pt x="0" y="33"/>
                      <a:pt x="1" y="4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101"/>
                      <a:pt x="12" y="111"/>
                      <a:pt x="25" y="111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22" y="108"/>
                      <a:pt x="132" y="98"/>
                      <a:pt x="131" y="85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0" y="30"/>
                      <a:pt x="122" y="21"/>
                      <a:pt x="111" y="19"/>
                    </a:cubicBezTo>
                    <a:close/>
                    <a:moveTo>
                      <a:pt x="51" y="12"/>
                    </a:moveTo>
                    <a:cubicBezTo>
                      <a:pt x="51" y="11"/>
                      <a:pt x="51" y="9"/>
                      <a:pt x="60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9" y="8"/>
                      <a:pt x="79" y="10"/>
                      <a:pt x="79" y="12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52" y="20"/>
                      <a:pt x="52" y="20"/>
                      <a:pt x="52" y="20"/>
                    </a:cubicBezTo>
                    <a:lnTo>
                      <a:pt x="51" y="12"/>
                    </a:ln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4333" y="2350"/>
                <a:ext cx="217" cy="223"/>
              </a:xfrm>
              <a:custGeom>
                <a:avLst/>
                <a:gdLst>
                  <a:gd name="T0" fmla="*/ 110 w 111"/>
                  <a:gd name="T1" fmla="*/ 65 h 114"/>
                  <a:gd name="T2" fmla="*/ 110 w 111"/>
                  <a:gd name="T3" fmla="*/ 20 h 114"/>
                  <a:gd name="T4" fmla="*/ 89 w 111"/>
                  <a:gd name="T5" fmla="*/ 1 h 114"/>
                  <a:gd name="T6" fmla="*/ 19 w 111"/>
                  <a:gd name="T7" fmla="*/ 2 h 114"/>
                  <a:gd name="T8" fmla="*/ 0 w 111"/>
                  <a:gd name="T9" fmla="*/ 23 h 114"/>
                  <a:gd name="T10" fmla="*/ 1 w 111"/>
                  <a:gd name="T11" fmla="*/ 68 h 114"/>
                  <a:gd name="T12" fmla="*/ 21 w 111"/>
                  <a:gd name="T13" fmla="*/ 87 h 114"/>
                  <a:gd name="T14" fmla="*/ 48 w 111"/>
                  <a:gd name="T15" fmla="*/ 87 h 114"/>
                  <a:gd name="T16" fmla="*/ 48 w 111"/>
                  <a:gd name="T17" fmla="*/ 101 h 114"/>
                  <a:gd name="T18" fmla="*/ 16 w 111"/>
                  <a:gd name="T19" fmla="*/ 102 h 114"/>
                  <a:gd name="T20" fmla="*/ 10 w 111"/>
                  <a:gd name="T21" fmla="*/ 108 h 114"/>
                  <a:gd name="T22" fmla="*/ 17 w 111"/>
                  <a:gd name="T23" fmla="*/ 114 h 114"/>
                  <a:gd name="T24" fmla="*/ 97 w 111"/>
                  <a:gd name="T25" fmla="*/ 113 h 114"/>
                  <a:gd name="T26" fmla="*/ 103 w 111"/>
                  <a:gd name="T27" fmla="*/ 106 h 114"/>
                  <a:gd name="T28" fmla="*/ 96 w 111"/>
                  <a:gd name="T29" fmla="*/ 100 h 114"/>
                  <a:gd name="T30" fmla="*/ 65 w 111"/>
                  <a:gd name="T31" fmla="*/ 101 h 114"/>
                  <a:gd name="T32" fmla="*/ 65 w 111"/>
                  <a:gd name="T33" fmla="*/ 86 h 114"/>
                  <a:gd name="T34" fmla="*/ 91 w 111"/>
                  <a:gd name="T35" fmla="*/ 86 h 114"/>
                  <a:gd name="T36" fmla="*/ 110 w 111"/>
                  <a:gd name="T37" fmla="*/ 65 h 114"/>
                  <a:gd name="T38" fmla="*/ 21 w 111"/>
                  <a:gd name="T39" fmla="*/ 79 h 114"/>
                  <a:gd name="T40" fmla="*/ 8 w 111"/>
                  <a:gd name="T41" fmla="*/ 67 h 114"/>
                  <a:gd name="T42" fmla="*/ 7 w 111"/>
                  <a:gd name="T43" fmla="*/ 22 h 114"/>
                  <a:gd name="T44" fmla="*/ 19 w 111"/>
                  <a:gd name="T45" fmla="*/ 10 h 114"/>
                  <a:gd name="T46" fmla="*/ 89 w 111"/>
                  <a:gd name="T47" fmla="*/ 8 h 114"/>
                  <a:gd name="T48" fmla="*/ 102 w 111"/>
                  <a:gd name="T49" fmla="*/ 20 h 114"/>
                  <a:gd name="T50" fmla="*/ 103 w 111"/>
                  <a:gd name="T51" fmla="*/ 65 h 114"/>
                  <a:gd name="T52" fmla="*/ 91 w 111"/>
                  <a:gd name="T53" fmla="*/ 78 h 114"/>
                  <a:gd name="T54" fmla="*/ 21 w 111"/>
                  <a:gd name="T55" fmla="*/ 7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1" h="114">
                    <a:moveTo>
                      <a:pt x="110" y="65"/>
                    </a:moveTo>
                    <a:cubicBezTo>
                      <a:pt x="110" y="20"/>
                      <a:pt x="110" y="20"/>
                      <a:pt x="110" y="20"/>
                    </a:cubicBezTo>
                    <a:cubicBezTo>
                      <a:pt x="109" y="9"/>
                      <a:pt x="100" y="0"/>
                      <a:pt x="89" y="1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8" y="2"/>
                      <a:pt x="0" y="11"/>
                      <a:pt x="0" y="23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79"/>
                      <a:pt x="10" y="87"/>
                      <a:pt x="21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48" y="101"/>
                      <a:pt x="48" y="101"/>
                      <a:pt x="48" y="101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3" y="102"/>
                      <a:pt x="10" y="105"/>
                      <a:pt x="10" y="108"/>
                    </a:cubicBezTo>
                    <a:cubicBezTo>
                      <a:pt x="10" y="112"/>
                      <a:pt x="13" y="114"/>
                      <a:pt x="17" y="114"/>
                    </a:cubicBezTo>
                    <a:cubicBezTo>
                      <a:pt x="97" y="113"/>
                      <a:pt x="97" y="113"/>
                      <a:pt x="97" y="113"/>
                    </a:cubicBezTo>
                    <a:cubicBezTo>
                      <a:pt x="100" y="113"/>
                      <a:pt x="103" y="110"/>
                      <a:pt x="103" y="106"/>
                    </a:cubicBezTo>
                    <a:cubicBezTo>
                      <a:pt x="103" y="103"/>
                      <a:pt x="100" y="100"/>
                      <a:pt x="96" y="100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91" y="86"/>
                      <a:pt x="91" y="86"/>
                      <a:pt x="91" y="86"/>
                    </a:cubicBezTo>
                    <a:cubicBezTo>
                      <a:pt x="102" y="86"/>
                      <a:pt x="111" y="76"/>
                      <a:pt x="110" y="65"/>
                    </a:cubicBezTo>
                    <a:close/>
                    <a:moveTo>
                      <a:pt x="21" y="79"/>
                    </a:moveTo>
                    <a:cubicBezTo>
                      <a:pt x="14" y="80"/>
                      <a:pt x="8" y="74"/>
                      <a:pt x="8" y="67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15"/>
                      <a:pt x="13" y="10"/>
                      <a:pt x="19" y="10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6" y="8"/>
                      <a:pt x="102" y="13"/>
                      <a:pt x="102" y="20"/>
                    </a:cubicBezTo>
                    <a:cubicBezTo>
                      <a:pt x="103" y="65"/>
                      <a:pt x="103" y="65"/>
                      <a:pt x="103" y="65"/>
                    </a:cubicBezTo>
                    <a:cubicBezTo>
                      <a:pt x="103" y="72"/>
                      <a:pt x="98" y="78"/>
                      <a:pt x="91" y="78"/>
                    </a:cubicBezTo>
                    <a:lnTo>
                      <a:pt x="21" y="7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4366" y="2391"/>
                <a:ext cx="145" cy="15"/>
              </a:xfrm>
              <a:custGeom>
                <a:avLst/>
                <a:gdLst>
                  <a:gd name="T0" fmla="*/ 74 w 74"/>
                  <a:gd name="T1" fmla="*/ 3 h 8"/>
                  <a:gd name="T2" fmla="*/ 71 w 74"/>
                  <a:gd name="T3" fmla="*/ 7 h 8"/>
                  <a:gd name="T4" fmla="*/ 4 w 74"/>
                  <a:gd name="T5" fmla="*/ 8 h 8"/>
                  <a:gd name="T6" fmla="*/ 0 w 74"/>
                  <a:gd name="T7" fmla="*/ 5 h 8"/>
                  <a:gd name="T8" fmla="*/ 0 w 74"/>
                  <a:gd name="T9" fmla="*/ 5 h 8"/>
                  <a:gd name="T10" fmla="*/ 4 w 74"/>
                  <a:gd name="T11" fmla="*/ 1 h 8"/>
                  <a:gd name="T12" fmla="*/ 71 w 74"/>
                  <a:gd name="T13" fmla="*/ 0 h 8"/>
                  <a:gd name="T14" fmla="*/ 74 w 7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">
                    <a:moveTo>
                      <a:pt x="74" y="3"/>
                    </a:moveTo>
                    <a:cubicBezTo>
                      <a:pt x="74" y="5"/>
                      <a:pt x="73" y="7"/>
                      <a:pt x="7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2"/>
                      <a:pt x="4" y="1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4" y="1"/>
                      <a:pt x="74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任意多边形: 形状 80"/>
              <p:cNvSpPr/>
              <p:nvPr/>
            </p:nvSpPr>
            <p:spPr bwMode="auto">
              <a:xfrm>
                <a:off x="4366" y="2414"/>
                <a:ext cx="145" cy="18"/>
              </a:xfrm>
              <a:custGeom>
                <a:avLst/>
                <a:gdLst>
                  <a:gd name="T0" fmla="*/ 74 w 74"/>
                  <a:gd name="T1" fmla="*/ 4 h 9"/>
                  <a:gd name="T2" fmla="*/ 71 w 74"/>
                  <a:gd name="T3" fmla="*/ 7 h 9"/>
                  <a:gd name="T4" fmla="*/ 4 w 74"/>
                  <a:gd name="T5" fmla="*/ 9 h 9"/>
                  <a:gd name="T6" fmla="*/ 0 w 74"/>
                  <a:gd name="T7" fmla="*/ 5 h 9"/>
                  <a:gd name="T8" fmla="*/ 0 w 74"/>
                  <a:gd name="T9" fmla="*/ 5 h 9"/>
                  <a:gd name="T10" fmla="*/ 4 w 74"/>
                  <a:gd name="T11" fmla="*/ 2 h 9"/>
                  <a:gd name="T12" fmla="*/ 71 w 74"/>
                  <a:gd name="T13" fmla="*/ 0 h 9"/>
                  <a:gd name="T14" fmla="*/ 74 w 74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9">
                    <a:moveTo>
                      <a:pt x="74" y="4"/>
                    </a:moveTo>
                    <a:cubicBezTo>
                      <a:pt x="74" y="6"/>
                      <a:pt x="73" y="7"/>
                      <a:pt x="71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1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2" y="2"/>
                      <a:pt x="4" y="2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3" y="0"/>
                      <a:pt x="74" y="2"/>
                      <a:pt x="74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 bwMode="auto">
              <a:xfrm>
                <a:off x="4368" y="2440"/>
                <a:ext cx="145" cy="15"/>
              </a:xfrm>
              <a:custGeom>
                <a:avLst/>
                <a:gdLst>
                  <a:gd name="T0" fmla="*/ 74 w 74"/>
                  <a:gd name="T1" fmla="*/ 3 h 8"/>
                  <a:gd name="T2" fmla="*/ 70 w 74"/>
                  <a:gd name="T3" fmla="*/ 7 h 8"/>
                  <a:gd name="T4" fmla="*/ 3 w 74"/>
                  <a:gd name="T5" fmla="*/ 8 h 8"/>
                  <a:gd name="T6" fmla="*/ 0 w 74"/>
                  <a:gd name="T7" fmla="*/ 5 h 8"/>
                  <a:gd name="T8" fmla="*/ 0 w 74"/>
                  <a:gd name="T9" fmla="*/ 5 h 8"/>
                  <a:gd name="T10" fmla="*/ 3 w 74"/>
                  <a:gd name="T11" fmla="*/ 1 h 8"/>
                  <a:gd name="T12" fmla="*/ 70 w 74"/>
                  <a:gd name="T13" fmla="*/ 0 h 8"/>
                  <a:gd name="T14" fmla="*/ 74 w 74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">
                    <a:moveTo>
                      <a:pt x="74" y="3"/>
                    </a:moveTo>
                    <a:cubicBezTo>
                      <a:pt x="74" y="5"/>
                      <a:pt x="72" y="7"/>
                      <a:pt x="70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2" y="0"/>
                      <a:pt x="74" y="1"/>
                      <a:pt x="74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任意多边形: 形状 82"/>
              <p:cNvSpPr/>
              <p:nvPr/>
            </p:nvSpPr>
            <p:spPr bwMode="auto">
              <a:xfrm>
                <a:off x="4407" y="2463"/>
                <a:ext cx="106" cy="16"/>
              </a:xfrm>
              <a:custGeom>
                <a:avLst/>
                <a:gdLst>
                  <a:gd name="T0" fmla="*/ 54 w 54"/>
                  <a:gd name="T1" fmla="*/ 4 h 8"/>
                  <a:gd name="T2" fmla="*/ 51 w 54"/>
                  <a:gd name="T3" fmla="*/ 7 h 8"/>
                  <a:gd name="T4" fmla="*/ 4 w 54"/>
                  <a:gd name="T5" fmla="*/ 8 h 8"/>
                  <a:gd name="T6" fmla="*/ 0 w 54"/>
                  <a:gd name="T7" fmla="*/ 5 h 8"/>
                  <a:gd name="T8" fmla="*/ 0 w 54"/>
                  <a:gd name="T9" fmla="*/ 5 h 8"/>
                  <a:gd name="T10" fmla="*/ 3 w 54"/>
                  <a:gd name="T11" fmla="*/ 1 h 8"/>
                  <a:gd name="T12" fmla="*/ 50 w 54"/>
                  <a:gd name="T13" fmla="*/ 0 h 8"/>
                  <a:gd name="T14" fmla="*/ 54 w 5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">
                    <a:moveTo>
                      <a:pt x="54" y="4"/>
                    </a:moveTo>
                    <a:cubicBezTo>
                      <a:pt x="54" y="6"/>
                      <a:pt x="52" y="7"/>
                      <a:pt x="5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2" y="0"/>
                      <a:pt x="54" y="2"/>
                      <a:pt x="54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任意多边形: 形状 83"/>
              <p:cNvSpPr/>
              <p:nvPr/>
            </p:nvSpPr>
            <p:spPr bwMode="auto">
              <a:xfrm>
                <a:off x="4638" y="1880"/>
                <a:ext cx="185" cy="190"/>
              </a:xfrm>
              <a:custGeom>
                <a:avLst/>
                <a:gdLst>
                  <a:gd name="T0" fmla="*/ 94 w 95"/>
                  <a:gd name="T1" fmla="*/ 55 h 97"/>
                  <a:gd name="T2" fmla="*/ 94 w 95"/>
                  <a:gd name="T3" fmla="*/ 17 h 97"/>
                  <a:gd name="T4" fmla="*/ 76 w 95"/>
                  <a:gd name="T5" fmla="*/ 1 h 97"/>
                  <a:gd name="T6" fmla="*/ 17 w 95"/>
                  <a:gd name="T7" fmla="*/ 2 h 97"/>
                  <a:gd name="T8" fmla="*/ 1 w 95"/>
                  <a:gd name="T9" fmla="*/ 19 h 97"/>
                  <a:gd name="T10" fmla="*/ 1 w 95"/>
                  <a:gd name="T11" fmla="*/ 57 h 97"/>
                  <a:gd name="T12" fmla="*/ 19 w 95"/>
                  <a:gd name="T13" fmla="*/ 74 h 97"/>
                  <a:gd name="T14" fmla="*/ 41 w 95"/>
                  <a:gd name="T15" fmla="*/ 73 h 97"/>
                  <a:gd name="T16" fmla="*/ 41 w 95"/>
                  <a:gd name="T17" fmla="*/ 85 h 97"/>
                  <a:gd name="T18" fmla="*/ 15 w 95"/>
                  <a:gd name="T19" fmla="*/ 86 h 97"/>
                  <a:gd name="T20" fmla="*/ 9 w 95"/>
                  <a:gd name="T21" fmla="*/ 92 h 97"/>
                  <a:gd name="T22" fmla="*/ 15 w 95"/>
                  <a:gd name="T23" fmla="*/ 97 h 97"/>
                  <a:gd name="T24" fmla="*/ 83 w 95"/>
                  <a:gd name="T25" fmla="*/ 95 h 97"/>
                  <a:gd name="T26" fmla="*/ 88 w 95"/>
                  <a:gd name="T27" fmla="*/ 90 h 97"/>
                  <a:gd name="T28" fmla="*/ 82 w 95"/>
                  <a:gd name="T29" fmla="*/ 85 h 97"/>
                  <a:gd name="T30" fmla="*/ 56 w 95"/>
                  <a:gd name="T31" fmla="*/ 85 h 97"/>
                  <a:gd name="T32" fmla="*/ 55 w 95"/>
                  <a:gd name="T33" fmla="*/ 73 h 97"/>
                  <a:gd name="T34" fmla="*/ 78 w 95"/>
                  <a:gd name="T35" fmla="*/ 73 h 97"/>
                  <a:gd name="T36" fmla="*/ 94 w 95"/>
                  <a:gd name="T37" fmla="*/ 55 h 97"/>
                  <a:gd name="T38" fmla="*/ 19 w 95"/>
                  <a:gd name="T39" fmla="*/ 67 h 97"/>
                  <a:gd name="T40" fmla="*/ 8 w 95"/>
                  <a:gd name="T41" fmla="*/ 57 h 97"/>
                  <a:gd name="T42" fmla="*/ 7 w 95"/>
                  <a:gd name="T43" fmla="*/ 19 h 97"/>
                  <a:gd name="T44" fmla="*/ 17 w 95"/>
                  <a:gd name="T45" fmla="*/ 8 h 97"/>
                  <a:gd name="T46" fmla="*/ 76 w 95"/>
                  <a:gd name="T47" fmla="*/ 7 h 97"/>
                  <a:gd name="T48" fmla="*/ 87 w 95"/>
                  <a:gd name="T49" fmla="*/ 17 h 97"/>
                  <a:gd name="T50" fmla="*/ 88 w 95"/>
                  <a:gd name="T51" fmla="*/ 55 h 97"/>
                  <a:gd name="T52" fmla="*/ 78 w 95"/>
                  <a:gd name="T53" fmla="*/ 66 h 97"/>
                  <a:gd name="T54" fmla="*/ 19 w 95"/>
                  <a:gd name="T55" fmla="*/ 6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97">
                    <a:moveTo>
                      <a:pt x="94" y="55"/>
                    </a:moveTo>
                    <a:cubicBezTo>
                      <a:pt x="94" y="17"/>
                      <a:pt x="94" y="17"/>
                      <a:pt x="94" y="17"/>
                    </a:cubicBezTo>
                    <a:cubicBezTo>
                      <a:pt x="93" y="8"/>
                      <a:pt x="86" y="0"/>
                      <a:pt x="76" y="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8" y="2"/>
                      <a:pt x="0" y="10"/>
                      <a:pt x="1" y="19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2" y="67"/>
                      <a:pt x="9" y="74"/>
                      <a:pt x="19" y="74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2" y="86"/>
                      <a:pt x="9" y="89"/>
                      <a:pt x="9" y="92"/>
                    </a:cubicBezTo>
                    <a:cubicBezTo>
                      <a:pt x="10" y="94"/>
                      <a:pt x="12" y="97"/>
                      <a:pt x="15" y="97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86" y="95"/>
                      <a:pt x="88" y="93"/>
                      <a:pt x="88" y="90"/>
                    </a:cubicBezTo>
                    <a:cubicBezTo>
                      <a:pt x="88" y="87"/>
                      <a:pt x="85" y="84"/>
                      <a:pt x="82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5" y="73"/>
                      <a:pt x="55" y="73"/>
                      <a:pt x="55" y="73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7" y="72"/>
                      <a:pt x="95" y="65"/>
                      <a:pt x="94" y="55"/>
                    </a:cubicBezTo>
                    <a:close/>
                    <a:moveTo>
                      <a:pt x="19" y="67"/>
                    </a:moveTo>
                    <a:cubicBezTo>
                      <a:pt x="13" y="67"/>
                      <a:pt x="8" y="63"/>
                      <a:pt x="8" y="5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3"/>
                      <a:pt x="12" y="8"/>
                      <a:pt x="17" y="8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82" y="7"/>
                      <a:pt x="87" y="11"/>
                      <a:pt x="87" y="17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61"/>
                      <a:pt x="83" y="66"/>
                      <a:pt x="78" y="66"/>
                    </a:cubicBezTo>
                    <a:lnTo>
                      <a:pt x="19" y="6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任意多边形: 形状 84"/>
              <p:cNvSpPr/>
              <p:nvPr/>
            </p:nvSpPr>
            <p:spPr bwMode="auto">
              <a:xfrm>
                <a:off x="4667" y="1916"/>
                <a:ext cx="123" cy="13"/>
              </a:xfrm>
              <a:custGeom>
                <a:avLst/>
                <a:gdLst>
                  <a:gd name="T0" fmla="*/ 63 w 63"/>
                  <a:gd name="T1" fmla="*/ 3 h 7"/>
                  <a:gd name="T2" fmla="*/ 60 w 63"/>
                  <a:gd name="T3" fmla="*/ 6 h 7"/>
                  <a:gd name="T4" fmla="*/ 3 w 63"/>
                  <a:gd name="T5" fmla="*/ 7 h 7"/>
                  <a:gd name="T6" fmla="*/ 0 w 63"/>
                  <a:gd name="T7" fmla="*/ 4 h 7"/>
                  <a:gd name="T8" fmla="*/ 0 w 63"/>
                  <a:gd name="T9" fmla="*/ 4 h 7"/>
                  <a:gd name="T10" fmla="*/ 3 w 63"/>
                  <a:gd name="T11" fmla="*/ 1 h 7"/>
                  <a:gd name="T12" fmla="*/ 60 w 63"/>
                  <a:gd name="T13" fmla="*/ 0 h 7"/>
                  <a:gd name="T14" fmla="*/ 63 w 63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7">
                    <a:moveTo>
                      <a:pt x="63" y="3"/>
                    </a:moveTo>
                    <a:cubicBezTo>
                      <a:pt x="63" y="4"/>
                      <a:pt x="62" y="6"/>
                      <a:pt x="6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2" y="0"/>
                      <a:pt x="63" y="1"/>
                      <a:pt x="63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任意多边形: 形状 85"/>
              <p:cNvSpPr/>
              <p:nvPr/>
            </p:nvSpPr>
            <p:spPr bwMode="auto">
              <a:xfrm>
                <a:off x="4669" y="1935"/>
                <a:ext cx="121" cy="14"/>
              </a:xfrm>
              <a:custGeom>
                <a:avLst/>
                <a:gdLst>
                  <a:gd name="T0" fmla="*/ 62 w 62"/>
                  <a:gd name="T1" fmla="*/ 3 h 7"/>
                  <a:gd name="T2" fmla="*/ 59 w 62"/>
                  <a:gd name="T3" fmla="*/ 6 h 7"/>
                  <a:gd name="T4" fmla="*/ 3 w 62"/>
                  <a:gd name="T5" fmla="*/ 7 h 7"/>
                  <a:gd name="T6" fmla="*/ 0 w 62"/>
                  <a:gd name="T7" fmla="*/ 5 h 7"/>
                  <a:gd name="T8" fmla="*/ 0 w 62"/>
                  <a:gd name="T9" fmla="*/ 5 h 7"/>
                  <a:gd name="T10" fmla="*/ 3 w 62"/>
                  <a:gd name="T11" fmla="*/ 2 h 7"/>
                  <a:gd name="T12" fmla="*/ 59 w 62"/>
                  <a:gd name="T13" fmla="*/ 0 h 7"/>
                  <a:gd name="T14" fmla="*/ 62 w 62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7">
                    <a:moveTo>
                      <a:pt x="62" y="3"/>
                    </a:moveTo>
                    <a:cubicBezTo>
                      <a:pt x="62" y="5"/>
                      <a:pt x="61" y="6"/>
                      <a:pt x="59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2" y="2"/>
                      <a:pt x="6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任意多边形: 形状 86"/>
              <p:cNvSpPr/>
              <p:nvPr/>
            </p:nvSpPr>
            <p:spPr bwMode="auto">
              <a:xfrm>
                <a:off x="4669" y="1957"/>
                <a:ext cx="121" cy="13"/>
              </a:xfrm>
              <a:custGeom>
                <a:avLst/>
                <a:gdLst>
                  <a:gd name="T0" fmla="*/ 62 w 62"/>
                  <a:gd name="T1" fmla="*/ 3 h 7"/>
                  <a:gd name="T2" fmla="*/ 60 w 62"/>
                  <a:gd name="T3" fmla="*/ 6 h 7"/>
                  <a:gd name="T4" fmla="*/ 3 w 62"/>
                  <a:gd name="T5" fmla="*/ 7 h 7"/>
                  <a:gd name="T6" fmla="*/ 0 w 62"/>
                  <a:gd name="T7" fmla="*/ 4 h 7"/>
                  <a:gd name="T8" fmla="*/ 0 w 62"/>
                  <a:gd name="T9" fmla="*/ 4 h 7"/>
                  <a:gd name="T10" fmla="*/ 3 w 62"/>
                  <a:gd name="T11" fmla="*/ 1 h 7"/>
                  <a:gd name="T12" fmla="*/ 59 w 62"/>
                  <a:gd name="T13" fmla="*/ 0 h 7"/>
                  <a:gd name="T14" fmla="*/ 62 w 62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7">
                    <a:moveTo>
                      <a:pt x="62" y="3"/>
                    </a:moveTo>
                    <a:cubicBezTo>
                      <a:pt x="62" y="4"/>
                      <a:pt x="61" y="6"/>
                      <a:pt x="60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2" y="1"/>
                      <a:pt x="62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任意多边形: 形状 87"/>
              <p:cNvSpPr/>
              <p:nvPr/>
            </p:nvSpPr>
            <p:spPr bwMode="auto">
              <a:xfrm>
                <a:off x="4702" y="1976"/>
                <a:ext cx="90" cy="14"/>
              </a:xfrm>
              <a:custGeom>
                <a:avLst/>
                <a:gdLst>
                  <a:gd name="T0" fmla="*/ 46 w 46"/>
                  <a:gd name="T1" fmla="*/ 3 h 7"/>
                  <a:gd name="T2" fmla="*/ 43 w 46"/>
                  <a:gd name="T3" fmla="*/ 6 h 7"/>
                  <a:gd name="T4" fmla="*/ 3 w 46"/>
                  <a:gd name="T5" fmla="*/ 7 h 7"/>
                  <a:gd name="T6" fmla="*/ 0 w 46"/>
                  <a:gd name="T7" fmla="*/ 4 h 7"/>
                  <a:gd name="T8" fmla="*/ 0 w 46"/>
                  <a:gd name="T9" fmla="*/ 4 h 7"/>
                  <a:gd name="T10" fmla="*/ 3 w 46"/>
                  <a:gd name="T11" fmla="*/ 1 h 7"/>
                  <a:gd name="T12" fmla="*/ 43 w 46"/>
                  <a:gd name="T13" fmla="*/ 0 h 7"/>
                  <a:gd name="T14" fmla="*/ 46 w 46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7">
                    <a:moveTo>
                      <a:pt x="46" y="3"/>
                    </a:moveTo>
                    <a:cubicBezTo>
                      <a:pt x="46" y="5"/>
                      <a:pt x="44" y="6"/>
                      <a:pt x="4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6" y="2"/>
                      <a:pt x="46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任意多边形: 形状 88"/>
              <p:cNvSpPr/>
              <p:nvPr/>
            </p:nvSpPr>
            <p:spPr bwMode="auto">
              <a:xfrm>
                <a:off x="4575" y="2868"/>
                <a:ext cx="160" cy="164"/>
              </a:xfrm>
              <a:custGeom>
                <a:avLst/>
                <a:gdLst>
                  <a:gd name="T0" fmla="*/ 82 w 82"/>
                  <a:gd name="T1" fmla="*/ 48 h 84"/>
                  <a:gd name="T2" fmla="*/ 82 w 82"/>
                  <a:gd name="T3" fmla="*/ 15 h 84"/>
                  <a:gd name="T4" fmla="*/ 66 w 82"/>
                  <a:gd name="T5" fmla="*/ 0 h 84"/>
                  <a:gd name="T6" fmla="*/ 15 w 82"/>
                  <a:gd name="T7" fmla="*/ 1 h 84"/>
                  <a:gd name="T8" fmla="*/ 0 w 82"/>
                  <a:gd name="T9" fmla="*/ 16 h 84"/>
                  <a:gd name="T10" fmla="*/ 1 w 82"/>
                  <a:gd name="T11" fmla="*/ 50 h 84"/>
                  <a:gd name="T12" fmla="*/ 16 w 82"/>
                  <a:gd name="T13" fmla="*/ 64 h 84"/>
                  <a:gd name="T14" fmla="*/ 36 w 82"/>
                  <a:gd name="T15" fmla="*/ 64 h 84"/>
                  <a:gd name="T16" fmla="*/ 36 w 82"/>
                  <a:gd name="T17" fmla="*/ 74 h 84"/>
                  <a:gd name="T18" fmla="*/ 13 w 82"/>
                  <a:gd name="T19" fmla="*/ 75 h 84"/>
                  <a:gd name="T20" fmla="*/ 8 w 82"/>
                  <a:gd name="T21" fmla="*/ 80 h 84"/>
                  <a:gd name="T22" fmla="*/ 13 w 82"/>
                  <a:gd name="T23" fmla="*/ 84 h 84"/>
                  <a:gd name="T24" fmla="*/ 72 w 82"/>
                  <a:gd name="T25" fmla="*/ 83 h 84"/>
                  <a:gd name="T26" fmla="*/ 77 w 82"/>
                  <a:gd name="T27" fmla="*/ 78 h 84"/>
                  <a:gd name="T28" fmla="*/ 72 w 82"/>
                  <a:gd name="T29" fmla="*/ 74 h 84"/>
                  <a:gd name="T30" fmla="*/ 49 w 82"/>
                  <a:gd name="T31" fmla="*/ 74 h 84"/>
                  <a:gd name="T32" fmla="*/ 48 w 82"/>
                  <a:gd name="T33" fmla="*/ 64 h 84"/>
                  <a:gd name="T34" fmla="*/ 68 w 82"/>
                  <a:gd name="T35" fmla="*/ 63 h 84"/>
                  <a:gd name="T36" fmla="*/ 82 w 82"/>
                  <a:gd name="T37" fmla="*/ 48 h 84"/>
                  <a:gd name="T38" fmla="*/ 16 w 82"/>
                  <a:gd name="T39" fmla="*/ 58 h 84"/>
                  <a:gd name="T40" fmla="*/ 7 w 82"/>
                  <a:gd name="T41" fmla="*/ 49 h 84"/>
                  <a:gd name="T42" fmla="*/ 6 w 82"/>
                  <a:gd name="T43" fmla="*/ 16 h 84"/>
                  <a:gd name="T44" fmla="*/ 15 w 82"/>
                  <a:gd name="T45" fmla="*/ 7 h 84"/>
                  <a:gd name="T46" fmla="*/ 67 w 82"/>
                  <a:gd name="T47" fmla="*/ 6 h 84"/>
                  <a:gd name="T48" fmla="*/ 76 w 82"/>
                  <a:gd name="T49" fmla="*/ 15 h 84"/>
                  <a:gd name="T50" fmla="*/ 77 w 82"/>
                  <a:gd name="T51" fmla="*/ 48 h 84"/>
                  <a:gd name="T52" fmla="*/ 68 w 82"/>
                  <a:gd name="T53" fmla="*/ 57 h 84"/>
                  <a:gd name="T54" fmla="*/ 16 w 82"/>
                  <a:gd name="T55" fmla="*/ 5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84">
                    <a:moveTo>
                      <a:pt x="82" y="48"/>
                    </a:moveTo>
                    <a:cubicBezTo>
                      <a:pt x="82" y="15"/>
                      <a:pt x="82" y="15"/>
                      <a:pt x="82" y="15"/>
                    </a:cubicBezTo>
                    <a:cubicBezTo>
                      <a:pt x="81" y="7"/>
                      <a:pt x="75" y="0"/>
                      <a:pt x="66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7" y="2"/>
                      <a:pt x="0" y="8"/>
                      <a:pt x="0" y="16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8"/>
                      <a:pt x="8" y="64"/>
                      <a:pt x="16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0" y="75"/>
                      <a:pt x="8" y="77"/>
                      <a:pt x="8" y="80"/>
                    </a:cubicBezTo>
                    <a:cubicBezTo>
                      <a:pt x="8" y="82"/>
                      <a:pt x="10" y="84"/>
                      <a:pt x="13" y="84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5" y="83"/>
                      <a:pt x="77" y="81"/>
                      <a:pt x="77" y="78"/>
                    </a:cubicBezTo>
                    <a:cubicBezTo>
                      <a:pt x="77" y="76"/>
                      <a:pt x="74" y="74"/>
                      <a:pt x="72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76" y="63"/>
                      <a:pt x="82" y="56"/>
                      <a:pt x="82" y="48"/>
                    </a:cubicBezTo>
                    <a:close/>
                    <a:moveTo>
                      <a:pt x="16" y="58"/>
                    </a:moveTo>
                    <a:cubicBezTo>
                      <a:pt x="11" y="59"/>
                      <a:pt x="7" y="55"/>
                      <a:pt x="7" y="49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1"/>
                      <a:pt x="10" y="7"/>
                      <a:pt x="15" y="7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72" y="6"/>
                      <a:pt x="76" y="10"/>
                      <a:pt x="76" y="15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7" y="53"/>
                      <a:pt x="73" y="57"/>
                      <a:pt x="68" y="57"/>
                    </a:cubicBez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任意多边形: 形状 89"/>
              <p:cNvSpPr/>
              <p:nvPr/>
            </p:nvSpPr>
            <p:spPr bwMode="auto">
              <a:xfrm>
                <a:off x="4601" y="2897"/>
                <a:ext cx="107" cy="14"/>
              </a:xfrm>
              <a:custGeom>
                <a:avLst/>
                <a:gdLst>
                  <a:gd name="T0" fmla="*/ 55 w 55"/>
                  <a:gd name="T1" fmla="*/ 3 h 7"/>
                  <a:gd name="T2" fmla="*/ 53 w 55"/>
                  <a:gd name="T3" fmla="*/ 5 h 7"/>
                  <a:gd name="T4" fmla="*/ 3 w 55"/>
                  <a:gd name="T5" fmla="*/ 7 h 7"/>
                  <a:gd name="T6" fmla="*/ 0 w 55"/>
                  <a:gd name="T7" fmla="*/ 4 h 7"/>
                  <a:gd name="T8" fmla="*/ 0 w 55"/>
                  <a:gd name="T9" fmla="*/ 4 h 7"/>
                  <a:gd name="T10" fmla="*/ 3 w 55"/>
                  <a:gd name="T11" fmla="*/ 1 h 7"/>
                  <a:gd name="T12" fmla="*/ 52 w 55"/>
                  <a:gd name="T13" fmla="*/ 0 h 7"/>
                  <a:gd name="T14" fmla="*/ 55 w 55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7">
                    <a:moveTo>
                      <a:pt x="55" y="3"/>
                    </a:moveTo>
                    <a:cubicBezTo>
                      <a:pt x="55" y="4"/>
                      <a:pt x="54" y="5"/>
                      <a:pt x="53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0"/>
                      <a:pt x="55" y="1"/>
                      <a:pt x="55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任意多边形: 形状 90"/>
              <p:cNvSpPr/>
              <p:nvPr/>
            </p:nvSpPr>
            <p:spPr bwMode="auto">
              <a:xfrm>
                <a:off x="4603" y="2917"/>
                <a:ext cx="105" cy="11"/>
              </a:xfrm>
              <a:custGeom>
                <a:avLst/>
                <a:gdLst>
                  <a:gd name="T0" fmla="*/ 54 w 54"/>
                  <a:gd name="T1" fmla="*/ 2 h 6"/>
                  <a:gd name="T2" fmla="*/ 52 w 54"/>
                  <a:gd name="T3" fmla="*/ 5 h 6"/>
                  <a:gd name="T4" fmla="*/ 2 w 54"/>
                  <a:gd name="T5" fmla="*/ 6 h 6"/>
                  <a:gd name="T6" fmla="*/ 0 w 54"/>
                  <a:gd name="T7" fmla="*/ 3 h 6"/>
                  <a:gd name="T8" fmla="*/ 0 w 54"/>
                  <a:gd name="T9" fmla="*/ 3 h 6"/>
                  <a:gd name="T10" fmla="*/ 2 w 54"/>
                  <a:gd name="T11" fmla="*/ 1 h 6"/>
                  <a:gd name="T12" fmla="*/ 52 w 54"/>
                  <a:gd name="T13" fmla="*/ 0 h 6"/>
                  <a:gd name="T14" fmla="*/ 54 w 5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">
                    <a:moveTo>
                      <a:pt x="54" y="2"/>
                    </a:moveTo>
                    <a:cubicBezTo>
                      <a:pt x="54" y="3"/>
                      <a:pt x="53" y="5"/>
                      <a:pt x="5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1"/>
                      <a:pt x="54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任意多边形: 形状 91"/>
              <p:cNvSpPr/>
              <p:nvPr/>
            </p:nvSpPr>
            <p:spPr bwMode="auto">
              <a:xfrm>
                <a:off x="4603" y="2934"/>
                <a:ext cx="105" cy="12"/>
              </a:xfrm>
              <a:custGeom>
                <a:avLst/>
                <a:gdLst>
                  <a:gd name="T0" fmla="*/ 54 w 54"/>
                  <a:gd name="T1" fmla="*/ 2 h 6"/>
                  <a:gd name="T2" fmla="*/ 52 w 54"/>
                  <a:gd name="T3" fmla="*/ 5 h 6"/>
                  <a:gd name="T4" fmla="*/ 2 w 54"/>
                  <a:gd name="T5" fmla="*/ 6 h 6"/>
                  <a:gd name="T6" fmla="*/ 0 w 54"/>
                  <a:gd name="T7" fmla="*/ 3 h 6"/>
                  <a:gd name="T8" fmla="*/ 0 w 54"/>
                  <a:gd name="T9" fmla="*/ 3 h 6"/>
                  <a:gd name="T10" fmla="*/ 2 w 54"/>
                  <a:gd name="T11" fmla="*/ 1 h 6"/>
                  <a:gd name="T12" fmla="*/ 52 w 54"/>
                  <a:gd name="T13" fmla="*/ 0 h 6"/>
                  <a:gd name="T14" fmla="*/ 54 w 54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6">
                    <a:moveTo>
                      <a:pt x="54" y="2"/>
                    </a:moveTo>
                    <a:cubicBezTo>
                      <a:pt x="54" y="4"/>
                      <a:pt x="53" y="5"/>
                      <a:pt x="5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1"/>
                      <a:pt x="54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任意多边形: 形状 92"/>
              <p:cNvSpPr/>
              <p:nvPr/>
            </p:nvSpPr>
            <p:spPr bwMode="auto">
              <a:xfrm>
                <a:off x="4632" y="2952"/>
                <a:ext cx="78" cy="12"/>
              </a:xfrm>
              <a:custGeom>
                <a:avLst/>
                <a:gdLst>
                  <a:gd name="T0" fmla="*/ 40 w 40"/>
                  <a:gd name="T1" fmla="*/ 2 h 6"/>
                  <a:gd name="T2" fmla="*/ 37 w 40"/>
                  <a:gd name="T3" fmla="*/ 5 h 6"/>
                  <a:gd name="T4" fmla="*/ 2 w 40"/>
                  <a:gd name="T5" fmla="*/ 6 h 6"/>
                  <a:gd name="T6" fmla="*/ 0 w 40"/>
                  <a:gd name="T7" fmla="*/ 3 h 6"/>
                  <a:gd name="T8" fmla="*/ 0 w 40"/>
                  <a:gd name="T9" fmla="*/ 3 h 6"/>
                  <a:gd name="T10" fmla="*/ 2 w 40"/>
                  <a:gd name="T11" fmla="*/ 1 h 6"/>
                  <a:gd name="T12" fmla="*/ 37 w 40"/>
                  <a:gd name="T13" fmla="*/ 0 h 6"/>
                  <a:gd name="T14" fmla="*/ 40 w 40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6">
                    <a:moveTo>
                      <a:pt x="40" y="2"/>
                    </a:moveTo>
                    <a:cubicBezTo>
                      <a:pt x="40" y="4"/>
                      <a:pt x="39" y="5"/>
                      <a:pt x="37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40" y="1"/>
                      <a:pt x="40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任意多边形: 形状 93"/>
              <p:cNvSpPr/>
              <p:nvPr/>
            </p:nvSpPr>
            <p:spPr bwMode="auto">
              <a:xfrm>
                <a:off x="4487" y="1393"/>
                <a:ext cx="299" cy="225"/>
              </a:xfrm>
              <a:custGeom>
                <a:avLst/>
                <a:gdLst>
                  <a:gd name="T0" fmla="*/ 128 w 153"/>
                  <a:gd name="T1" fmla="*/ 1 h 115"/>
                  <a:gd name="T2" fmla="*/ 23 w 153"/>
                  <a:gd name="T3" fmla="*/ 3 h 115"/>
                  <a:gd name="T4" fmla="*/ 0 w 153"/>
                  <a:gd name="T5" fmla="*/ 27 h 115"/>
                  <a:gd name="T6" fmla="*/ 1 w 153"/>
                  <a:gd name="T7" fmla="*/ 91 h 115"/>
                  <a:gd name="T8" fmla="*/ 25 w 153"/>
                  <a:gd name="T9" fmla="*/ 114 h 115"/>
                  <a:gd name="T10" fmla="*/ 130 w 153"/>
                  <a:gd name="T11" fmla="*/ 112 h 115"/>
                  <a:gd name="T12" fmla="*/ 153 w 153"/>
                  <a:gd name="T13" fmla="*/ 88 h 115"/>
                  <a:gd name="T14" fmla="*/ 152 w 153"/>
                  <a:gd name="T15" fmla="*/ 24 h 115"/>
                  <a:gd name="T16" fmla="*/ 128 w 153"/>
                  <a:gd name="T17" fmla="*/ 1 h 115"/>
                  <a:gd name="T18" fmla="*/ 23 w 153"/>
                  <a:gd name="T19" fmla="*/ 13 h 115"/>
                  <a:gd name="T20" fmla="*/ 128 w 153"/>
                  <a:gd name="T21" fmla="*/ 11 h 115"/>
                  <a:gd name="T22" fmla="*/ 141 w 153"/>
                  <a:gd name="T23" fmla="*/ 24 h 115"/>
                  <a:gd name="T24" fmla="*/ 142 w 153"/>
                  <a:gd name="T25" fmla="*/ 30 h 115"/>
                  <a:gd name="T26" fmla="*/ 10 w 153"/>
                  <a:gd name="T27" fmla="*/ 33 h 115"/>
                  <a:gd name="T28" fmla="*/ 10 w 153"/>
                  <a:gd name="T29" fmla="*/ 27 h 115"/>
                  <a:gd name="T30" fmla="*/ 23 w 153"/>
                  <a:gd name="T31" fmla="*/ 13 h 115"/>
                  <a:gd name="T32" fmla="*/ 130 w 153"/>
                  <a:gd name="T33" fmla="*/ 102 h 115"/>
                  <a:gd name="T34" fmla="*/ 25 w 153"/>
                  <a:gd name="T35" fmla="*/ 104 h 115"/>
                  <a:gd name="T36" fmla="*/ 12 w 153"/>
                  <a:gd name="T37" fmla="*/ 91 h 115"/>
                  <a:gd name="T38" fmla="*/ 11 w 153"/>
                  <a:gd name="T39" fmla="*/ 58 h 115"/>
                  <a:gd name="T40" fmla="*/ 142 w 153"/>
                  <a:gd name="T41" fmla="*/ 55 h 115"/>
                  <a:gd name="T42" fmla="*/ 143 w 153"/>
                  <a:gd name="T43" fmla="*/ 88 h 115"/>
                  <a:gd name="T44" fmla="*/ 130 w 153"/>
                  <a:gd name="T45" fmla="*/ 10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15">
                    <a:moveTo>
                      <a:pt x="128" y="1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10" y="3"/>
                      <a:pt x="0" y="14"/>
                      <a:pt x="0" y="27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2" y="104"/>
                      <a:pt x="12" y="115"/>
                      <a:pt x="25" y="114"/>
                    </a:cubicBezTo>
                    <a:cubicBezTo>
                      <a:pt x="130" y="112"/>
                      <a:pt x="130" y="112"/>
                      <a:pt x="130" y="112"/>
                    </a:cubicBezTo>
                    <a:cubicBezTo>
                      <a:pt x="143" y="112"/>
                      <a:pt x="153" y="101"/>
                      <a:pt x="153" y="88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51" y="11"/>
                      <a:pt x="141" y="0"/>
                      <a:pt x="128" y="1"/>
                    </a:cubicBezTo>
                    <a:close/>
                    <a:moveTo>
                      <a:pt x="23" y="13"/>
                    </a:moveTo>
                    <a:cubicBezTo>
                      <a:pt x="128" y="11"/>
                      <a:pt x="128" y="11"/>
                      <a:pt x="128" y="11"/>
                    </a:cubicBezTo>
                    <a:cubicBezTo>
                      <a:pt x="135" y="11"/>
                      <a:pt x="141" y="16"/>
                      <a:pt x="141" y="24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19"/>
                      <a:pt x="16" y="13"/>
                      <a:pt x="23" y="13"/>
                    </a:cubicBezTo>
                    <a:close/>
                    <a:moveTo>
                      <a:pt x="130" y="102"/>
                    </a:moveTo>
                    <a:cubicBezTo>
                      <a:pt x="25" y="104"/>
                      <a:pt x="25" y="104"/>
                      <a:pt x="25" y="104"/>
                    </a:cubicBezTo>
                    <a:cubicBezTo>
                      <a:pt x="18" y="104"/>
                      <a:pt x="12" y="98"/>
                      <a:pt x="12" y="91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96"/>
                      <a:pt x="137" y="102"/>
                      <a:pt x="130" y="10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任意多边形: 形状 94"/>
              <p:cNvSpPr/>
              <p:nvPr/>
            </p:nvSpPr>
            <p:spPr bwMode="auto">
              <a:xfrm>
                <a:off x="4528" y="1521"/>
                <a:ext cx="145" cy="23"/>
              </a:xfrm>
              <a:custGeom>
                <a:avLst/>
                <a:gdLst>
                  <a:gd name="T0" fmla="*/ 74 w 74"/>
                  <a:gd name="T1" fmla="*/ 5 h 12"/>
                  <a:gd name="T2" fmla="*/ 69 w 74"/>
                  <a:gd name="T3" fmla="*/ 10 h 12"/>
                  <a:gd name="T4" fmla="*/ 5 w 74"/>
                  <a:gd name="T5" fmla="*/ 12 h 12"/>
                  <a:gd name="T6" fmla="*/ 0 w 74"/>
                  <a:gd name="T7" fmla="*/ 6 h 12"/>
                  <a:gd name="T8" fmla="*/ 0 w 74"/>
                  <a:gd name="T9" fmla="*/ 6 h 12"/>
                  <a:gd name="T10" fmla="*/ 5 w 74"/>
                  <a:gd name="T11" fmla="*/ 1 h 12"/>
                  <a:gd name="T12" fmla="*/ 68 w 74"/>
                  <a:gd name="T13" fmla="*/ 0 h 12"/>
                  <a:gd name="T14" fmla="*/ 74 w 74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2">
                    <a:moveTo>
                      <a:pt x="74" y="5"/>
                    </a:moveTo>
                    <a:cubicBezTo>
                      <a:pt x="74" y="8"/>
                      <a:pt x="71" y="10"/>
                      <a:pt x="69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1" y="0"/>
                      <a:pt x="74" y="2"/>
                      <a:pt x="74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任意多边形: 形状 95"/>
              <p:cNvSpPr/>
              <p:nvPr/>
            </p:nvSpPr>
            <p:spPr bwMode="auto">
              <a:xfrm>
                <a:off x="4528" y="1558"/>
                <a:ext cx="86" cy="21"/>
              </a:xfrm>
              <a:custGeom>
                <a:avLst/>
                <a:gdLst>
                  <a:gd name="T0" fmla="*/ 44 w 44"/>
                  <a:gd name="T1" fmla="*/ 5 h 11"/>
                  <a:gd name="T2" fmla="*/ 39 w 44"/>
                  <a:gd name="T3" fmla="*/ 11 h 11"/>
                  <a:gd name="T4" fmla="*/ 5 w 44"/>
                  <a:gd name="T5" fmla="*/ 11 h 11"/>
                  <a:gd name="T6" fmla="*/ 0 w 44"/>
                  <a:gd name="T7" fmla="*/ 6 h 11"/>
                  <a:gd name="T8" fmla="*/ 0 w 44"/>
                  <a:gd name="T9" fmla="*/ 6 h 11"/>
                  <a:gd name="T10" fmla="*/ 5 w 44"/>
                  <a:gd name="T11" fmla="*/ 1 h 11"/>
                  <a:gd name="T12" fmla="*/ 39 w 44"/>
                  <a:gd name="T13" fmla="*/ 0 h 11"/>
                  <a:gd name="T14" fmla="*/ 44 w 44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">
                    <a:moveTo>
                      <a:pt x="44" y="5"/>
                    </a:moveTo>
                    <a:cubicBezTo>
                      <a:pt x="44" y="8"/>
                      <a:pt x="42" y="11"/>
                      <a:pt x="39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1"/>
                      <a:pt x="5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1" y="0"/>
                      <a:pt x="44" y="2"/>
                      <a:pt x="44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任意多边形: 形状 96"/>
              <p:cNvSpPr/>
              <p:nvPr/>
            </p:nvSpPr>
            <p:spPr bwMode="auto">
              <a:xfrm>
                <a:off x="3695" y="2893"/>
                <a:ext cx="225" cy="168"/>
              </a:xfrm>
              <a:custGeom>
                <a:avLst/>
                <a:gdLst>
                  <a:gd name="T0" fmla="*/ 95 w 115"/>
                  <a:gd name="T1" fmla="*/ 1 h 86"/>
                  <a:gd name="T2" fmla="*/ 17 w 115"/>
                  <a:gd name="T3" fmla="*/ 2 h 86"/>
                  <a:gd name="T4" fmla="*/ 0 w 115"/>
                  <a:gd name="T5" fmla="*/ 20 h 86"/>
                  <a:gd name="T6" fmla="*/ 1 w 115"/>
                  <a:gd name="T7" fmla="*/ 68 h 86"/>
                  <a:gd name="T8" fmla="*/ 19 w 115"/>
                  <a:gd name="T9" fmla="*/ 86 h 86"/>
                  <a:gd name="T10" fmla="*/ 97 w 115"/>
                  <a:gd name="T11" fmla="*/ 84 h 86"/>
                  <a:gd name="T12" fmla="*/ 114 w 115"/>
                  <a:gd name="T13" fmla="*/ 66 h 86"/>
                  <a:gd name="T14" fmla="*/ 113 w 115"/>
                  <a:gd name="T15" fmla="*/ 18 h 86"/>
                  <a:gd name="T16" fmla="*/ 95 w 115"/>
                  <a:gd name="T17" fmla="*/ 1 h 86"/>
                  <a:gd name="T18" fmla="*/ 17 w 115"/>
                  <a:gd name="T19" fmla="*/ 10 h 86"/>
                  <a:gd name="T20" fmla="*/ 96 w 115"/>
                  <a:gd name="T21" fmla="*/ 8 h 86"/>
                  <a:gd name="T22" fmla="*/ 106 w 115"/>
                  <a:gd name="T23" fmla="*/ 18 h 86"/>
                  <a:gd name="T24" fmla="*/ 106 w 115"/>
                  <a:gd name="T25" fmla="*/ 22 h 86"/>
                  <a:gd name="T26" fmla="*/ 8 w 115"/>
                  <a:gd name="T27" fmla="*/ 25 h 86"/>
                  <a:gd name="T28" fmla="*/ 8 w 115"/>
                  <a:gd name="T29" fmla="*/ 20 h 86"/>
                  <a:gd name="T30" fmla="*/ 17 w 115"/>
                  <a:gd name="T31" fmla="*/ 10 h 86"/>
                  <a:gd name="T32" fmla="*/ 97 w 115"/>
                  <a:gd name="T33" fmla="*/ 76 h 86"/>
                  <a:gd name="T34" fmla="*/ 19 w 115"/>
                  <a:gd name="T35" fmla="*/ 78 h 86"/>
                  <a:gd name="T36" fmla="*/ 9 w 115"/>
                  <a:gd name="T37" fmla="*/ 68 h 86"/>
                  <a:gd name="T38" fmla="*/ 8 w 115"/>
                  <a:gd name="T39" fmla="*/ 43 h 86"/>
                  <a:gd name="T40" fmla="*/ 106 w 115"/>
                  <a:gd name="T41" fmla="*/ 41 h 86"/>
                  <a:gd name="T42" fmla="*/ 107 w 115"/>
                  <a:gd name="T43" fmla="*/ 66 h 86"/>
                  <a:gd name="T44" fmla="*/ 97 w 115"/>
                  <a:gd name="T45" fmla="*/ 7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" h="86">
                    <a:moveTo>
                      <a:pt x="95" y="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7" y="2"/>
                      <a:pt x="0" y="10"/>
                      <a:pt x="0" y="20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78"/>
                      <a:pt x="9" y="86"/>
                      <a:pt x="19" y="86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107" y="84"/>
                      <a:pt x="115" y="76"/>
                      <a:pt x="114" y="66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8"/>
                      <a:pt x="105" y="0"/>
                      <a:pt x="95" y="1"/>
                    </a:cubicBezTo>
                    <a:close/>
                    <a:moveTo>
                      <a:pt x="17" y="10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101" y="8"/>
                      <a:pt x="106" y="12"/>
                      <a:pt x="106" y="18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15"/>
                      <a:pt x="12" y="10"/>
                      <a:pt x="17" y="10"/>
                    </a:cubicBezTo>
                    <a:close/>
                    <a:moveTo>
                      <a:pt x="97" y="76"/>
                    </a:moveTo>
                    <a:cubicBezTo>
                      <a:pt x="19" y="78"/>
                      <a:pt x="19" y="78"/>
                      <a:pt x="19" y="78"/>
                    </a:cubicBezTo>
                    <a:cubicBezTo>
                      <a:pt x="13" y="78"/>
                      <a:pt x="9" y="74"/>
                      <a:pt x="9" y="68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72"/>
                      <a:pt x="103" y="76"/>
                      <a:pt x="97" y="7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任意多边形: 形状 97"/>
              <p:cNvSpPr/>
              <p:nvPr/>
            </p:nvSpPr>
            <p:spPr bwMode="auto">
              <a:xfrm>
                <a:off x="3725" y="2987"/>
                <a:ext cx="109" cy="18"/>
              </a:xfrm>
              <a:custGeom>
                <a:avLst/>
                <a:gdLst>
                  <a:gd name="T0" fmla="*/ 56 w 56"/>
                  <a:gd name="T1" fmla="*/ 4 h 9"/>
                  <a:gd name="T2" fmla="*/ 52 w 56"/>
                  <a:gd name="T3" fmla="*/ 8 h 9"/>
                  <a:gd name="T4" fmla="*/ 4 w 56"/>
                  <a:gd name="T5" fmla="*/ 9 h 9"/>
                  <a:gd name="T6" fmla="*/ 0 w 56"/>
                  <a:gd name="T7" fmla="*/ 6 h 9"/>
                  <a:gd name="T8" fmla="*/ 0 w 56"/>
                  <a:gd name="T9" fmla="*/ 6 h 9"/>
                  <a:gd name="T10" fmla="*/ 4 w 56"/>
                  <a:gd name="T11" fmla="*/ 2 h 9"/>
                  <a:gd name="T12" fmla="*/ 52 w 56"/>
                  <a:gd name="T13" fmla="*/ 1 h 9"/>
                  <a:gd name="T14" fmla="*/ 56 w 56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9">
                    <a:moveTo>
                      <a:pt x="56" y="4"/>
                    </a:moveTo>
                    <a:cubicBezTo>
                      <a:pt x="56" y="7"/>
                      <a:pt x="54" y="8"/>
                      <a:pt x="52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1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2"/>
                      <a:pt x="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2"/>
                      <a:pt x="56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任意多边形: 形状 98"/>
              <p:cNvSpPr/>
              <p:nvPr/>
            </p:nvSpPr>
            <p:spPr bwMode="auto">
              <a:xfrm>
                <a:off x="3726" y="3016"/>
                <a:ext cx="65" cy="16"/>
              </a:xfrm>
              <a:custGeom>
                <a:avLst/>
                <a:gdLst>
                  <a:gd name="T0" fmla="*/ 32 w 33"/>
                  <a:gd name="T1" fmla="*/ 4 h 8"/>
                  <a:gd name="T2" fmla="*/ 29 w 33"/>
                  <a:gd name="T3" fmla="*/ 8 h 8"/>
                  <a:gd name="T4" fmla="*/ 4 w 33"/>
                  <a:gd name="T5" fmla="*/ 8 h 8"/>
                  <a:gd name="T6" fmla="*/ 0 w 33"/>
                  <a:gd name="T7" fmla="*/ 5 h 8"/>
                  <a:gd name="T8" fmla="*/ 0 w 33"/>
                  <a:gd name="T9" fmla="*/ 5 h 8"/>
                  <a:gd name="T10" fmla="*/ 4 w 33"/>
                  <a:gd name="T11" fmla="*/ 1 h 8"/>
                  <a:gd name="T12" fmla="*/ 29 w 33"/>
                  <a:gd name="T13" fmla="*/ 0 h 8"/>
                  <a:gd name="T14" fmla="*/ 32 w 3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">
                    <a:moveTo>
                      <a:pt x="32" y="4"/>
                    </a:moveTo>
                    <a:cubicBezTo>
                      <a:pt x="33" y="6"/>
                      <a:pt x="31" y="8"/>
                      <a:pt x="2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1" y="1"/>
                      <a:pt x="4" y="1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2"/>
                      <a:pt x="32" y="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任意多边形: 形状 99"/>
              <p:cNvSpPr/>
              <p:nvPr/>
            </p:nvSpPr>
            <p:spPr bwMode="auto">
              <a:xfrm>
                <a:off x="3813" y="2647"/>
                <a:ext cx="27" cy="59"/>
              </a:xfrm>
              <a:custGeom>
                <a:avLst/>
                <a:gdLst>
                  <a:gd name="T0" fmla="*/ 2 w 14"/>
                  <a:gd name="T1" fmla="*/ 15 h 30"/>
                  <a:gd name="T2" fmla="*/ 0 w 14"/>
                  <a:gd name="T3" fmla="*/ 19 h 30"/>
                  <a:gd name="T4" fmla="*/ 1 w 14"/>
                  <a:gd name="T5" fmla="*/ 22 h 30"/>
                  <a:gd name="T6" fmla="*/ 2 w 14"/>
                  <a:gd name="T7" fmla="*/ 24 h 30"/>
                  <a:gd name="T8" fmla="*/ 4 w 14"/>
                  <a:gd name="T9" fmla="*/ 25 h 30"/>
                  <a:gd name="T10" fmla="*/ 4 w 14"/>
                  <a:gd name="T11" fmla="*/ 29 h 30"/>
                  <a:gd name="T12" fmla="*/ 5 w 14"/>
                  <a:gd name="T13" fmla="*/ 30 h 30"/>
                  <a:gd name="T14" fmla="*/ 6 w 14"/>
                  <a:gd name="T15" fmla="*/ 29 h 30"/>
                  <a:gd name="T16" fmla="*/ 6 w 14"/>
                  <a:gd name="T17" fmla="*/ 25 h 30"/>
                  <a:gd name="T18" fmla="*/ 8 w 14"/>
                  <a:gd name="T19" fmla="*/ 26 h 30"/>
                  <a:gd name="T20" fmla="*/ 8 w 14"/>
                  <a:gd name="T21" fmla="*/ 29 h 30"/>
                  <a:gd name="T22" fmla="*/ 9 w 14"/>
                  <a:gd name="T23" fmla="*/ 30 h 30"/>
                  <a:gd name="T24" fmla="*/ 10 w 14"/>
                  <a:gd name="T25" fmla="*/ 29 h 30"/>
                  <a:gd name="T26" fmla="*/ 10 w 14"/>
                  <a:gd name="T27" fmla="*/ 26 h 30"/>
                  <a:gd name="T28" fmla="*/ 12 w 14"/>
                  <a:gd name="T29" fmla="*/ 25 h 30"/>
                  <a:gd name="T30" fmla="*/ 14 w 14"/>
                  <a:gd name="T31" fmla="*/ 25 h 30"/>
                  <a:gd name="T32" fmla="*/ 14 w 14"/>
                  <a:gd name="T33" fmla="*/ 24 h 30"/>
                  <a:gd name="T34" fmla="*/ 14 w 14"/>
                  <a:gd name="T35" fmla="*/ 23 h 30"/>
                  <a:gd name="T36" fmla="*/ 14 w 14"/>
                  <a:gd name="T37" fmla="*/ 22 h 30"/>
                  <a:gd name="T38" fmla="*/ 14 w 14"/>
                  <a:gd name="T39" fmla="*/ 21 h 30"/>
                  <a:gd name="T40" fmla="*/ 11 w 14"/>
                  <a:gd name="T41" fmla="*/ 22 h 30"/>
                  <a:gd name="T42" fmla="*/ 10 w 14"/>
                  <a:gd name="T43" fmla="*/ 22 h 30"/>
                  <a:gd name="T44" fmla="*/ 10 w 14"/>
                  <a:gd name="T45" fmla="*/ 15 h 30"/>
                  <a:gd name="T46" fmla="*/ 10 w 14"/>
                  <a:gd name="T47" fmla="*/ 15 h 30"/>
                  <a:gd name="T48" fmla="*/ 12 w 14"/>
                  <a:gd name="T49" fmla="*/ 14 h 30"/>
                  <a:gd name="T50" fmla="*/ 14 w 14"/>
                  <a:gd name="T51" fmla="*/ 12 h 30"/>
                  <a:gd name="T52" fmla="*/ 14 w 14"/>
                  <a:gd name="T53" fmla="*/ 10 h 30"/>
                  <a:gd name="T54" fmla="*/ 14 w 14"/>
                  <a:gd name="T55" fmla="*/ 8 h 30"/>
                  <a:gd name="T56" fmla="*/ 12 w 14"/>
                  <a:gd name="T57" fmla="*/ 6 h 30"/>
                  <a:gd name="T58" fmla="*/ 10 w 14"/>
                  <a:gd name="T59" fmla="*/ 5 h 30"/>
                  <a:gd name="T60" fmla="*/ 10 w 14"/>
                  <a:gd name="T61" fmla="*/ 2 h 30"/>
                  <a:gd name="T62" fmla="*/ 9 w 14"/>
                  <a:gd name="T63" fmla="*/ 1 h 30"/>
                  <a:gd name="T64" fmla="*/ 8 w 14"/>
                  <a:gd name="T65" fmla="*/ 1 h 30"/>
                  <a:gd name="T66" fmla="*/ 8 w 14"/>
                  <a:gd name="T67" fmla="*/ 4 h 30"/>
                  <a:gd name="T68" fmla="*/ 7 w 14"/>
                  <a:gd name="T69" fmla="*/ 4 h 30"/>
                  <a:gd name="T70" fmla="*/ 6 w 14"/>
                  <a:gd name="T71" fmla="*/ 4 h 30"/>
                  <a:gd name="T72" fmla="*/ 7 w 14"/>
                  <a:gd name="T73" fmla="*/ 1 h 30"/>
                  <a:gd name="T74" fmla="*/ 6 w 14"/>
                  <a:gd name="T75" fmla="*/ 0 h 30"/>
                  <a:gd name="T76" fmla="*/ 5 w 14"/>
                  <a:gd name="T77" fmla="*/ 1 h 30"/>
                  <a:gd name="T78" fmla="*/ 5 w 14"/>
                  <a:gd name="T79" fmla="*/ 4 h 30"/>
                  <a:gd name="T80" fmla="*/ 3 w 14"/>
                  <a:gd name="T81" fmla="*/ 4 h 30"/>
                  <a:gd name="T82" fmla="*/ 2 w 14"/>
                  <a:gd name="T83" fmla="*/ 4 h 30"/>
                  <a:gd name="T84" fmla="*/ 2 w 14"/>
                  <a:gd name="T85" fmla="*/ 5 h 30"/>
                  <a:gd name="T86" fmla="*/ 1 w 14"/>
                  <a:gd name="T87" fmla="*/ 5 h 30"/>
                  <a:gd name="T88" fmla="*/ 1 w 14"/>
                  <a:gd name="T89" fmla="*/ 6 h 30"/>
                  <a:gd name="T90" fmla="*/ 2 w 14"/>
                  <a:gd name="T91" fmla="*/ 7 h 30"/>
                  <a:gd name="T92" fmla="*/ 2 w 14"/>
                  <a:gd name="T93" fmla="*/ 8 h 30"/>
                  <a:gd name="T94" fmla="*/ 4 w 14"/>
                  <a:gd name="T95" fmla="*/ 8 h 30"/>
                  <a:gd name="T96" fmla="*/ 5 w 14"/>
                  <a:gd name="T97" fmla="*/ 7 h 30"/>
                  <a:gd name="T98" fmla="*/ 4 w 14"/>
                  <a:gd name="T99" fmla="*/ 14 h 30"/>
                  <a:gd name="T100" fmla="*/ 2 w 14"/>
                  <a:gd name="T101" fmla="*/ 15 h 30"/>
                  <a:gd name="T102" fmla="*/ 6 w 14"/>
                  <a:gd name="T103" fmla="*/ 17 h 30"/>
                  <a:gd name="T104" fmla="*/ 8 w 14"/>
                  <a:gd name="T105" fmla="*/ 16 h 30"/>
                  <a:gd name="T106" fmla="*/ 8 w 14"/>
                  <a:gd name="T107" fmla="*/ 22 h 30"/>
                  <a:gd name="T108" fmla="*/ 6 w 14"/>
                  <a:gd name="T109" fmla="*/ 22 h 30"/>
                  <a:gd name="T110" fmla="*/ 6 w 14"/>
                  <a:gd name="T111" fmla="*/ 17 h 30"/>
                  <a:gd name="T112" fmla="*/ 6 w 14"/>
                  <a:gd name="T113" fmla="*/ 7 h 30"/>
                  <a:gd name="T114" fmla="*/ 8 w 14"/>
                  <a:gd name="T115" fmla="*/ 8 h 30"/>
                  <a:gd name="T116" fmla="*/ 8 w 14"/>
                  <a:gd name="T117" fmla="*/ 12 h 30"/>
                  <a:gd name="T118" fmla="*/ 6 w 14"/>
                  <a:gd name="T119" fmla="*/ 13 h 30"/>
                  <a:gd name="T120" fmla="*/ 6 w 14"/>
                  <a:gd name="T121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30">
                    <a:moveTo>
                      <a:pt x="2" y="15"/>
                    </a:moveTo>
                    <a:cubicBezTo>
                      <a:pt x="1" y="16"/>
                      <a:pt x="0" y="18"/>
                      <a:pt x="0" y="19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3"/>
                      <a:pt x="2" y="24"/>
                      <a:pt x="2" y="24"/>
                    </a:cubicBezTo>
                    <a:cubicBezTo>
                      <a:pt x="3" y="24"/>
                      <a:pt x="3" y="25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30"/>
                      <a:pt x="5" y="30"/>
                    </a:cubicBezTo>
                    <a:cubicBezTo>
                      <a:pt x="5" y="30"/>
                      <a:pt x="6" y="29"/>
                      <a:pt x="6" y="2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7" y="26"/>
                      <a:pt x="8" y="26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30"/>
                      <a:pt x="9" y="30"/>
                    </a:cubicBezTo>
                    <a:cubicBezTo>
                      <a:pt x="9" y="30"/>
                      <a:pt x="10" y="29"/>
                      <a:pt x="10" y="29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1"/>
                      <a:pt x="12" y="22"/>
                      <a:pt x="11" y="22"/>
                    </a:cubicBezTo>
                    <a:cubicBezTo>
                      <a:pt x="11" y="22"/>
                      <a:pt x="10" y="22"/>
                      <a:pt x="10" y="2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2" y="14"/>
                      <a:pt x="12" y="14"/>
                    </a:cubicBezTo>
                    <a:cubicBezTo>
                      <a:pt x="13" y="13"/>
                      <a:pt x="13" y="13"/>
                      <a:pt x="14" y="12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3" y="7"/>
                      <a:pt x="13" y="6"/>
                      <a:pt x="12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2" y="15"/>
                      <a:pt x="2" y="15"/>
                    </a:cubicBezTo>
                    <a:close/>
                    <a:moveTo>
                      <a:pt x="6" y="17"/>
                    </a:moveTo>
                    <a:cubicBezTo>
                      <a:pt x="7" y="17"/>
                      <a:pt x="7" y="16"/>
                      <a:pt x="8" y="16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7" y="22"/>
                      <a:pt x="6" y="22"/>
                    </a:cubicBezTo>
                    <a:lnTo>
                      <a:pt x="6" y="17"/>
                    </a:lnTo>
                    <a:close/>
                    <a:moveTo>
                      <a:pt x="6" y="7"/>
                    </a:moveTo>
                    <a:cubicBezTo>
                      <a:pt x="7" y="7"/>
                      <a:pt x="8" y="7"/>
                      <a:pt x="8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6" y="13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任意多边形: 形状 100"/>
              <p:cNvSpPr/>
              <p:nvPr/>
            </p:nvSpPr>
            <p:spPr bwMode="auto">
              <a:xfrm>
                <a:off x="3769" y="2619"/>
                <a:ext cx="116" cy="171"/>
              </a:xfrm>
              <a:custGeom>
                <a:avLst/>
                <a:gdLst>
                  <a:gd name="T0" fmla="*/ 21 w 59"/>
                  <a:gd name="T1" fmla="*/ 57 h 87"/>
                  <a:gd name="T2" fmla="*/ 20 w 59"/>
                  <a:gd name="T3" fmla="*/ 81 h 87"/>
                  <a:gd name="T4" fmla="*/ 25 w 59"/>
                  <a:gd name="T5" fmla="*/ 87 h 87"/>
                  <a:gd name="T6" fmla="*/ 31 w 59"/>
                  <a:gd name="T7" fmla="*/ 87 h 87"/>
                  <a:gd name="T8" fmla="*/ 36 w 59"/>
                  <a:gd name="T9" fmla="*/ 82 h 87"/>
                  <a:gd name="T10" fmla="*/ 37 w 59"/>
                  <a:gd name="T11" fmla="*/ 57 h 87"/>
                  <a:gd name="T12" fmla="*/ 58 w 59"/>
                  <a:gd name="T13" fmla="*/ 30 h 87"/>
                  <a:gd name="T14" fmla="*/ 30 w 59"/>
                  <a:gd name="T15" fmla="*/ 0 h 87"/>
                  <a:gd name="T16" fmla="*/ 1 w 59"/>
                  <a:gd name="T17" fmla="*/ 28 h 87"/>
                  <a:gd name="T18" fmla="*/ 21 w 59"/>
                  <a:gd name="T19" fmla="*/ 57 h 87"/>
                  <a:gd name="T20" fmla="*/ 9 w 59"/>
                  <a:gd name="T21" fmla="*/ 29 h 87"/>
                  <a:gd name="T22" fmla="*/ 30 w 59"/>
                  <a:gd name="T23" fmla="*/ 9 h 87"/>
                  <a:gd name="T24" fmla="*/ 50 w 59"/>
                  <a:gd name="T25" fmla="*/ 30 h 87"/>
                  <a:gd name="T26" fmla="*/ 29 w 59"/>
                  <a:gd name="T27" fmla="*/ 50 h 87"/>
                  <a:gd name="T28" fmla="*/ 9 w 59"/>
                  <a:gd name="T29" fmla="*/ 2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87">
                    <a:moveTo>
                      <a:pt x="21" y="57"/>
                    </a:move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4"/>
                      <a:pt x="22" y="87"/>
                      <a:pt x="25" y="87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3" y="87"/>
                      <a:pt x="36" y="85"/>
                      <a:pt x="36" y="82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49" y="54"/>
                      <a:pt x="58" y="43"/>
                      <a:pt x="58" y="30"/>
                    </a:cubicBezTo>
                    <a:cubicBezTo>
                      <a:pt x="59" y="14"/>
                      <a:pt x="46" y="1"/>
                      <a:pt x="30" y="0"/>
                    </a:cubicBezTo>
                    <a:cubicBezTo>
                      <a:pt x="14" y="0"/>
                      <a:pt x="1" y="12"/>
                      <a:pt x="1" y="28"/>
                    </a:cubicBezTo>
                    <a:cubicBezTo>
                      <a:pt x="0" y="42"/>
                      <a:pt x="9" y="53"/>
                      <a:pt x="21" y="57"/>
                    </a:cubicBezTo>
                    <a:close/>
                    <a:moveTo>
                      <a:pt x="9" y="29"/>
                    </a:moveTo>
                    <a:cubicBezTo>
                      <a:pt x="9" y="17"/>
                      <a:pt x="19" y="8"/>
                      <a:pt x="30" y="9"/>
                    </a:cubicBezTo>
                    <a:cubicBezTo>
                      <a:pt x="41" y="9"/>
                      <a:pt x="50" y="18"/>
                      <a:pt x="50" y="30"/>
                    </a:cubicBezTo>
                    <a:cubicBezTo>
                      <a:pt x="50" y="41"/>
                      <a:pt x="40" y="50"/>
                      <a:pt x="29" y="50"/>
                    </a:cubicBezTo>
                    <a:cubicBezTo>
                      <a:pt x="18" y="49"/>
                      <a:pt x="9" y="40"/>
                      <a:pt x="9" y="2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任意多边形: 形状 101"/>
              <p:cNvSpPr/>
              <p:nvPr/>
            </p:nvSpPr>
            <p:spPr bwMode="auto">
              <a:xfrm>
                <a:off x="3703" y="2598"/>
                <a:ext cx="209" cy="135"/>
              </a:xfrm>
              <a:custGeom>
                <a:avLst/>
                <a:gdLst>
                  <a:gd name="T0" fmla="*/ 15 w 107"/>
                  <a:gd name="T1" fmla="*/ 1 h 69"/>
                  <a:gd name="T2" fmla="*/ 94 w 107"/>
                  <a:gd name="T3" fmla="*/ 3 h 69"/>
                  <a:gd name="T4" fmla="*/ 107 w 107"/>
                  <a:gd name="T5" fmla="*/ 17 h 69"/>
                  <a:gd name="T6" fmla="*/ 106 w 107"/>
                  <a:gd name="T7" fmla="*/ 55 h 69"/>
                  <a:gd name="T8" fmla="*/ 92 w 107"/>
                  <a:gd name="T9" fmla="*/ 69 h 69"/>
                  <a:gd name="T10" fmla="*/ 86 w 107"/>
                  <a:gd name="T11" fmla="*/ 68 h 69"/>
                  <a:gd name="T12" fmla="*/ 92 w 107"/>
                  <a:gd name="T13" fmla="*/ 63 h 69"/>
                  <a:gd name="T14" fmla="*/ 92 w 107"/>
                  <a:gd name="T15" fmla="*/ 63 h 69"/>
                  <a:gd name="T16" fmla="*/ 100 w 107"/>
                  <a:gd name="T17" fmla="*/ 55 h 69"/>
                  <a:gd name="T18" fmla="*/ 101 w 107"/>
                  <a:gd name="T19" fmla="*/ 17 h 69"/>
                  <a:gd name="T20" fmla="*/ 94 w 107"/>
                  <a:gd name="T21" fmla="*/ 9 h 69"/>
                  <a:gd name="T22" fmla="*/ 15 w 107"/>
                  <a:gd name="T23" fmla="*/ 7 h 69"/>
                  <a:gd name="T24" fmla="*/ 7 w 107"/>
                  <a:gd name="T25" fmla="*/ 14 h 69"/>
                  <a:gd name="T26" fmla="*/ 6 w 107"/>
                  <a:gd name="T27" fmla="*/ 52 h 69"/>
                  <a:gd name="T28" fmla="*/ 13 w 107"/>
                  <a:gd name="T29" fmla="*/ 60 h 69"/>
                  <a:gd name="T30" fmla="*/ 34 w 107"/>
                  <a:gd name="T31" fmla="*/ 61 h 69"/>
                  <a:gd name="T32" fmla="*/ 39 w 107"/>
                  <a:gd name="T33" fmla="*/ 67 h 69"/>
                  <a:gd name="T34" fmla="*/ 13 w 107"/>
                  <a:gd name="T35" fmla="*/ 66 h 69"/>
                  <a:gd name="T36" fmla="*/ 0 w 107"/>
                  <a:gd name="T37" fmla="*/ 52 h 69"/>
                  <a:gd name="T38" fmla="*/ 1 w 107"/>
                  <a:gd name="T39" fmla="*/ 14 h 69"/>
                  <a:gd name="T40" fmla="*/ 15 w 107"/>
                  <a:gd name="T41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" h="69">
                    <a:moveTo>
                      <a:pt x="15" y="1"/>
                    </a:moveTo>
                    <a:cubicBezTo>
                      <a:pt x="94" y="3"/>
                      <a:pt x="94" y="3"/>
                      <a:pt x="94" y="3"/>
                    </a:cubicBezTo>
                    <a:cubicBezTo>
                      <a:pt x="101" y="3"/>
                      <a:pt x="107" y="9"/>
                      <a:pt x="107" y="17"/>
                    </a:cubicBezTo>
                    <a:cubicBezTo>
                      <a:pt x="106" y="55"/>
                      <a:pt x="106" y="55"/>
                      <a:pt x="106" y="55"/>
                    </a:cubicBezTo>
                    <a:cubicBezTo>
                      <a:pt x="106" y="63"/>
                      <a:pt x="99" y="69"/>
                      <a:pt x="92" y="69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9" y="67"/>
                      <a:pt x="90" y="65"/>
                      <a:pt x="92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6" y="63"/>
                      <a:pt x="100" y="59"/>
                      <a:pt x="100" y="55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1" y="12"/>
                      <a:pt x="98" y="9"/>
                      <a:pt x="9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6"/>
                      <a:pt x="7" y="10"/>
                      <a:pt x="7" y="14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6" y="57"/>
                      <a:pt x="9" y="60"/>
                      <a:pt x="13" y="60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5" y="63"/>
                      <a:pt x="37" y="65"/>
                      <a:pt x="39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6" y="66"/>
                      <a:pt x="0" y="60"/>
                      <a:pt x="0" y="5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6"/>
                      <a:pt x="8" y="0"/>
                      <a:pt x="15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任意多边形: 形状 102"/>
              <p:cNvSpPr/>
              <p:nvPr/>
            </p:nvSpPr>
            <p:spPr bwMode="auto">
              <a:xfrm>
                <a:off x="3824" y="2160"/>
                <a:ext cx="141" cy="90"/>
              </a:xfrm>
              <a:custGeom>
                <a:avLst/>
                <a:gdLst>
                  <a:gd name="T0" fmla="*/ 72 w 72"/>
                  <a:gd name="T1" fmla="*/ 1 h 46"/>
                  <a:gd name="T2" fmla="*/ 37 w 72"/>
                  <a:gd name="T3" fmla="*/ 38 h 46"/>
                  <a:gd name="T4" fmla="*/ 24 w 72"/>
                  <a:gd name="T5" fmla="*/ 26 h 46"/>
                  <a:gd name="T6" fmla="*/ 0 w 72"/>
                  <a:gd name="T7" fmla="*/ 46 h 46"/>
                  <a:gd name="T8" fmla="*/ 0 w 72"/>
                  <a:gd name="T9" fmla="*/ 36 h 46"/>
                  <a:gd name="T10" fmla="*/ 24 w 72"/>
                  <a:gd name="T11" fmla="*/ 16 h 46"/>
                  <a:gd name="T12" fmla="*/ 37 w 72"/>
                  <a:gd name="T13" fmla="*/ 29 h 46"/>
                  <a:gd name="T14" fmla="*/ 71 w 72"/>
                  <a:gd name="T15" fmla="*/ 1 h 46"/>
                  <a:gd name="T16" fmla="*/ 72 w 72"/>
                  <a:gd name="T17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6">
                    <a:moveTo>
                      <a:pt x="72" y="1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2" y="0"/>
                      <a:pt x="72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任意多边形: 形状 103"/>
              <p:cNvSpPr/>
              <p:nvPr/>
            </p:nvSpPr>
            <p:spPr bwMode="auto">
              <a:xfrm>
                <a:off x="3944" y="2258"/>
                <a:ext cx="1" cy="8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4 h 4"/>
                  <a:gd name="T4" fmla="*/ 1 w 1"/>
                  <a:gd name="T5" fmla="*/ 4 h 4"/>
                  <a:gd name="T6" fmla="*/ 1 w 1"/>
                  <a:gd name="T7" fmla="*/ 1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任意多边形: 形状 104"/>
              <p:cNvSpPr/>
              <p:nvPr/>
            </p:nvSpPr>
            <p:spPr bwMode="auto">
              <a:xfrm>
                <a:off x="3944" y="2246"/>
                <a:ext cx="1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  <a:gd name="T8" fmla="*/ 1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任意多边形: 形状 105"/>
              <p:cNvSpPr/>
              <p:nvPr/>
            </p:nvSpPr>
            <p:spPr bwMode="auto">
              <a:xfrm>
                <a:off x="3824" y="2183"/>
                <a:ext cx="143" cy="106"/>
              </a:xfrm>
              <a:custGeom>
                <a:avLst/>
                <a:gdLst>
                  <a:gd name="T0" fmla="*/ 72 w 73"/>
                  <a:gd name="T1" fmla="*/ 0 h 54"/>
                  <a:gd name="T2" fmla="*/ 66 w 73"/>
                  <a:gd name="T3" fmla="*/ 6 h 54"/>
                  <a:gd name="T4" fmla="*/ 37 w 73"/>
                  <a:gd name="T5" fmla="*/ 37 h 54"/>
                  <a:gd name="T6" fmla="*/ 24 w 73"/>
                  <a:gd name="T7" fmla="*/ 25 h 54"/>
                  <a:gd name="T8" fmla="*/ 0 w 73"/>
                  <a:gd name="T9" fmla="*/ 44 h 54"/>
                  <a:gd name="T10" fmla="*/ 0 w 73"/>
                  <a:gd name="T11" fmla="*/ 48 h 54"/>
                  <a:gd name="T12" fmla="*/ 6 w 73"/>
                  <a:gd name="T13" fmla="*/ 54 h 54"/>
                  <a:gd name="T14" fmla="*/ 68 w 73"/>
                  <a:gd name="T15" fmla="*/ 53 h 54"/>
                  <a:gd name="T16" fmla="*/ 73 w 73"/>
                  <a:gd name="T17" fmla="*/ 46 h 54"/>
                  <a:gd name="T18" fmla="*/ 72 w 73"/>
                  <a:gd name="T19" fmla="*/ 0 h 54"/>
                  <a:gd name="T20" fmla="*/ 66 w 73"/>
                  <a:gd name="T21" fmla="*/ 43 h 54"/>
                  <a:gd name="T22" fmla="*/ 65 w 73"/>
                  <a:gd name="T23" fmla="*/ 44 h 54"/>
                  <a:gd name="T24" fmla="*/ 64 w 73"/>
                  <a:gd name="T25" fmla="*/ 44 h 54"/>
                  <a:gd name="T26" fmla="*/ 64 w 73"/>
                  <a:gd name="T27" fmla="*/ 47 h 54"/>
                  <a:gd name="T28" fmla="*/ 63 w 73"/>
                  <a:gd name="T29" fmla="*/ 48 h 54"/>
                  <a:gd name="T30" fmla="*/ 63 w 73"/>
                  <a:gd name="T31" fmla="*/ 47 h 54"/>
                  <a:gd name="T32" fmla="*/ 63 w 73"/>
                  <a:gd name="T33" fmla="*/ 45 h 54"/>
                  <a:gd name="T34" fmla="*/ 61 w 73"/>
                  <a:gd name="T35" fmla="*/ 45 h 54"/>
                  <a:gd name="T36" fmla="*/ 61 w 73"/>
                  <a:gd name="T37" fmla="*/ 47 h 54"/>
                  <a:gd name="T38" fmla="*/ 61 w 73"/>
                  <a:gd name="T39" fmla="*/ 48 h 54"/>
                  <a:gd name="T40" fmla="*/ 60 w 73"/>
                  <a:gd name="T41" fmla="*/ 47 h 54"/>
                  <a:gd name="T42" fmla="*/ 60 w 73"/>
                  <a:gd name="T43" fmla="*/ 45 h 54"/>
                  <a:gd name="T44" fmla="*/ 58 w 73"/>
                  <a:gd name="T45" fmla="*/ 45 h 54"/>
                  <a:gd name="T46" fmla="*/ 56 w 73"/>
                  <a:gd name="T47" fmla="*/ 44 h 54"/>
                  <a:gd name="T48" fmla="*/ 56 w 73"/>
                  <a:gd name="T49" fmla="*/ 44 h 54"/>
                  <a:gd name="T50" fmla="*/ 56 w 73"/>
                  <a:gd name="T51" fmla="*/ 43 h 54"/>
                  <a:gd name="T52" fmla="*/ 57 w 73"/>
                  <a:gd name="T53" fmla="*/ 42 h 54"/>
                  <a:gd name="T54" fmla="*/ 57 w 73"/>
                  <a:gd name="T55" fmla="*/ 42 h 54"/>
                  <a:gd name="T56" fmla="*/ 59 w 73"/>
                  <a:gd name="T57" fmla="*/ 42 h 54"/>
                  <a:gd name="T58" fmla="*/ 60 w 73"/>
                  <a:gd name="T59" fmla="*/ 42 h 54"/>
                  <a:gd name="T60" fmla="*/ 60 w 73"/>
                  <a:gd name="T61" fmla="*/ 37 h 54"/>
                  <a:gd name="T62" fmla="*/ 59 w 73"/>
                  <a:gd name="T63" fmla="*/ 37 h 54"/>
                  <a:gd name="T64" fmla="*/ 58 w 73"/>
                  <a:gd name="T65" fmla="*/ 36 h 54"/>
                  <a:gd name="T66" fmla="*/ 57 w 73"/>
                  <a:gd name="T67" fmla="*/ 35 h 54"/>
                  <a:gd name="T68" fmla="*/ 57 w 73"/>
                  <a:gd name="T69" fmla="*/ 33 h 54"/>
                  <a:gd name="T70" fmla="*/ 57 w 73"/>
                  <a:gd name="T71" fmla="*/ 32 h 54"/>
                  <a:gd name="T72" fmla="*/ 58 w 73"/>
                  <a:gd name="T73" fmla="*/ 31 h 54"/>
                  <a:gd name="T74" fmla="*/ 59 w 73"/>
                  <a:gd name="T75" fmla="*/ 30 h 54"/>
                  <a:gd name="T76" fmla="*/ 59 w 73"/>
                  <a:gd name="T77" fmla="*/ 27 h 54"/>
                  <a:gd name="T78" fmla="*/ 60 w 73"/>
                  <a:gd name="T79" fmla="*/ 27 h 54"/>
                  <a:gd name="T80" fmla="*/ 61 w 73"/>
                  <a:gd name="T81" fmla="*/ 27 h 54"/>
                  <a:gd name="T82" fmla="*/ 61 w 73"/>
                  <a:gd name="T83" fmla="*/ 29 h 54"/>
                  <a:gd name="T84" fmla="*/ 62 w 73"/>
                  <a:gd name="T85" fmla="*/ 29 h 54"/>
                  <a:gd name="T86" fmla="*/ 62 w 73"/>
                  <a:gd name="T87" fmla="*/ 29 h 54"/>
                  <a:gd name="T88" fmla="*/ 62 w 73"/>
                  <a:gd name="T89" fmla="*/ 27 h 54"/>
                  <a:gd name="T90" fmla="*/ 63 w 73"/>
                  <a:gd name="T91" fmla="*/ 27 h 54"/>
                  <a:gd name="T92" fmla="*/ 64 w 73"/>
                  <a:gd name="T93" fmla="*/ 27 h 54"/>
                  <a:gd name="T94" fmla="*/ 64 w 73"/>
                  <a:gd name="T95" fmla="*/ 29 h 54"/>
                  <a:gd name="T96" fmla="*/ 65 w 73"/>
                  <a:gd name="T97" fmla="*/ 29 h 54"/>
                  <a:gd name="T98" fmla="*/ 65 w 73"/>
                  <a:gd name="T99" fmla="*/ 30 h 54"/>
                  <a:gd name="T100" fmla="*/ 66 w 73"/>
                  <a:gd name="T101" fmla="*/ 30 h 54"/>
                  <a:gd name="T102" fmla="*/ 66 w 73"/>
                  <a:gd name="T103" fmla="*/ 30 h 54"/>
                  <a:gd name="T104" fmla="*/ 66 w 73"/>
                  <a:gd name="T105" fmla="*/ 31 h 54"/>
                  <a:gd name="T106" fmla="*/ 66 w 73"/>
                  <a:gd name="T107" fmla="*/ 32 h 54"/>
                  <a:gd name="T108" fmla="*/ 65 w 73"/>
                  <a:gd name="T109" fmla="*/ 32 h 54"/>
                  <a:gd name="T110" fmla="*/ 64 w 73"/>
                  <a:gd name="T111" fmla="*/ 32 h 54"/>
                  <a:gd name="T112" fmla="*/ 64 w 73"/>
                  <a:gd name="T113" fmla="*/ 32 h 54"/>
                  <a:gd name="T114" fmla="*/ 64 w 73"/>
                  <a:gd name="T115" fmla="*/ 36 h 54"/>
                  <a:gd name="T116" fmla="*/ 66 w 73"/>
                  <a:gd name="T117" fmla="*/ 38 h 54"/>
                  <a:gd name="T118" fmla="*/ 67 w 73"/>
                  <a:gd name="T119" fmla="*/ 40 h 54"/>
                  <a:gd name="T120" fmla="*/ 66 w 73"/>
                  <a:gd name="T121" fmla="*/ 4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" h="54">
                    <a:moveTo>
                      <a:pt x="72" y="0"/>
                    </a:moveTo>
                    <a:cubicBezTo>
                      <a:pt x="66" y="6"/>
                      <a:pt x="66" y="6"/>
                      <a:pt x="66" y="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3"/>
                      <a:pt x="6" y="54"/>
                      <a:pt x="6" y="54"/>
                    </a:cubicBezTo>
                    <a:cubicBezTo>
                      <a:pt x="6" y="54"/>
                      <a:pt x="62" y="53"/>
                      <a:pt x="68" y="53"/>
                    </a:cubicBezTo>
                    <a:cubicBezTo>
                      <a:pt x="73" y="53"/>
                      <a:pt x="73" y="46"/>
                      <a:pt x="73" y="46"/>
                    </a:cubicBezTo>
                    <a:lnTo>
                      <a:pt x="72" y="0"/>
                    </a:lnTo>
                    <a:close/>
                    <a:moveTo>
                      <a:pt x="66" y="43"/>
                    </a:moveTo>
                    <a:cubicBezTo>
                      <a:pt x="66" y="43"/>
                      <a:pt x="66" y="44"/>
                      <a:pt x="65" y="44"/>
                    </a:cubicBezTo>
                    <a:cubicBezTo>
                      <a:pt x="65" y="44"/>
                      <a:pt x="64" y="44"/>
                      <a:pt x="64" y="44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8"/>
                      <a:pt x="64" y="48"/>
                      <a:pt x="63" y="48"/>
                    </a:cubicBezTo>
                    <a:cubicBezTo>
                      <a:pt x="63" y="48"/>
                      <a:pt x="63" y="48"/>
                      <a:pt x="63" y="47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60" y="48"/>
                      <a:pt x="60" y="47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59" y="45"/>
                      <a:pt x="59" y="45"/>
                      <a:pt x="58" y="45"/>
                    </a:cubicBezTo>
                    <a:cubicBezTo>
                      <a:pt x="57" y="44"/>
                      <a:pt x="57" y="44"/>
                      <a:pt x="56" y="44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6" y="42"/>
                      <a:pt x="57" y="42"/>
                      <a:pt x="57" y="42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7" y="42"/>
                      <a:pt x="58" y="42"/>
                      <a:pt x="59" y="42"/>
                    </a:cubicBezTo>
                    <a:cubicBezTo>
                      <a:pt x="59" y="42"/>
                      <a:pt x="59" y="42"/>
                      <a:pt x="60" y="42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0" y="37"/>
                      <a:pt x="59" y="37"/>
                      <a:pt x="59" y="37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7" y="36"/>
                      <a:pt x="57" y="35"/>
                    </a:cubicBezTo>
                    <a:cubicBezTo>
                      <a:pt x="57" y="35"/>
                      <a:pt x="57" y="34"/>
                      <a:pt x="57" y="33"/>
                    </a:cubicBezTo>
                    <a:cubicBezTo>
                      <a:pt x="57" y="33"/>
                      <a:pt x="57" y="32"/>
                      <a:pt x="57" y="32"/>
                    </a:cubicBezTo>
                    <a:cubicBezTo>
                      <a:pt x="57" y="31"/>
                      <a:pt x="57" y="31"/>
                      <a:pt x="58" y="31"/>
                    </a:cubicBezTo>
                    <a:cubicBezTo>
                      <a:pt x="58" y="30"/>
                      <a:pt x="59" y="30"/>
                      <a:pt x="59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7"/>
                      <a:pt x="60" y="27"/>
                      <a:pt x="60" y="27"/>
                    </a:cubicBezTo>
                    <a:cubicBezTo>
                      <a:pt x="60" y="27"/>
                      <a:pt x="61" y="27"/>
                      <a:pt x="61" y="27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3" y="27"/>
                    </a:cubicBezTo>
                    <a:cubicBezTo>
                      <a:pt x="63" y="27"/>
                      <a:pt x="64" y="27"/>
                      <a:pt x="64" y="27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9"/>
                      <a:pt x="65" y="29"/>
                      <a:pt x="65" y="30"/>
                    </a:cubicBezTo>
                    <a:cubicBezTo>
                      <a:pt x="65" y="30"/>
                      <a:pt x="66" y="30"/>
                      <a:pt x="66" y="30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30"/>
                      <a:pt x="66" y="31"/>
                      <a:pt x="66" y="31"/>
                    </a:cubicBezTo>
                    <a:cubicBezTo>
                      <a:pt x="66" y="31"/>
                      <a:pt x="66" y="32"/>
                      <a:pt x="66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5" y="37"/>
                      <a:pt x="65" y="37"/>
                      <a:pt x="66" y="38"/>
                    </a:cubicBezTo>
                    <a:cubicBezTo>
                      <a:pt x="66" y="38"/>
                      <a:pt x="67" y="39"/>
                      <a:pt x="67" y="40"/>
                    </a:cubicBezTo>
                    <a:cubicBezTo>
                      <a:pt x="67" y="41"/>
                      <a:pt x="67" y="42"/>
                      <a:pt x="66" y="4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106"/>
              <p:cNvSpPr/>
              <p:nvPr/>
            </p:nvSpPr>
            <p:spPr bwMode="auto">
              <a:xfrm>
                <a:off x="4102" y="1478"/>
                <a:ext cx="170" cy="107"/>
              </a:xfrm>
              <a:custGeom>
                <a:avLst/>
                <a:gdLst>
                  <a:gd name="T0" fmla="*/ 87 w 87"/>
                  <a:gd name="T1" fmla="*/ 2 h 55"/>
                  <a:gd name="T2" fmla="*/ 44 w 87"/>
                  <a:gd name="T3" fmla="*/ 46 h 55"/>
                  <a:gd name="T4" fmla="*/ 28 w 87"/>
                  <a:gd name="T5" fmla="*/ 31 h 55"/>
                  <a:gd name="T6" fmla="*/ 0 w 87"/>
                  <a:gd name="T7" fmla="*/ 55 h 55"/>
                  <a:gd name="T8" fmla="*/ 0 w 87"/>
                  <a:gd name="T9" fmla="*/ 43 h 55"/>
                  <a:gd name="T10" fmla="*/ 28 w 87"/>
                  <a:gd name="T11" fmla="*/ 20 h 55"/>
                  <a:gd name="T12" fmla="*/ 44 w 87"/>
                  <a:gd name="T13" fmla="*/ 35 h 55"/>
                  <a:gd name="T14" fmla="*/ 86 w 87"/>
                  <a:gd name="T15" fmla="*/ 1 h 55"/>
                  <a:gd name="T16" fmla="*/ 87 w 87"/>
                  <a:gd name="T17" fmla="*/ 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55">
                    <a:moveTo>
                      <a:pt x="87" y="2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1"/>
                      <a:pt x="87" y="0"/>
                      <a:pt x="87" y="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107"/>
              <p:cNvSpPr/>
              <p:nvPr/>
            </p:nvSpPr>
            <p:spPr bwMode="auto">
              <a:xfrm>
                <a:off x="4245" y="1595"/>
                <a:ext cx="4" cy="10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5 h 5"/>
                  <a:gd name="T6" fmla="*/ 2 w 2"/>
                  <a:gd name="T7" fmla="*/ 1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108"/>
              <p:cNvSpPr/>
              <p:nvPr/>
            </p:nvSpPr>
            <p:spPr bwMode="auto">
              <a:xfrm>
                <a:off x="4245" y="1579"/>
                <a:ext cx="4" cy="10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1 h 5"/>
                  <a:gd name="T4" fmla="*/ 0 w 2"/>
                  <a:gd name="T5" fmla="*/ 4 h 5"/>
                  <a:gd name="T6" fmla="*/ 2 w 2"/>
                  <a:gd name="T7" fmla="*/ 5 h 5"/>
                  <a:gd name="T8" fmla="*/ 2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2" y="5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任意多边形: 形状 109"/>
              <p:cNvSpPr/>
              <p:nvPr/>
            </p:nvSpPr>
            <p:spPr bwMode="auto">
              <a:xfrm>
                <a:off x="4102" y="1505"/>
                <a:ext cx="172" cy="127"/>
              </a:xfrm>
              <a:custGeom>
                <a:avLst/>
                <a:gdLst>
                  <a:gd name="T0" fmla="*/ 87 w 88"/>
                  <a:gd name="T1" fmla="*/ 0 h 65"/>
                  <a:gd name="T2" fmla="*/ 80 w 88"/>
                  <a:gd name="T3" fmla="*/ 8 h 65"/>
                  <a:gd name="T4" fmla="*/ 44 w 88"/>
                  <a:gd name="T5" fmla="*/ 45 h 65"/>
                  <a:gd name="T6" fmla="*/ 29 w 88"/>
                  <a:gd name="T7" fmla="*/ 30 h 65"/>
                  <a:gd name="T8" fmla="*/ 0 w 88"/>
                  <a:gd name="T9" fmla="*/ 53 h 65"/>
                  <a:gd name="T10" fmla="*/ 0 w 88"/>
                  <a:gd name="T11" fmla="*/ 58 h 65"/>
                  <a:gd name="T12" fmla="*/ 7 w 88"/>
                  <a:gd name="T13" fmla="*/ 65 h 65"/>
                  <a:gd name="T14" fmla="*/ 82 w 88"/>
                  <a:gd name="T15" fmla="*/ 64 h 65"/>
                  <a:gd name="T16" fmla="*/ 88 w 88"/>
                  <a:gd name="T17" fmla="*/ 56 h 65"/>
                  <a:gd name="T18" fmla="*/ 87 w 88"/>
                  <a:gd name="T19" fmla="*/ 0 h 65"/>
                  <a:gd name="T20" fmla="*/ 80 w 88"/>
                  <a:gd name="T21" fmla="*/ 51 h 65"/>
                  <a:gd name="T22" fmla="*/ 78 w 88"/>
                  <a:gd name="T23" fmla="*/ 53 h 65"/>
                  <a:gd name="T24" fmla="*/ 77 w 88"/>
                  <a:gd name="T25" fmla="*/ 54 h 65"/>
                  <a:gd name="T26" fmla="*/ 77 w 88"/>
                  <a:gd name="T27" fmla="*/ 57 h 65"/>
                  <a:gd name="T28" fmla="*/ 76 w 88"/>
                  <a:gd name="T29" fmla="*/ 58 h 65"/>
                  <a:gd name="T30" fmla="*/ 75 w 88"/>
                  <a:gd name="T31" fmla="*/ 57 h 65"/>
                  <a:gd name="T32" fmla="*/ 75 w 88"/>
                  <a:gd name="T33" fmla="*/ 54 h 65"/>
                  <a:gd name="T34" fmla="*/ 74 w 88"/>
                  <a:gd name="T35" fmla="*/ 54 h 65"/>
                  <a:gd name="T36" fmla="*/ 74 w 88"/>
                  <a:gd name="T37" fmla="*/ 57 h 65"/>
                  <a:gd name="T38" fmla="*/ 73 w 88"/>
                  <a:gd name="T39" fmla="*/ 58 h 65"/>
                  <a:gd name="T40" fmla="*/ 72 w 88"/>
                  <a:gd name="T41" fmla="*/ 57 h 65"/>
                  <a:gd name="T42" fmla="*/ 72 w 88"/>
                  <a:gd name="T43" fmla="*/ 54 h 65"/>
                  <a:gd name="T44" fmla="*/ 70 w 88"/>
                  <a:gd name="T45" fmla="*/ 54 h 65"/>
                  <a:gd name="T46" fmla="*/ 68 w 88"/>
                  <a:gd name="T47" fmla="*/ 53 h 65"/>
                  <a:gd name="T48" fmla="*/ 68 w 88"/>
                  <a:gd name="T49" fmla="*/ 53 h 65"/>
                  <a:gd name="T50" fmla="*/ 68 w 88"/>
                  <a:gd name="T51" fmla="*/ 52 h 65"/>
                  <a:gd name="T52" fmla="*/ 68 w 88"/>
                  <a:gd name="T53" fmla="*/ 51 h 65"/>
                  <a:gd name="T54" fmla="*/ 69 w 88"/>
                  <a:gd name="T55" fmla="*/ 50 h 65"/>
                  <a:gd name="T56" fmla="*/ 70 w 88"/>
                  <a:gd name="T57" fmla="*/ 51 h 65"/>
                  <a:gd name="T58" fmla="*/ 72 w 88"/>
                  <a:gd name="T59" fmla="*/ 51 h 65"/>
                  <a:gd name="T60" fmla="*/ 72 w 88"/>
                  <a:gd name="T61" fmla="*/ 45 h 65"/>
                  <a:gd name="T62" fmla="*/ 71 w 88"/>
                  <a:gd name="T63" fmla="*/ 45 h 65"/>
                  <a:gd name="T64" fmla="*/ 70 w 88"/>
                  <a:gd name="T65" fmla="*/ 44 h 65"/>
                  <a:gd name="T66" fmla="*/ 69 w 88"/>
                  <a:gd name="T67" fmla="*/ 43 h 65"/>
                  <a:gd name="T68" fmla="*/ 68 w 88"/>
                  <a:gd name="T69" fmla="*/ 40 h 65"/>
                  <a:gd name="T70" fmla="*/ 68 w 88"/>
                  <a:gd name="T71" fmla="*/ 39 h 65"/>
                  <a:gd name="T72" fmla="*/ 70 w 88"/>
                  <a:gd name="T73" fmla="*/ 37 h 65"/>
                  <a:gd name="T74" fmla="*/ 72 w 88"/>
                  <a:gd name="T75" fmla="*/ 36 h 65"/>
                  <a:gd name="T76" fmla="*/ 71 w 88"/>
                  <a:gd name="T77" fmla="*/ 33 h 65"/>
                  <a:gd name="T78" fmla="*/ 72 w 88"/>
                  <a:gd name="T79" fmla="*/ 32 h 65"/>
                  <a:gd name="T80" fmla="*/ 73 w 88"/>
                  <a:gd name="T81" fmla="*/ 33 h 65"/>
                  <a:gd name="T82" fmla="*/ 73 w 88"/>
                  <a:gd name="T83" fmla="*/ 36 h 65"/>
                  <a:gd name="T84" fmla="*/ 75 w 88"/>
                  <a:gd name="T85" fmla="*/ 36 h 65"/>
                  <a:gd name="T86" fmla="*/ 75 w 88"/>
                  <a:gd name="T87" fmla="*/ 36 h 65"/>
                  <a:gd name="T88" fmla="*/ 75 w 88"/>
                  <a:gd name="T89" fmla="*/ 33 h 65"/>
                  <a:gd name="T90" fmla="*/ 76 w 88"/>
                  <a:gd name="T91" fmla="*/ 32 h 65"/>
                  <a:gd name="T92" fmla="*/ 76 w 88"/>
                  <a:gd name="T93" fmla="*/ 33 h 65"/>
                  <a:gd name="T94" fmla="*/ 76 w 88"/>
                  <a:gd name="T95" fmla="*/ 36 h 65"/>
                  <a:gd name="T96" fmla="*/ 78 w 88"/>
                  <a:gd name="T97" fmla="*/ 36 h 65"/>
                  <a:gd name="T98" fmla="*/ 78 w 88"/>
                  <a:gd name="T99" fmla="*/ 36 h 65"/>
                  <a:gd name="T100" fmla="*/ 79 w 88"/>
                  <a:gd name="T101" fmla="*/ 36 h 65"/>
                  <a:gd name="T102" fmla="*/ 79 w 88"/>
                  <a:gd name="T103" fmla="*/ 37 h 65"/>
                  <a:gd name="T104" fmla="*/ 79 w 88"/>
                  <a:gd name="T105" fmla="*/ 38 h 65"/>
                  <a:gd name="T106" fmla="*/ 79 w 88"/>
                  <a:gd name="T107" fmla="*/ 39 h 65"/>
                  <a:gd name="T108" fmla="*/ 78 w 88"/>
                  <a:gd name="T109" fmla="*/ 39 h 65"/>
                  <a:gd name="T110" fmla="*/ 77 w 88"/>
                  <a:gd name="T111" fmla="*/ 39 h 65"/>
                  <a:gd name="T112" fmla="*/ 77 w 88"/>
                  <a:gd name="T113" fmla="*/ 39 h 65"/>
                  <a:gd name="T114" fmla="*/ 77 w 88"/>
                  <a:gd name="T115" fmla="*/ 44 h 65"/>
                  <a:gd name="T116" fmla="*/ 79 w 88"/>
                  <a:gd name="T117" fmla="*/ 45 h 65"/>
                  <a:gd name="T118" fmla="*/ 80 w 88"/>
                  <a:gd name="T119" fmla="*/ 49 h 65"/>
                  <a:gd name="T120" fmla="*/ 80 w 88"/>
                  <a:gd name="T121" fmla="*/ 5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8" h="65">
                    <a:moveTo>
                      <a:pt x="87" y="0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4"/>
                      <a:pt x="7" y="65"/>
                      <a:pt x="7" y="65"/>
                    </a:cubicBezTo>
                    <a:cubicBezTo>
                      <a:pt x="7" y="65"/>
                      <a:pt x="75" y="64"/>
                      <a:pt x="82" y="64"/>
                    </a:cubicBezTo>
                    <a:cubicBezTo>
                      <a:pt x="88" y="63"/>
                      <a:pt x="88" y="56"/>
                      <a:pt x="88" y="56"/>
                    </a:cubicBezTo>
                    <a:lnTo>
                      <a:pt x="87" y="0"/>
                    </a:lnTo>
                    <a:close/>
                    <a:moveTo>
                      <a:pt x="80" y="51"/>
                    </a:moveTo>
                    <a:cubicBezTo>
                      <a:pt x="79" y="52"/>
                      <a:pt x="79" y="53"/>
                      <a:pt x="78" y="53"/>
                    </a:cubicBezTo>
                    <a:cubicBezTo>
                      <a:pt x="78" y="53"/>
                      <a:pt x="77" y="54"/>
                      <a:pt x="77" y="54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7" y="57"/>
                      <a:pt x="77" y="58"/>
                      <a:pt x="76" y="58"/>
                    </a:cubicBezTo>
                    <a:cubicBezTo>
                      <a:pt x="76" y="58"/>
                      <a:pt x="75" y="58"/>
                      <a:pt x="75" y="57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5" y="54"/>
                      <a:pt x="74" y="54"/>
                      <a:pt x="74" y="54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4" y="58"/>
                      <a:pt x="73" y="58"/>
                      <a:pt x="73" y="58"/>
                    </a:cubicBezTo>
                    <a:cubicBezTo>
                      <a:pt x="72" y="58"/>
                      <a:pt x="72" y="58"/>
                      <a:pt x="72" y="57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1" y="54"/>
                      <a:pt x="70" y="54"/>
                      <a:pt x="70" y="54"/>
                    </a:cubicBezTo>
                    <a:cubicBezTo>
                      <a:pt x="69" y="54"/>
                      <a:pt x="68" y="54"/>
                      <a:pt x="68" y="53"/>
                    </a:cubicBezTo>
                    <a:cubicBezTo>
                      <a:pt x="68" y="53"/>
                      <a:pt x="68" y="53"/>
                      <a:pt x="68" y="53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8" y="51"/>
                      <a:pt x="68" y="50"/>
                      <a:pt x="69" y="50"/>
                    </a:cubicBezTo>
                    <a:cubicBezTo>
                      <a:pt x="69" y="51"/>
                      <a:pt x="70" y="51"/>
                      <a:pt x="70" y="51"/>
                    </a:cubicBezTo>
                    <a:cubicBezTo>
                      <a:pt x="71" y="51"/>
                      <a:pt x="71" y="51"/>
                      <a:pt x="72" y="51"/>
                    </a:cubicBezTo>
                    <a:cubicBezTo>
                      <a:pt x="72" y="45"/>
                      <a:pt x="72" y="45"/>
                      <a:pt x="72" y="45"/>
                    </a:cubicBezTo>
                    <a:cubicBezTo>
                      <a:pt x="72" y="45"/>
                      <a:pt x="71" y="45"/>
                      <a:pt x="71" y="45"/>
                    </a:cubicBezTo>
                    <a:cubicBezTo>
                      <a:pt x="71" y="45"/>
                      <a:pt x="70" y="45"/>
                      <a:pt x="70" y="44"/>
                    </a:cubicBezTo>
                    <a:cubicBezTo>
                      <a:pt x="69" y="44"/>
                      <a:pt x="69" y="43"/>
                      <a:pt x="69" y="43"/>
                    </a:cubicBezTo>
                    <a:cubicBezTo>
                      <a:pt x="68" y="42"/>
                      <a:pt x="68" y="41"/>
                      <a:pt x="68" y="40"/>
                    </a:cubicBezTo>
                    <a:cubicBezTo>
                      <a:pt x="68" y="40"/>
                      <a:pt x="68" y="39"/>
                      <a:pt x="68" y="39"/>
                    </a:cubicBezTo>
                    <a:cubicBezTo>
                      <a:pt x="69" y="38"/>
                      <a:pt x="69" y="37"/>
                      <a:pt x="70" y="37"/>
                    </a:cubicBezTo>
                    <a:cubicBezTo>
                      <a:pt x="70" y="37"/>
                      <a:pt x="71" y="36"/>
                      <a:pt x="72" y="36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2" y="32"/>
                      <a:pt x="72" y="32"/>
                    </a:cubicBezTo>
                    <a:cubicBezTo>
                      <a:pt x="73" y="32"/>
                      <a:pt x="73" y="33"/>
                      <a:pt x="73" y="33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4" y="36"/>
                      <a:pt x="74" y="36"/>
                      <a:pt x="75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33"/>
                      <a:pt x="75" y="32"/>
                      <a:pt x="76" y="32"/>
                    </a:cubicBezTo>
                    <a:cubicBezTo>
                      <a:pt x="76" y="32"/>
                      <a:pt x="76" y="33"/>
                      <a:pt x="76" y="33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7" y="36"/>
                      <a:pt x="77" y="36"/>
                      <a:pt x="78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36"/>
                      <a:pt x="79" y="36"/>
                      <a:pt x="79" y="37"/>
                    </a:cubicBezTo>
                    <a:cubicBezTo>
                      <a:pt x="79" y="37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9"/>
                    </a:cubicBezTo>
                    <a:cubicBezTo>
                      <a:pt x="79" y="39"/>
                      <a:pt x="79" y="39"/>
                      <a:pt x="78" y="39"/>
                    </a:cubicBezTo>
                    <a:cubicBezTo>
                      <a:pt x="78" y="39"/>
                      <a:pt x="77" y="39"/>
                      <a:pt x="77" y="39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8" y="44"/>
                      <a:pt x="78" y="45"/>
                      <a:pt x="79" y="45"/>
                    </a:cubicBezTo>
                    <a:cubicBezTo>
                      <a:pt x="80" y="46"/>
                      <a:pt x="80" y="47"/>
                      <a:pt x="80" y="49"/>
                    </a:cubicBezTo>
                    <a:cubicBezTo>
                      <a:pt x="80" y="50"/>
                      <a:pt x="80" y="51"/>
                      <a:pt x="80" y="5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任意多边形: 形状 110"/>
              <p:cNvSpPr/>
              <p:nvPr/>
            </p:nvSpPr>
            <p:spPr bwMode="auto">
              <a:xfrm>
                <a:off x="4026" y="2000"/>
                <a:ext cx="92" cy="92"/>
              </a:xfrm>
              <a:custGeom>
                <a:avLst/>
                <a:gdLst>
                  <a:gd name="T0" fmla="*/ 23 w 47"/>
                  <a:gd name="T1" fmla="*/ 0 h 47"/>
                  <a:gd name="T2" fmla="*/ 0 w 47"/>
                  <a:gd name="T3" fmla="*/ 24 h 47"/>
                  <a:gd name="T4" fmla="*/ 24 w 47"/>
                  <a:gd name="T5" fmla="*/ 46 h 47"/>
                  <a:gd name="T6" fmla="*/ 47 w 47"/>
                  <a:gd name="T7" fmla="*/ 23 h 47"/>
                  <a:gd name="T8" fmla="*/ 23 w 47"/>
                  <a:gd name="T9" fmla="*/ 0 h 47"/>
                  <a:gd name="T10" fmla="*/ 24 w 47"/>
                  <a:gd name="T11" fmla="*/ 42 h 47"/>
                  <a:gd name="T12" fmla="*/ 5 w 47"/>
                  <a:gd name="T13" fmla="*/ 24 h 47"/>
                  <a:gd name="T14" fmla="*/ 23 w 47"/>
                  <a:gd name="T15" fmla="*/ 5 h 47"/>
                  <a:gd name="T16" fmla="*/ 42 w 47"/>
                  <a:gd name="T17" fmla="*/ 23 h 47"/>
                  <a:gd name="T18" fmla="*/ 24 w 47"/>
                  <a:gd name="T1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10" y="1"/>
                      <a:pt x="0" y="11"/>
                      <a:pt x="0" y="24"/>
                    </a:cubicBezTo>
                    <a:cubicBezTo>
                      <a:pt x="1" y="37"/>
                      <a:pt x="11" y="47"/>
                      <a:pt x="24" y="46"/>
                    </a:cubicBezTo>
                    <a:cubicBezTo>
                      <a:pt x="37" y="46"/>
                      <a:pt x="47" y="35"/>
                      <a:pt x="47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4" y="42"/>
                    </a:moveTo>
                    <a:cubicBezTo>
                      <a:pt x="14" y="42"/>
                      <a:pt x="5" y="34"/>
                      <a:pt x="5" y="24"/>
                    </a:cubicBezTo>
                    <a:cubicBezTo>
                      <a:pt x="5" y="14"/>
                      <a:pt x="13" y="5"/>
                      <a:pt x="23" y="5"/>
                    </a:cubicBezTo>
                    <a:cubicBezTo>
                      <a:pt x="33" y="5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4" y="4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任意多边形: 形状 111"/>
              <p:cNvSpPr/>
              <p:nvPr/>
            </p:nvSpPr>
            <p:spPr bwMode="auto">
              <a:xfrm>
                <a:off x="4057" y="2015"/>
                <a:ext cx="31" cy="61"/>
              </a:xfrm>
              <a:custGeom>
                <a:avLst/>
                <a:gdLst>
                  <a:gd name="T0" fmla="*/ 11 w 16"/>
                  <a:gd name="T1" fmla="*/ 14 h 31"/>
                  <a:gd name="T2" fmla="*/ 11 w 16"/>
                  <a:gd name="T3" fmla="*/ 7 h 31"/>
                  <a:gd name="T4" fmla="*/ 11 w 16"/>
                  <a:gd name="T5" fmla="*/ 7 h 31"/>
                  <a:gd name="T6" fmla="*/ 13 w 16"/>
                  <a:gd name="T7" fmla="*/ 8 h 31"/>
                  <a:gd name="T8" fmla="*/ 14 w 16"/>
                  <a:gd name="T9" fmla="*/ 7 h 31"/>
                  <a:gd name="T10" fmla="*/ 14 w 16"/>
                  <a:gd name="T11" fmla="*/ 6 h 31"/>
                  <a:gd name="T12" fmla="*/ 14 w 16"/>
                  <a:gd name="T13" fmla="*/ 5 h 31"/>
                  <a:gd name="T14" fmla="*/ 14 w 16"/>
                  <a:gd name="T15" fmla="*/ 4 h 31"/>
                  <a:gd name="T16" fmla="*/ 13 w 16"/>
                  <a:gd name="T17" fmla="*/ 4 h 31"/>
                  <a:gd name="T18" fmla="*/ 12 w 16"/>
                  <a:gd name="T19" fmla="*/ 4 h 31"/>
                  <a:gd name="T20" fmla="*/ 11 w 16"/>
                  <a:gd name="T21" fmla="*/ 4 h 31"/>
                  <a:gd name="T22" fmla="*/ 11 w 16"/>
                  <a:gd name="T23" fmla="*/ 1 h 31"/>
                  <a:gd name="T24" fmla="*/ 10 w 16"/>
                  <a:gd name="T25" fmla="*/ 0 h 31"/>
                  <a:gd name="T26" fmla="*/ 9 w 16"/>
                  <a:gd name="T27" fmla="*/ 1 h 31"/>
                  <a:gd name="T28" fmla="*/ 9 w 16"/>
                  <a:gd name="T29" fmla="*/ 4 h 31"/>
                  <a:gd name="T30" fmla="*/ 9 w 16"/>
                  <a:gd name="T31" fmla="*/ 4 h 31"/>
                  <a:gd name="T32" fmla="*/ 7 w 16"/>
                  <a:gd name="T33" fmla="*/ 4 h 31"/>
                  <a:gd name="T34" fmla="*/ 7 w 16"/>
                  <a:gd name="T35" fmla="*/ 1 h 31"/>
                  <a:gd name="T36" fmla="*/ 6 w 16"/>
                  <a:gd name="T37" fmla="*/ 0 h 31"/>
                  <a:gd name="T38" fmla="*/ 5 w 16"/>
                  <a:gd name="T39" fmla="*/ 1 h 31"/>
                  <a:gd name="T40" fmla="*/ 5 w 16"/>
                  <a:gd name="T41" fmla="*/ 4 h 31"/>
                  <a:gd name="T42" fmla="*/ 3 w 16"/>
                  <a:gd name="T43" fmla="*/ 6 h 31"/>
                  <a:gd name="T44" fmla="*/ 1 w 16"/>
                  <a:gd name="T45" fmla="*/ 8 h 31"/>
                  <a:gd name="T46" fmla="*/ 1 w 16"/>
                  <a:gd name="T47" fmla="*/ 10 h 31"/>
                  <a:gd name="T48" fmla="*/ 1 w 16"/>
                  <a:gd name="T49" fmla="*/ 12 h 31"/>
                  <a:gd name="T50" fmla="*/ 3 w 16"/>
                  <a:gd name="T51" fmla="*/ 14 h 31"/>
                  <a:gd name="T52" fmla="*/ 5 w 16"/>
                  <a:gd name="T53" fmla="*/ 15 h 31"/>
                  <a:gd name="T54" fmla="*/ 5 w 16"/>
                  <a:gd name="T55" fmla="*/ 16 h 31"/>
                  <a:gd name="T56" fmla="*/ 5 w 16"/>
                  <a:gd name="T57" fmla="*/ 23 h 31"/>
                  <a:gd name="T58" fmla="*/ 4 w 16"/>
                  <a:gd name="T59" fmla="*/ 22 h 31"/>
                  <a:gd name="T60" fmla="*/ 1 w 16"/>
                  <a:gd name="T61" fmla="*/ 22 h 31"/>
                  <a:gd name="T62" fmla="*/ 1 w 16"/>
                  <a:gd name="T63" fmla="*/ 22 h 31"/>
                  <a:gd name="T64" fmla="*/ 1 w 16"/>
                  <a:gd name="T65" fmla="*/ 23 h 31"/>
                  <a:gd name="T66" fmla="*/ 0 w 16"/>
                  <a:gd name="T67" fmla="*/ 25 h 31"/>
                  <a:gd name="T68" fmla="*/ 0 w 16"/>
                  <a:gd name="T69" fmla="*/ 25 h 31"/>
                  <a:gd name="T70" fmla="*/ 3 w 16"/>
                  <a:gd name="T71" fmla="*/ 26 h 31"/>
                  <a:gd name="T72" fmla="*/ 5 w 16"/>
                  <a:gd name="T73" fmla="*/ 26 h 31"/>
                  <a:gd name="T74" fmla="*/ 5 w 16"/>
                  <a:gd name="T75" fmla="*/ 30 h 31"/>
                  <a:gd name="T76" fmla="*/ 6 w 16"/>
                  <a:gd name="T77" fmla="*/ 31 h 31"/>
                  <a:gd name="T78" fmla="*/ 7 w 16"/>
                  <a:gd name="T79" fmla="*/ 30 h 31"/>
                  <a:gd name="T80" fmla="*/ 7 w 16"/>
                  <a:gd name="T81" fmla="*/ 26 h 31"/>
                  <a:gd name="T82" fmla="*/ 9 w 16"/>
                  <a:gd name="T83" fmla="*/ 26 h 31"/>
                  <a:gd name="T84" fmla="*/ 9 w 16"/>
                  <a:gd name="T85" fmla="*/ 30 h 31"/>
                  <a:gd name="T86" fmla="*/ 10 w 16"/>
                  <a:gd name="T87" fmla="*/ 31 h 31"/>
                  <a:gd name="T88" fmla="*/ 11 w 16"/>
                  <a:gd name="T89" fmla="*/ 30 h 31"/>
                  <a:gd name="T90" fmla="*/ 11 w 16"/>
                  <a:gd name="T91" fmla="*/ 26 h 31"/>
                  <a:gd name="T92" fmla="*/ 13 w 16"/>
                  <a:gd name="T93" fmla="*/ 25 h 31"/>
                  <a:gd name="T94" fmla="*/ 15 w 16"/>
                  <a:gd name="T95" fmla="*/ 23 h 31"/>
                  <a:gd name="T96" fmla="*/ 15 w 16"/>
                  <a:gd name="T97" fmla="*/ 20 h 31"/>
                  <a:gd name="T98" fmla="*/ 14 w 16"/>
                  <a:gd name="T99" fmla="*/ 16 h 31"/>
                  <a:gd name="T100" fmla="*/ 11 w 16"/>
                  <a:gd name="T101" fmla="*/ 14 h 31"/>
                  <a:gd name="T102" fmla="*/ 9 w 16"/>
                  <a:gd name="T103" fmla="*/ 22 h 31"/>
                  <a:gd name="T104" fmla="*/ 7 w 16"/>
                  <a:gd name="T105" fmla="*/ 23 h 31"/>
                  <a:gd name="T106" fmla="*/ 7 w 16"/>
                  <a:gd name="T107" fmla="*/ 17 h 31"/>
                  <a:gd name="T108" fmla="*/ 9 w 16"/>
                  <a:gd name="T109" fmla="*/ 17 h 31"/>
                  <a:gd name="T110" fmla="*/ 9 w 16"/>
                  <a:gd name="T111" fmla="*/ 22 h 31"/>
                  <a:gd name="T112" fmla="*/ 9 w 16"/>
                  <a:gd name="T113" fmla="*/ 13 h 31"/>
                  <a:gd name="T114" fmla="*/ 7 w 16"/>
                  <a:gd name="T115" fmla="*/ 12 h 31"/>
                  <a:gd name="T116" fmla="*/ 7 w 16"/>
                  <a:gd name="T117" fmla="*/ 8 h 31"/>
                  <a:gd name="T118" fmla="*/ 9 w 16"/>
                  <a:gd name="T119" fmla="*/ 7 h 31"/>
                  <a:gd name="T120" fmla="*/ 9 w 16"/>
                  <a:gd name="T12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" h="31">
                    <a:moveTo>
                      <a:pt x="11" y="14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4" y="7"/>
                    </a:cubicBezTo>
                    <a:cubicBezTo>
                      <a:pt x="14" y="7"/>
                      <a:pt x="14" y="7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5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2" y="7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2" y="13"/>
                      <a:pt x="2" y="14"/>
                      <a:pt x="3" y="14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3" y="22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7" y="30"/>
                      <a:pt x="7" y="3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9" y="26"/>
                      <a:pt x="9" y="26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10" y="31"/>
                      <a:pt x="10" y="31"/>
                    </a:cubicBezTo>
                    <a:cubicBezTo>
                      <a:pt x="11" y="31"/>
                      <a:pt x="11" y="30"/>
                      <a:pt x="11" y="30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6"/>
                      <a:pt x="12" y="25"/>
                      <a:pt x="13" y="25"/>
                    </a:cubicBezTo>
                    <a:cubicBezTo>
                      <a:pt x="14" y="24"/>
                      <a:pt x="14" y="24"/>
                      <a:pt x="15" y="23"/>
                    </a:cubicBezTo>
                    <a:cubicBezTo>
                      <a:pt x="15" y="22"/>
                      <a:pt x="16" y="21"/>
                      <a:pt x="15" y="20"/>
                    </a:cubicBezTo>
                    <a:cubicBezTo>
                      <a:pt x="15" y="18"/>
                      <a:pt x="15" y="17"/>
                      <a:pt x="14" y="16"/>
                    </a:cubicBezTo>
                    <a:cubicBezTo>
                      <a:pt x="13" y="15"/>
                      <a:pt x="12" y="14"/>
                      <a:pt x="11" y="14"/>
                    </a:cubicBezTo>
                    <a:close/>
                    <a:moveTo>
                      <a:pt x="9" y="22"/>
                    </a:moveTo>
                    <a:cubicBezTo>
                      <a:pt x="9" y="22"/>
                      <a:pt x="8" y="23"/>
                      <a:pt x="7" y="23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9" y="17"/>
                      <a:pt x="9" y="17"/>
                    </a:cubicBezTo>
                    <a:lnTo>
                      <a:pt x="9" y="22"/>
                    </a:lnTo>
                    <a:close/>
                    <a:moveTo>
                      <a:pt x="9" y="13"/>
                    </a:moveTo>
                    <a:cubicBezTo>
                      <a:pt x="8" y="13"/>
                      <a:pt x="8" y="12"/>
                      <a:pt x="7" y="12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8" y="7"/>
                      <a:pt x="9" y="7"/>
                    </a:cubicBez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任意多边形: 形状 112"/>
              <p:cNvSpPr/>
              <p:nvPr/>
            </p:nvSpPr>
            <p:spPr bwMode="auto">
              <a:xfrm>
                <a:off x="4747" y="1208"/>
                <a:ext cx="104" cy="105"/>
              </a:xfrm>
              <a:custGeom>
                <a:avLst/>
                <a:gdLst>
                  <a:gd name="T0" fmla="*/ 26 w 53"/>
                  <a:gd name="T1" fmla="*/ 0 h 54"/>
                  <a:gd name="T2" fmla="*/ 0 w 53"/>
                  <a:gd name="T3" fmla="*/ 28 h 54"/>
                  <a:gd name="T4" fmla="*/ 27 w 53"/>
                  <a:gd name="T5" fmla="*/ 54 h 54"/>
                  <a:gd name="T6" fmla="*/ 53 w 53"/>
                  <a:gd name="T7" fmla="*/ 26 h 54"/>
                  <a:gd name="T8" fmla="*/ 26 w 53"/>
                  <a:gd name="T9" fmla="*/ 0 h 54"/>
                  <a:gd name="T10" fmla="*/ 27 w 53"/>
                  <a:gd name="T11" fmla="*/ 48 h 54"/>
                  <a:gd name="T12" fmla="*/ 5 w 53"/>
                  <a:gd name="T13" fmla="*/ 27 h 54"/>
                  <a:gd name="T14" fmla="*/ 26 w 53"/>
                  <a:gd name="T15" fmla="*/ 6 h 54"/>
                  <a:gd name="T16" fmla="*/ 48 w 53"/>
                  <a:gd name="T17" fmla="*/ 27 h 54"/>
                  <a:gd name="T18" fmla="*/ 27 w 53"/>
                  <a:gd name="T19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4">
                    <a:moveTo>
                      <a:pt x="26" y="0"/>
                    </a:moveTo>
                    <a:cubicBezTo>
                      <a:pt x="11" y="1"/>
                      <a:pt x="0" y="13"/>
                      <a:pt x="0" y="28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3"/>
                      <a:pt x="53" y="41"/>
                      <a:pt x="53" y="26"/>
                    </a:cubicBezTo>
                    <a:cubicBezTo>
                      <a:pt x="53" y="12"/>
                      <a:pt x="40" y="0"/>
                      <a:pt x="26" y="0"/>
                    </a:cubicBezTo>
                    <a:close/>
                    <a:moveTo>
                      <a:pt x="27" y="48"/>
                    </a:moveTo>
                    <a:cubicBezTo>
                      <a:pt x="15" y="49"/>
                      <a:pt x="5" y="39"/>
                      <a:pt x="5" y="27"/>
                    </a:cubicBezTo>
                    <a:cubicBezTo>
                      <a:pt x="5" y="16"/>
                      <a:pt x="14" y="6"/>
                      <a:pt x="26" y="6"/>
                    </a:cubicBezTo>
                    <a:cubicBezTo>
                      <a:pt x="38" y="5"/>
                      <a:pt x="47" y="15"/>
                      <a:pt x="48" y="27"/>
                    </a:cubicBezTo>
                    <a:cubicBezTo>
                      <a:pt x="48" y="38"/>
                      <a:pt x="39" y="48"/>
                      <a:pt x="27" y="4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任意多边形: 形状 113"/>
              <p:cNvSpPr/>
              <p:nvPr/>
            </p:nvSpPr>
            <p:spPr bwMode="auto">
              <a:xfrm>
                <a:off x="4782" y="1225"/>
                <a:ext cx="36" cy="71"/>
              </a:xfrm>
              <a:custGeom>
                <a:avLst/>
                <a:gdLst>
                  <a:gd name="T0" fmla="*/ 12 w 18"/>
                  <a:gd name="T1" fmla="*/ 16 h 36"/>
                  <a:gd name="T2" fmla="*/ 12 w 18"/>
                  <a:gd name="T3" fmla="*/ 9 h 36"/>
                  <a:gd name="T4" fmla="*/ 13 w 18"/>
                  <a:gd name="T5" fmla="*/ 9 h 36"/>
                  <a:gd name="T6" fmla="*/ 15 w 18"/>
                  <a:gd name="T7" fmla="*/ 9 h 36"/>
                  <a:gd name="T8" fmla="*/ 16 w 18"/>
                  <a:gd name="T9" fmla="*/ 9 h 36"/>
                  <a:gd name="T10" fmla="*/ 16 w 18"/>
                  <a:gd name="T11" fmla="*/ 8 h 36"/>
                  <a:gd name="T12" fmla="*/ 16 w 18"/>
                  <a:gd name="T13" fmla="*/ 6 h 36"/>
                  <a:gd name="T14" fmla="*/ 16 w 18"/>
                  <a:gd name="T15" fmla="*/ 5 h 36"/>
                  <a:gd name="T16" fmla="*/ 15 w 18"/>
                  <a:gd name="T17" fmla="*/ 5 h 36"/>
                  <a:gd name="T18" fmla="*/ 14 w 18"/>
                  <a:gd name="T19" fmla="*/ 5 h 36"/>
                  <a:gd name="T20" fmla="*/ 12 w 18"/>
                  <a:gd name="T21" fmla="*/ 5 h 36"/>
                  <a:gd name="T22" fmla="*/ 12 w 18"/>
                  <a:gd name="T23" fmla="*/ 2 h 36"/>
                  <a:gd name="T24" fmla="*/ 11 w 18"/>
                  <a:gd name="T25" fmla="*/ 0 h 36"/>
                  <a:gd name="T26" fmla="*/ 10 w 18"/>
                  <a:gd name="T27" fmla="*/ 2 h 36"/>
                  <a:gd name="T28" fmla="*/ 10 w 18"/>
                  <a:gd name="T29" fmla="*/ 5 h 36"/>
                  <a:gd name="T30" fmla="*/ 10 w 18"/>
                  <a:gd name="T31" fmla="*/ 5 h 36"/>
                  <a:gd name="T32" fmla="*/ 8 w 18"/>
                  <a:gd name="T33" fmla="*/ 5 h 36"/>
                  <a:gd name="T34" fmla="*/ 8 w 18"/>
                  <a:gd name="T35" fmla="*/ 2 h 36"/>
                  <a:gd name="T36" fmla="*/ 6 w 18"/>
                  <a:gd name="T37" fmla="*/ 0 h 36"/>
                  <a:gd name="T38" fmla="*/ 5 w 18"/>
                  <a:gd name="T39" fmla="*/ 2 h 36"/>
                  <a:gd name="T40" fmla="*/ 5 w 18"/>
                  <a:gd name="T41" fmla="*/ 5 h 36"/>
                  <a:gd name="T42" fmla="*/ 3 w 18"/>
                  <a:gd name="T43" fmla="*/ 7 h 36"/>
                  <a:gd name="T44" fmla="*/ 1 w 18"/>
                  <a:gd name="T45" fmla="*/ 9 h 36"/>
                  <a:gd name="T46" fmla="*/ 1 w 18"/>
                  <a:gd name="T47" fmla="*/ 12 h 36"/>
                  <a:gd name="T48" fmla="*/ 1 w 18"/>
                  <a:gd name="T49" fmla="*/ 15 h 36"/>
                  <a:gd name="T50" fmla="*/ 3 w 18"/>
                  <a:gd name="T51" fmla="*/ 17 h 36"/>
                  <a:gd name="T52" fmla="*/ 5 w 18"/>
                  <a:gd name="T53" fmla="*/ 18 h 36"/>
                  <a:gd name="T54" fmla="*/ 6 w 18"/>
                  <a:gd name="T55" fmla="*/ 18 h 36"/>
                  <a:gd name="T56" fmla="*/ 6 w 18"/>
                  <a:gd name="T57" fmla="*/ 26 h 36"/>
                  <a:gd name="T58" fmla="*/ 4 w 18"/>
                  <a:gd name="T59" fmla="*/ 26 h 36"/>
                  <a:gd name="T60" fmla="*/ 1 w 18"/>
                  <a:gd name="T61" fmla="*/ 25 h 36"/>
                  <a:gd name="T62" fmla="*/ 1 w 18"/>
                  <a:gd name="T63" fmla="*/ 26 h 36"/>
                  <a:gd name="T64" fmla="*/ 0 w 18"/>
                  <a:gd name="T65" fmla="*/ 27 h 36"/>
                  <a:gd name="T66" fmla="*/ 0 w 18"/>
                  <a:gd name="T67" fmla="*/ 29 h 36"/>
                  <a:gd name="T68" fmla="*/ 0 w 18"/>
                  <a:gd name="T69" fmla="*/ 29 h 36"/>
                  <a:gd name="T70" fmla="*/ 3 w 18"/>
                  <a:gd name="T71" fmla="*/ 30 h 36"/>
                  <a:gd name="T72" fmla="*/ 6 w 18"/>
                  <a:gd name="T73" fmla="*/ 31 h 36"/>
                  <a:gd name="T74" fmla="*/ 6 w 18"/>
                  <a:gd name="T75" fmla="*/ 35 h 36"/>
                  <a:gd name="T76" fmla="*/ 7 w 18"/>
                  <a:gd name="T77" fmla="*/ 36 h 36"/>
                  <a:gd name="T78" fmla="*/ 8 w 18"/>
                  <a:gd name="T79" fmla="*/ 35 h 36"/>
                  <a:gd name="T80" fmla="*/ 8 w 18"/>
                  <a:gd name="T81" fmla="*/ 31 h 36"/>
                  <a:gd name="T82" fmla="*/ 11 w 18"/>
                  <a:gd name="T83" fmla="*/ 31 h 36"/>
                  <a:gd name="T84" fmla="*/ 11 w 18"/>
                  <a:gd name="T85" fmla="*/ 35 h 36"/>
                  <a:gd name="T86" fmla="*/ 12 w 18"/>
                  <a:gd name="T87" fmla="*/ 36 h 36"/>
                  <a:gd name="T88" fmla="*/ 13 w 18"/>
                  <a:gd name="T89" fmla="*/ 35 h 36"/>
                  <a:gd name="T90" fmla="*/ 13 w 18"/>
                  <a:gd name="T91" fmla="*/ 30 h 36"/>
                  <a:gd name="T92" fmla="*/ 15 w 18"/>
                  <a:gd name="T93" fmla="*/ 29 h 36"/>
                  <a:gd name="T94" fmla="*/ 17 w 18"/>
                  <a:gd name="T95" fmla="*/ 27 h 36"/>
                  <a:gd name="T96" fmla="*/ 18 w 18"/>
                  <a:gd name="T97" fmla="*/ 23 h 36"/>
                  <a:gd name="T98" fmla="*/ 16 w 18"/>
                  <a:gd name="T99" fmla="*/ 18 h 36"/>
                  <a:gd name="T100" fmla="*/ 12 w 18"/>
                  <a:gd name="T101" fmla="*/ 16 h 36"/>
                  <a:gd name="T102" fmla="*/ 10 w 18"/>
                  <a:gd name="T103" fmla="*/ 26 h 36"/>
                  <a:gd name="T104" fmla="*/ 8 w 18"/>
                  <a:gd name="T105" fmla="*/ 26 h 36"/>
                  <a:gd name="T106" fmla="*/ 8 w 18"/>
                  <a:gd name="T107" fmla="*/ 19 h 36"/>
                  <a:gd name="T108" fmla="*/ 10 w 18"/>
                  <a:gd name="T109" fmla="*/ 20 h 36"/>
                  <a:gd name="T110" fmla="*/ 10 w 18"/>
                  <a:gd name="T111" fmla="*/ 26 h 36"/>
                  <a:gd name="T112" fmla="*/ 10 w 18"/>
                  <a:gd name="T113" fmla="*/ 15 h 36"/>
                  <a:gd name="T114" fmla="*/ 8 w 18"/>
                  <a:gd name="T115" fmla="*/ 14 h 36"/>
                  <a:gd name="T116" fmla="*/ 8 w 18"/>
                  <a:gd name="T117" fmla="*/ 9 h 36"/>
                  <a:gd name="T118" fmla="*/ 10 w 18"/>
                  <a:gd name="T119" fmla="*/ 9 h 36"/>
                  <a:gd name="T120" fmla="*/ 10 w 18"/>
                  <a:gd name="T12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" h="36">
                    <a:moveTo>
                      <a:pt x="12" y="16"/>
                    </a:move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9"/>
                      <a:pt x="16" y="9"/>
                    </a:cubicBezTo>
                    <a:cubicBezTo>
                      <a:pt x="16" y="9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6" y="6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5"/>
                      <a:pt x="2" y="16"/>
                      <a:pt x="3" y="17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4" y="26"/>
                      <a:pt x="4" y="26"/>
                    </a:cubicBezTo>
                    <a:cubicBezTo>
                      <a:pt x="3" y="26"/>
                      <a:pt x="2" y="26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" y="30"/>
                      <a:pt x="2" y="30"/>
                      <a:pt x="3" y="30"/>
                    </a:cubicBezTo>
                    <a:cubicBezTo>
                      <a:pt x="4" y="31"/>
                      <a:pt x="5" y="31"/>
                      <a:pt x="6" y="31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6" y="35"/>
                      <a:pt x="7" y="36"/>
                      <a:pt x="7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1"/>
                      <a:pt x="10" y="31"/>
                      <a:pt x="11" y="3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6"/>
                      <a:pt x="12" y="36"/>
                    </a:cubicBezTo>
                    <a:cubicBezTo>
                      <a:pt x="12" y="36"/>
                      <a:pt x="13" y="35"/>
                      <a:pt x="13" y="35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4" y="29"/>
                      <a:pt x="15" y="29"/>
                    </a:cubicBezTo>
                    <a:cubicBezTo>
                      <a:pt x="16" y="29"/>
                      <a:pt x="16" y="28"/>
                      <a:pt x="17" y="27"/>
                    </a:cubicBezTo>
                    <a:cubicBezTo>
                      <a:pt x="17" y="26"/>
                      <a:pt x="18" y="25"/>
                      <a:pt x="18" y="23"/>
                    </a:cubicBezTo>
                    <a:cubicBezTo>
                      <a:pt x="18" y="21"/>
                      <a:pt x="17" y="20"/>
                      <a:pt x="16" y="18"/>
                    </a:cubicBezTo>
                    <a:cubicBezTo>
                      <a:pt x="15" y="18"/>
                      <a:pt x="14" y="17"/>
                      <a:pt x="12" y="16"/>
                    </a:cubicBezTo>
                    <a:close/>
                    <a:moveTo>
                      <a:pt x="10" y="26"/>
                    </a:moveTo>
                    <a:cubicBezTo>
                      <a:pt x="10" y="26"/>
                      <a:pt x="9" y="26"/>
                      <a:pt x="8" y="2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20"/>
                      <a:pt x="10" y="20"/>
                      <a:pt x="10" y="20"/>
                    </a:cubicBezTo>
                    <a:lnTo>
                      <a:pt x="10" y="26"/>
                    </a:lnTo>
                    <a:close/>
                    <a:moveTo>
                      <a:pt x="10" y="15"/>
                    </a:moveTo>
                    <a:cubicBezTo>
                      <a:pt x="9" y="15"/>
                      <a:pt x="8" y="15"/>
                      <a:pt x="8" y="1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10" y="9"/>
                    </a:cubicBez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任意多边形: 形状 114"/>
              <p:cNvSpPr/>
              <p:nvPr/>
            </p:nvSpPr>
            <p:spPr bwMode="auto">
              <a:xfrm>
                <a:off x="4315" y="840"/>
                <a:ext cx="72" cy="71"/>
              </a:xfrm>
              <a:custGeom>
                <a:avLst/>
                <a:gdLst>
                  <a:gd name="T0" fmla="*/ 18 w 37"/>
                  <a:gd name="T1" fmla="*/ 0 h 36"/>
                  <a:gd name="T2" fmla="*/ 1 w 37"/>
                  <a:gd name="T3" fmla="*/ 18 h 36"/>
                  <a:gd name="T4" fmla="*/ 19 w 37"/>
                  <a:gd name="T5" fmla="*/ 36 h 36"/>
                  <a:gd name="T6" fmla="*/ 37 w 37"/>
                  <a:gd name="T7" fmla="*/ 17 h 36"/>
                  <a:gd name="T8" fmla="*/ 18 w 37"/>
                  <a:gd name="T9" fmla="*/ 0 h 36"/>
                  <a:gd name="T10" fmla="*/ 19 w 37"/>
                  <a:gd name="T11" fmla="*/ 32 h 36"/>
                  <a:gd name="T12" fmla="*/ 4 w 37"/>
                  <a:gd name="T13" fmla="*/ 18 h 36"/>
                  <a:gd name="T14" fmla="*/ 18 w 37"/>
                  <a:gd name="T15" fmla="*/ 3 h 36"/>
                  <a:gd name="T16" fmla="*/ 33 w 37"/>
                  <a:gd name="T17" fmla="*/ 18 h 36"/>
                  <a:gd name="T18" fmla="*/ 19 w 37"/>
                  <a:gd name="T1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6">
                    <a:moveTo>
                      <a:pt x="18" y="0"/>
                    </a:moveTo>
                    <a:cubicBezTo>
                      <a:pt x="8" y="0"/>
                      <a:pt x="0" y="8"/>
                      <a:pt x="1" y="18"/>
                    </a:cubicBezTo>
                    <a:cubicBezTo>
                      <a:pt x="1" y="28"/>
                      <a:pt x="9" y="36"/>
                      <a:pt x="19" y="36"/>
                    </a:cubicBezTo>
                    <a:cubicBezTo>
                      <a:pt x="29" y="36"/>
                      <a:pt x="37" y="27"/>
                      <a:pt x="37" y="17"/>
                    </a:cubicBezTo>
                    <a:cubicBezTo>
                      <a:pt x="37" y="8"/>
                      <a:pt x="28" y="0"/>
                      <a:pt x="18" y="0"/>
                    </a:cubicBezTo>
                    <a:close/>
                    <a:moveTo>
                      <a:pt x="19" y="32"/>
                    </a:moveTo>
                    <a:cubicBezTo>
                      <a:pt x="11" y="33"/>
                      <a:pt x="4" y="26"/>
                      <a:pt x="4" y="18"/>
                    </a:cubicBezTo>
                    <a:cubicBezTo>
                      <a:pt x="4" y="10"/>
                      <a:pt x="10" y="4"/>
                      <a:pt x="18" y="3"/>
                    </a:cubicBezTo>
                    <a:cubicBezTo>
                      <a:pt x="26" y="3"/>
                      <a:pt x="33" y="10"/>
                      <a:pt x="33" y="18"/>
                    </a:cubicBezTo>
                    <a:cubicBezTo>
                      <a:pt x="33" y="26"/>
                      <a:pt x="27" y="32"/>
                      <a:pt x="19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任意多边形: 形状 115"/>
              <p:cNvSpPr/>
              <p:nvPr/>
            </p:nvSpPr>
            <p:spPr bwMode="auto">
              <a:xfrm>
                <a:off x="4340" y="852"/>
                <a:ext cx="24" cy="47"/>
              </a:xfrm>
              <a:custGeom>
                <a:avLst/>
                <a:gdLst>
                  <a:gd name="T0" fmla="*/ 8 w 12"/>
                  <a:gd name="T1" fmla="*/ 11 h 24"/>
                  <a:gd name="T2" fmla="*/ 8 w 12"/>
                  <a:gd name="T3" fmla="*/ 6 h 24"/>
                  <a:gd name="T4" fmla="*/ 9 w 12"/>
                  <a:gd name="T5" fmla="*/ 6 h 24"/>
                  <a:gd name="T6" fmla="*/ 10 w 12"/>
                  <a:gd name="T7" fmla="*/ 6 h 24"/>
                  <a:gd name="T8" fmla="*/ 11 w 12"/>
                  <a:gd name="T9" fmla="*/ 6 h 24"/>
                  <a:gd name="T10" fmla="*/ 11 w 12"/>
                  <a:gd name="T11" fmla="*/ 5 h 24"/>
                  <a:gd name="T12" fmla="*/ 11 w 12"/>
                  <a:gd name="T13" fmla="*/ 4 h 24"/>
                  <a:gd name="T14" fmla="*/ 11 w 12"/>
                  <a:gd name="T15" fmla="*/ 3 h 24"/>
                  <a:gd name="T16" fmla="*/ 10 w 12"/>
                  <a:gd name="T17" fmla="*/ 3 h 24"/>
                  <a:gd name="T18" fmla="*/ 9 w 12"/>
                  <a:gd name="T19" fmla="*/ 3 h 24"/>
                  <a:gd name="T20" fmla="*/ 8 w 12"/>
                  <a:gd name="T21" fmla="*/ 3 h 24"/>
                  <a:gd name="T22" fmla="*/ 8 w 12"/>
                  <a:gd name="T23" fmla="*/ 1 h 24"/>
                  <a:gd name="T24" fmla="*/ 7 w 12"/>
                  <a:gd name="T25" fmla="*/ 0 h 24"/>
                  <a:gd name="T26" fmla="*/ 7 w 12"/>
                  <a:gd name="T27" fmla="*/ 1 h 24"/>
                  <a:gd name="T28" fmla="*/ 7 w 12"/>
                  <a:gd name="T29" fmla="*/ 3 h 24"/>
                  <a:gd name="T30" fmla="*/ 7 w 12"/>
                  <a:gd name="T31" fmla="*/ 3 h 24"/>
                  <a:gd name="T32" fmla="*/ 5 w 12"/>
                  <a:gd name="T33" fmla="*/ 3 h 24"/>
                  <a:gd name="T34" fmla="*/ 5 w 12"/>
                  <a:gd name="T35" fmla="*/ 1 h 24"/>
                  <a:gd name="T36" fmla="*/ 4 w 12"/>
                  <a:gd name="T37" fmla="*/ 0 h 24"/>
                  <a:gd name="T38" fmla="*/ 4 w 12"/>
                  <a:gd name="T39" fmla="*/ 1 h 24"/>
                  <a:gd name="T40" fmla="*/ 4 w 12"/>
                  <a:gd name="T41" fmla="*/ 3 h 24"/>
                  <a:gd name="T42" fmla="*/ 2 w 12"/>
                  <a:gd name="T43" fmla="*/ 4 h 24"/>
                  <a:gd name="T44" fmla="*/ 1 w 12"/>
                  <a:gd name="T45" fmla="*/ 6 h 24"/>
                  <a:gd name="T46" fmla="*/ 0 w 12"/>
                  <a:gd name="T47" fmla="*/ 8 h 24"/>
                  <a:gd name="T48" fmla="*/ 1 w 12"/>
                  <a:gd name="T49" fmla="*/ 10 h 24"/>
                  <a:gd name="T50" fmla="*/ 2 w 12"/>
                  <a:gd name="T51" fmla="*/ 11 h 24"/>
                  <a:gd name="T52" fmla="*/ 3 w 12"/>
                  <a:gd name="T53" fmla="*/ 12 h 24"/>
                  <a:gd name="T54" fmla="*/ 4 w 12"/>
                  <a:gd name="T55" fmla="*/ 12 h 24"/>
                  <a:gd name="T56" fmla="*/ 4 w 12"/>
                  <a:gd name="T57" fmla="*/ 18 h 24"/>
                  <a:gd name="T58" fmla="*/ 3 w 12"/>
                  <a:gd name="T59" fmla="*/ 17 h 24"/>
                  <a:gd name="T60" fmla="*/ 1 w 12"/>
                  <a:gd name="T61" fmla="*/ 17 h 24"/>
                  <a:gd name="T62" fmla="*/ 0 w 12"/>
                  <a:gd name="T63" fmla="*/ 17 h 24"/>
                  <a:gd name="T64" fmla="*/ 0 w 12"/>
                  <a:gd name="T65" fmla="*/ 18 h 24"/>
                  <a:gd name="T66" fmla="*/ 0 w 12"/>
                  <a:gd name="T67" fmla="*/ 19 h 24"/>
                  <a:gd name="T68" fmla="*/ 0 w 12"/>
                  <a:gd name="T69" fmla="*/ 20 h 24"/>
                  <a:gd name="T70" fmla="*/ 2 w 12"/>
                  <a:gd name="T71" fmla="*/ 20 h 24"/>
                  <a:gd name="T72" fmla="*/ 4 w 12"/>
                  <a:gd name="T73" fmla="*/ 21 h 24"/>
                  <a:gd name="T74" fmla="*/ 4 w 12"/>
                  <a:gd name="T75" fmla="*/ 23 h 24"/>
                  <a:gd name="T76" fmla="*/ 5 w 12"/>
                  <a:gd name="T77" fmla="*/ 24 h 24"/>
                  <a:gd name="T78" fmla="*/ 6 w 12"/>
                  <a:gd name="T79" fmla="*/ 23 h 24"/>
                  <a:gd name="T80" fmla="*/ 6 w 12"/>
                  <a:gd name="T81" fmla="*/ 21 h 24"/>
                  <a:gd name="T82" fmla="*/ 7 w 12"/>
                  <a:gd name="T83" fmla="*/ 20 h 24"/>
                  <a:gd name="T84" fmla="*/ 7 w 12"/>
                  <a:gd name="T85" fmla="*/ 23 h 24"/>
                  <a:gd name="T86" fmla="*/ 8 w 12"/>
                  <a:gd name="T87" fmla="*/ 24 h 24"/>
                  <a:gd name="T88" fmla="*/ 9 w 12"/>
                  <a:gd name="T89" fmla="*/ 23 h 24"/>
                  <a:gd name="T90" fmla="*/ 9 w 12"/>
                  <a:gd name="T91" fmla="*/ 20 h 24"/>
                  <a:gd name="T92" fmla="*/ 10 w 12"/>
                  <a:gd name="T93" fmla="*/ 19 h 24"/>
                  <a:gd name="T94" fmla="*/ 11 w 12"/>
                  <a:gd name="T95" fmla="*/ 18 h 24"/>
                  <a:gd name="T96" fmla="*/ 12 w 12"/>
                  <a:gd name="T97" fmla="*/ 15 h 24"/>
                  <a:gd name="T98" fmla="*/ 11 w 12"/>
                  <a:gd name="T99" fmla="*/ 12 h 24"/>
                  <a:gd name="T100" fmla="*/ 8 w 12"/>
                  <a:gd name="T101" fmla="*/ 11 h 24"/>
                  <a:gd name="T102" fmla="*/ 7 w 12"/>
                  <a:gd name="T103" fmla="*/ 17 h 24"/>
                  <a:gd name="T104" fmla="*/ 5 w 12"/>
                  <a:gd name="T105" fmla="*/ 18 h 24"/>
                  <a:gd name="T106" fmla="*/ 5 w 12"/>
                  <a:gd name="T107" fmla="*/ 13 h 24"/>
                  <a:gd name="T108" fmla="*/ 7 w 12"/>
                  <a:gd name="T109" fmla="*/ 14 h 24"/>
                  <a:gd name="T110" fmla="*/ 7 w 12"/>
                  <a:gd name="T111" fmla="*/ 17 h 24"/>
                  <a:gd name="T112" fmla="*/ 7 w 12"/>
                  <a:gd name="T113" fmla="*/ 10 h 24"/>
                  <a:gd name="T114" fmla="*/ 5 w 12"/>
                  <a:gd name="T115" fmla="*/ 9 h 24"/>
                  <a:gd name="T116" fmla="*/ 5 w 12"/>
                  <a:gd name="T117" fmla="*/ 6 h 24"/>
                  <a:gd name="T118" fmla="*/ 7 w 12"/>
                  <a:gd name="T119" fmla="*/ 6 h 24"/>
                  <a:gd name="T120" fmla="*/ 7 w 12"/>
                  <a:gd name="T121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" h="24">
                    <a:moveTo>
                      <a:pt x="8" y="11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1" y="10"/>
                      <a:pt x="1" y="11"/>
                      <a:pt x="2" y="11"/>
                    </a:cubicBezTo>
                    <a:cubicBezTo>
                      <a:pt x="2" y="11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0"/>
                      <a:pt x="2" y="20"/>
                    </a:cubicBezTo>
                    <a:cubicBezTo>
                      <a:pt x="3" y="20"/>
                      <a:pt x="3" y="21"/>
                      <a:pt x="4" y="21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5" y="24"/>
                    </a:cubicBezTo>
                    <a:cubicBezTo>
                      <a:pt x="5" y="24"/>
                      <a:pt x="6" y="24"/>
                      <a:pt x="6" y="23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1"/>
                      <a:pt x="7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8" y="24"/>
                      <a:pt x="8" y="24"/>
                    </a:cubicBezTo>
                    <a:cubicBezTo>
                      <a:pt x="8" y="24"/>
                      <a:pt x="9" y="24"/>
                      <a:pt x="9" y="23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10" y="20"/>
                      <a:pt x="10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2" y="17"/>
                      <a:pt x="12" y="16"/>
                      <a:pt x="12" y="15"/>
                    </a:cubicBezTo>
                    <a:cubicBezTo>
                      <a:pt x="12" y="14"/>
                      <a:pt x="12" y="13"/>
                      <a:pt x="11" y="12"/>
                    </a:cubicBezTo>
                    <a:cubicBezTo>
                      <a:pt x="10" y="12"/>
                      <a:pt x="9" y="11"/>
                      <a:pt x="8" y="11"/>
                    </a:cubicBezTo>
                    <a:close/>
                    <a:moveTo>
                      <a:pt x="7" y="17"/>
                    </a:moveTo>
                    <a:cubicBezTo>
                      <a:pt x="7" y="18"/>
                      <a:pt x="6" y="18"/>
                      <a:pt x="5" y="1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7" y="13"/>
                      <a:pt x="7" y="14"/>
                    </a:cubicBezTo>
                    <a:lnTo>
                      <a:pt x="7" y="17"/>
                    </a:lnTo>
                    <a:close/>
                    <a:moveTo>
                      <a:pt x="7" y="10"/>
                    </a:moveTo>
                    <a:cubicBezTo>
                      <a:pt x="6" y="10"/>
                      <a:pt x="6" y="10"/>
                      <a:pt x="5" y="9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6"/>
                    </a:cubicBez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任意多边形: 形状 116"/>
              <p:cNvSpPr/>
              <p:nvPr/>
            </p:nvSpPr>
            <p:spPr bwMode="auto">
              <a:xfrm>
                <a:off x="3926" y="2968"/>
                <a:ext cx="90" cy="89"/>
              </a:xfrm>
              <a:custGeom>
                <a:avLst/>
                <a:gdLst>
                  <a:gd name="T0" fmla="*/ 22 w 46"/>
                  <a:gd name="T1" fmla="*/ 1 h 46"/>
                  <a:gd name="T2" fmla="*/ 0 w 46"/>
                  <a:gd name="T3" fmla="*/ 24 h 46"/>
                  <a:gd name="T4" fmla="*/ 23 w 46"/>
                  <a:gd name="T5" fmla="*/ 46 h 46"/>
                  <a:gd name="T6" fmla="*/ 45 w 46"/>
                  <a:gd name="T7" fmla="*/ 23 h 46"/>
                  <a:gd name="T8" fmla="*/ 22 w 46"/>
                  <a:gd name="T9" fmla="*/ 1 h 46"/>
                  <a:gd name="T10" fmla="*/ 23 w 46"/>
                  <a:gd name="T11" fmla="*/ 42 h 46"/>
                  <a:gd name="T12" fmla="*/ 4 w 46"/>
                  <a:gd name="T13" fmla="*/ 24 h 46"/>
                  <a:gd name="T14" fmla="*/ 22 w 46"/>
                  <a:gd name="T15" fmla="*/ 5 h 46"/>
                  <a:gd name="T16" fmla="*/ 41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2" y="1"/>
                    </a:moveTo>
                    <a:cubicBezTo>
                      <a:pt x="10" y="1"/>
                      <a:pt x="0" y="11"/>
                      <a:pt x="0" y="24"/>
                    </a:cubicBezTo>
                    <a:cubicBezTo>
                      <a:pt x="0" y="36"/>
                      <a:pt x="11" y="46"/>
                      <a:pt x="23" y="46"/>
                    </a:cubicBezTo>
                    <a:cubicBezTo>
                      <a:pt x="36" y="46"/>
                      <a:pt x="46" y="35"/>
                      <a:pt x="45" y="23"/>
                    </a:cubicBezTo>
                    <a:cubicBezTo>
                      <a:pt x="45" y="10"/>
                      <a:pt x="35" y="0"/>
                      <a:pt x="22" y="1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4"/>
                      <a:pt x="4" y="24"/>
                    </a:cubicBezTo>
                    <a:cubicBezTo>
                      <a:pt x="4" y="14"/>
                      <a:pt x="12" y="5"/>
                      <a:pt x="22" y="5"/>
                    </a:cubicBezTo>
                    <a:cubicBezTo>
                      <a:pt x="32" y="5"/>
                      <a:pt x="41" y="13"/>
                      <a:pt x="41" y="23"/>
                    </a:cubicBezTo>
                    <a:cubicBezTo>
                      <a:pt x="41" y="33"/>
                      <a:pt x="33" y="41"/>
                      <a:pt x="23" y="4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任意多边形: 形状 117"/>
              <p:cNvSpPr/>
              <p:nvPr/>
            </p:nvSpPr>
            <p:spPr bwMode="auto">
              <a:xfrm>
                <a:off x="3957" y="2983"/>
                <a:ext cx="28" cy="61"/>
              </a:xfrm>
              <a:custGeom>
                <a:avLst/>
                <a:gdLst>
                  <a:gd name="T0" fmla="*/ 10 w 14"/>
                  <a:gd name="T1" fmla="*/ 14 h 31"/>
                  <a:gd name="T2" fmla="*/ 10 w 14"/>
                  <a:gd name="T3" fmla="*/ 8 h 31"/>
                  <a:gd name="T4" fmla="*/ 10 w 14"/>
                  <a:gd name="T5" fmla="*/ 8 h 31"/>
                  <a:gd name="T6" fmla="*/ 12 w 14"/>
                  <a:gd name="T7" fmla="*/ 8 h 31"/>
                  <a:gd name="T8" fmla="*/ 13 w 14"/>
                  <a:gd name="T9" fmla="*/ 8 h 31"/>
                  <a:gd name="T10" fmla="*/ 13 w 14"/>
                  <a:gd name="T11" fmla="*/ 6 h 31"/>
                  <a:gd name="T12" fmla="*/ 13 w 14"/>
                  <a:gd name="T13" fmla="*/ 5 h 31"/>
                  <a:gd name="T14" fmla="*/ 13 w 14"/>
                  <a:gd name="T15" fmla="*/ 5 h 31"/>
                  <a:gd name="T16" fmla="*/ 12 w 14"/>
                  <a:gd name="T17" fmla="*/ 4 h 31"/>
                  <a:gd name="T18" fmla="*/ 11 w 14"/>
                  <a:gd name="T19" fmla="*/ 4 h 31"/>
                  <a:gd name="T20" fmla="*/ 10 w 14"/>
                  <a:gd name="T21" fmla="*/ 4 h 31"/>
                  <a:gd name="T22" fmla="*/ 10 w 14"/>
                  <a:gd name="T23" fmla="*/ 1 h 31"/>
                  <a:gd name="T24" fmla="*/ 9 w 14"/>
                  <a:gd name="T25" fmla="*/ 0 h 31"/>
                  <a:gd name="T26" fmla="*/ 8 w 14"/>
                  <a:gd name="T27" fmla="*/ 1 h 31"/>
                  <a:gd name="T28" fmla="*/ 8 w 14"/>
                  <a:gd name="T29" fmla="*/ 4 h 31"/>
                  <a:gd name="T30" fmla="*/ 8 w 14"/>
                  <a:gd name="T31" fmla="*/ 4 h 31"/>
                  <a:gd name="T32" fmla="*/ 6 w 14"/>
                  <a:gd name="T33" fmla="*/ 4 h 31"/>
                  <a:gd name="T34" fmla="*/ 6 w 14"/>
                  <a:gd name="T35" fmla="*/ 1 h 31"/>
                  <a:gd name="T36" fmla="*/ 5 w 14"/>
                  <a:gd name="T37" fmla="*/ 0 h 31"/>
                  <a:gd name="T38" fmla="*/ 4 w 14"/>
                  <a:gd name="T39" fmla="*/ 1 h 31"/>
                  <a:gd name="T40" fmla="*/ 4 w 14"/>
                  <a:gd name="T41" fmla="*/ 5 h 31"/>
                  <a:gd name="T42" fmla="*/ 2 w 14"/>
                  <a:gd name="T43" fmla="*/ 6 h 31"/>
                  <a:gd name="T44" fmla="*/ 0 w 14"/>
                  <a:gd name="T45" fmla="*/ 8 h 31"/>
                  <a:gd name="T46" fmla="*/ 0 w 14"/>
                  <a:gd name="T47" fmla="*/ 10 h 31"/>
                  <a:gd name="T48" fmla="*/ 1 w 14"/>
                  <a:gd name="T49" fmla="*/ 12 h 31"/>
                  <a:gd name="T50" fmla="*/ 2 w 14"/>
                  <a:gd name="T51" fmla="*/ 14 h 31"/>
                  <a:gd name="T52" fmla="*/ 4 w 14"/>
                  <a:gd name="T53" fmla="*/ 16 h 31"/>
                  <a:gd name="T54" fmla="*/ 4 w 14"/>
                  <a:gd name="T55" fmla="*/ 16 h 31"/>
                  <a:gd name="T56" fmla="*/ 4 w 14"/>
                  <a:gd name="T57" fmla="*/ 23 h 31"/>
                  <a:gd name="T58" fmla="*/ 3 w 14"/>
                  <a:gd name="T59" fmla="*/ 22 h 31"/>
                  <a:gd name="T60" fmla="*/ 0 w 14"/>
                  <a:gd name="T61" fmla="*/ 22 h 31"/>
                  <a:gd name="T62" fmla="*/ 0 w 14"/>
                  <a:gd name="T63" fmla="*/ 22 h 31"/>
                  <a:gd name="T64" fmla="*/ 0 w 14"/>
                  <a:gd name="T65" fmla="*/ 23 h 31"/>
                  <a:gd name="T66" fmla="*/ 0 w 14"/>
                  <a:gd name="T67" fmla="*/ 24 h 31"/>
                  <a:gd name="T68" fmla="*/ 0 w 14"/>
                  <a:gd name="T69" fmla="*/ 25 h 31"/>
                  <a:gd name="T70" fmla="*/ 2 w 14"/>
                  <a:gd name="T71" fmla="*/ 26 h 31"/>
                  <a:gd name="T72" fmla="*/ 4 w 14"/>
                  <a:gd name="T73" fmla="*/ 26 h 31"/>
                  <a:gd name="T74" fmla="*/ 5 w 14"/>
                  <a:gd name="T75" fmla="*/ 30 h 31"/>
                  <a:gd name="T76" fmla="*/ 6 w 14"/>
                  <a:gd name="T77" fmla="*/ 31 h 31"/>
                  <a:gd name="T78" fmla="*/ 6 w 14"/>
                  <a:gd name="T79" fmla="*/ 30 h 31"/>
                  <a:gd name="T80" fmla="*/ 6 w 14"/>
                  <a:gd name="T81" fmla="*/ 26 h 31"/>
                  <a:gd name="T82" fmla="*/ 8 w 14"/>
                  <a:gd name="T83" fmla="*/ 26 h 31"/>
                  <a:gd name="T84" fmla="*/ 8 w 14"/>
                  <a:gd name="T85" fmla="*/ 30 h 31"/>
                  <a:gd name="T86" fmla="*/ 9 w 14"/>
                  <a:gd name="T87" fmla="*/ 31 h 31"/>
                  <a:gd name="T88" fmla="*/ 10 w 14"/>
                  <a:gd name="T89" fmla="*/ 30 h 31"/>
                  <a:gd name="T90" fmla="*/ 10 w 14"/>
                  <a:gd name="T91" fmla="*/ 26 h 31"/>
                  <a:gd name="T92" fmla="*/ 12 w 14"/>
                  <a:gd name="T93" fmla="*/ 25 h 31"/>
                  <a:gd name="T94" fmla="*/ 14 w 14"/>
                  <a:gd name="T95" fmla="*/ 23 h 31"/>
                  <a:gd name="T96" fmla="*/ 14 w 14"/>
                  <a:gd name="T97" fmla="*/ 20 h 31"/>
                  <a:gd name="T98" fmla="*/ 13 w 14"/>
                  <a:gd name="T99" fmla="*/ 16 h 31"/>
                  <a:gd name="T100" fmla="*/ 10 w 14"/>
                  <a:gd name="T101" fmla="*/ 14 h 31"/>
                  <a:gd name="T102" fmla="*/ 8 w 14"/>
                  <a:gd name="T103" fmla="*/ 22 h 31"/>
                  <a:gd name="T104" fmla="*/ 6 w 14"/>
                  <a:gd name="T105" fmla="*/ 23 h 31"/>
                  <a:gd name="T106" fmla="*/ 6 w 14"/>
                  <a:gd name="T107" fmla="*/ 17 h 31"/>
                  <a:gd name="T108" fmla="*/ 8 w 14"/>
                  <a:gd name="T109" fmla="*/ 17 h 31"/>
                  <a:gd name="T110" fmla="*/ 8 w 14"/>
                  <a:gd name="T111" fmla="*/ 22 h 31"/>
                  <a:gd name="T112" fmla="*/ 8 w 14"/>
                  <a:gd name="T113" fmla="*/ 13 h 31"/>
                  <a:gd name="T114" fmla="*/ 6 w 14"/>
                  <a:gd name="T115" fmla="*/ 12 h 31"/>
                  <a:gd name="T116" fmla="*/ 6 w 14"/>
                  <a:gd name="T117" fmla="*/ 8 h 31"/>
                  <a:gd name="T118" fmla="*/ 8 w 14"/>
                  <a:gd name="T119" fmla="*/ 7 h 31"/>
                  <a:gd name="T120" fmla="*/ 8 w 14"/>
                  <a:gd name="T12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" h="31">
                    <a:moveTo>
                      <a:pt x="10" y="14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3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3" y="6"/>
                      <a:pt x="13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0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3"/>
                      <a:pt x="1" y="14"/>
                      <a:pt x="2" y="14"/>
                    </a:cubicBezTo>
                    <a:cubicBezTo>
                      <a:pt x="2" y="15"/>
                      <a:pt x="3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3" y="22"/>
                      <a:pt x="3" y="22"/>
                    </a:cubicBezTo>
                    <a:cubicBezTo>
                      <a:pt x="2" y="22"/>
                      <a:pt x="1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6"/>
                      <a:pt x="4" y="26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7" y="26"/>
                      <a:pt x="8" y="26"/>
                      <a:pt x="8" y="26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9" y="31"/>
                      <a:pt x="9" y="31"/>
                    </a:cubicBezTo>
                    <a:cubicBezTo>
                      <a:pt x="10" y="31"/>
                      <a:pt x="10" y="30"/>
                      <a:pt x="10" y="30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1" y="25"/>
                      <a:pt x="11" y="25"/>
                      <a:pt x="12" y="25"/>
                    </a:cubicBezTo>
                    <a:cubicBezTo>
                      <a:pt x="13" y="24"/>
                      <a:pt x="13" y="24"/>
                      <a:pt x="14" y="23"/>
                    </a:cubicBezTo>
                    <a:cubicBezTo>
                      <a:pt x="14" y="22"/>
                      <a:pt x="14" y="21"/>
                      <a:pt x="14" y="20"/>
                    </a:cubicBezTo>
                    <a:cubicBezTo>
                      <a:pt x="14" y="18"/>
                      <a:pt x="14" y="17"/>
                      <a:pt x="13" y="16"/>
                    </a:cubicBezTo>
                    <a:cubicBezTo>
                      <a:pt x="12" y="15"/>
                      <a:pt x="11" y="14"/>
                      <a:pt x="10" y="14"/>
                    </a:cubicBezTo>
                    <a:close/>
                    <a:moveTo>
                      <a:pt x="8" y="22"/>
                    </a:moveTo>
                    <a:cubicBezTo>
                      <a:pt x="8" y="22"/>
                      <a:pt x="7" y="23"/>
                      <a:pt x="6" y="23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lnTo>
                      <a:pt x="8" y="22"/>
                    </a:lnTo>
                    <a:close/>
                    <a:moveTo>
                      <a:pt x="8" y="13"/>
                    </a:moveTo>
                    <a:cubicBezTo>
                      <a:pt x="7" y="13"/>
                      <a:pt x="7" y="12"/>
                      <a:pt x="6" y="12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7"/>
                      <a:pt x="8" y="7"/>
                    </a:cubicBez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任意多边形: 形状 118"/>
              <p:cNvSpPr/>
              <p:nvPr/>
            </p:nvSpPr>
            <p:spPr bwMode="auto">
              <a:xfrm>
                <a:off x="4647" y="3054"/>
                <a:ext cx="102" cy="99"/>
              </a:xfrm>
              <a:custGeom>
                <a:avLst/>
                <a:gdLst>
                  <a:gd name="T0" fmla="*/ 26 w 52"/>
                  <a:gd name="T1" fmla="*/ 0 h 51"/>
                  <a:gd name="T2" fmla="*/ 1 w 52"/>
                  <a:gd name="T3" fmla="*/ 26 h 51"/>
                  <a:gd name="T4" fmla="*/ 27 w 52"/>
                  <a:gd name="T5" fmla="*/ 51 h 51"/>
                  <a:gd name="T6" fmla="*/ 52 w 52"/>
                  <a:gd name="T7" fmla="*/ 25 h 51"/>
                  <a:gd name="T8" fmla="*/ 26 w 52"/>
                  <a:gd name="T9" fmla="*/ 0 h 51"/>
                  <a:gd name="T10" fmla="*/ 27 w 52"/>
                  <a:gd name="T11" fmla="*/ 46 h 51"/>
                  <a:gd name="T12" fmla="*/ 6 w 52"/>
                  <a:gd name="T13" fmla="*/ 26 h 51"/>
                  <a:gd name="T14" fmla="*/ 26 w 52"/>
                  <a:gd name="T15" fmla="*/ 5 h 51"/>
                  <a:gd name="T16" fmla="*/ 47 w 52"/>
                  <a:gd name="T17" fmla="*/ 25 h 51"/>
                  <a:gd name="T18" fmla="*/ 27 w 52"/>
                  <a:gd name="T19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cubicBezTo>
                      <a:pt x="11" y="0"/>
                      <a:pt x="0" y="12"/>
                      <a:pt x="1" y="26"/>
                    </a:cubicBezTo>
                    <a:cubicBezTo>
                      <a:pt x="1" y="40"/>
                      <a:pt x="13" y="51"/>
                      <a:pt x="27" y="51"/>
                    </a:cubicBezTo>
                    <a:cubicBezTo>
                      <a:pt x="41" y="51"/>
                      <a:pt x="52" y="39"/>
                      <a:pt x="52" y="25"/>
                    </a:cubicBezTo>
                    <a:cubicBezTo>
                      <a:pt x="51" y="11"/>
                      <a:pt x="40" y="0"/>
                      <a:pt x="26" y="0"/>
                    </a:cubicBezTo>
                    <a:close/>
                    <a:moveTo>
                      <a:pt x="27" y="46"/>
                    </a:moveTo>
                    <a:cubicBezTo>
                      <a:pt x="15" y="46"/>
                      <a:pt x="6" y="37"/>
                      <a:pt x="6" y="26"/>
                    </a:cubicBezTo>
                    <a:cubicBezTo>
                      <a:pt x="5" y="15"/>
                      <a:pt x="14" y="5"/>
                      <a:pt x="26" y="5"/>
                    </a:cubicBezTo>
                    <a:cubicBezTo>
                      <a:pt x="37" y="5"/>
                      <a:pt x="46" y="14"/>
                      <a:pt x="47" y="25"/>
                    </a:cubicBezTo>
                    <a:cubicBezTo>
                      <a:pt x="47" y="36"/>
                      <a:pt x="38" y="46"/>
                      <a:pt x="27" y="4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任意多边形: 形状 119"/>
              <p:cNvSpPr/>
              <p:nvPr/>
            </p:nvSpPr>
            <p:spPr bwMode="auto">
              <a:xfrm>
                <a:off x="4683" y="3071"/>
                <a:ext cx="33" cy="67"/>
              </a:xfrm>
              <a:custGeom>
                <a:avLst/>
                <a:gdLst>
                  <a:gd name="T0" fmla="*/ 12 w 17"/>
                  <a:gd name="T1" fmla="*/ 15 h 34"/>
                  <a:gd name="T2" fmla="*/ 12 w 17"/>
                  <a:gd name="T3" fmla="*/ 8 h 34"/>
                  <a:gd name="T4" fmla="*/ 12 w 17"/>
                  <a:gd name="T5" fmla="*/ 8 h 34"/>
                  <a:gd name="T6" fmla="*/ 14 w 17"/>
                  <a:gd name="T7" fmla="*/ 8 h 34"/>
                  <a:gd name="T8" fmla="*/ 15 w 17"/>
                  <a:gd name="T9" fmla="*/ 8 h 34"/>
                  <a:gd name="T10" fmla="*/ 15 w 17"/>
                  <a:gd name="T11" fmla="*/ 7 h 34"/>
                  <a:gd name="T12" fmla="*/ 16 w 17"/>
                  <a:gd name="T13" fmla="*/ 5 h 34"/>
                  <a:gd name="T14" fmla="*/ 15 w 17"/>
                  <a:gd name="T15" fmla="*/ 4 h 34"/>
                  <a:gd name="T16" fmla="*/ 14 w 17"/>
                  <a:gd name="T17" fmla="*/ 4 h 34"/>
                  <a:gd name="T18" fmla="*/ 13 w 17"/>
                  <a:gd name="T19" fmla="*/ 4 h 34"/>
                  <a:gd name="T20" fmla="*/ 12 w 17"/>
                  <a:gd name="T21" fmla="*/ 4 h 34"/>
                  <a:gd name="T22" fmla="*/ 12 w 17"/>
                  <a:gd name="T23" fmla="*/ 1 h 34"/>
                  <a:gd name="T24" fmla="*/ 11 w 17"/>
                  <a:gd name="T25" fmla="*/ 0 h 34"/>
                  <a:gd name="T26" fmla="*/ 10 w 17"/>
                  <a:gd name="T27" fmla="*/ 1 h 34"/>
                  <a:gd name="T28" fmla="*/ 10 w 17"/>
                  <a:gd name="T29" fmla="*/ 4 h 34"/>
                  <a:gd name="T30" fmla="*/ 9 w 17"/>
                  <a:gd name="T31" fmla="*/ 4 h 34"/>
                  <a:gd name="T32" fmla="*/ 7 w 17"/>
                  <a:gd name="T33" fmla="*/ 4 h 34"/>
                  <a:gd name="T34" fmla="*/ 7 w 17"/>
                  <a:gd name="T35" fmla="*/ 1 h 34"/>
                  <a:gd name="T36" fmla="*/ 6 w 17"/>
                  <a:gd name="T37" fmla="*/ 0 h 34"/>
                  <a:gd name="T38" fmla="*/ 5 w 17"/>
                  <a:gd name="T39" fmla="*/ 1 h 34"/>
                  <a:gd name="T40" fmla="*/ 5 w 17"/>
                  <a:gd name="T41" fmla="*/ 5 h 34"/>
                  <a:gd name="T42" fmla="*/ 3 w 17"/>
                  <a:gd name="T43" fmla="*/ 6 h 34"/>
                  <a:gd name="T44" fmla="*/ 1 w 17"/>
                  <a:gd name="T45" fmla="*/ 8 h 34"/>
                  <a:gd name="T46" fmla="*/ 1 w 17"/>
                  <a:gd name="T47" fmla="*/ 10 h 34"/>
                  <a:gd name="T48" fmla="*/ 1 w 17"/>
                  <a:gd name="T49" fmla="*/ 13 h 34"/>
                  <a:gd name="T50" fmla="*/ 3 w 17"/>
                  <a:gd name="T51" fmla="*/ 15 h 34"/>
                  <a:gd name="T52" fmla="*/ 5 w 17"/>
                  <a:gd name="T53" fmla="*/ 17 h 34"/>
                  <a:gd name="T54" fmla="*/ 5 w 17"/>
                  <a:gd name="T55" fmla="*/ 17 h 34"/>
                  <a:gd name="T56" fmla="*/ 6 w 17"/>
                  <a:gd name="T57" fmla="*/ 25 h 34"/>
                  <a:gd name="T58" fmla="*/ 4 w 17"/>
                  <a:gd name="T59" fmla="*/ 24 h 34"/>
                  <a:gd name="T60" fmla="*/ 1 w 17"/>
                  <a:gd name="T61" fmla="*/ 24 h 34"/>
                  <a:gd name="T62" fmla="*/ 1 w 17"/>
                  <a:gd name="T63" fmla="*/ 24 h 34"/>
                  <a:gd name="T64" fmla="*/ 0 w 17"/>
                  <a:gd name="T65" fmla="*/ 25 h 34"/>
                  <a:gd name="T66" fmla="*/ 0 w 17"/>
                  <a:gd name="T67" fmla="*/ 27 h 34"/>
                  <a:gd name="T68" fmla="*/ 0 w 17"/>
                  <a:gd name="T69" fmla="*/ 28 h 34"/>
                  <a:gd name="T70" fmla="*/ 3 w 17"/>
                  <a:gd name="T71" fmla="*/ 28 h 34"/>
                  <a:gd name="T72" fmla="*/ 6 w 17"/>
                  <a:gd name="T73" fmla="*/ 29 h 34"/>
                  <a:gd name="T74" fmla="*/ 6 w 17"/>
                  <a:gd name="T75" fmla="*/ 33 h 34"/>
                  <a:gd name="T76" fmla="*/ 7 w 17"/>
                  <a:gd name="T77" fmla="*/ 34 h 34"/>
                  <a:gd name="T78" fmla="*/ 8 w 17"/>
                  <a:gd name="T79" fmla="*/ 33 h 34"/>
                  <a:gd name="T80" fmla="*/ 8 w 17"/>
                  <a:gd name="T81" fmla="*/ 29 h 34"/>
                  <a:gd name="T82" fmla="*/ 10 w 17"/>
                  <a:gd name="T83" fmla="*/ 29 h 34"/>
                  <a:gd name="T84" fmla="*/ 10 w 17"/>
                  <a:gd name="T85" fmla="*/ 33 h 34"/>
                  <a:gd name="T86" fmla="*/ 11 w 17"/>
                  <a:gd name="T87" fmla="*/ 34 h 34"/>
                  <a:gd name="T88" fmla="*/ 12 w 17"/>
                  <a:gd name="T89" fmla="*/ 33 h 34"/>
                  <a:gd name="T90" fmla="*/ 12 w 17"/>
                  <a:gd name="T91" fmla="*/ 28 h 34"/>
                  <a:gd name="T92" fmla="*/ 14 w 17"/>
                  <a:gd name="T93" fmla="*/ 27 h 34"/>
                  <a:gd name="T94" fmla="*/ 16 w 17"/>
                  <a:gd name="T95" fmla="*/ 25 h 34"/>
                  <a:gd name="T96" fmla="*/ 17 w 17"/>
                  <a:gd name="T97" fmla="*/ 22 h 34"/>
                  <a:gd name="T98" fmla="*/ 15 w 17"/>
                  <a:gd name="T99" fmla="*/ 17 h 34"/>
                  <a:gd name="T100" fmla="*/ 12 w 17"/>
                  <a:gd name="T101" fmla="*/ 15 h 34"/>
                  <a:gd name="T102" fmla="*/ 10 w 17"/>
                  <a:gd name="T103" fmla="*/ 24 h 34"/>
                  <a:gd name="T104" fmla="*/ 8 w 17"/>
                  <a:gd name="T105" fmla="*/ 25 h 34"/>
                  <a:gd name="T106" fmla="*/ 8 w 17"/>
                  <a:gd name="T107" fmla="*/ 18 h 34"/>
                  <a:gd name="T108" fmla="*/ 10 w 17"/>
                  <a:gd name="T109" fmla="*/ 19 h 34"/>
                  <a:gd name="T110" fmla="*/ 10 w 17"/>
                  <a:gd name="T111" fmla="*/ 24 h 34"/>
                  <a:gd name="T112" fmla="*/ 10 w 17"/>
                  <a:gd name="T113" fmla="*/ 14 h 34"/>
                  <a:gd name="T114" fmla="*/ 8 w 17"/>
                  <a:gd name="T115" fmla="*/ 13 h 34"/>
                  <a:gd name="T116" fmla="*/ 7 w 17"/>
                  <a:gd name="T117" fmla="*/ 8 h 34"/>
                  <a:gd name="T118" fmla="*/ 10 w 17"/>
                  <a:gd name="T119" fmla="*/ 8 h 34"/>
                  <a:gd name="T120" fmla="*/ 10 w 17"/>
                  <a:gd name="T121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" h="34">
                    <a:moveTo>
                      <a:pt x="12" y="15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5" y="5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2" y="15"/>
                      <a:pt x="3" y="15"/>
                    </a:cubicBezTo>
                    <a:cubicBezTo>
                      <a:pt x="3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4" y="25"/>
                      <a:pt x="4" y="24"/>
                    </a:cubicBezTo>
                    <a:cubicBezTo>
                      <a:pt x="3" y="24"/>
                      <a:pt x="2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0" y="25"/>
                      <a:pt x="0" y="25"/>
                    </a:cubicBezTo>
                    <a:cubicBezTo>
                      <a:pt x="0" y="26"/>
                      <a:pt x="0" y="26"/>
                      <a:pt x="0" y="27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1" y="28"/>
                      <a:pt x="2" y="28"/>
                      <a:pt x="3" y="28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4"/>
                      <a:pt x="7" y="34"/>
                    </a:cubicBezTo>
                    <a:cubicBezTo>
                      <a:pt x="8" y="34"/>
                      <a:pt x="8" y="33"/>
                      <a:pt x="8" y="33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29"/>
                      <a:pt x="9" y="29"/>
                      <a:pt x="10" y="29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1" y="34"/>
                      <a:pt x="11" y="34"/>
                    </a:cubicBezTo>
                    <a:cubicBezTo>
                      <a:pt x="12" y="34"/>
                      <a:pt x="12" y="33"/>
                      <a:pt x="12" y="33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4" y="28"/>
                      <a:pt x="14" y="27"/>
                    </a:cubicBezTo>
                    <a:cubicBezTo>
                      <a:pt x="15" y="27"/>
                      <a:pt x="16" y="26"/>
                      <a:pt x="16" y="25"/>
                    </a:cubicBezTo>
                    <a:cubicBezTo>
                      <a:pt x="17" y="24"/>
                      <a:pt x="17" y="23"/>
                      <a:pt x="17" y="22"/>
                    </a:cubicBezTo>
                    <a:cubicBezTo>
                      <a:pt x="17" y="20"/>
                      <a:pt x="16" y="18"/>
                      <a:pt x="15" y="17"/>
                    </a:cubicBezTo>
                    <a:cubicBezTo>
                      <a:pt x="14" y="16"/>
                      <a:pt x="13" y="15"/>
                      <a:pt x="12" y="15"/>
                    </a:cubicBezTo>
                    <a:close/>
                    <a:moveTo>
                      <a:pt x="10" y="24"/>
                    </a:moveTo>
                    <a:cubicBezTo>
                      <a:pt x="9" y="24"/>
                      <a:pt x="9" y="25"/>
                      <a:pt x="8" y="25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10" y="19"/>
                    </a:cubicBezTo>
                    <a:lnTo>
                      <a:pt x="10" y="24"/>
                    </a:lnTo>
                    <a:close/>
                    <a:moveTo>
                      <a:pt x="10" y="14"/>
                    </a:moveTo>
                    <a:cubicBezTo>
                      <a:pt x="9" y="14"/>
                      <a:pt x="8" y="13"/>
                      <a:pt x="8" y="1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10" y="8"/>
                    </a:cubicBez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任意多边形: 形状 120"/>
              <p:cNvSpPr/>
              <p:nvPr/>
            </p:nvSpPr>
            <p:spPr bwMode="auto">
              <a:xfrm>
                <a:off x="4288" y="408"/>
                <a:ext cx="51" cy="51"/>
              </a:xfrm>
              <a:custGeom>
                <a:avLst/>
                <a:gdLst>
                  <a:gd name="T0" fmla="*/ 25 w 26"/>
                  <a:gd name="T1" fmla="*/ 15 h 26"/>
                  <a:gd name="T2" fmla="*/ 23 w 26"/>
                  <a:gd name="T3" fmla="*/ 14 h 26"/>
                  <a:gd name="T4" fmla="*/ 23 w 26"/>
                  <a:gd name="T5" fmla="*/ 12 h 26"/>
                  <a:gd name="T6" fmla="*/ 25 w 26"/>
                  <a:gd name="T7" fmla="*/ 11 h 26"/>
                  <a:gd name="T8" fmla="*/ 26 w 26"/>
                  <a:gd name="T9" fmla="*/ 9 h 26"/>
                  <a:gd name="T10" fmla="*/ 25 w 26"/>
                  <a:gd name="T11" fmla="*/ 7 h 26"/>
                  <a:gd name="T12" fmla="*/ 22 w 26"/>
                  <a:gd name="T13" fmla="*/ 6 h 26"/>
                  <a:gd name="T14" fmla="*/ 21 w 26"/>
                  <a:gd name="T15" fmla="*/ 7 h 26"/>
                  <a:gd name="T16" fmla="*/ 19 w 26"/>
                  <a:gd name="T17" fmla="*/ 6 h 26"/>
                  <a:gd name="T18" fmla="*/ 20 w 26"/>
                  <a:gd name="T19" fmla="*/ 4 h 26"/>
                  <a:gd name="T20" fmla="*/ 19 w 26"/>
                  <a:gd name="T21" fmla="*/ 2 h 26"/>
                  <a:gd name="T22" fmla="*/ 17 w 26"/>
                  <a:gd name="T23" fmla="*/ 1 h 26"/>
                  <a:gd name="T24" fmla="*/ 15 w 26"/>
                  <a:gd name="T25" fmla="*/ 2 h 26"/>
                  <a:gd name="T26" fmla="*/ 14 w 26"/>
                  <a:gd name="T27" fmla="*/ 4 h 26"/>
                  <a:gd name="T28" fmla="*/ 12 w 26"/>
                  <a:gd name="T29" fmla="*/ 4 h 26"/>
                  <a:gd name="T30" fmla="*/ 11 w 26"/>
                  <a:gd name="T31" fmla="*/ 2 h 26"/>
                  <a:gd name="T32" fmla="*/ 9 w 26"/>
                  <a:gd name="T33" fmla="*/ 1 h 26"/>
                  <a:gd name="T34" fmla="*/ 7 w 26"/>
                  <a:gd name="T35" fmla="*/ 2 h 26"/>
                  <a:gd name="T36" fmla="*/ 6 w 26"/>
                  <a:gd name="T37" fmla="*/ 4 h 26"/>
                  <a:gd name="T38" fmla="*/ 7 w 26"/>
                  <a:gd name="T39" fmla="*/ 6 h 26"/>
                  <a:gd name="T40" fmla="*/ 5 w 26"/>
                  <a:gd name="T41" fmla="*/ 7 h 26"/>
                  <a:gd name="T42" fmla="*/ 4 w 26"/>
                  <a:gd name="T43" fmla="*/ 7 h 26"/>
                  <a:gd name="T44" fmla="*/ 1 w 26"/>
                  <a:gd name="T45" fmla="*/ 8 h 26"/>
                  <a:gd name="T46" fmla="*/ 1 w 26"/>
                  <a:gd name="T47" fmla="*/ 9 h 26"/>
                  <a:gd name="T48" fmla="*/ 2 w 26"/>
                  <a:gd name="T49" fmla="*/ 12 h 26"/>
                  <a:gd name="T50" fmla="*/ 3 w 26"/>
                  <a:gd name="T51" fmla="*/ 12 h 26"/>
                  <a:gd name="T52" fmla="*/ 3 w 26"/>
                  <a:gd name="T53" fmla="*/ 15 h 26"/>
                  <a:gd name="T54" fmla="*/ 2 w 26"/>
                  <a:gd name="T55" fmla="*/ 15 h 26"/>
                  <a:gd name="T56" fmla="*/ 1 w 26"/>
                  <a:gd name="T57" fmla="*/ 18 h 26"/>
                  <a:gd name="T58" fmla="*/ 2 w 26"/>
                  <a:gd name="T59" fmla="*/ 19 h 26"/>
                  <a:gd name="T60" fmla="*/ 4 w 26"/>
                  <a:gd name="T61" fmla="*/ 20 h 26"/>
                  <a:gd name="T62" fmla="*/ 5 w 26"/>
                  <a:gd name="T63" fmla="*/ 20 h 26"/>
                  <a:gd name="T64" fmla="*/ 7 w 26"/>
                  <a:gd name="T65" fmla="*/ 21 h 26"/>
                  <a:gd name="T66" fmla="*/ 6 w 26"/>
                  <a:gd name="T67" fmla="*/ 23 h 26"/>
                  <a:gd name="T68" fmla="*/ 7 w 26"/>
                  <a:gd name="T69" fmla="*/ 25 h 26"/>
                  <a:gd name="T70" fmla="*/ 9 w 26"/>
                  <a:gd name="T71" fmla="*/ 26 h 26"/>
                  <a:gd name="T72" fmla="*/ 12 w 26"/>
                  <a:gd name="T73" fmla="*/ 25 h 26"/>
                  <a:gd name="T74" fmla="*/ 12 w 26"/>
                  <a:gd name="T75" fmla="*/ 23 h 26"/>
                  <a:gd name="T76" fmla="*/ 14 w 26"/>
                  <a:gd name="T77" fmla="*/ 23 h 26"/>
                  <a:gd name="T78" fmla="*/ 15 w 26"/>
                  <a:gd name="T79" fmla="*/ 25 h 26"/>
                  <a:gd name="T80" fmla="*/ 17 w 26"/>
                  <a:gd name="T81" fmla="*/ 26 h 26"/>
                  <a:gd name="T82" fmla="*/ 19 w 26"/>
                  <a:gd name="T83" fmla="*/ 25 h 26"/>
                  <a:gd name="T84" fmla="*/ 20 w 26"/>
                  <a:gd name="T85" fmla="*/ 22 h 26"/>
                  <a:gd name="T86" fmla="*/ 20 w 26"/>
                  <a:gd name="T87" fmla="*/ 21 h 26"/>
                  <a:gd name="T88" fmla="*/ 21 w 26"/>
                  <a:gd name="T89" fmla="*/ 19 h 26"/>
                  <a:gd name="T90" fmla="*/ 23 w 26"/>
                  <a:gd name="T91" fmla="*/ 20 h 26"/>
                  <a:gd name="T92" fmla="*/ 25 w 26"/>
                  <a:gd name="T93" fmla="*/ 19 h 26"/>
                  <a:gd name="T94" fmla="*/ 26 w 26"/>
                  <a:gd name="T95" fmla="*/ 17 h 26"/>
                  <a:gd name="T96" fmla="*/ 25 w 26"/>
                  <a:gd name="T97" fmla="*/ 15 h 26"/>
                  <a:gd name="T98" fmla="*/ 15 w 26"/>
                  <a:gd name="T99" fmla="*/ 18 h 26"/>
                  <a:gd name="T100" fmla="*/ 8 w 26"/>
                  <a:gd name="T101" fmla="*/ 15 h 26"/>
                  <a:gd name="T102" fmla="*/ 11 w 26"/>
                  <a:gd name="T103" fmla="*/ 9 h 26"/>
                  <a:gd name="T104" fmla="*/ 17 w 26"/>
                  <a:gd name="T105" fmla="*/ 11 h 26"/>
                  <a:gd name="T106" fmla="*/ 15 w 26"/>
                  <a:gd name="T107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" h="26">
                    <a:moveTo>
                      <a:pt x="25" y="15"/>
                    </a:move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2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1"/>
                      <a:pt x="26" y="10"/>
                      <a:pt x="26" y="9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3" y="6"/>
                      <a:pt x="22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3"/>
                      <a:pt x="20" y="2"/>
                      <a:pt x="19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3" y="3"/>
                      <a:pt x="12" y="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7"/>
                      <a:pt x="1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3" y="21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6" y="21"/>
                      <a:pt x="7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7" y="25"/>
                      <a:pt x="7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1" y="26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7" y="26"/>
                      <a:pt x="17" y="2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4"/>
                      <a:pt x="21" y="23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0"/>
                      <a:pt x="20" y="20"/>
                      <a:pt x="21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5" y="20"/>
                      <a:pt x="25" y="19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6"/>
                      <a:pt x="26" y="15"/>
                      <a:pt x="25" y="15"/>
                    </a:cubicBezTo>
                    <a:close/>
                    <a:moveTo>
                      <a:pt x="15" y="18"/>
                    </a:moveTo>
                    <a:cubicBezTo>
                      <a:pt x="12" y="19"/>
                      <a:pt x="10" y="18"/>
                      <a:pt x="8" y="15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3" y="8"/>
                      <a:pt x="16" y="9"/>
                      <a:pt x="17" y="11"/>
                    </a:cubicBezTo>
                    <a:cubicBezTo>
                      <a:pt x="19" y="14"/>
                      <a:pt x="17" y="17"/>
                      <a:pt x="15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任意多边形: 形状 121"/>
              <p:cNvSpPr/>
              <p:nvPr/>
            </p:nvSpPr>
            <p:spPr bwMode="auto">
              <a:xfrm>
                <a:off x="4231" y="570"/>
                <a:ext cx="109" cy="110"/>
              </a:xfrm>
              <a:custGeom>
                <a:avLst/>
                <a:gdLst>
                  <a:gd name="T0" fmla="*/ 53 w 56"/>
                  <a:gd name="T1" fmla="*/ 31 h 56"/>
                  <a:gd name="T2" fmla="*/ 49 w 56"/>
                  <a:gd name="T3" fmla="*/ 30 h 56"/>
                  <a:gd name="T4" fmla="*/ 49 w 56"/>
                  <a:gd name="T5" fmla="*/ 26 h 56"/>
                  <a:gd name="T6" fmla="*/ 52 w 56"/>
                  <a:gd name="T7" fmla="*/ 24 h 56"/>
                  <a:gd name="T8" fmla="*/ 54 w 56"/>
                  <a:gd name="T9" fmla="*/ 19 h 56"/>
                  <a:gd name="T10" fmla="*/ 53 w 56"/>
                  <a:gd name="T11" fmla="*/ 15 h 56"/>
                  <a:gd name="T12" fmla="*/ 47 w 56"/>
                  <a:gd name="T13" fmla="*/ 13 h 56"/>
                  <a:gd name="T14" fmla="*/ 44 w 56"/>
                  <a:gd name="T15" fmla="*/ 14 h 56"/>
                  <a:gd name="T16" fmla="*/ 41 w 56"/>
                  <a:gd name="T17" fmla="*/ 12 h 56"/>
                  <a:gd name="T18" fmla="*/ 42 w 56"/>
                  <a:gd name="T19" fmla="*/ 8 h 56"/>
                  <a:gd name="T20" fmla="*/ 40 w 56"/>
                  <a:gd name="T21" fmla="*/ 3 h 56"/>
                  <a:gd name="T22" fmla="*/ 36 w 56"/>
                  <a:gd name="T23" fmla="*/ 1 h 56"/>
                  <a:gd name="T24" fmla="*/ 31 w 56"/>
                  <a:gd name="T25" fmla="*/ 3 h 56"/>
                  <a:gd name="T26" fmla="*/ 29 w 56"/>
                  <a:gd name="T27" fmla="*/ 7 h 56"/>
                  <a:gd name="T28" fmla="*/ 25 w 56"/>
                  <a:gd name="T29" fmla="*/ 7 h 56"/>
                  <a:gd name="T30" fmla="*/ 24 w 56"/>
                  <a:gd name="T31" fmla="*/ 3 h 56"/>
                  <a:gd name="T32" fmla="*/ 18 w 56"/>
                  <a:gd name="T33" fmla="*/ 1 h 56"/>
                  <a:gd name="T34" fmla="*/ 14 w 56"/>
                  <a:gd name="T35" fmla="*/ 3 h 56"/>
                  <a:gd name="T36" fmla="*/ 12 w 56"/>
                  <a:gd name="T37" fmla="*/ 8 h 56"/>
                  <a:gd name="T38" fmla="*/ 14 w 56"/>
                  <a:gd name="T39" fmla="*/ 12 h 56"/>
                  <a:gd name="T40" fmla="*/ 11 w 56"/>
                  <a:gd name="T41" fmla="*/ 15 h 56"/>
                  <a:gd name="T42" fmla="*/ 7 w 56"/>
                  <a:gd name="T43" fmla="*/ 14 h 56"/>
                  <a:gd name="T44" fmla="*/ 2 w 56"/>
                  <a:gd name="T45" fmla="*/ 16 h 56"/>
                  <a:gd name="T46" fmla="*/ 0 w 56"/>
                  <a:gd name="T47" fmla="*/ 20 h 56"/>
                  <a:gd name="T48" fmla="*/ 3 w 56"/>
                  <a:gd name="T49" fmla="*/ 25 h 56"/>
                  <a:gd name="T50" fmla="*/ 6 w 56"/>
                  <a:gd name="T51" fmla="*/ 26 h 56"/>
                  <a:gd name="T52" fmla="*/ 6 w 56"/>
                  <a:gd name="T53" fmla="*/ 31 h 56"/>
                  <a:gd name="T54" fmla="*/ 3 w 56"/>
                  <a:gd name="T55" fmla="*/ 32 h 56"/>
                  <a:gd name="T56" fmla="*/ 1 w 56"/>
                  <a:gd name="T57" fmla="*/ 37 h 56"/>
                  <a:gd name="T58" fmla="*/ 3 w 56"/>
                  <a:gd name="T59" fmla="*/ 42 h 56"/>
                  <a:gd name="T60" fmla="*/ 8 w 56"/>
                  <a:gd name="T61" fmla="*/ 44 h 56"/>
                  <a:gd name="T62" fmla="*/ 11 w 56"/>
                  <a:gd name="T63" fmla="*/ 42 h 56"/>
                  <a:gd name="T64" fmla="*/ 14 w 56"/>
                  <a:gd name="T65" fmla="*/ 45 h 56"/>
                  <a:gd name="T66" fmla="*/ 13 w 56"/>
                  <a:gd name="T67" fmla="*/ 49 h 56"/>
                  <a:gd name="T68" fmla="*/ 15 w 56"/>
                  <a:gd name="T69" fmla="*/ 54 h 56"/>
                  <a:gd name="T70" fmla="*/ 19 w 56"/>
                  <a:gd name="T71" fmla="*/ 55 h 56"/>
                  <a:gd name="T72" fmla="*/ 25 w 56"/>
                  <a:gd name="T73" fmla="*/ 53 h 56"/>
                  <a:gd name="T74" fmla="*/ 26 w 56"/>
                  <a:gd name="T75" fmla="*/ 50 h 56"/>
                  <a:gd name="T76" fmla="*/ 30 w 56"/>
                  <a:gd name="T77" fmla="*/ 50 h 56"/>
                  <a:gd name="T78" fmla="*/ 32 w 56"/>
                  <a:gd name="T79" fmla="*/ 53 h 56"/>
                  <a:gd name="T80" fmla="*/ 37 w 56"/>
                  <a:gd name="T81" fmla="*/ 55 h 56"/>
                  <a:gd name="T82" fmla="*/ 41 w 56"/>
                  <a:gd name="T83" fmla="*/ 53 h 56"/>
                  <a:gd name="T84" fmla="*/ 43 w 56"/>
                  <a:gd name="T85" fmla="*/ 48 h 56"/>
                  <a:gd name="T86" fmla="*/ 41 w 56"/>
                  <a:gd name="T87" fmla="*/ 44 h 56"/>
                  <a:gd name="T88" fmla="*/ 44 w 56"/>
                  <a:gd name="T89" fmla="*/ 41 h 56"/>
                  <a:gd name="T90" fmla="*/ 48 w 56"/>
                  <a:gd name="T91" fmla="*/ 43 h 56"/>
                  <a:gd name="T92" fmla="*/ 53 w 56"/>
                  <a:gd name="T93" fmla="*/ 41 h 56"/>
                  <a:gd name="T94" fmla="*/ 55 w 56"/>
                  <a:gd name="T95" fmla="*/ 36 h 56"/>
                  <a:gd name="T96" fmla="*/ 53 w 56"/>
                  <a:gd name="T97" fmla="*/ 31 h 56"/>
                  <a:gd name="T98" fmla="*/ 31 w 56"/>
                  <a:gd name="T99" fmla="*/ 38 h 56"/>
                  <a:gd name="T100" fmla="*/ 17 w 56"/>
                  <a:gd name="T101" fmla="*/ 33 h 56"/>
                  <a:gd name="T102" fmla="*/ 23 w 56"/>
                  <a:gd name="T103" fmla="*/ 19 h 56"/>
                  <a:gd name="T104" fmla="*/ 37 w 56"/>
                  <a:gd name="T105" fmla="*/ 24 h 56"/>
                  <a:gd name="T106" fmla="*/ 31 w 56"/>
                  <a:gd name="T107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6" h="56">
                    <a:moveTo>
                      <a:pt x="53" y="31"/>
                    </a:move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28"/>
                      <a:pt x="49" y="27"/>
                      <a:pt x="49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4" y="23"/>
                      <a:pt x="55" y="21"/>
                      <a:pt x="54" y="19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3"/>
                      <a:pt x="49" y="12"/>
                      <a:pt x="47" y="13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3" y="13"/>
                      <a:pt x="42" y="13"/>
                      <a:pt x="41" y="12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6"/>
                      <a:pt x="42" y="3"/>
                      <a:pt x="40" y="3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0"/>
                      <a:pt x="32" y="1"/>
                      <a:pt x="31" y="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7" y="7"/>
                      <a:pt x="25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1"/>
                      <a:pt x="20" y="1"/>
                      <a:pt x="18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4"/>
                      <a:pt x="11" y="6"/>
                      <a:pt x="12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1" y="14"/>
                      <a:pt x="11" y="15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3"/>
                      <a:pt x="3" y="14"/>
                      <a:pt x="2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3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6" y="29"/>
                      <a:pt x="6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1" y="37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4"/>
                      <a:pt x="6" y="44"/>
                      <a:pt x="8" y="44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3"/>
                      <a:pt x="13" y="45"/>
                      <a:pt x="14" y="45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1"/>
                      <a:pt x="13" y="53"/>
                      <a:pt x="15" y="54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1" y="56"/>
                      <a:pt x="24" y="55"/>
                      <a:pt x="25" y="53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7" y="50"/>
                      <a:pt x="29" y="50"/>
                      <a:pt x="30" y="50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5"/>
                      <a:pt x="35" y="56"/>
                      <a:pt x="37" y="55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3" y="52"/>
                      <a:pt x="44" y="50"/>
                      <a:pt x="43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3" y="44"/>
                      <a:pt x="43" y="42"/>
                      <a:pt x="44" y="41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50" y="44"/>
                      <a:pt x="52" y="43"/>
                      <a:pt x="53" y="41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6" y="34"/>
                      <a:pt x="55" y="32"/>
                      <a:pt x="53" y="31"/>
                    </a:cubicBezTo>
                    <a:close/>
                    <a:moveTo>
                      <a:pt x="31" y="38"/>
                    </a:moveTo>
                    <a:cubicBezTo>
                      <a:pt x="26" y="41"/>
                      <a:pt x="20" y="38"/>
                      <a:pt x="17" y="33"/>
                    </a:cubicBezTo>
                    <a:cubicBezTo>
                      <a:pt x="15" y="27"/>
                      <a:pt x="18" y="21"/>
                      <a:pt x="23" y="19"/>
                    </a:cubicBezTo>
                    <a:cubicBezTo>
                      <a:pt x="28" y="16"/>
                      <a:pt x="35" y="19"/>
                      <a:pt x="37" y="24"/>
                    </a:cubicBezTo>
                    <a:cubicBezTo>
                      <a:pt x="39" y="30"/>
                      <a:pt x="37" y="36"/>
                      <a:pt x="31" y="3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任意多边形: 形状 122"/>
              <p:cNvSpPr/>
              <p:nvPr/>
            </p:nvSpPr>
            <p:spPr bwMode="auto">
              <a:xfrm>
                <a:off x="4798" y="1468"/>
                <a:ext cx="141" cy="141"/>
              </a:xfrm>
              <a:custGeom>
                <a:avLst/>
                <a:gdLst>
                  <a:gd name="T0" fmla="*/ 68 w 72"/>
                  <a:gd name="T1" fmla="*/ 40 h 72"/>
                  <a:gd name="T2" fmla="*/ 63 w 72"/>
                  <a:gd name="T3" fmla="*/ 38 h 72"/>
                  <a:gd name="T4" fmla="*/ 63 w 72"/>
                  <a:gd name="T5" fmla="*/ 33 h 72"/>
                  <a:gd name="T6" fmla="*/ 68 w 72"/>
                  <a:gd name="T7" fmla="*/ 31 h 72"/>
                  <a:gd name="T8" fmla="*/ 71 w 72"/>
                  <a:gd name="T9" fmla="*/ 24 h 72"/>
                  <a:gd name="T10" fmla="*/ 68 w 72"/>
                  <a:gd name="T11" fmla="*/ 19 h 72"/>
                  <a:gd name="T12" fmla="*/ 62 w 72"/>
                  <a:gd name="T13" fmla="*/ 16 h 72"/>
                  <a:gd name="T14" fmla="*/ 57 w 72"/>
                  <a:gd name="T15" fmla="*/ 18 h 72"/>
                  <a:gd name="T16" fmla="*/ 53 w 72"/>
                  <a:gd name="T17" fmla="*/ 15 h 72"/>
                  <a:gd name="T18" fmla="*/ 55 w 72"/>
                  <a:gd name="T19" fmla="*/ 10 h 72"/>
                  <a:gd name="T20" fmla="*/ 52 w 72"/>
                  <a:gd name="T21" fmla="*/ 3 h 72"/>
                  <a:gd name="T22" fmla="*/ 47 w 72"/>
                  <a:gd name="T23" fmla="*/ 1 h 72"/>
                  <a:gd name="T24" fmla="*/ 40 w 72"/>
                  <a:gd name="T25" fmla="*/ 4 h 72"/>
                  <a:gd name="T26" fmla="*/ 38 w 72"/>
                  <a:gd name="T27" fmla="*/ 9 h 72"/>
                  <a:gd name="T28" fmla="*/ 33 w 72"/>
                  <a:gd name="T29" fmla="*/ 9 h 72"/>
                  <a:gd name="T30" fmla="*/ 31 w 72"/>
                  <a:gd name="T31" fmla="*/ 4 h 72"/>
                  <a:gd name="T32" fmla="*/ 24 w 72"/>
                  <a:gd name="T33" fmla="*/ 2 h 72"/>
                  <a:gd name="T34" fmla="*/ 19 w 72"/>
                  <a:gd name="T35" fmla="*/ 4 h 72"/>
                  <a:gd name="T36" fmla="*/ 16 w 72"/>
                  <a:gd name="T37" fmla="*/ 11 h 72"/>
                  <a:gd name="T38" fmla="*/ 18 w 72"/>
                  <a:gd name="T39" fmla="*/ 15 h 72"/>
                  <a:gd name="T40" fmla="*/ 14 w 72"/>
                  <a:gd name="T41" fmla="*/ 19 h 72"/>
                  <a:gd name="T42" fmla="*/ 10 w 72"/>
                  <a:gd name="T43" fmla="*/ 17 h 72"/>
                  <a:gd name="T44" fmla="*/ 3 w 72"/>
                  <a:gd name="T45" fmla="*/ 20 h 72"/>
                  <a:gd name="T46" fmla="*/ 1 w 72"/>
                  <a:gd name="T47" fmla="*/ 26 h 72"/>
                  <a:gd name="T48" fmla="*/ 4 w 72"/>
                  <a:gd name="T49" fmla="*/ 32 h 72"/>
                  <a:gd name="T50" fmla="*/ 8 w 72"/>
                  <a:gd name="T51" fmla="*/ 34 h 72"/>
                  <a:gd name="T52" fmla="*/ 8 w 72"/>
                  <a:gd name="T53" fmla="*/ 40 h 72"/>
                  <a:gd name="T54" fmla="*/ 4 w 72"/>
                  <a:gd name="T55" fmla="*/ 41 h 72"/>
                  <a:gd name="T56" fmla="*/ 2 w 72"/>
                  <a:gd name="T57" fmla="*/ 48 h 72"/>
                  <a:gd name="T58" fmla="*/ 4 w 72"/>
                  <a:gd name="T59" fmla="*/ 53 h 72"/>
                  <a:gd name="T60" fmla="*/ 11 w 72"/>
                  <a:gd name="T61" fmla="*/ 56 h 72"/>
                  <a:gd name="T62" fmla="*/ 15 w 72"/>
                  <a:gd name="T63" fmla="*/ 54 h 72"/>
                  <a:gd name="T64" fmla="*/ 19 w 72"/>
                  <a:gd name="T65" fmla="*/ 58 h 72"/>
                  <a:gd name="T66" fmla="*/ 17 w 72"/>
                  <a:gd name="T67" fmla="*/ 62 h 72"/>
                  <a:gd name="T68" fmla="*/ 20 w 72"/>
                  <a:gd name="T69" fmla="*/ 69 h 72"/>
                  <a:gd name="T70" fmla="*/ 26 w 72"/>
                  <a:gd name="T71" fmla="*/ 71 h 72"/>
                  <a:gd name="T72" fmla="*/ 32 w 72"/>
                  <a:gd name="T73" fmla="*/ 68 h 72"/>
                  <a:gd name="T74" fmla="*/ 34 w 72"/>
                  <a:gd name="T75" fmla="*/ 64 h 72"/>
                  <a:gd name="T76" fmla="*/ 40 w 72"/>
                  <a:gd name="T77" fmla="*/ 64 h 72"/>
                  <a:gd name="T78" fmla="*/ 41 w 72"/>
                  <a:gd name="T79" fmla="*/ 68 h 72"/>
                  <a:gd name="T80" fmla="*/ 48 w 72"/>
                  <a:gd name="T81" fmla="*/ 70 h 72"/>
                  <a:gd name="T82" fmla="*/ 53 w 72"/>
                  <a:gd name="T83" fmla="*/ 68 h 72"/>
                  <a:gd name="T84" fmla="*/ 56 w 72"/>
                  <a:gd name="T85" fmla="*/ 61 h 72"/>
                  <a:gd name="T86" fmla="*/ 54 w 72"/>
                  <a:gd name="T87" fmla="*/ 57 h 72"/>
                  <a:gd name="T88" fmla="*/ 58 w 72"/>
                  <a:gd name="T89" fmla="*/ 53 h 72"/>
                  <a:gd name="T90" fmla="*/ 62 w 72"/>
                  <a:gd name="T91" fmla="*/ 55 h 72"/>
                  <a:gd name="T92" fmla="*/ 69 w 72"/>
                  <a:gd name="T93" fmla="*/ 52 h 72"/>
                  <a:gd name="T94" fmla="*/ 71 w 72"/>
                  <a:gd name="T95" fmla="*/ 47 h 72"/>
                  <a:gd name="T96" fmla="*/ 68 w 72"/>
                  <a:gd name="T97" fmla="*/ 40 h 72"/>
                  <a:gd name="T98" fmla="*/ 41 w 72"/>
                  <a:gd name="T99" fmla="*/ 49 h 72"/>
                  <a:gd name="T100" fmla="*/ 23 w 72"/>
                  <a:gd name="T101" fmla="*/ 42 h 72"/>
                  <a:gd name="T102" fmla="*/ 30 w 72"/>
                  <a:gd name="T103" fmla="*/ 24 h 72"/>
                  <a:gd name="T104" fmla="*/ 48 w 72"/>
                  <a:gd name="T105" fmla="*/ 31 h 72"/>
                  <a:gd name="T106" fmla="*/ 41 w 72"/>
                  <a:gd name="T10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72">
                    <a:moveTo>
                      <a:pt x="68" y="40"/>
                    </a:move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6"/>
                      <a:pt x="63" y="35"/>
                      <a:pt x="63" y="33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70" y="30"/>
                      <a:pt x="72" y="27"/>
                      <a:pt x="71" y="24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16"/>
                      <a:pt x="64" y="15"/>
                      <a:pt x="62" y="16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17"/>
                      <a:pt x="54" y="16"/>
                      <a:pt x="53" y="15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6" y="7"/>
                      <a:pt x="55" y="4"/>
                      <a:pt x="52" y="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0"/>
                      <a:pt x="41" y="2"/>
                      <a:pt x="40" y="4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2"/>
                      <a:pt x="27" y="1"/>
                      <a:pt x="24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6" y="5"/>
                      <a:pt x="15" y="8"/>
                      <a:pt x="16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6"/>
                      <a:pt x="15" y="18"/>
                      <a:pt x="14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7" y="16"/>
                      <a:pt x="5" y="18"/>
                      <a:pt x="3" y="2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8"/>
                      <a:pt x="2" y="31"/>
                      <a:pt x="4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8" y="38"/>
                      <a:pt x="8" y="4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2" y="42"/>
                      <a:pt x="1" y="45"/>
                      <a:pt x="2" y="48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5" y="56"/>
                      <a:pt x="8" y="57"/>
                      <a:pt x="11" y="56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6"/>
                      <a:pt x="17" y="57"/>
                      <a:pt x="19" y="58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5"/>
                      <a:pt x="18" y="68"/>
                      <a:pt x="20" y="69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8" y="72"/>
                      <a:pt x="31" y="71"/>
                      <a:pt x="32" y="68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6" y="64"/>
                      <a:pt x="38" y="64"/>
                      <a:pt x="40" y="64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2" y="70"/>
                      <a:pt x="46" y="72"/>
                      <a:pt x="48" y="70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6" y="67"/>
                      <a:pt x="57" y="64"/>
                      <a:pt x="56" y="61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6"/>
                      <a:pt x="56" y="54"/>
                      <a:pt x="58" y="53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5" y="56"/>
                      <a:pt x="68" y="55"/>
                      <a:pt x="69" y="52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2" y="44"/>
                      <a:pt x="71" y="41"/>
                      <a:pt x="68" y="40"/>
                    </a:cubicBezTo>
                    <a:close/>
                    <a:moveTo>
                      <a:pt x="41" y="49"/>
                    </a:moveTo>
                    <a:cubicBezTo>
                      <a:pt x="34" y="52"/>
                      <a:pt x="26" y="49"/>
                      <a:pt x="23" y="42"/>
                    </a:cubicBezTo>
                    <a:cubicBezTo>
                      <a:pt x="20" y="35"/>
                      <a:pt x="23" y="27"/>
                      <a:pt x="30" y="24"/>
                    </a:cubicBezTo>
                    <a:cubicBezTo>
                      <a:pt x="37" y="21"/>
                      <a:pt x="45" y="24"/>
                      <a:pt x="48" y="31"/>
                    </a:cubicBezTo>
                    <a:cubicBezTo>
                      <a:pt x="51" y="38"/>
                      <a:pt x="48" y="46"/>
                      <a:pt x="41" y="4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任意多边形: 形状 123"/>
              <p:cNvSpPr/>
              <p:nvPr/>
            </p:nvSpPr>
            <p:spPr bwMode="auto">
              <a:xfrm>
                <a:off x="3863" y="2731"/>
                <a:ext cx="159" cy="158"/>
              </a:xfrm>
              <a:custGeom>
                <a:avLst/>
                <a:gdLst>
                  <a:gd name="T0" fmla="*/ 77 w 81"/>
                  <a:gd name="T1" fmla="*/ 45 h 81"/>
                  <a:gd name="T2" fmla="*/ 71 w 81"/>
                  <a:gd name="T3" fmla="*/ 43 h 81"/>
                  <a:gd name="T4" fmla="*/ 71 w 81"/>
                  <a:gd name="T5" fmla="*/ 37 h 81"/>
                  <a:gd name="T6" fmla="*/ 76 w 81"/>
                  <a:gd name="T7" fmla="*/ 35 h 81"/>
                  <a:gd name="T8" fmla="*/ 79 w 81"/>
                  <a:gd name="T9" fmla="*/ 27 h 81"/>
                  <a:gd name="T10" fmla="*/ 77 w 81"/>
                  <a:gd name="T11" fmla="*/ 21 h 81"/>
                  <a:gd name="T12" fmla="*/ 69 w 81"/>
                  <a:gd name="T13" fmla="*/ 18 h 81"/>
                  <a:gd name="T14" fmla="*/ 64 w 81"/>
                  <a:gd name="T15" fmla="*/ 21 h 81"/>
                  <a:gd name="T16" fmla="*/ 60 w 81"/>
                  <a:gd name="T17" fmla="*/ 17 h 81"/>
                  <a:gd name="T18" fmla="*/ 62 w 81"/>
                  <a:gd name="T19" fmla="*/ 11 h 81"/>
                  <a:gd name="T20" fmla="*/ 59 w 81"/>
                  <a:gd name="T21" fmla="*/ 4 h 81"/>
                  <a:gd name="T22" fmla="*/ 53 w 81"/>
                  <a:gd name="T23" fmla="*/ 1 h 81"/>
                  <a:gd name="T24" fmla="*/ 45 w 81"/>
                  <a:gd name="T25" fmla="*/ 4 h 81"/>
                  <a:gd name="T26" fmla="*/ 43 w 81"/>
                  <a:gd name="T27" fmla="*/ 10 h 81"/>
                  <a:gd name="T28" fmla="*/ 37 w 81"/>
                  <a:gd name="T29" fmla="*/ 10 h 81"/>
                  <a:gd name="T30" fmla="*/ 35 w 81"/>
                  <a:gd name="T31" fmla="*/ 5 h 81"/>
                  <a:gd name="T32" fmla="*/ 27 w 81"/>
                  <a:gd name="T33" fmla="*/ 2 h 81"/>
                  <a:gd name="T34" fmla="*/ 21 w 81"/>
                  <a:gd name="T35" fmla="*/ 4 h 81"/>
                  <a:gd name="T36" fmla="*/ 18 w 81"/>
                  <a:gd name="T37" fmla="*/ 12 h 81"/>
                  <a:gd name="T38" fmla="*/ 20 w 81"/>
                  <a:gd name="T39" fmla="*/ 17 h 81"/>
                  <a:gd name="T40" fmla="*/ 16 w 81"/>
                  <a:gd name="T41" fmla="*/ 21 h 81"/>
                  <a:gd name="T42" fmla="*/ 11 w 81"/>
                  <a:gd name="T43" fmla="*/ 19 h 81"/>
                  <a:gd name="T44" fmla="*/ 4 w 81"/>
                  <a:gd name="T45" fmla="*/ 22 h 81"/>
                  <a:gd name="T46" fmla="*/ 1 w 81"/>
                  <a:gd name="T47" fmla="*/ 28 h 81"/>
                  <a:gd name="T48" fmla="*/ 5 w 81"/>
                  <a:gd name="T49" fmla="*/ 36 h 81"/>
                  <a:gd name="T50" fmla="*/ 9 w 81"/>
                  <a:gd name="T51" fmla="*/ 38 h 81"/>
                  <a:gd name="T52" fmla="*/ 9 w 81"/>
                  <a:gd name="T53" fmla="*/ 44 h 81"/>
                  <a:gd name="T54" fmla="*/ 5 w 81"/>
                  <a:gd name="T55" fmla="*/ 46 h 81"/>
                  <a:gd name="T56" fmla="*/ 2 w 81"/>
                  <a:gd name="T57" fmla="*/ 54 h 81"/>
                  <a:gd name="T58" fmla="*/ 4 w 81"/>
                  <a:gd name="T59" fmla="*/ 60 h 81"/>
                  <a:gd name="T60" fmla="*/ 12 w 81"/>
                  <a:gd name="T61" fmla="*/ 63 h 81"/>
                  <a:gd name="T62" fmla="*/ 16 w 81"/>
                  <a:gd name="T63" fmla="*/ 61 h 81"/>
                  <a:gd name="T64" fmla="*/ 21 w 81"/>
                  <a:gd name="T65" fmla="*/ 65 h 81"/>
                  <a:gd name="T66" fmla="*/ 19 w 81"/>
                  <a:gd name="T67" fmla="*/ 70 h 81"/>
                  <a:gd name="T68" fmla="*/ 23 w 81"/>
                  <a:gd name="T69" fmla="*/ 77 h 81"/>
                  <a:gd name="T70" fmla="*/ 29 w 81"/>
                  <a:gd name="T71" fmla="*/ 80 h 81"/>
                  <a:gd name="T72" fmla="*/ 36 w 81"/>
                  <a:gd name="T73" fmla="*/ 76 h 81"/>
                  <a:gd name="T74" fmla="*/ 38 w 81"/>
                  <a:gd name="T75" fmla="*/ 72 h 81"/>
                  <a:gd name="T76" fmla="*/ 44 w 81"/>
                  <a:gd name="T77" fmla="*/ 71 h 81"/>
                  <a:gd name="T78" fmla="*/ 46 w 81"/>
                  <a:gd name="T79" fmla="*/ 76 h 81"/>
                  <a:gd name="T80" fmla="*/ 54 w 81"/>
                  <a:gd name="T81" fmla="*/ 79 h 81"/>
                  <a:gd name="T82" fmla="*/ 60 w 81"/>
                  <a:gd name="T83" fmla="*/ 77 h 81"/>
                  <a:gd name="T84" fmla="*/ 63 w 81"/>
                  <a:gd name="T85" fmla="*/ 69 h 81"/>
                  <a:gd name="T86" fmla="*/ 61 w 81"/>
                  <a:gd name="T87" fmla="*/ 64 h 81"/>
                  <a:gd name="T88" fmla="*/ 65 w 81"/>
                  <a:gd name="T89" fmla="*/ 59 h 81"/>
                  <a:gd name="T90" fmla="*/ 70 w 81"/>
                  <a:gd name="T91" fmla="*/ 62 h 81"/>
                  <a:gd name="T92" fmla="*/ 77 w 81"/>
                  <a:gd name="T93" fmla="*/ 58 h 81"/>
                  <a:gd name="T94" fmla="*/ 80 w 81"/>
                  <a:gd name="T95" fmla="*/ 52 h 81"/>
                  <a:gd name="T96" fmla="*/ 77 w 81"/>
                  <a:gd name="T97" fmla="*/ 45 h 81"/>
                  <a:gd name="T98" fmla="*/ 46 w 81"/>
                  <a:gd name="T99" fmla="*/ 55 h 81"/>
                  <a:gd name="T100" fmla="*/ 26 w 81"/>
                  <a:gd name="T101" fmla="*/ 47 h 81"/>
                  <a:gd name="T102" fmla="*/ 34 w 81"/>
                  <a:gd name="T103" fmla="*/ 26 h 81"/>
                  <a:gd name="T104" fmla="*/ 54 w 81"/>
                  <a:gd name="T105" fmla="*/ 34 h 81"/>
                  <a:gd name="T106" fmla="*/ 46 w 81"/>
                  <a:gd name="T10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1" h="81">
                    <a:moveTo>
                      <a:pt x="77" y="45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1"/>
                      <a:pt x="71" y="39"/>
                      <a:pt x="71" y="37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9" y="33"/>
                      <a:pt x="81" y="30"/>
                      <a:pt x="79" y="27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5" y="18"/>
                      <a:pt x="72" y="17"/>
                      <a:pt x="69" y="18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2" y="19"/>
                      <a:pt x="61" y="18"/>
                      <a:pt x="60" y="17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8"/>
                      <a:pt x="61" y="5"/>
                      <a:pt x="59" y="4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0" y="0"/>
                      <a:pt x="46" y="1"/>
                      <a:pt x="45" y="4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1" y="10"/>
                      <a:pt x="39" y="10"/>
                      <a:pt x="37" y="10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3" y="2"/>
                      <a:pt x="30" y="0"/>
                      <a:pt x="27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8" y="5"/>
                      <a:pt x="17" y="9"/>
                      <a:pt x="18" y="1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7" y="19"/>
                      <a:pt x="16" y="21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18"/>
                      <a:pt x="5" y="20"/>
                      <a:pt x="4" y="22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1"/>
                      <a:pt x="2" y="35"/>
                      <a:pt x="5" y="36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40"/>
                      <a:pt x="9" y="42"/>
                      <a:pt x="9" y="44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2" y="48"/>
                      <a:pt x="1" y="51"/>
                      <a:pt x="2" y="54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6" y="63"/>
                      <a:pt x="9" y="64"/>
                      <a:pt x="12" y="63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8" y="62"/>
                      <a:pt x="19" y="64"/>
                      <a:pt x="21" y="6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20" y="76"/>
                      <a:pt x="23" y="77"/>
                    </a:cubicBezTo>
                    <a:cubicBezTo>
                      <a:pt x="29" y="80"/>
                      <a:pt x="29" y="80"/>
                      <a:pt x="29" y="80"/>
                    </a:cubicBezTo>
                    <a:cubicBezTo>
                      <a:pt x="32" y="81"/>
                      <a:pt x="35" y="79"/>
                      <a:pt x="36" y="76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40" y="72"/>
                      <a:pt x="42" y="72"/>
                      <a:pt x="44" y="71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8" y="79"/>
                      <a:pt x="51" y="80"/>
                      <a:pt x="54" y="79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3" y="75"/>
                      <a:pt x="64" y="72"/>
                      <a:pt x="63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2" y="62"/>
                      <a:pt x="64" y="61"/>
                      <a:pt x="65" y="59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73" y="63"/>
                      <a:pt x="76" y="61"/>
                      <a:pt x="77" y="58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1" y="49"/>
                      <a:pt x="80" y="46"/>
                      <a:pt x="77" y="45"/>
                    </a:cubicBezTo>
                    <a:close/>
                    <a:moveTo>
                      <a:pt x="46" y="55"/>
                    </a:moveTo>
                    <a:cubicBezTo>
                      <a:pt x="38" y="58"/>
                      <a:pt x="29" y="55"/>
                      <a:pt x="26" y="47"/>
                    </a:cubicBezTo>
                    <a:cubicBezTo>
                      <a:pt x="22" y="39"/>
                      <a:pt x="26" y="30"/>
                      <a:pt x="34" y="26"/>
                    </a:cubicBezTo>
                    <a:cubicBezTo>
                      <a:pt x="42" y="23"/>
                      <a:pt x="51" y="27"/>
                      <a:pt x="54" y="34"/>
                    </a:cubicBezTo>
                    <a:cubicBezTo>
                      <a:pt x="58" y="42"/>
                      <a:pt x="54" y="51"/>
                      <a:pt x="46" y="5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任意多边形: 形状 124"/>
              <p:cNvSpPr/>
              <p:nvPr/>
            </p:nvSpPr>
            <p:spPr bwMode="auto">
              <a:xfrm>
                <a:off x="4489" y="3224"/>
                <a:ext cx="57" cy="56"/>
              </a:xfrm>
              <a:custGeom>
                <a:avLst/>
                <a:gdLst>
                  <a:gd name="T0" fmla="*/ 41 w 57"/>
                  <a:gd name="T1" fmla="*/ 56 h 56"/>
                  <a:gd name="T2" fmla="*/ 57 w 57"/>
                  <a:gd name="T3" fmla="*/ 39 h 56"/>
                  <a:gd name="T4" fmla="*/ 57 w 57"/>
                  <a:gd name="T5" fmla="*/ 15 h 56"/>
                  <a:gd name="T6" fmla="*/ 41 w 57"/>
                  <a:gd name="T7" fmla="*/ 0 h 56"/>
                  <a:gd name="T8" fmla="*/ 18 w 57"/>
                  <a:gd name="T9" fmla="*/ 0 h 56"/>
                  <a:gd name="T10" fmla="*/ 0 w 57"/>
                  <a:gd name="T11" fmla="*/ 17 h 56"/>
                  <a:gd name="T12" fmla="*/ 0 w 57"/>
                  <a:gd name="T13" fmla="*/ 41 h 56"/>
                  <a:gd name="T14" fmla="*/ 18 w 57"/>
                  <a:gd name="T15" fmla="*/ 56 h 56"/>
                  <a:gd name="T16" fmla="*/ 41 w 57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6">
                    <a:moveTo>
                      <a:pt x="41" y="56"/>
                    </a:moveTo>
                    <a:lnTo>
                      <a:pt x="57" y="39"/>
                    </a:lnTo>
                    <a:lnTo>
                      <a:pt x="57" y="15"/>
                    </a:lnTo>
                    <a:lnTo>
                      <a:pt x="41" y="0"/>
                    </a:lnTo>
                    <a:lnTo>
                      <a:pt x="18" y="0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18" y="56"/>
                    </a:lnTo>
                    <a:lnTo>
                      <a:pt x="41" y="5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任意多边形: 形状 125"/>
              <p:cNvSpPr/>
              <p:nvPr/>
            </p:nvSpPr>
            <p:spPr bwMode="auto">
              <a:xfrm>
                <a:off x="4438" y="3233"/>
                <a:ext cx="161" cy="171"/>
              </a:xfrm>
              <a:custGeom>
                <a:avLst/>
                <a:gdLst>
                  <a:gd name="T0" fmla="*/ 72 w 82"/>
                  <a:gd name="T1" fmla="*/ 18 h 87"/>
                  <a:gd name="T2" fmla="*/ 64 w 82"/>
                  <a:gd name="T3" fmla="*/ 0 h 87"/>
                  <a:gd name="T4" fmla="*/ 61 w 82"/>
                  <a:gd name="T5" fmla="*/ 0 h 87"/>
                  <a:gd name="T6" fmla="*/ 61 w 82"/>
                  <a:gd name="T7" fmla="*/ 18 h 87"/>
                  <a:gd name="T8" fmla="*/ 49 w 82"/>
                  <a:gd name="T9" fmla="*/ 30 h 87"/>
                  <a:gd name="T10" fmla="*/ 43 w 82"/>
                  <a:gd name="T11" fmla="*/ 30 h 87"/>
                  <a:gd name="T12" fmla="*/ 39 w 82"/>
                  <a:gd name="T13" fmla="*/ 30 h 87"/>
                  <a:gd name="T14" fmla="*/ 33 w 82"/>
                  <a:gd name="T15" fmla="*/ 30 h 87"/>
                  <a:gd name="T16" fmla="*/ 21 w 82"/>
                  <a:gd name="T17" fmla="*/ 18 h 87"/>
                  <a:gd name="T18" fmla="*/ 20 w 82"/>
                  <a:gd name="T19" fmla="*/ 0 h 87"/>
                  <a:gd name="T20" fmla="*/ 18 w 82"/>
                  <a:gd name="T21" fmla="*/ 0 h 87"/>
                  <a:gd name="T22" fmla="*/ 10 w 82"/>
                  <a:gd name="T23" fmla="*/ 18 h 87"/>
                  <a:gd name="T24" fmla="*/ 29 w 82"/>
                  <a:gd name="T25" fmla="*/ 55 h 87"/>
                  <a:gd name="T26" fmla="*/ 29 w 82"/>
                  <a:gd name="T27" fmla="*/ 82 h 87"/>
                  <a:gd name="T28" fmla="*/ 35 w 82"/>
                  <a:gd name="T29" fmla="*/ 87 h 87"/>
                  <a:gd name="T30" fmla="*/ 48 w 82"/>
                  <a:gd name="T31" fmla="*/ 87 h 87"/>
                  <a:gd name="T32" fmla="*/ 54 w 82"/>
                  <a:gd name="T33" fmla="*/ 82 h 87"/>
                  <a:gd name="T34" fmla="*/ 54 w 82"/>
                  <a:gd name="T35" fmla="*/ 55 h 87"/>
                  <a:gd name="T36" fmla="*/ 72 w 82"/>
                  <a:gd name="T37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" h="87">
                    <a:moveTo>
                      <a:pt x="72" y="18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0" y="44"/>
                      <a:pt x="29" y="55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9" y="85"/>
                      <a:pt x="32" y="87"/>
                      <a:pt x="35" y="87"/>
                    </a:cubicBezTo>
                    <a:cubicBezTo>
                      <a:pt x="48" y="87"/>
                      <a:pt x="48" y="87"/>
                      <a:pt x="48" y="87"/>
                    </a:cubicBezTo>
                    <a:cubicBezTo>
                      <a:pt x="51" y="87"/>
                      <a:pt x="54" y="85"/>
                      <a:pt x="54" y="82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82" y="43"/>
                      <a:pt x="72" y="18"/>
                      <a:pt x="72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任意多边形: 形状 126"/>
              <p:cNvSpPr/>
              <p:nvPr/>
            </p:nvSpPr>
            <p:spPr bwMode="auto">
              <a:xfrm>
                <a:off x="4440" y="668"/>
                <a:ext cx="39" cy="41"/>
              </a:xfrm>
              <a:custGeom>
                <a:avLst/>
                <a:gdLst>
                  <a:gd name="T0" fmla="*/ 0 w 39"/>
                  <a:gd name="T1" fmla="*/ 29 h 41"/>
                  <a:gd name="T2" fmla="*/ 12 w 39"/>
                  <a:gd name="T3" fmla="*/ 41 h 41"/>
                  <a:gd name="T4" fmla="*/ 28 w 39"/>
                  <a:gd name="T5" fmla="*/ 41 h 41"/>
                  <a:gd name="T6" fmla="*/ 39 w 39"/>
                  <a:gd name="T7" fmla="*/ 29 h 41"/>
                  <a:gd name="T8" fmla="*/ 39 w 39"/>
                  <a:gd name="T9" fmla="*/ 12 h 41"/>
                  <a:gd name="T10" fmla="*/ 28 w 39"/>
                  <a:gd name="T11" fmla="*/ 0 h 41"/>
                  <a:gd name="T12" fmla="*/ 12 w 39"/>
                  <a:gd name="T13" fmla="*/ 0 h 41"/>
                  <a:gd name="T14" fmla="*/ 0 w 39"/>
                  <a:gd name="T15" fmla="*/ 12 h 41"/>
                  <a:gd name="T16" fmla="*/ 0 w 39"/>
                  <a:gd name="T1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1">
                    <a:moveTo>
                      <a:pt x="0" y="29"/>
                    </a:moveTo>
                    <a:lnTo>
                      <a:pt x="12" y="41"/>
                    </a:lnTo>
                    <a:lnTo>
                      <a:pt x="28" y="41"/>
                    </a:lnTo>
                    <a:lnTo>
                      <a:pt x="39" y="29"/>
                    </a:lnTo>
                    <a:lnTo>
                      <a:pt x="39" y="12"/>
                    </a:lnTo>
                    <a:lnTo>
                      <a:pt x="2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任意多边形: 形状 127"/>
              <p:cNvSpPr/>
              <p:nvPr/>
            </p:nvSpPr>
            <p:spPr bwMode="auto">
              <a:xfrm>
                <a:off x="4352" y="633"/>
                <a:ext cx="121" cy="111"/>
              </a:xfrm>
              <a:custGeom>
                <a:avLst/>
                <a:gdLst>
                  <a:gd name="T0" fmla="*/ 49 w 62"/>
                  <a:gd name="T1" fmla="*/ 51 h 57"/>
                  <a:gd name="T2" fmla="*/ 62 w 62"/>
                  <a:gd name="T3" fmla="*/ 45 h 57"/>
                  <a:gd name="T4" fmla="*/ 62 w 62"/>
                  <a:gd name="T5" fmla="*/ 43 h 57"/>
                  <a:gd name="T6" fmla="*/ 49 w 62"/>
                  <a:gd name="T7" fmla="*/ 43 h 57"/>
                  <a:gd name="T8" fmla="*/ 40 w 62"/>
                  <a:gd name="T9" fmla="*/ 34 h 57"/>
                  <a:gd name="T10" fmla="*/ 40 w 62"/>
                  <a:gd name="T11" fmla="*/ 30 h 57"/>
                  <a:gd name="T12" fmla="*/ 40 w 62"/>
                  <a:gd name="T13" fmla="*/ 27 h 57"/>
                  <a:gd name="T14" fmla="*/ 40 w 62"/>
                  <a:gd name="T15" fmla="*/ 23 h 57"/>
                  <a:gd name="T16" fmla="*/ 49 w 62"/>
                  <a:gd name="T17" fmla="*/ 14 h 57"/>
                  <a:gd name="T18" fmla="*/ 62 w 62"/>
                  <a:gd name="T19" fmla="*/ 14 h 57"/>
                  <a:gd name="T20" fmla="*/ 62 w 62"/>
                  <a:gd name="T21" fmla="*/ 13 h 57"/>
                  <a:gd name="T22" fmla="*/ 49 w 62"/>
                  <a:gd name="T23" fmla="*/ 6 h 57"/>
                  <a:gd name="T24" fmla="*/ 23 w 62"/>
                  <a:gd name="T25" fmla="*/ 20 h 57"/>
                  <a:gd name="T26" fmla="*/ 4 w 62"/>
                  <a:gd name="T27" fmla="*/ 20 h 57"/>
                  <a:gd name="T28" fmla="*/ 0 w 62"/>
                  <a:gd name="T29" fmla="*/ 24 h 57"/>
                  <a:gd name="T30" fmla="*/ 0 w 62"/>
                  <a:gd name="T31" fmla="*/ 33 h 57"/>
                  <a:gd name="T32" fmla="*/ 4 w 62"/>
                  <a:gd name="T33" fmla="*/ 37 h 57"/>
                  <a:gd name="T34" fmla="*/ 23 w 62"/>
                  <a:gd name="T35" fmla="*/ 37 h 57"/>
                  <a:gd name="T36" fmla="*/ 49 w 62"/>
                  <a:gd name="T37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2" h="57">
                    <a:moveTo>
                      <a:pt x="49" y="51"/>
                    </a:move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31" y="0"/>
                      <a:pt x="2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6"/>
                      <a:pt x="2" y="37"/>
                      <a:pt x="4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1" y="57"/>
                      <a:pt x="49" y="51"/>
                      <a:pt x="49" y="5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任意多边形: 形状 128"/>
              <p:cNvSpPr/>
              <p:nvPr/>
            </p:nvSpPr>
            <p:spPr bwMode="auto">
              <a:xfrm>
                <a:off x="4284" y="1454"/>
                <a:ext cx="56" cy="55"/>
              </a:xfrm>
              <a:custGeom>
                <a:avLst/>
                <a:gdLst>
                  <a:gd name="T0" fmla="*/ 0 w 29"/>
                  <a:gd name="T1" fmla="*/ 15 h 28"/>
                  <a:gd name="T2" fmla="*/ 29 w 29"/>
                  <a:gd name="T3" fmla="*/ 14 h 28"/>
                  <a:gd name="T4" fmla="*/ 24 w 29"/>
                  <a:gd name="T5" fmla="*/ 22 h 28"/>
                  <a:gd name="T6" fmla="*/ 21 w 29"/>
                  <a:gd name="T7" fmla="*/ 21 h 28"/>
                  <a:gd name="T8" fmla="*/ 23 w 29"/>
                  <a:gd name="T9" fmla="*/ 23 h 28"/>
                  <a:gd name="T10" fmla="*/ 19 w 29"/>
                  <a:gd name="T11" fmla="*/ 24 h 28"/>
                  <a:gd name="T12" fmla="*/ 18 w 29"/>
                  <a:gd name="T13" fmla="*/ 24 h 28"/>
                  <a:gd name="T14" fmla="*/ 16 w 29"/>
                  <a:gd name="T15" fmla="*/ 26 h 28"/>
                  <a:gd name="T16" fmla="*/ 15 w 29"/>
                  <a:gd name="T17" fmla="*/ 23 h 28"/>
                  <a:gd name="T18" fmla="*/ 14 w 29"/>
                  <a:gd name="T19" fmla="*/ 26 h 28"/>
                  <a:gd name="T20" fmla="*/ 11 w 29"/>
                  <a:gd name="T21" fmla="*/ 24 h 28"/>
                  <a:gd name="T22" fmla="*/ 10 w 29"/>
                  <a:gd name="T23" fmla="*/ 24 h 28"/>
                  <a:gd name="T24" fmla="*/ 7 w 29"/>
                  <a:gd name="T25" fmla="*/ 24 h 28"/>
                  <a:gd name="T26" fmla="*/ 8 w 29"/>
                  <a:gd name="T27" fmla="*/ 21 h 28"/>
                  <a:gd name="T28" fmla="*/ 6 w 29"/>
                  <a:gd name="T29" fmla="*/ 22 h 28"/>
                  <a:gd name="T30" fmla="*/ 5 w 29"/>
                  <a:gd name="T31" fmla="*/ 19 h 28"/>
                  <a:gd name="T32" fmla="*/ 5 w 29"/>
                  <a:gd name="T33" fmla="*/ 18 h 28"/>
                  <a:gd name="T34" fmla="*/ 3 w 29"/>
                  <a:gd name="T35" fmla="*/ 15 h 28"/>
                  <a:gd name="T36" fmla="*/ 5 w 29"/>
                  <a:gd name="T37" fmla="*/ 14 h 28"/>
                  <a:gd name="T38" fmla="*/ 3 w 29"/>
                  <a:gd name="T39" fmla="*/ 14 h 28"/>
                  <a:gd name="T40" fmla="*/ 5 w 29"/>
                  <a:gd name="T41" fmla="*/ 11 h 28"/>
                  <a:gd name="T42" fmla="*/ 5 w 29"/>
                  <a:gd name="T43" fmla="*/ 10 h 28"/>
                  <a:gd name="T44" fmla="*/ 5 w 29"/>
                  <a:gd name="T45" fmla="*/ 7 h 28"/>
                  <a:gd name="T46" fmla="*/ 8 w 29"/>
                  <a:gd name="T47" fmla="*/ 8 h 28"/>
                  <a:gd name="T48" fmla="*/ 7 w 29"/>
                  <a:gd name="T49" fmla="*/ 5 h 28"/>
                  <a:gd name="T50" fmla="*/ 10 w 29"/>
                  <a:gd name="T51" fmla="*/ 5 h 28"/>
                  <a:gd name="T52" fmla="*/ 11 w 29"/>
                  <a:gd name="T53" fmla="*/ 4 h 28"/>
                  <a:gd name="T54" fmla="*/ 13 w 29"/>
                  <a:gd name="T55" fmla="*/ 2 h 28"/>
                  <a:gd name="T56" fmla="*/ 14 w 29"/>
                  <a:gd name="T57" fmla="*/ 5 h 28"/>
                  <a:gd name="T58" fmla="*/ 15 w 29"/>
                  <a:gd name="T59" fmla="*/ 2 h 28"/>
                  <a:gd name="T60" fmla="*/ 18 w 29"/>
                  <a:gd name="T61" fmla="*/ 4 h 28"/>
                  <a:gd name="T62" fmla="*/ 19 w 29"/>
                  <a:gd name="T63" fmla="*/ 5 h 28"/>
                  <a:gd name="T64" fmla="*/ 22 w 29"/>
                  <a:gd name="T65" fmla="*/ 5 h 28"/>
                  <a:gd name="T66" fmla="*/ 21 w 29"/>
                  <a:gd name="T67" fmla="*/ 8 h 28"/>
                  <a:gd name="T68" fmla="*/ 23 w 29"/>
                  <a:gd name="T69" fmla="*/ 6 h 28"/>
                  <a:gd name="T70" fmla="*/ 24 w 29"/>
                  <a:gd name="T71" fmla="*/ 10 h 28"/>
                  <a:gd name="T72" fmla="*/ 24 w 29"/>
                  <a:gd name="T73" fmla="*/ 11 h 28"/>
                  <a:gd name="T74" fmla="*/ 26 w 29"/>
                  <a:gd name="T75" fmla="*/ 13 h 28"/>
                  <a:gd name="T76" fmla="*/ 24 w 29"/>
                  <a:gd name="T77" fmla="*/ 14 h 28"/>
                  <a:gd name="T78" fmla="*/ 27 w 29"/>
                  <a:gd name="T79" fmla="*/ 15 h 28"/>
                  <a:gd name="T80" fmla="*/ 25 w 29"/>
                  <a:gd name="T81" fmla="*/ 17 h 28"/>
                  <a:gd name="T82" fmla="*/ 24 w 29"/>
                  <a:gd name="T83" fmla="*/ 19 h 28"/>
                  <a:gd name="T84" fmla="*/ 24 w 29"/>
                  <a:gd name="T8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28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1" y="22"/>
                      <a:pt x="7" y="28"/>
                      <a:pt x="15" y="28"/>
                    </a:cubicBezTo>
                    <a:cubicBezTo>
                      <a:pt x="23" y="28"/>
                      <a:pt x="29" y="22"/>
                      <a:pt x="29" y="14"/>
                    </a:cubicBezTo>
                    <a:cubicBezTo>
                      <a:pt x="28" y="6"/>
                      <a:pt x="22" y="0"/>
                      <a:pt x="14" y="0"/>
                    </a:cubicBezTo>
                    <a:close/>
                    <a:moveTo>
                      <a:pt x="24" y="22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2" y="20"/>
                      <a:pt x="21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2" y="24"/>
                      <a:pt x="21" y="24"/>
                      <a:pt x="20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3"/>
                      <a:pt x="18" y="24"/>
                      <a:pt x="18" y="24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3"/>
                    </a:cubicBezTo>
                    <a:cubicBezTo>
                      <a:pt x="11" y="23"/>
                      <a:pt x="10" y="23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25"/>
                      <a:pt x="8" y="24"/>
                      <a:pt x="7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1"/>
                      <a:pt x="4" y="21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2"/>
                      <a:pt x="3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8"/>
                      <a:pt x="5" y="7"/>
                      <a:pt x="5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2"/>
                      <a:pt x="13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2"/>
                      <a:pt x="17" y="2"/>
                      <a:pt x="18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9" y="5"/>
                      <a:pt x="19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1" y="4"/>
                      <a:pt x="22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7"/>
                      <a:pt x="21" y="7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7"/>
                      <a:pt x="25" y="8"/>
                      <a:pt x="25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4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6" y="12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4" y="15"/>
                      <a:pt x="24" y="15"/>
                      <a:pt x="25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26" y="17"/>
                      <a:pt x="26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7"/>
                      <a:pt x="24" y="17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4" y="21"/>
                      <a:pt x="24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任意多边形: 形状 129"/>
              <p:cNvSpPr/>
              <p:nvPr/>
            </p:nvSpPr>
            <p:spPr bwMode="auto">
              <a:xfrm>
                <a:off x="4307" y="1466"/>
                <a:ext cx="10" cy="19"/>
              </a:xfrm>
              <a:custGeom>
                <a:avLst/>
                <a:gdLst>
                  <a:gd name="T0" fmla="*/ 3 w 5"/>
                  <a:gd name="T1" fmla="*/ 6 h 10"/>
                  <a:gd name="T2" fmla="*/ 3 w 5"/>
                  <a:gd name="T3" fmla="*/ 1 h 10"/>
                  <a:gd name="T4" fmla="*/ 2 w 5"/>
                  <a:gd name="T5" fmla="*/ 0 h 10"/>
                  <a:gd name="T6" fmla="*/ 2 w 5"/>
                  <a:gd name="T7" fmla="*/ 1 h 10"/>
                  <a:gd name="T8" fmla="*/ 2 w 5"/>
                  <a:gd name="T9" fmla="*/ 6 h 10"/>
                  <a:gd name="T10" fmla="*/ 0 w 5"/>
                  <a:gd name="T11" fmla="*/ 8 h 10"/>
                  <a:gd name="T12" fmla="*/ 3 w 5"/>
                  <a:gd name="T13" fmla="*/ 10 h 10"/>
                  <a:gd name="T14" fmla="*/ 5 w 5"/>
                  <a:gd name="T15" fmla="*/ 8 h 10"/>
                  <a:gd name="T16" fmla="*/ 3 w 5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3" y="6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1" y="9"/>
                      <a:pt x="1" y="10"/>
                      <a:pt x="3" y="10"/>
                    </a:cubicBezTo>
                    <a:cubicBezTo>
                      <a:pt x="4" y="10"/>
                      <a:pt x="5" y="9"/>
                      <a:pt x="5" y="8"/>
                    </a:cubicBezTo>
                    <a:cubicBezTo>
                      <a:pt x="5" y="7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任意多边形: 形状 130"/>
              <p:cNvSpPr/>
              <p:nvPr/>
            </p:nvSpPr>
            <p:spPr bwMode="auto">
              <a:xfrm>
                <a:off x="4309" y="1487"/>
                <a:ext cx="6" cy="10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4 h 5"/>
                  <a:gd name="T4" fmla="*/ 2 w 3"/>
                  <a:gd name="T5" fmla="*/ 5 h 5"/>
                  <a:gd name="T6" fmla="*/ 3 w 3"/>
                  <a:gd name="T7" fmla="*/ 4 h 5"/>
                  <a:gd name="T8" fmla="*/ 3 w 3"/>
                  <a:gd name="T9" fmla="*/ 0 h 5"/>
                  <a:gd name="T10" fmla="*/ 2 w 3"/>
                  <a:gd name="T11" fmla="*/ 0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任意多边形: 形状 131"/>
              <p:cNvSpPr/>
              <p:nvPr/>
            </p:nvSpPr>
            <p:spPr bwMode="auto">
              <a:xfrm>
                <a:off x="4630" y="1028"/>
                <a:ext cx="57" cy="57"/>
              </a:xfrm>
              <a:custGeom>
                <a:avLst/>
                <a:gdLst>
                  <a:gd name="T0" fmla="*/ 1 w 29"/>
                  <a:gd name="T1" fmla="*/ 15 h 29"/>
                  <a:gd name="T2" fmla="*/ 29 w 29"/>
                  <a:gd name="T3" fmla="*/ 14 h 29"/>
                  <a:gd name="T4" fmla="*/ 24 w 29"/>
                  <a:gd name="T5" fmla="*/ 22 h 29"/>
                  <a:gd name="T6" fmla="*/ 21 w 29"/>
                  <a:gd name="T7" fmla="*/ 21 h 29"/>
                  <a:gd name="T8" fmla="*/ 23 w 29"/>
                  <a:gd name="T9" fmla="*/ 24 h 29"/>
                  <a:gd name="T10" fmla="*/ 20 w 29"/>
                  <a:gd name="T11" fmla="*/ 24 h 29"/>
                  <a:gd name="T12" fmla="*/ 18 w 29"/>
                  <a:gd name="T13" fmla="*/ 24 h 29"/>
                  <a:gd name="T14" fmla="*/ 16 w 29"/>
                  <a:gd name="T15" fmla="*/ 27 h 29"/>
                  <a:gd name="T16" fmla="*/ 15 w 29"/>
                  <a:gd name="T17" fmla="*/ 24 h 29"/>
                  <a:gd name="T18" fmla="*/ 14 w 29"/>
                  <a:gd name="T19" fmla="*/ 27 h 29"/>
                  <a:gd name="T20" fmla="*/ 12 w 29"/>
                  <a:gd name="T21" fmla="*/ 25 h 29"/>
                  <a:gd name="T22" fmla="*/ 10 w 29"/>
                  <a:gd name="T23" fmla="*/ 24 h 29"/>
                  <a:gd name="T24" fmla="*/ 7 w 29"/>
                  <a:gd name="T25" fmla="*/ 24 h 29"/>
                  <a:gd name="T26" fmla="*/ 8 w 29"/>
                  <a:gd name="T27" fmla="*/ 21 h 29"/>
                  <a:gd name="T28" fmla="*/ 6 w 29"/>
                  <a:gd name="T29" fmla="*/ 23 h 29"/>
                  <a:gd name="T30" fmla="*/ 5 w 29"/>
                  <a:gd name="T31" fmla="*/ 19 h 29"/>
                  <a:gd name="T32" fmla="*/ 5 w 29"/>
                  <a:gd name="T33" fmla="*/ 18 h 29"/>
                  <a:gd name="T34" fmla="*/ 3 w 29"/>
                  <a:gd name="T35" fmla="*/ 16 h 29"/>
                  <a:gd name="T36" fmla="*/ 6 w 29"/>
                  <a:gd name="T37" fmla="*/ 15 h 29"/>
                  <a:gd name="T38" fmla="*/ 3 w 29"/>
                  <a:gd name="T39" fmla="*/ 14 h 29"/>
                  <a:gd name="T40" fmla="*/ 5 w 29"/>
                  <a:gd name="T41" fmla="*/ 12 h 29"/>
                  <a:gd name="T42" fmla="*/ 5 w 29"/>
                  <a:gd name="T43" fmla="*/ 10 h 29"/>
                  <a:gd name="T44" fmla="*/ 5 w 29"/>
                  <a:gd name="T45" fmla="*/ 7 h 29"/>
                  <a:gd name="T46" fmla="*/ 8 w 29"/>
                  <a:gd name="T47" fmla="*/ 8 h 29"/>
                  <a:gd name="T48" fmla="*/ 7 w 29"/>
                  <a:gd name="T49" fmla="*/ 6 h 29"/>
                  <a:gd name="T50" fmla="*/ 10 w 29"/>
                  <a:gd name="T51" fmla="*/ 5 h 29"/>
                  <a:gd name="T52" fmla="*/ 11 w 29"/>
                  <a:gd name="T53" fmla="*/ 5 h 29"/>
                  <a:gd name="T54" fmla="*/ 14 w 29"/>
                  <a:gd name="T55" fmla="*/ 3 h 29"/>
                  <a:gd name="T56" fmla="*/ 15 w 29"/>
                  <a:gd name="T57" fmla="*/ 5 h 29"/>
                  <a:gd name="T58" fmla="*/ 15 w 29"/>
                  <a:gd name="T59" fmla="*/ 3 h 29"/>
                  <a:gd name="T60" fmla="*/ 18 w 29"/>
                  <a:gd name="T61" fmla="*/ 5 h 29"/>
                  <a:gd name="T62" fmla="*/ 19 w 29"/>
                  <a:gd name="T63" fmla="*/ 5 h 29"/>
                  <a:gd name="T64" fmla="*/ 22 w 29"/>
                  <a:gd name="T65" fmla="*/ 5 h 29"/>
                  <a:gd name="T66" fmla="*/ 21 w 29"/>
                  <a:gd name="T67" fmla="*/ 8 h 29"/>
                  <a:gd name="T68" fmla="*/ 24 w 29"/>
                  <a:gd name="T69" fmla="*/ 7 h 29"/>
                  <a:gd name="T70" fmla="*/ 24 w 29"/>
                  <a:gd name="T71" fmla="*/ 10 h 29"/>
                  <a:gd name="T72" fmla="*/ 25 w 29"/>
                  <a:gd name="T73" fmla="*/ 11 h 29"/>
                  <a:gd name="T74" fmla="*/ 27 w 29"/>
                  <a:gd name="T75" fmla="*/ 13 h 29"/>
                  <a:gd name="T76" fmla="*/ 24 w 29"/>
                  <a:gd name="T77" fmla="*/ 14 h 29"/>
                  <a:gd name="T78" fmla="*/ 27 w 29"/>
                  <a:gd name="T79" fmla="*/ 15 h 29"/>
                  <a:gd name="T80" fmla="*/ 25 w 29"/>
                  <a:gd name="T81" fmla="*/ 18 h 29"/>
                  <a:gd name="T82" fmla="*/ 24 w 29"/>
                  <a:gd name="T83" fmla="*/ 19 h 29"/>
                  <a:gd name="T84" fmla="*/ 24 w 29"/>
                  <a:gd name="T85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7" y="1"/>
                      <a:pt x="0" y="7"/>
                      <a:pt x="1" y="15"/>
                    </a:cubicBezTo>
                    <a:cubicBezTo>
                      <a:pt x="1" y="23"/>
                      <a:pt x="7" y="29"/>
                      <a:pt x="15" y="29"/>
                    </a:cubicBezTo>
                    <a:cubicBezTo>
                      <a:pt x="23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24" y="22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1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1" y="25"/>
                      <a:pt x="20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4"/>
                      <a:pt x="19" y="23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5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11" y="24"/>
                      <a:pt x="10" y="24"/>
                      <a:pt x="10" y="24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2"/>
                      <a:pt x="9" y="22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5" y="21"/>
                      <a:pt x="4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8"/>
                      <a:pt x="3" y="17"/>
                      <a:pt x="3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6" y="15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2"/>
                      <a:pt x="3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1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8" y="9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5" y="5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4"/>
                      <a:pt x="22" y="5"/>
                      <a:pt x="22" y="5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1" y="8"/>
                      <a:pt x="2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5" y="8"/>
                      <a:pt x="26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1"/>
                    </a:cubicBezTo>
                    <a:cubicBezTo>
                      <a:pt x="24" y="11"/>
                      <a:pt x="24" y="11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7" y="12"/>
                      <a:pt x="27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4"/>
                      <a:pt x="24" y="14"/>
                    </a:cubicBezTo>
                    <a:cubicBezTo>
                      <a:pt x="24" y="15"/>
                      <a:pt x="24" y="15"/>
                      <a:pt x="25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6"/>
                      <a:pt x="26" y="17"/>
                      <a:pt x="26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9"/>
                      <a:pt x="24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5" y="21"/>
                      <a:pt x="24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任意多边形: 形状 132"/>
              <p:cNvSpPr/>
              <p:nvPr/>
            </p:nvSpPr>
            <p:spPr bwMode="auto">
              <a:xfrm>
                <a:off x="4655" y="1040"/>
                <a:ext cx="8" cy="21"/>
              </a:xfrm>
              <a:custGeom>
                <a:avLst/>
                <a:gdLst>
                  <a:gd name="T0" fmla="*/ 2 w 4"/>
                  <a:gd name="T1" fmla="*/ 7 h 11"/>
                  <a:gd name="T2" fmla="*/ 2 w 4"/>
                  <a:gd name="T3" fmla="*/ 1 h 11"/>
                  <a:gd name="T4" fmla="*/ 2 w 4"/>
                  <a:gd name="T5" fmla="*/ 0 h 11"/>
                  <a:gd name="T6" fmla="*/ 1 w 4"/>
                  <a:gd name="T7" fmla="*/ 1 h 11"/>
                  <a:gd name="T8" fmla="*/ 1 w 4"/>
                  <a:gd name="T9" fmla="*/ 7 h 11"/>
                  <a:gd name="T10" fmla="*/ 0 w 4"/>
                  <a:gd name="T11" fmla="*/ 8 h 11"/>
                  <a:gd name="T12" fmla="*/ 2 w 4"/>
                  <a:gd name="T13" fmla="*/ 11 h 11"/>
                  <a:gd name="T14" fmla="*/ 4 w 4"/>
                  <a:gd name="T15" fmla="*/ 8 h 11"/>
                  <a:gd name="T16" fmla="*/ 2 w 4"/>
                  <a:gd name="T1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2" y="7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3" y="10"/>
                      <a:pt x="4" y="10"/>
                      <a:pt x="4" y="8"/>
                    </a:cubicBezTo>
                    <a:cubicBezTo>
                      <a:pt x="4" y="8"/>
                      <a:pt x="3" y="7"/>
                      <a:pt x="2" y="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任意多边形: 形状 133"/>
              <p:cNvSpPr/>
              <p:nvPr/>
            </p:nvSpPr>
            <p:spPr bwMode="auto">
              <a:xfrm>
                <a:off x="4657" y="1061"/>
                <a:ext cx="4" cy="10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4 h 5"/>
                  <a:gd name="T4" fmla="*/ 1 w 2"/>
                  <a:gd name="T5" fmla="*/ 5 h 5"/>
                  <a:gd name="T6" fmla="*/ 2 w 2"/>
                  <a:gd name="T7" fmla="*/ 4 h 5"/>
                  <a:gd name="T8" fmla="*/ 2 w 2"/>
                  <a:gd name="T9" fmla="*/ 0 h 5"/>
                  <a:gd name="T10" fmla="*/ 1 w 2"/>
                  <a:gd name="T11" fmla="*/ 0 h 5"/>
                  <a:gd name="T12" fmla="*/ 0 w 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任意多边形: 形状 134"/>
              <p:cNvSpPr/>
              <p:nvPr/>
            </p:nvSpPr>
            <p:spPr bwMode="auto">
              <a:xfrm>
                <a:off x="4317" y="406"/>
                <a:ext cx="227" cy="227"/>
              </a:xfrm>
              <a:custGeom>
                <a:avLst/>
                <a:gdLst>
                  <a:gd name="T0" fmla="*/ 1 w 116"/>
                  <a:gd name="T1" fmla="*/ 59 h 116"/>
                  <a:gd name="T2" fmla="*/ 116 w 116"/>
                  <a:gd name="T3" fmla="*/ 57 h 116"/>
                  <a:gd name="T4" fmla="*/ 96 w 116"/>
                  <a:gd name="T5" fmla="*/ 89 h 116"/>
                  <a:gd name="T6" fmla="*/ 85 w 116"/>
                  <a:gd name="T7" fmla="*/ 84 h 116"/>
                  <a:gd name="T8" fmla="*/ 91 w 116"/>
                  <a:gd name="T9" fmla="*/ 95 h 116"/>
                  <a:gd name="T10" fmla="*/ 78 w 116"/>
                  <a:gd name="T11" fmla="*/ 96 h 116"/>
                  <a:gd name="T12" fmla="*/ 73 w 116"/>
                  <a:gd name="T13" fmla="*/ 98 h 116"/>
                  <a:gd name="T14" fmla="*/ 63 w 116"/>
                  <a:gd name="T15" fmla="*/ 107 h 116"/>
                  <a:gd name="T16" fmla="*/ 59 w 116"/>
                  <a:gd name="T17" fmla="*/ 96 h 116"/>
                  <a:gd name="T18" fmla="*/ 55 w 116"/>
                  <a:gd name="T19" fmla="*/ 107 h 116"/>
                  <a:gd name="T20" fmla="*/ 45 w 116"/>
                  <a:gd name="T21" fmla="*/ 99 h 116"/>
                  <a:gd name="T22" fmla="*/ 40 w 116"/>
                  <a:gd name="T23" fmla="*/ 97 h 116"/>
                  <a:gd name="T24" fmla="*/ 27 w 116"/>
                  <a:gd name="T25" fmla="*/ 96 h 116"/>
                  <a:gd name="T26" fmla="*/ 32 w 116"/>
                  <a:gd name="T27" fmla="*/ 85 h 116"/>
                  <a:gd name="T28" fmla="*/ 22 w 116"/>
                  <a:gd name="T29" fmla="*/ 91 h 116"/>
                  <a:gd name="T30" fmla="*/ 20 w 116"/>
                  <a:gd name="T31" fmla="*/ 78 h 116"/>
                  <a:gd name="T32" fmla="*/ 18 w 116"/>
                  <a:gd name="T33" fmla="*/ 73 h 116"/>
                  <a:gd name="T34" fmla="*/ 10 w 116"/>
                  <a:gd name="T35" fmla="*/ 63 h 116"/>
                  <a:gd name="T36" fmla="*/ 21 w 116"/>
                  <a:gd name="T37" fmla="*/ 59 h 116"/>
                  <a:gd name="T38" fmla="*/ 10 w 116"/>
                  <a:gd name="T39" fmla="*/ 55 h 116"/>
                  <a:gd name="T40" fmla="*/ 18 w 116"/>
                  <a:gd name="T41" fmla="*/ 46 h 116"/>
                  <a:gd name="T42" fmla="*/ 19 w 116"/>
                  <a:gd name="T43" fmla="*/ 41 h 116"/>
                  <a:gd name="T44" fmla="*/ 20 w 116"/>
                  <a:gd name="T45" fmla="*/ 27 h 116"/>
                  <a:gd name="T46" fmla="*/ 31 w 116"/>
                  <a:gd name="T47" fmla="*/ 32 h 116"/>
                  <a:gd name="T48" fmla="*/ 26 w 116"/>
                  <a:gd name="T49" fmla="*/ 22 h 116"/>
                  <a:gd name="T50" fmla="*/ 39 w 116"/>
                  <a:gd name="T51" fmla="*/ 20 h 116"/>
                  <a:gd name="T52" fmla="*/ 44 w 116"/>
                  <a:gd name="T53" fmla="*/ 18 h 116"/>
                  <a:gd name="T54" fmla="*/ 53 w 116"/>
                  <a:gd name="T55" fmla="*/ 10 h 116"/>
                  <a:gd name="T56" fmla="*/ 57 w 116"/>
                  <a:gd name="T57" fmla="*/ 21 h 116"/>
                  <a:gd name="T58" fmla="*/ 61 w 116"/>
                  <a:gd name="T59" fmla="*/ 9 h 116"/>
                  <a:gd name="T60" fmla="*/ 71 w 116"/>
                  <a:gd name="T61" fmla="*/ 18 h 116"/>
                  <a:gd name="T62" fmla="*/ 76 w 116"/>
                  <a:gd name="T63" fmla="*/ 20 h 116"/>
                  <a:gd name="T64" fmla="*/ 89 w 116"/>
                  <a:gd name="T65" fmla="*/ 20 h 116"/>
                  <a:gd name="T66" fmla="*/ 84 w 116"/>
                  <a:gd name="T67" fmla="*/ 31 h 116"/>
                  <a:gd name="T68" fmla="*/ 95 w 116"/>
                  <a:gd name="T69" fmla="*/ 26 h 116"/>
                  <a:gd name="T70" fmla="*/ 96 w 116"/>
                  <a:gd name="T71" fmla="*/ 39 h 116"/>
                  <a:gd name="T72" fmla="*/ 98 w 116"/>
                  <a:gd name="T73" fmla="*/ 44 h 116"/>
                  <a:gd name="T74" fmla="*/ 107 w 116"/>
                  <a:gd name="T75" fmla="*/ 53 h 116"/>
                  <a:gd name="T76" fmla="*/ 96 w 116"/>
                  <a:gd name="T77" fmla="*/ 57 h 116"/>
                  <a:gd name="T78" fmla="*/ 107 w 116"/>
                  <a:gd name="T79" fmla="*/ 61 h 116"/>
                  <a:gd name="T80" fmla="*/ 99 w 116"/>
                  <a:gd name="T81" fmla="*/ 71 h 116"/>
                  <a:gd name="T82" fmla="*/ 97 w 116"/>
                  <a:gd name="T83" fmla="*/ 76 h 116"/>
                  <a:gd name="T84" fmla="*/ 96 w 116"/>
                  <a:gd name="T85" fmla="*/ 8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116">
                    <a:moveTo>
                      <a:pt x="57" y="1"/>
                    </a:moveTo>
                    <a:cubicBezTo>
                      <a:pt x="25" y="1"/>
                      <a:pt x="0" y="28"/>
                      <a:pt x="1" y="59"/>
                    </a:cubicBezTo>
                    <a:cubicBezTo>
                      <a:pt x="2" y="91"/>
                      <a:pt x="28" y="116"/>
                      <a:pt x="60" y="116"/>
                    </a:cubicBezTo>
                    <a:cubicBezTo>
                      <a:pt x="91" y="115"/>
                      <a:pt x="116" y="89"/>
                      <a:pt x="116" y="57"/>
                    </a:cubicBezTo>
                    <a:cubicBezTo>
                      <a:pt x="115" y="25"/>
                      <a:pt x="89" y="0"/>
                      <a:pt x="57" y="1"/>
                    </a:cubicBezTo>
                    <a:close/>
                    <a:moveTo>
                      <a:pt x="96" y="89"/>
                    </a:moveTo>
                    <a:cubicBezTo>
                      <a:pt x="91" y="84"/>
                      <a:pt x="91" y="84"/>
                      <a:pt x="91" y="84"/>
                    </a:cubicBezTo>
                    <a:cubicBezTo>
                      <a:pt x="89" y="83"/>
                      <a:pt x="87" y="83"/>
                      <a:pt x="85" y="84"/>
                    </a:cubicBezTo>
                    <a:cubicBezTo>
                      <a:pt x="84" y="86"/>
                      <a:pt x="84" y="88"/>
                      <a:pt x="86" y="90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88" y="97"/>
                      <a:pt x="84" y="100"/>
                      <a:pt x="80" y="102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7" y="95"/>
                      <a:pt x="76" y="94"/>
                      <a:pt x="74" y="95"/>
                    </a:cubicBezTo>
                    <a:cubicBezTo>
                      <a:pt x="73" y="96"/>
                      <a:pt x="72" y="97"/>
                      <a:pt x="73" y="98"/>
                    </a:cubicBezTo>
                    <a:cubicBezTo>
                      <a:pt x="75" y="104"/>
                      <a:pt x="75" y="104"/>
                      <a:pt x="75" y="104"/>
                    </a:cubicBezTo>
                    <a:cubicBezTo>
                      <a:pt x="72" y="105"/>
                      <a:pt x="67" y="106"/>
                      <a:pt x="63" y="107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97"/>
                      <a:pt x="61" y="96"/>
                      <a:pt x="59" y="96"/>
                    </a:cubicBezTo>
                    <a:cubicBezTo>
                      <a:pt x="57" y="96"/>
                      <a:pt x="55" y="98"/>
                      <a:pt x="55" y="100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1" y="107"/>
                      <a:pt x="47" y="106"/>
                      <a:pt x="43" y="105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6" y="98"/>
                      <a:pt x="45" y="96"/>
                      <a:pt x="44" y="96"/>
                    </a:cubicBezTo>
                    <a:cubicBezTo>
                      <a:pt x="42" y="95"/>
                      <a:pt x="41" y="96"/>
                      <a:pt x="40" y="97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34" y="101"/>
                      <a:pt x="31" y="99"/>
                      <a:pt x="27" y="96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89"/>
                      <a:pt x="34" y="87"/>
                      <a:pt x="32" y="85"/>
                    </a:cubicBezTo>
                    <a:cubicBezTo>
                      <a:pt x="31" y="84"/>
                      <a:pt x="28" y="84"/>
                      <a:pt x="27" y="85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19" y="87"/>
                      <a:pt x="17" y="84"/>
                      <a:pt x="15" y="80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2" y="77"/>
                      <a:pt x="22" y="76"/>
                      <a:pt x="22" y="74"/>
                    </a:cubicBezTo>
                    <a:cubicBezTo>
                      <a:pt x="21" y="73"/>
                      <a:pt x="19" y="72"/>
                      <a:pt x="18" y="73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1" y="71"/>
                      <a:pt x="10" y="67"/>
                      <a:pt x="10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9" y="63"/>
                      <a:pt x="21" y="61"/>
                      <a:pt x="21" y="59"/>
                    </a:cubicBezTo>
                    <a:cubicBezTo>
                      <a:pt x="21" y="57"/>
                      <a:pt x="19" y="55"/>
                      <a:pt x="17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0" y="51"/>
                      <a:pt x="11" y="47"/>
                      <a:pt x="12" y="44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9" y="46"/>
                      <a:pt x="20" y="46"/>
                      <a:pt x="21" y="44"/>
                    </a:cubicBezTo>
                    <a:cubicBezTo>
                      <a:pt x="21" y="43"/>
                      <a:pt x="21" y="41"/>
                      <a:pt x="19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18" y="31"/>
                      <a:pt x="20" y="27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4"/>
                      <a:pt x="30" y="34"/>
                      <a:pt x="31" y="32"/>
                    </a:cubicBezTo>
                    <a:cubicBezTo>
                      <a:pt x="33" y="31"/>
                      <a:pt x="33" y="28"/>
                      <a:pt x="31" y="27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9" y="19"/>
                      <a:pt x="32" y="17"/>
                      <a:pt x="36" y="15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2"/>
                      <a:pt x="41" y="22"/>
                      <a:pt x="42" y="22"/>
                    </a:cubicBezTo>
                    <a:cubicBezTo>
                      <a:pt x="43" y="21"/>
                      <a:pt x="44" y="20"/>
                      <a:pt x="44" y="18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5" y="11"/>
                      <a:pt x="49" y="10"/>
                      <a:pt x="53" y="10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9"/>
                      <a:pt x="55" y="21"/>
                      <a:pt x="57" y="21"/>
                    </a:cubicBezTo>
                    <a:cubicBezTo>
                      <a:pt x="60" y="21"/>
                      <a:pt x="61" y="19"/>
                      <a:pt x="61" y="17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0"/>
                      <a:pt x="70" y="10"/>
                      <a:pt x="74" y="12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9"/>
                      <a:pt x="71" y="21"/>
                      <a:pt x="73" y="21"/>
                    </a:cubicBezTo>
                    <a:cubicBezTo>
                      <a:pt x="74" y="22"/>
                      <a:pt x="76" y="21"/>
                      <a:pt x="76" y="20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2" y="15"/>
                      <a:pt x="86" y="18"/>
                      <a:pt x="89" y="20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3" y="27"/>
                      <a:pt x="83" y="30"/>
                      <a:pt x="84" y="31"/>
                    </a:cubicBezTo>
                    <a:cubicBezTo>
                      <a:pt x="86" y="32"/>
                      <a:pt x="88" y="32"/>
                      <a:pt x="90" y="31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8" y="29"/>
                      <a:pt x="100" y="33"/>
                      <a:pt x="102" y="37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40"/>
                      <a:pt x="94" y="41"/>
                      <a:pt x="95" y="43"/>
                    </a:cubicBezTo>
                    <a:cubicBezTo>
                      <a:pt x="96" y="44"/>
                      <a:pt x="97" y="45"/>
                      <a:pt x="98" y="44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6" y="45"/>
                      <a:pt x="106" y="49"/>
                      <a:pt x="107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98" y="53"/>
                      <a:pt x="96" y="55"/>
                      <a:pt x="96" y="57"/>
                    </a:cubicBezTo>
                    <a:cubicBezTo>
                      <a:pt x="96" y="60"/>
                      <a:pt x="98" y="61"/>
                      <a:pt x="100" y="61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65"/>
                      <a:pt x="106" y="69"/>
                      <a:pt x="105" y="73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98" y="71"/>
                      <a:pt x="96" y="71"/>
                      <a:pt x="96" y="73"/>
                    </a:cubicBezTo>
                    <a:cubicBezTo>
                      <a:pt x="95" y="74"/>
                      <a:pt x="96" y="76"/>
                      <a:pt x="97" y="76"/>
                    </a:cubicBezTo>
                    <a:cubicBezTo>
                      <a:pt x="103" y="78"/>
                      <a:pt x="103" y="78"/>
                      <a:pt x="103" y="78"/>
                    </a:cubicBezTo>
                    <a:cubicBezTo>
                      <a:pt x="101" y="82"/>
                      <a:pt x="99" y="86"/>
                      <a:pt x="96" y="8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任意多边形: 形状 135"/>
              <p:cNvSpPr/>
              <p:nvPr/>
            </p:nvSpPr>
            <p:spPr bwMode="auto">
              <a:xfrm>
                <a:off x="4415" y="453"/>
                <a:ext cx="33" cy="82"/>
              </a:xfrm>
              <a:custGeom>
                <a:avLst/>
                <a:gdLst>
                  <a:gd name="T0" fmla="*/ 11 w 17"/>
                  <a:gd name="T1" fmla="*/ 26 h 42"/>
                  <a:gd name="T2" fmla="*/ 10 w 17"/>
                  <a:gd name="T3" fmla="*/ 3 h 42"/>
                  <a:gd name="T4" fmla="*/ 8 w 17"/>
                  <a:gd name="T5" fmla="*/ 0 h 42"/>
                  <a:gd name="T6" fmla="*/ 5 w 17"/>
                  <a:gd name="T7" fmla="*/ 3 h 42"/>
                  <a:gd name="T8" fmla="*/ 5 w 17"/>
                  <a:gd name="T9" fmla="*/ 26 h 42"/>
                  <a:gd name="T10" fmla="*/ 0 w 17"/>
                  <a:gd name="T11" fmla="*/ 34 h 42"/>
                  <a:gd name="T12" fmla="*/ 8 w 17"/>
                  <a:gd name="T13" fmla="*/ 42 h 42"/>
                  <a:gd name="T14" fmla="*/ 17 w 17"/>
                  <a:gd name="T15" fmla="*/ 33 h 42"/>
                  <a:gd name="T16" fmla="*/ 11 w 17"/>
                  <a:gd name="T1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42">
                    <a:moveTo>
                      <a:pt x="11" y="26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6" y="0"/>
                      <a:pt x="5" y="1"/>
                      <a:pt x="5" y="3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7"/>
                      <a:pt x="0" y="30"/>
                      <a:pt x="0" y="34"/>
                    </a:cubicBezTo>
                    <a:cubicBezTo>
                      <a:pt x="0" y="38"/>
                      <a:pt x="4" y="42"/>
                      <a:pt x="8" y="42"/>
                    </a:cubicBezTo>
                    <a:cubicBezTo>
                      <a:pt x="13" y="42"/>
                      <a:pt x="17" y="38"/>
                      <a:pt x="17" y="33"/>
                    </a:cubicBezTo>
                    <a:cubicBezTo>
                      <a:pt x="17" y="30"/>
                      <a:pt x="14" y="27"/>
                      <a:pt x="11" y="2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任意多边形: 形状 136"/>
              <p:cNvSpPr/>
              <p:nvPr/>
            </p:nvSpPr>
            <p:spPr bwMode="auto">
              <a:xfrm>
                <a:off x="4423" y="539"/>
                <a:ext cx="19" cy="43"/>
              </a:xfrm>
              <a:custGeom>
                <a:avLst/>
                <a:gdLst>
                  <a:gd name="T0" fmla="*/ 0 w 10"/>
                  <a:gd name="T1" fmla="*/ 1 h 22"/>
                  <a:gd name="T2" fmla="*/ 0 w 10"/>
                  <a:gd name="T3" fmla="*/ 17 h 22"/>
                  <a:gd name="T4" fmla="*/ 5 w 10"/>
                  <a:gd name="T5" fmla="*/ 22 h 22"/>
                  <a:gd name="T6" fmla="*/ 9 w 10"/>
                  <a:gd name="T7" fmla="*/ 17 h 22"/>
                  <a:gd name="T8" fmla="*/ 9 w 10"/>
                  <a:gd name="T9" fmla="*/ 0 h 22"/>
                  <a:gd name="T10" fmla="*/ 5 w 10"/>
                  <a:gd name="T11" fmla="*/ 1 h 22"/>
                  <a:gd name="T12" fmla="*/ 0 w 10"/>
                  <a:gd name="T1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2">
                    <a:moveTo>
                      <a:pt x="0" y="1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2"/>
                      <a:pt x="5" y="22"/>
                    </a:cubicBezTo>
                    <a:cubicBezTo>
                      <a:pt x="8" y="22"/>
                      <a:pt x="10" y="20"/>
                      <a:pt x="9" y="1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6" y="1"/>
                      <a:pt x="5" y="1"/>
                    </a:cubicBezTo>
                    <a:cubicBezTo>
                      <a:pt x="3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任意多边形: 形状 137"/>
              <p:cNvSpPr/>
              <p:nvPr/>
            </p:nvSpPr>
            <p:spPr bwMode="auto">
              <a:xfrm>
                <a:off x="4841" y="1706"/>
                <a:ext cx="104" cy="210"/>
              </a:xfrm>
              <a:custGeom>
                <a:avLst/>
                <a:gdLst>
                  <a:gd name="T0" fmla="*/ 37 w 53"/>
                  <a:gd name="T1" fmla="*/ 48 h 107"/>
                  <a:gd name="T2" fmla="*/ 37 w 53"/>
                  <a:gd name="T3" fmla="*/ 26 h 107"/>
                  <a:gd name="T4" fmla="*/ 38 w 53"/>
                  <a:gd name="T5" fmla="*/ 26 h 107"/>
                  <a:gd name="T6" fmla="*/ 45 w 53"/>
                  <a:gd name="T7" fmla="*/ 27 h 107"/>
                  <a:gd name="T8" fmla="*/ 46 w 53"/>
                  <a:gd name="T9" fmla="*/ 26 h 107"/>
                  <a:gd name="T10" fmla="*/ 48 w 53"/>
                  <a:gd name="T11" fmla="*/ 22 h 107"/>
                  <a:gd name="T12" fmla="*/ 48 w 53"/>
                  <a:gd name="T13" fmla="*/ 18 h 107"/>
                  <a:gd name="T14" fmla="*/ 47 w 53"/>
                  <a:gd name="T15" fmla="*/ 15 h 107"/>
                  <a:gd name="T16" fmla="*/ 45 w 53"/>
                  <a:gd name="T17" fmla="*/ 14 h 107"/>
                  <a:gd name="T18" fmla="*/ 42 w 53"/>
                  <a:gd name="T19" fmla="*/ 14 h 107"/>
                  <a:gd name="T20" fmla="*/ 37 w 53"/>
                  <a:gd name="T21" fmla="*/ 13 h 107"/>
                  <a:gd name="T22" fmla="*/ 36 w 53"/>
                  <a:gd name="T23" fmla="*/ 3 h 107"/>
                  <a:gd name="T24" fmla="*/ 33 w 53"/>
                  <a:gd name="T25" fmla="*/ 0 h 107"/>
                  <a:gd name="T26" fmla="*/ 29 w 53"/>
                  <a:gd name="T27" fmla="*/ 4 h 107"/>
                  <a:gd name="T28" fmla="*/ 30 w 53"/>
                  <a:gd name="T29" fmla="*/ 13 h 107"/>
                  <a:gd name="T30" fmla="*/ 29 w 53"/>
                  <a:gd name="T31" fmla="*/ 13 h 107"/>
                  <a:gd name="T32" fmla="*/ 23 w 53"/>
                  <a:gd name="T33" fmla="*/ 14 h 107"/>
                  <a:gd name="T34" fmla="*/ 22 w 53"/>
                  <a:gd name="T35" fmla="*/ 4 h 107"/>
                  <a:gd name="T36" fmla="*/ 19 w 53"/>
                  <a:gd name="T37" fmla="*/ 0 h 107"/>
                  <a:gd name="T38" fmla="*/ 16 w 53"/>
                  <a:gd name="T39" fmla="*/ 4 h 107"/>
                  <a:gd name="T40" fmla="*/ 16 w 53"/>
                  <a:gd name="T41" fmla="*/ 15 h 107"/>
                  <a:gd name="T42" fmla="*/ 8 w 53"/>
                  <a:gd name="T43" fmla="*/ 20 h 107"/>
                  <a:gd name="T44" fmla="*/ 3 w 53"/>
                  <a:gd name="T45" fmla="*/ 26 h 107"/>
                  <a:gd name="T46" fmla="*/ 2 w 53"/>
                  <a:gd name="T47" fmla="*/ 34 h 107"/>
                  <a:gd name="T48" fmla="*/ 4 w 53"/>
                  <a:gd name="T49" fmla="*/ 43 h 107"/>
                  <a:gd name="T50" fmla="*/ 8 w 53"/>
                  <a:gd name="T51" fmla="*/ 49 h 107"/>
                  <a:gd name="T52" fmla="*/ 15 w 53"/>
                  <a:gd name="T53" fmla="*/ 54 h 107"/>
                  <a:gd name="T54" fmla="*/ 17 w 53"/>
                  <a:gd name="T55" fmla="*/ 55 h 107"/>
                  <a:gd name="T56" fmla="*/ 17 w 53"/>
                  <a:gd name="T57" fmla="*/ 79 h 107"/>
                  <a:gd name="T58" fmla="*/ 11 w 53"/>
                  <a:gd name="T59" fmla="*/ 78 h 107"/>
                  <a:gd name="T60" fmla="*/ 3 w 53"/>
                  <a:gd name="T61" fmla="*/ 76 h 107"/>
                  <a:gd name="T62" fmla="*/ 2 w 53"/>
                  <a:gd name="T63" fmla="*/ 77 h 107"/>
                  <a:gd name="T64" fmla="*/ 1 w 53"/>
                  <a:gd name="T65" fmla="*/ 81 h 107"/>
                  <a:gd name="T66" fmla="*/ 0 w 53"/>
                  <a:gd name="T67" fmla="*/ 85 h 107"/>
                  <a:gd name="T68" fmla="*/ 1 w 53"/>
                  <a:gd name="T69" fmla="*/ 88 h 107"/>
                  <a:gd name="T70" fmla="*/ 9 w 53"/>
                  <a:gd name="T71" fmla="*/ 91 h 107"/>
                  <a:gd name="T72" fmla="*/ 17 w 53"/>
                  <a:gd name="T73" fmla="*/ 92 h 107"/>
                  <a:gd name="T74" fmla="*/ 18 w 53"/>
                  <a:gd name="T75" fmla="*/ 104 h 107"/>
                  <a:gd name="T76" fmla="*/ 21 w 53"/>
                  <a:gd name="T77" fmla="*/ 107 h 107"/>
                  <a:gd name="T78" fmla="*/ 25 w 53"/>
                  <a:gd name="T79" fmla="*/ 104 h 107"/>
                  <a:gd name="T80" fmla="*/ 24 w 53"/>
                  <a:gd name="T81" fmla="*/ 92 h 107"/>
                  <a:gd name="T82" fmla="*/ 31 w 53"/>
                  <a:gd name="T83" fmla="*/ 91 h 107"/>
                  <a:gd name="T84" fmla="*/ 32 w 53"/>
                  <a:gd name="T85" fmla="*/ 103 h 107"/>
                  <a:gd name="T86" fmla="*/ 35 w 53"/>
                  <a:gd name="T87" fmla="*/ 107 h 107"/>
                  <a:gd name="T88" fmla="*/ 38 w 53"/>
                  <a:gd name="T89" fmla="*/ 103 h 107"/>
                  <a:gd name="T90" fmla="*/ 38 w 53"/>
                  <a:gd name="T91" fmla="*/ 89 h 107"/>
                  <a:gd name="T92" fmla="*/ 44 w 53"/>
                  <a:gd name="T93" fmla="*/ 87 h 107"/>
                  <a:gd name="T94" fmla="*/ 50 w 53"/>
                  <a:gd name="T95" fmla="*/ 80 h 107"/>
                  <a:gd name="T96" fmla="*/ 53 w 53"/>
                  <a:gd name="T97" fmla="*/ 69 h 107"/>
                  <a:gd name="T98" fmla="*/ 47 w 53"/>
                  <a:gd name="T99" fmla="*/ 55 h 107"/>
                  <a:gd name="T100" fmla="*/ 37 w 53"/>
                  <a:gd name="T101" fmla="*/ 48 h 107"/>
                  <a:gd name="T102" fmla="*/ 31 w 53"/>
                  <a:gd name="T103" fmla="*/ 77 h 107"/>
                  <a:gd name="T104" fmla="*/ 24 w 53"/>
                  <a:gd name="T105" fmla="*/ 79 h 107"/>
                  <a:gd name="T106" fmla="*/ 24 w 53"/>
                  <a:gd name="T107" fmla="*/ 57 h 107"/>
                  <a:gd name="T108" fmla="*/ 31 w 53"/>
                  <a:gd name="T109" fmla="*/ 60 h 107"/>
                  <a:gd name="T110" fmla="*/ 31 w 53"/>
                  <a:gd name="T111" fmla="*/ 77 h 107"/>
                  <a:gd name="T112" fmla="*/ 30 w 53"/>
                  <a:gd name="T113" fmla="*/ 45 h 107"/>
                  <a:gd name="T114" fmla="*/ 23 w 53"/>
                  <a:gd name="T115" fmla="*/ 42 h 107"/>
                  <a:gd name="T116" fmla="*/ 23 w 53"/>
                  <a:gd name="T117" fmla="*/ 26 h 107"/>
                  <a:gd name="T118" fmla="*/ 30 w 53"/>
                  <a:gd name="T119" fmla="*/ 25 h 107"/>
                  <a:gd name="T120" fmla="*/ 30 w 53"/>
                  <a:gd name="T121" fmla="*/ 4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" h="107">
                    <a:moveTo>
                      <a:pt x="37" y="48"/>
                    </a:move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41" y="26"/>
                      <a:pt x="43" y="27"/>
                      <a:pt x="45" y="27"/>
                    </a:cubicBezTo>
                    <a:cubicBezTo>
                      <a:pt x="45" y="28"/>
                      <a:pt x="46" y="27"/>
                      <a:pt x="46" y="26"/>
                    </a:cubicBezTo>
                    <a:cubicBezTo>
                      <a:pt x="47" y="25"/>
                      <a:pt x="48" y="23"/>
                      <a:pt x="48" y="22"/>
                    </a:cubicBezTo>
                    <a:cubicBezTo>
                      <a:pt x="48" y="20"/>
                      <a:pt x="48" y="19"/>
                      <a:pt x="48" y="18"/>
                    </a:cubicBezTo>
                    <a:cubicBezTo>
                      <a:pt x="48" y="16"/>
                      <a:pt x="48" y="15"/>
                      <a:pt x="47" y="15"/>
                    </a:cubicBezTo>
                    <a:cubicBezTo>
                      <a:pt x="47" y="15"/>
                      <a:pt x="46" y="15"/>
                      <a:pt x="45" y="14"/>
                    </a:cubicBezTo>
                    <a:cubicBezTo>
                      <a:pt x="44" y="14"/>
                      <a:pt x="43" y="14"/>
                      <a:pt x="42" y="14"/>
                    </a:cubicBezTo>
                    <a:cubicBezTo>
                      <a:pt x="40" y="14"/>
                      <a:pt x="39" y="13"/>
                      <a:pt x="37" y="1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29" y="2"/>
                      <a:pt x="29" y="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3"/>
                      <a:pt x="25" y="14"/>
                      <a:pt x="23" y="1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1" y="0"/>
                      <a:pt x="19" y="0"/>
                    </a:cubicBezTo>
                    <a:cubicBezTo>
                      <a:pt x="17" y="0"/>
                      <a:pt x="16" y="2"/>
                      <a:pt x="16" y="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7"/>
                      <a:pt x="10" y="18"/>
                      <a:pt x="8" y="20"/>
                    </a:cubicBezTo>
                    <a:cubicBezTo>
                      <a:pt x="6" y="22"/>
                      <a:pt x="4" y="24"/>
                      <a:pt x="3" y="26"/>
                    </a:cubicBezTo>
                    <a:cubicBezTo>
                      <a:pt x="2" y="29"/>
                      <a:pt x="2" y="31"/>
                      <a:pt x="2" y="34"/>
                    </a:cubicBezTo>
                    <a:cubicBezTo>
                      <a:pt x="2" y="38"/>
                      <a:pt x="2" y="40"/>
                      <a:pt x="4" y="43"/>
                    </a:cubicBezTo>
                    <a:cubicBezTo>
                      <a:pt x="5" y="45"/>
                      <a:pt x="6" y="48"/>
                      <a:pt x="8" y="49"/>
                    </a:cubicBezTo>
                    <a:cubicBezTo>
                      <a:pt x="10" y="51"/>
                      <a:pt x="13" y="53"/>
                      <a:pt x="15" y="54"/>
                    </a:cubicBezTo>
                    <a:cubicBezTo>
                      <a:pt x="16" y="54"/>
                      <a:pt x="16" y="54"/>
                      <a:pt x="17" y="55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5" y="79"/>
                      <a:pt x="13" y="78"/>
                      <a:pt x="11" y="78"/>
                    </a:cubicBezTo>
                    <a:cubicBezTo>
                      <a:pt x="8" y="77"/>
                      <a:pt x="6" y="77"/>
                      <a:pt x="3" y="76"/>
                    </a:cubicBezTo>
                    <a:cubicBezTo>
                      <a:pt x="3" y="76"/>
                      <a:pt x="2" y="76"/>
                      <a:pt x="2" y="77"/>
                    </a:cubicBezTo>
                    <a:cubicBezTo>
                      <a:pt x="1" y="78"/>
                      <a:pt x="1" y="80"/>
                      <a:pt x="1" y="81"/>
                    </a:cubicBezTo>
                    <a:cubicBezTo>
                      <a:pt x="0" y="83"/>
                      <a:pt x="0" y="84"/>
                      <a:pt x="0" y="85"/>
                    </a:cubicBezTo>
                    <a:cubicBezTo>
                      <a:pt x="0" y="87"/>
                      <a:pt x="0" y="87"/>
                      <a:pt x="1" y="88"/>
                    </a:cubicBezTo>
                    <a:cubicBezTo>
                      <a:pt x="2" y="89"/>
                      <a:pt x="5" y="90"/>
                      <a:pt x="9" y="91"/>
                    </a:cubicBezTo>
                    <a:cubicBezTo>
                      <a:pt x="11" y="91"/>
                      <a:pt x="14" y="91"/>
                      <a:pt x="17" y="92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8" y="106"/>
                      <a:pt x="19" y="107"/>
                      <a:pt x="21" y="107"/>
                    </a:cubicBezTo>
                    <a:cubicBezTo>
                      <a:pt x="23" y="107"/>
                      <a:pt x="25" y="106"/>
                      <a:pt x="25" y="104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27" y="92"/>
                      <a:pt x="29" y="91"/>
                      <a:pt x="31" y="91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5"/>
                      <a:pt x="33" y="107"/>
                      <a:pt x="35" y="107"/>
                    </a:cubicBezTo>
                    <a:cubicBezTo>
                      <a:pt x="37" y="107"/>
                      <a:pt x="39" y="105"/>
                      <a:pt x="38" y="103"/>
                    </a:cubicBezTo>
                    <a:cubicBezTo>
                      <a:pt x="38" y="89"/>
                      <a:pt x="38" y="89"/>
                      <a:pt x="38" y="89"/>
                    </a:cubicBezTo>
                    <a:cubicBezTo>
                      <a:pt x="40" y="89"/>
                      <a:pt x="42" y="88"/>
                      <a:pt x="44" y="87"/>
                    </a:cubicBezTo>
                    <a:cubicBezTo>
                      <a:pt x="47" y="85"/>
                      <a:pt x="49" y="83"/>
                      <a:pt x="50" y="80"/>
                    </a:cubicBezTo>
                    <a:cubicBezTo>
                      <a:pt x="52" y="77"/>
                      <a:pt x="53" y="73"/>
                      <a:pt x="53" y="69"/>
                    </a:cubicBezTo>
                    <a:cubicBezTo>
                      <a:pt x="53" y="63"/>
                      <a:pt x="51" y="58"/>
                      <a:pt x="47" y="55"/>
                    </a:cubicBezTo>
                    <a:cubicBezTo>
                      <a:pt x="45" y="52"/>
                      <a:pt x="41" y="50"/>
                      <a:pt x="37" y="48"/>
                    </a:cubicBezTo>
                    <a:close/>
                    <a:moveTo>
                      <a:pt x="31" y="77"/>
                    </a:moveTo>
                    <a:cubicBezTo>
                      <a:pt x="29" y="78"/>
                      <a:pt x="27" y="79"/>
                      <a:pt x="24" y="79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6" y="58"/>
                      <a:pt x="29" y="59"/>
                      <a:pt x="31" y="60"/>
                    </a:cubicBezTo>
                    <a:lnTo>
                      <a:pt x="31" y="77"/>
                    </a:lnTo>
                    <a:close/>
                    <a:moveTo>
                      <a:pt x="30" y="45"/>
                    </a:moveTo>
                    <a:cubicBezTo>
                      <a:pt x="28" y="44"/>
                      <a:pt x="25" y="43"/>
                      <a:pt x="23" y="42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5" y="26"/>
                      <a:pt x="27" y="25"/>
                      <a:pt x="30" y="25"/>
                    </a:cubicBez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任意多边形: 形状 138"/>
              <p:cNvSpPr/>
              <p:nvPr/>
            </p:nvSpPr>
            <p:spPr bwMode="auto">
              <a:xfrm>
                <a:off x="4872" y="1372"/>
                <a:ext cx="28" cy="61"/>
              </a:xfrm>
              <a:custGeom>
                <a:avLst/>
                <a:gdLst>
                  <a:gd name="T0" fmla="*/ 0 w 14"/>
                  <a:gd name="T1" fmla="*/ 27 h 31"/>
                  <a:gd name="T2" fmla="*/ 5 w 14"/>
                  <a:gd name="T3" fmla="*/ 31 h 31"/>
                  <a:gd name="T4" fmla="*/ 9 w 14"/>
                  <a:gd name="T5" fmla="*/ 31 h 31"/>
                  <a:gd name="T6" fmla="*/ 14 w 14"/>
                  <a:gd name="T7" fmla="*/ 27 h 31"/>
                  <a:gd name="T8" fmla="*/ 14 w 14"/>
                  <a:gd name="T9" fmla="*/ 4 h 31"/>
                  <a:gd name="T10" fmla="*/ 9 w 14"/>
                  <a:gd name="T11" fmla="*/ 0 h 31"/>
                  <a:gd name="T12" fmla="*/ 5 w 14"/>
                  <a:gd name="T13" fmla="*/ 0 h 31"/>
                  <a:gd name="T14" fmla="*/ 0 w 14"/>
                  <a:gd name="T15" fmla="*/ 4 h 31"/>
                  <a:gd name="T16" fmla="*/ 0 w 14"/>
                  <a:gd name="T17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1">
                    <a:moveTo>
                      <a:pt x="0" y="27"/>
                    </a:moveTo>
                    <a:cubicBezTo>
                      <a:pt x="0" y="29"/>
                      <a:pt x="2" y="31"/>
                      <a:pt x="5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2" y="31"/>
                      <a:pt x="14" y="29"/>
                      <a:pt x="14" y="2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任意多边形: 形状 139"/>
              <p:cNvSpPr/>
              <p:nvPr/>
            </p:nvSpPr>
            <p:spPr bwMode="auto">
              <a:xfrm>
                <a:off x="4835" y="1356"/>
                <a:ext cx="28" cy="77"/>
              </a:xfrm>
              <a:custGeom>
                <a:avLst/>
                <a:gdLst>
                  <a:gd name="T0" fmla="*/ 0 w 14"/>
                  <a:gd name="T1" fmla="*/ 35 h 39"/>
                  <a:gd name="T2" fmla="*/ 5 w 14"/>
                  <a:gd name="T3" fmla="*/ 39 h 39"/>
                  <a:gd name="T4" fmla="*/ 9 w 14"/>
                  <a:gd name="T5" fmla="*/ 39 h 39"/>
                  <a:gd name="T6" fmla="*/ 14 w 14"/>
                  <a:gd name="T7" fmla="*/ 35 h 39"/>
                  <a:gd name="T8" fmla="*/ 14 w 14"/>
                  <a:gd name="T9" fmla="*/ 4 h 39"/>
                  <a:gd name="T10" fmla="*/ 9 w 14"/>
                  <a:gd name="T11" fmla="*/ 0 h 39"/>
                  <a:gd name="T12" fmla="*/ 5 w 14"/>
                  <a:gd name="T13" fmla="*/ 0 h 39"/>
                  <a:gd name="T14" fmla="*/ 0 w 14"/>
                  <a:gd name="T15" fmla="*/ 4 h 39"/>
                  <a:gd name="T16" fmla="*/ 0 w 14"/>
                  <a:gd name="T17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9">
                    <a:moveTo>
                      <a:pt x="0" y="35"/>
                    </a:move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2" y="39"/>
                      <a:pt x="14" y="37"/>
                      <a:pt x="14" y="3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1"/>
                      <a:pt x="0" y="4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任意多边形: 形状 140"/>
              <p:cNvSpPr/>
              <p:nvPr/>
            </p:nvSpPr>
            <p:spPr bwMode="auto">
              <a:xfrm>
                <a:off x="4798" y="1333"/>
                <a:ext cx="27" cy="100"/>
              </a:xfrm>
              <a:custGeom>
                <a:avLst/>
                <a:gdLst>
                  <a:gd name="T0" fmla="*/ 0 w 14"/>
                  <a:gd name="T1" fmla="*/ 47 h 51"/>
                  <a:gd name="T2" fmla="*/ 5 w 14"/>
                  <a:gd name="T3" fmla="*/ 51 h 51"/>
                  <a:gd name="T4" fmla="*/ 9 w 14"/>
                  <a:gd name="T5" fmla="*/ 51 h 51"/>
                  <a:gd name="T6" fmla="*/ 14 w 14"/>
                  <a:gd name="T7" fmla="*/ 47 h 51"/>
                  <a:gd name="T8" fmla="*/ 14 w 14"/>
                  <a:gd name="T9" fmla="*/ 5 h 51"/>
                  <a:gd name="T10" fmla="*/ 9 w 14"/>
                  <a:gd name="T11" fmla="*/ 0 h 51"/>
                  <a:gd name="T12" fmla="*/ 5 w 14"/>
                  <a:gd name="T13" fmla="*/ 0 h 51"/>
                  <a:gd name="T14" fmla="*/ 0 w 14"/>
                  <a:gd name="T15" fmla="*/ 5 h 51"/>
                  <a:gd name="T16" fmla="*/ 0 w 14"/>
                  <a:gd name="T17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1">
                    <a:moveTo>
                      <a:pt x="0" y="47"/>
                    </a:moveTo>
                    <a:cubicBezTo>
                      <a:pt x="0" y="49"/>
                      <a:pt x="2" y="51"/>
                      <a:pt x="5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12" y="51"/>
                      <a:pt x="14" y="49"/>
                      <a:pt x="14" y="47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2"/>
                      <a:pt x="12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任意多边形: 形状 141"/>
              <p:cNvSpPr/>
              <p:nvPr/>
            </p:nvSpPr>
            <p:spPr bwMode="auto">
              <a:xfrm>
                <a:off x="4280" y="787"/>
                <a:ext cx="12" cy="30"/>
              </a:xfrm>
              <a:custGeom>
                <a:avLst/>
                <a:gdLst>
                  <a:gd name="T0" fmla="*/ 0 w 6"/>
                  <a:gd name="T1" fmla="*/ 13 h 15"/>
                  <a:gd name="T2" fmla="*/ 2 w 6"/>
                  <a:gd name="T3" fmla="*/ 15 h 15"/>
                  <a:gd name="T4" fmla="*/ 4 w 6"/>
                  <a:gd name="T5" fmla="*/ 15 h 15"/>
                  <a:gd name="T6" fmla="*/ 6 w 6"/>
                  <a:gd name="T7" fmla="*/ 13 h 15"/>
                  <a:gd name="T8" fmla="*/ 6 w 6"/>
                  <a:gd name="T9" fmla="*/ 2 h 15"/>
                  <a:gd name="T10" fmla="*/ 4 w 6"/>
                  <a:gd name="T11" fmla="*/ 0 h 15"/>
                  <a:gd name="T12" fmla="*/ 2 w 6"/>
                  <a:gd name="T13" fmla="*/ 0 h 15"/>
                  <a:gd name="T14" fmla="*/ 0 w 6"/>
                  <a:gd name="T15" fmla="*/ 2 h 15"/>
                  <a:gd name="T16" fmla="*/ 0 w 6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5">
                    <a:moveTo>
                      <a:pt x="0" y="13"/>
                    </a:moveTo>
                    <a:cubicBezTo>
                      <a:pt x="0" y="14"/>
                      <a:pt x="1" y="15"/>
                      <a:pt x="2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6" y="14"/>
                      <a:pt x="6" y="1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任意多边形: 形状 142"/>
              <p:cNvSpPr/>
              <p:nvPr/>
            </p:nvSpPr>
            <p:spPr bwMode="auto">
              <a:xfrm>
                <a:off x="4264" y="780"/>
                <a:ext cx="12" cy="37"/>
              </a:xfrm>
              <a:custGeom>
                <a:avLst/>
                <a:gdLst>
                  <a:gd name="T0" fmla="*/ 0 w 6"/>
                  <a:gd name="T1" fmla="*/ 17 h 19"/>
                  <a:gd name="T2" fmla="*/ 2 w 6"/>
                  <a:gd name="T3" fmla="*/ 19 h 19"/>
                  <a:gd name="T4" fmla="*/ 4 w 6"/>
                  <a:gd name="T5" fmla="*/ 19 h 19"/>
                  <a:gd name="T6" fmla="*/ 6 w 6"/>
                  <a:gd name="T7" fmla="*/ 17 h 19"/>
                  <a:gd name="T8" fmla="*/ 6 w 6"/>
                  <a:gd name="T9" fmla="*/ 2 h 19"/>
                  <a:gd name="T10" fmla="*/ 4 w 6"/>
                  <a:gd name="T11" fmla="*/ 0 h 19"/>
                  <a:gd name="T12" fmla="*/ 2 w 6"/>
                  <a:gd name="T13" fmla="*/ 0 h 19"/>
                  <a:gd name="T14" fmla="*/ 0 w 6"/>
                  <a:gd name="T15" fmla="*/ 2 h 19"/>
                  <a:gd name="T16" fmla="*/ 0 w 6"/>
                  <a:gd name="T1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9">
                    <a:moveTo>
                      <a:pt x="0" y="17"/>
                    </a:moveTo>
                    <a:cubicBezTo>
                      <a:pt x="0" y="18"/>
                      <a:pt x="0" y="19"/>
                      <a:pt x="2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8"/>
                      <a:pt x="6" y="1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任意多边形: 形状 143"/>
              <p:cNvSpPr/>
              <p:nvPr/>
            </p:nvSpPr>
            <p:spPr bwMode="auto">
              <a:xfrm>
                <a:off x="4247" y="770"/>
                <a:ext cx="11" cy="47"/>
              </a:xfrm>
              <a:custGeom>
                <a:avLst/>
                <a:gdLst>
                  <a:gd name="T0" fmla="*/ 0 w 6"/>
                  <a:gd name="T1" fmla="*/ 22 h 24"/>
                  <a:gd name="T2" fmla="*/ 2 w 6"/>
                  <a:gd name="T3" fmla="*/ 24 h 24"/>
                  <a:gd name="T4" fmla="*/ 4 w 6"/>
                  <a:gd name="T5" fmla="*/ 24 h 24"/>
                  <a:gd name="T6" fmla="*/ 6 w 6"/>
                  <a:gd name="T7" fmla="*/ 22 h 24"/>
                  <a:gd name="T8" fmla="*/ 6 w 6"/>
                  <a:gd name="T9" fmla="*/ 2 h 24"/>
                  <a:gd name="T10" fmla="*/ 4 w 6"/>
                  <a:gd name="T11" fmla="*/ 0 h 24"/>
                  <a:gd name="T12" fmla="*/ 2 w 6"/>
                  <a:gd name="T13" fmla="*/ 0 h 24"/>
                  <a:gd name="T14" fmla="*/ 0 w 6"/>
                  <a:gd name="T15" fmla="*/ 2 h 24"/>
                  <a:gd name="T16" fmla="*/ 0 w 6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4">
                    <a:moveTo>
                      <a:pt x="0" y="22"/>
                    </a:moveTo>
                    <a:cubicBezTo>
                      <a:pt x="0" y="23"/>
                      <a:pt x="1" y="24"/>
                      <a:pt x="2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任意多边形: 形状 144"/>
              <p:cNvSpPr/>
              <p:nvPr/>
            </p:nvSpPr>
            <p:spPr bwMode="auto">
              <a:xfrm>
                <a:off x="4604" y="2629"/>
                <a:ext cx="34" cy="75"/>
              </a:xfrm>
              <a:custGeom>
                <a:avLst/>
                <a:gdLst>
                  <a:gd name="T0" fmla="*/ 0 w 17"/>
                  <a:gd name="T1" fmla="*/ 32 h 38"/>
                  <a:gd name="T2" fmla="*/ 6 w 17"/>
                  <a:gd name="T3" fmla="*/ 38 h 38"/>
                  <a:gd name="T4" fmla="*/ 11 w 17"/>
                  <a:gd name="T5" fmla="*/ 38 h 38"/>
                  <a:gd name="T6" fmla="*/ 17 w 17"/>
                  <a:gd name="T7" fmla="*/ 32 h 38"/>
                  <a:gd name="T8" fmla="*/ 17 w 17"/>
                  <a:gd name="T9" fmla="*/ 5 h 38"/>
                  <a:gd name="T10" fmla="*/ 11 w 17"/>
                  <a:gd name="T11" fmla="*/ 0 h 38"/>
                  <a:gd name="T12" fmla="*/ 6 w 17"/>
                  <a:gd name="T13" fmla="*/ 0 h 38"/>
                  <a:gd name="T14" fmla="*/ 0 w 17"/>
                  <a:gd name="T15" fmla="*/ 5 h 38"/>
                  <a:gd name="T16" fmla="*/ 0 w 17"/>
                  <a:gd name="T1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8">
                    <a:moveTo>
                      <a:pt x="0" y="32"/>
                    </a:moveTo>
                    <a:cubicBezTo>
                      <a:pt x="0" y="35"/>
                      <a:pt x="3" y="38"/>
                      <a:pt x="6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4" y="38"/>
                      <a:pt x="17" y="35"/>
                      <a:pt x="17" y="32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2"/>
                      <a:pt x="14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任意多边形: 形状 145"/>
              <p:cNvSpPr/>
              <p:nvPr/>
            </p:nvSpPr>
            <p:spPr bwMode="auto">
              <a:xfrm>
                <a:off x="4561" y="2608"/>
                <a:ext cx="32" cy="96"/>
              </a:xfrm>
              <a:custGeom>
                <a:avLst/>
                <a:gdLst>
                  <a:gd name="T0" fmla="*/ 0 w 16"/>
                  <a:gd name="T1" fmla="*/ 43 h 49"/>
                  <a:gd name="T2" fmla="*/ 5 w 16"/>
                  <a:gd name="T3" fmla="*/ 49 h 49"/>
                  <a:gd name="T4" fmla="*/ 11 w 16"/>
                  <a:gd name="T5" fmla="*/ 49 h 49"/>
                  <a:gd name="T6" fmla="*/ 16 w 16"/>
                  <a:gd name="T7" fmla="*/ 43 h 49"/>
                  <a:gd name="T8" fmla="*/ 16 w 16"/>
                  <a:gd name="T9" fmla="*/ 6 h 49"/>
                  <a:gd name="T10" fmla="*/ 10 w 16"/>
                  <a:gd name="T11" fmla="*/ 0 h 49"/>
                  <a:gd name="T12" fmla="*/ 5 w 16"/>
                  <a:gd name="T13" fmla="*/ 0 h 49"/>
                  <a:gd name="T14" fmla="*/ 0 w 16"/>
                  <a:gd name="T15" fmla="*/ 6 h 49"/>
                  <a:gd name="T16" fmla="*/ 0 w 16"/>
                  <a:gd name="T17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49">
                    <a:moveTo>
                      <a:pt x="0" y="43"/>
                    </a:moveTo>
                    <a:cubicBezTo>
                      <a:pt x="0" y="46"/>
                      <a:pt x="2" y="49"/>
                      <a:pt x="5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3" y="49"/>
                      <a:pt x="16" y="46"/>
                      <a:pt x="16" y="43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3" y="0"/>
                      <a:pt x="1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任意多边形: 形状 146"/>
              <p:cNvSpPr/>
              <p:nvPr/>
            </p:nvSpPr>
            <p:spPr bwMode="auto">
              <a:xfrm>
                <a:off x="4515" y="2582"/>
                <a:ext cx="33" cy="122"/>
              </a:xfrm>
              <a:custGeom>
                <a:avLst/>
                <a:gdLst>
                  <a:gd name="T0" fmla="*/ 0 w 17"/>
                  <a:gd name="T1" fmla="*/ 56 h 62"/>
                  <a:gd name="T2" fmla="*/ 6 w 17"/>
                  <a:gd name="T3" fmla="*/ 62 h 62"/>
                  <a:gd name="T4" fmla="*/ 11 w 17"/>
                  <a:gd name="T5" fmla="*/ 62 h 62"/>
                  <a:gd name="T6" fmla="*/ 17 w 17"/>
                  <a:gd name="T7" fmla="*/ 56 h 62"/>
                  <a:gd name="T8" fmla="*/ 16 w 17"/>
                  <a:gd name="T9" fmla="*/ 5 h 62"/>
                  <a:gd name="T10" fmla="*/ 11 w 17"/>
                  <a:gd name="T11" fmla="*/ 0 h 62"/>
                  <a:gd name="T12" fmla="*/ 6 w 17"/>
                  <a:gd name="T13" fmla="*/ 0 h 62"/>
                  <a:gd name="T14" fmla="*/ 0 w 17"/>
                  <a:gd name="T15" fmla="*/ 5 h 62"/>
                  <a:gd name="T16" fmla="*/ 0 w 17"/>
                  <a:gd name="T17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56"/>
                    </a:moveTo>
                    <a:cubicBezTo>
                      <a:pt x="0" y="59"/>
                      <a:pt x="3" y="62"/>
                      <a:pt x="6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4" y="62"/>
                      <a:pt x="17" y="59"/>
                      <a:pt x="17" y="5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2"/>
                      <a:pt x="14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任意多边形: 形状 147"/>
              <p:cNvSpPr/>
              <p:nvPr/>
            </p:nvSpPr>
            <p:spPr bwMode="auto">
              <a:xfrm>
                <a:off x="4399" y="2862"/>
                <a:ext cx="159" cy="158"/>
              </a:xfrm>
              <a:custGeom>
                <a:avLst/>
                <a:gdLst>
                  <a:gd name="T0" fmla="*/ 40 w 81"/>
                  <a:gd name="T1" fmla="*/ 1 h 81"/>
                  <a:gd name="T2" fmla="*/ 1 w 81"/>
                  <a:gd name="T3" fmla="*/ 41 h 81"/>
                  <a:gd name="T4" fmla="*/ 41 w 81"/>
                  <a:gd name="T5" fmla="*/ 80 h 81"/>
                  <a:gd name="T6" fmla="*/ 80 w 81"/>
                  <a:gd name="T7" fmla="*/ 40 h 81"/>
                  <a:gd name="T8" fmla="*/ 40 w 81"/>
                  <a:gd name="T9" fmla="*/ 1 h 81"/>
                  <a:gd name="T10" fmla="*/ 41 w 81"/>
                  <a:gd name="T11" fmla="*/ 72 h 81"/>
                  <a:gd name="T12" fmla="*/ 9 w 81"/>
                  <a:gd name="T13" fmla="*/ 41 h 81"/>
                  <a:gd name="T14" fmla="*/ 40 w 81"/>
                  <a:gd name="T15" fmla="*/ 9 h 81"/>
                  <a:gd name="T16" fmla="*/ 72 w 81"/>
                  <a:gd name="T17" fmla="*/ 40 h 81"/>
                  <a:gd name="T18" fmla="*/ 41 w 81"/>
                  <a:gd name="T19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1"/>
                    </a:moveTo>
                    <a:cubicBezTo>
                      <a:pt x="18" y="1"/>
                      <a:pt x="0" y="19"/>
                      <a:pt x="1" y="41"/>
                    </a:cubicBezTo>
                    <a:cubicBezTo>
                      <a:pt x="1" y="63"/>
                      <a:pt x="20" y="81"/>
                      <a:pt x="41" y="80"/>
                    </a:cubicBezTo>
                    <a:cubicBezTo>
                      <a:pt x="63" y="80"/>
                      <a:pt x="81" y="61"/>
                      <a:pt x="80" y="40"/>
                    </a:cubicBezTo>
                    <a:cubicBezTo>
                      <a:pt x="80" y="18"/>
                      <a:pt x="62" y="0"/>
                      <a:pt x="40" y="1"/>
                    </a:cubicBezTo>
                    <a:close/>
                    <a:moveTo>
                      <a:pt x="41" y="72"/>
                    </a:moveTo>
                    <a:cubicBezTo>
                      <a:pt x="24" y="73"/>
                      <a:pt x="9" y="59"/>
                      <a:pt x="9" y="41"/>
                    </a:cubicBezTo>
                    <a:cubicBezTo>
                      <a:pt x="8" y="24"/>
                      <a:pt x="22" y="9"/>
                      <a:pt x="40" y="9"/>
                    </a:cubicBezTo>
                    <a:cubicBezTo>
                      <a:pt x="57" y="8"/>
                      <a:pt x="72" y="22"/>
                      <a:pt x="72" y="40"/>
                    </a:cubicBezTo>
                    <a:cubicBezTo>
                      <a:pt x="73" y="57"/>
                      <a:pt x="59" y="72"/>
                      <a:pt x="41" y="7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任意多边形: 形状 148"/>
              <p:cNvSpPr/>
              <p:nvPr/>
            </p:nvSpPr>
            <p:spPr bwMode="auto">
              <a:xfrm>
                <a:off x="4436" y="2903"/>
                <a:ext cx="84" cy="76"/>
              </a:xfrm>
              <a:custGeom>
                <a:avLst/>
                <a:gdLst>
                  <a:gd name="T0" fmla="*/ 27 w 43"/>
                  <a:gd name="T1" fmla="*/ 32 h 39"/>
                  <a:gd name="T2" fmla="*/ 16 w 43"/>
                  <a:gd name="T3" fmla="*/ 27 h 39"/>
                  <a:gd name="T4" fmla="*/ 25 w 43"/>
                  <a:gd name="T5" fmla="*/ 26 h 39"/>
                  <a:gd name="T6" fmla="*/ 28 w 43"/>
                  <a:gd name="T7" fmla="*/ 24 h 39"/>
                  <a:gd name="T8" fmla="*/ 25 w 43"/>
                  <a:gd name="T9" fmla="*/ 21 h 39"/>
                  <a:gd name="T10" fmla="*/ 15 w 43"/>
                  <a:gd name="T11" fmla="*/ 21 h 39"/>
                  <a:gd name="T12" fmla="*/ 14 w 43"/>
                  <a:gd name="T13" fmla="*/ 20 h 39"/>
                  <a:gd name="T14" fmla="*/ 14 w 43"/>
                  <a:gd name="T15" fmla="*/ 18 h 39"/>
                  <a:gd name="T16" fmla="*/ 25 w 43"/>
                  <a:gd name="T17" fmla="*/ 18 h 39"/>
                  <a:gd name="T18" fmla="*/ 28 w 43"/>
                  <a:gd name="T19" fmla="*/ 15 h 39"/>
                  <a:gd name="T20" fmla="*/ 25 w 43"/>
                  <a:gd name="T21" fmla="*/ 12 h 39"/>
                  <a:gd name="T22" fmla="*/ 16 w 43"/>
                  <a:gd name="T23" fmla="*/ 13 h 39"/>
                  <a:gd name="T24" fmla="*/ 27 w 43"/>
                  <a:gd name="T25" fmla="*/ 6 h 39"/>
                  <a:gd name="T26" fmla="*/ 35 w 43"/>
                  <a:gd name="T27" fmla="*/ 9 h 39"/>
                  <a:gd name="T28" fmla="*/ 42 w 43"/>
                  <a:gd name="T29" fmla="*/ 9 h 39"/>
                  <a:gd name="T30" fmla="*/ 26 w 43"/>
                  <a:gd name="T31" fmla="*/ 0 h 39"/>
                  <a:gd name="T32" fmla="*/ 9 w 43"/>
                  <a:gd name="T33" fmla="*/ 13 h 39"/>
                  <a:gd name="T34" fmla="*/ 3 w 43"/>
                  <a:gd name="T35" fmla="*/ 13 h 39"/>
                  <a:gd name="T36" fmla="*/ 0 w 43"/>
                  <a:gd name="T37" fmla="*/ 15 h 39"/>
                  <a:gd name="T38" fmla="*/ 3 w 43"/>
                  <a:gd name="T39" fmla="*/ 18 h 39"/>
                  <a:gd name="T40" fmla="*/ 8 w 43"/>
                  <a:gd name="T41" fmla="*/ 18 h 39"/>
                  <a:gd name="T42" fmla="*/ 8 w 43"/>
                  <a:gd name="T43" fmla="*/ 20 h 39"/>
                  <a:gd name="T44" fmla="*/ 8 w 43"/>
                  <a:gd name="T45" fmla="*/ 22 h 39"/>
                  <a:gd name="T46" fmla="*/ 3 w 43"/>
                  <a:gd name="T47" fmla="*/ 22 h 39"/>
                  <a:gd name="T48" fmla="*/ 1 w 43"/>
                  <a:gd name="T49" fmla="*/ 24 h 39"/>
                  <a:gd name="T50" fmla="*/ 3 w 43"/>
                  <a:gd name="T51" fmla="*/ 27 h 39"/>
                  <a:gd name="T52" fmla="*/ 10 w 43"/>
                  <a:gd name="T53" fmla="*/ 27 h 39"/>
                  <a:gd name="T54" fmla="*/ 27 w 43"/>
                  <a:gd name="T55" fmla="*/ 38 h 39"/>
                  <a:gd name="T56" fmla="*/ 43 w 43"/>
                  <a:gd name="T57" fmla="*/ 29 h 39"/>
                  <a:gd name="T58" fmla="*/ 35 w 43"/>
                  <a:gd name="T59" fmla="*/ 29 h 39"/>
                  <a:gd name="T60" fmla="*/ 27 w 43"/>
                  <a:gd name="T61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39">
                    <a:moveTo>
                      <a:pt x="27" y="32"/>
                    </a:moveTo>
                    <a:cubicBezTo>
                      <a:pt x="23" y="32"/>
                      <a:pt x="19" y="30"/>
                      <a:pt x="16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7" y="26"/>
                      <a:pt x="28" y="25"/>
                      <a:pt x="28" y="24"/>
                    </a:cubicBezTo>
                    <a:cubicBezTo>
                      <a:pt x="28" y="22"/>
                      <a:pt x="27" y="21"/>
                      <a:pt x="2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1"/>
                      <a:pt x="14" y="20"/>
                      <a:pt x="14" y="20"/>
                    </a:cubicBezTo>
                    <a:cubicBezTo>
                      <a:pt x="14" y="19"/>
                      <a:pt x="14" y="18"/>
                      <a:pt x="1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8" y="16"/>
                      <a:pt x="28" y="15"/>
                    </a:cubicBezTo>
                    <a:cubicBezTo>
                      <a:pt x="28" y="13"/>
                      <a:pt x="26" y="12"/>
                      <a:pt x="25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9"/>
                      <a:pt x="22" y="6"/>
                      <a:pt x="27" y="6"/>
                    </a:cubicBezTo>
                    <a:cubicBezTo>
                      <a:pt x="30" y="6"/>
                      <a:pt x="32" y="7"/>
                      <a:pt x="35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9" y="4"/>
                      <a:pt x="33" y="0"/>
                      <a:pt x="26" y="0"/>
                    </a:cubicBezTo>
                    <a:cubicBezTo>
                      <a:pt x="19" y="0"/>
                      <a:pt x="12" y="6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4"/>
                      <a:pt x="0" y="15"/>
                    </a:cubicBezTo>
                    <a:cubicBezTo>
                      <a:pt x="0" y="17"/>
                      <a:pt x="2" y="18"/>
                      <a:pt x="3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9"/>
                      <a:pt x="8" y="19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1" y="23"/>
                      <a:pt x="1" y="24"/>
                    </a:cubicBezTo>
                    <a:cubicBezTo>
                      <a:pt x="1" y="26"/>
                      <a:pt x="2" y="27"/>
                      <a:pt x="3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3" y="34"/>
                      <a:pt x="19" y="39"/>
                      <a:pt x="27" y="38"/>
                    </a:cubicBezTo>
                    <a:cubicBezTo>
                      <a:pt x="34" y="38"/>
                      <a:pt x="40" y="35"/>
                      <a:pt x="43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3" y="31"/>
                      <a:pt x="30" y="32"/>
                      <a:pt x="27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0" name="任意多边形: 形状 149"/>
              <p:cNvSpPr/>
              <p:nvPr/>
            </p:nvSpPr>
            <p:spPr bwMode="auto">
              <a:xfrm>
                <a:off x="3953" y="2893"/>
                <a:ext cx="71" cy="73"/>
              </a:xfrm>
              <a:custGeom>
                <a:avLst/>
                <a:gdLst>
                  <a:gd name="T0" fmla="*/ 18 w 36"/>
                  <a:gd name="T1" fmla="*/ 1 h 37"/>
                  <a:gd name="T2" fmla="*/ 0 w 36"/>
                  <a:gd name="T3" fmla="*/ 19 h 37"/>
                  <a:gd name="T4" fmla="*/ 18 w 36"/>
                  <a:gd name="T5" fmla="*/ 36 h 37"/>
                  <a:gd name="T6" fmla="*/ 36 w 36"/>
                  <a:gd name="T7" fmla="*/ 18 h 37"/>
                  <a:gd name="T8" fmla="*/ 18 w 36"/>
                  <a:gd name="T9" fmla="*/ 1 h 37"/>
                  <a:gd name="T10" fmla="*/ 18 w 36"/>
                  <a:gd name="T11" fmla="*/ 33 h 37"/>
                  <a:gd name="T12" fmla="*/ 4 w 36"/>
                  <a:gd name="T13" fmla="*/ 19 h 37"/>
                  <a:gd name="T14" fmla="*/ 18 w 36"/>
                  <a:gd name="T15" fmla="*/ 4 h 37"/>
                  <a:gd name="T16" fmla="*/ 32 w 36"/>
                  <a:gd name="T17" fmla="*/ 18 h 37"/>
                  <a:gd name="T18" fmla="*/ 18 w 36"/>
                  <a:gd name="T1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7">
                    <a:moveTo>
                      <a:pt x="18" y="1"/>
                    </a:moveTo>
                    <a:cubicBezTo>
                      <a:pt x="8" y="1"/>
                      <a:pt x="0" y="9"/>
                      <a:pt x="0" y="19"/>
                    </a:cubicBezTo>
                    <a:cubicBezTo>
                      <a:pt x="0" y="29"/>
                      <a:pt x="9" y="37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cubicBezTo>
                      <a:pt x="36" y="8"/>
                      <a:pt x="27" y="0"/>
                      <a:pt x="18" y="1"/>
                    </a:cubicBezTo>
                    <a:close/>
                    <a:moveTo>
                      <a:pt x="18" y="33"/>
                    </a:moveTo>
                    <a:cubicBezTo>
                      <a:pt x="10" y="33"/>
                      <a:pt x="4" y="27"/>
                      <a:pt x="4" y="19"/>
                    </a:cubicBezTo>
                    <a:cubicBezTo>
                      <a:pt x="3" y="11"/>
                      <a:pt x="10" y="4"/>
                      <a:pt x="18" y="4"/>
                    </a:cubicBezTo>
                    <a:cubicBezTo>
                      <a:pt x="26" y="4"/>
                      <a:pt x="32" y="10"/>
                      <a:pt x="32" y="18"/>
                    </a:cubicBezTo>
                    <a:cubicBezTo>
                      <a:pt x="33" y="26"/>
                      <a:pt x="26" y="33"/>
                      <a:pt x="18" y="3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任意多边形: 形状 150"/>
              <p:cNvSpPr/>
              <p:nvPr/>
            </p:nvSpPr>
            <p:spPr bwMode="auto">
              <a:xfrm>
                <a:off x="3969" y="2913"/>
                <a:ext cx="39" cy="33"/>
              </a:xfrm>
              <a:custGeom>
                <a:avLst/>
                <a:gdLst>
                  <a:gd name="T0" fmla="*/ 13 w 20"/>
                  <a:gd name="T1" fmla="*/ 14 h 17"/>
                  <a:gd name="T2" fmla="*/ 8 w 20"/>
                  <a:gd name="T3" fmla="*/ 12 h 17"/>
                  <a:gd name="T4" fmla="*/ 12 w 20"/>
                  <a:gd name="T5" fmla="*/ 12 h 17"/>
                  <a:gd name="T6" fmla="*/ 13 w 20"/>
                  <a:gd name="T7" fmla="*/ 10 h 17"/>
                  <a:gd name="T8" fmla="*/ 12 w 20"/>
                  <a:gd name="T9" fmla="*/ 9 h 17"/>
                  <a:gd name="T10" fmla="*/ 7 w 20"/>
                  <a:gd name="T11" fmla="*/ 9 h 17"/>
                  <a:gd name="T12" fmla="*/ 7 w 20"/>
                  <a:gd name="T13" fmla="*/ 9 h 17"/>
                  <a:gd name="T14" fmla="*/ 7 w 20"/>
                  <a:gd name="T15" fmla="*/ 8 h 17"/>
                  <a:gd name="T16" fmla="*/ 12 w 20"/>
                  <a:gd name="T17" fmla="*/ 8 h 17"/>
                  <a:gd name="T18" fmla="*/ 13 w 20"/>
                  <a:gd name="T19" fmla="*/ 6 h 17"/>
                  <a:gd name="T20" fmla="*/ 12 w 20"/>
                  <a:gd name="T21" fmla="*/ 5 h 17"/>
                  <a:gd name="T22" fmla="*/ 8 w 20"/>
                  <a:gd name="T23" fmla="*/ 5 h 17"/>
                  <a:gd name="T24" fmla="*/ 12 w 20"/>
                  <a:gd name="T25" fmla="*/ 2 h 17"/>
                  <a:gd name="T26" fmla="*/ 16 w 20"/>
                  <a:gd name="T27" fmla="*/ 4 h 17"/>
                  <a:gd name="T28" fmla="*/ 19 w 20"/>
                  <a:gd name="T29" fmla="*/ 4 h 17"/>
                  <a:gd name="T30" fmla="*/ 12 w 20"/>
                  <a:gd name="T31" fmla="*/ 0 h 17"/>
                  <a:gd name="T32" fmla="*/ 5 w 20"/>
                  <a:gd name="T33" fmla="*/ 5 h 17"/>
                  <a:gd name="T34" fmla="*/ 2 w 20"/>
                  <a:gd name="T35" fmla="*/ 5 h 17"/>
                  <a:gd name="T36" fmla="*/ 0 w 20"/>
                  <a:gd name="T37" fmla="*/ 7 h 17"/>
                  <a:gd name="T38" fmla="*/ 2 w 20"/>
                  <a:gd name="T39" fmla="*/ 8 h 17"/>
                  <a:gd name="T40" fmla="*/ 4 w 20"/>
                  <a:gd name="T41" fmla="*/ 8 h 17"/>
                  <a:gd name="T42" fmla="*/ 4 w 20"/>
                  <a:gd name="T43" fmla="*/ 9 h 17"/>
                  <a:gd name="T44" fmla="*/ 4 w 20"/>
                  <a:gd name="T45" fmla="*/ 9 h 17"/>
                  <a:gd name="T46" fmla="*/ 2 w 20"/>
                  <a:gd name="T47" fmla="*/ 9 h 17"/>
                  <a:gd name="T48" fmla="*/ 1 w 20"/>
                  <a:gd name="T49" fmla="*/ 11 h 17"/>
                  <a:gd name="T50" fmla="*/ 2 w 20"/>
                  <a:gd name="T51" fmla="*/ 12 h 17"/>
                  <a:gd name="T52" fmla="*/ 5 w 20"/>
                  <a:gd name="T53" fmla="*/ 12 h 17"/>
                  <a:gd name="T54" fmla="*/ 13 w 20"/>
                  <a:gd name="T55" fmla="*/ 17 h 17"/>
                  <a:gd name="T56" fmla="*/ 20 w 20"/>
                  <a:gd name="T57" fmla="*/ 13 h 17"/>
                  <a:gd name="T58" fmla="*/ 16 w 20"/>
                  <a:gd name="T59" fmla="*/ 13 h 17"/>
                  <a:gd name="T60" fmla="*/ 13 w 20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17">
                    <a:moveTo>
                      <a:pt x="13" y="14"/>
                    </a:moveTo>
                    <a:cubicBezTo>
                      <a:pt x="11" y="14"/>
                      <a:pt x="9" y="13"/>
                      <a:pt x="8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3" y="11"/>
                      <a:pt x="13" y="10"/>
                    </a:cubicBezTo>
                    <a:cubicBezTo>
                      <a:pt x="13" y="10"/>
                      <a:pt x="12" y="9"/>
                      <a:pt x="1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3" y="7"/>
                      <a:pt x="13" y="6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10" y="3"/>
                      <a:pt x="12" y="2"/>
                    </a:cubicBezTo>
                    <a:cubicBezTo>
                      <a:pt x="14" y="2"/>
                      <a:pt x="15" y="3"/>
                      <a:pt x="16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1"/>
                      <a:pt x="15" y="0"/>
                      <a:pt x="12" y="0"/>
                    </a:cubicBezTo>
                    <a:cubicBezTo>
                      <a:pt x="9" y="0"/>
                      <a:pt x="6" y="2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10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5"/>
                      <a:pt x="9" y="17"/>
                      <a:pt x="13" y="17"/>
                    </a:cubicBezTo>
                    <a:cubicBezTo>
                      <a:pt x="16" y="17"/>
                      <a:pt x="18" y="15"/>
                      <a:pt x="20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4"/>
                      <a:pt x="13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2" name="任意多边形: 形状 151"/>
              <p:cNvSpPr/>
              <p:nvPr/>
            </p:nvSpPr>
            <p:spPr bwMode="auto">
              <a:xfrm>
                <a:off x="4180" y="1433"/>
                <a:ext cx="65" cy="64"/>
              </a:xfrm>
              <a:custGeom>
                <a:avLst/>
                <a:gdLst>
                  <a:gd name="T0" fmla="*/ 16 w 33"/>
                  <a:gd name="T1" fmla="*/ 0 h 33"/>
                  <a:gd name="T2" fmla="*/ 0 w 33"/>
                  <a:gd name="T3" fmla="*/ 17 h 33"/>
                  <a:gd name="T4" fmla="*/ 17 w 33"/>
                  <a:gd name="T5" fmla="*/ 32 h 33"/>
                  <a:gd name="T6" fmla="*/ 33 w 33"/>
                  <a:gd name="T7" fmla="*/ 16 h 33"/>
                  <a:gd name="T8" fmla="*/ 16 w 33"/>
                  <a:gd name="T9" fmla="*/ 0 h 33"/>
                  <a:gd name="T10" fmla="*/ 17 w 33"/>
                  <a:gd name="T11" fmla="*/ 29 h 33"/>
                  <a:gd name="T12" fmla="*/ 3 w 33"/>
                  <a:gd name="T13" fmla="*/ 16 h 33"/>
                  <a:gd name="T14" fmla="*/ 16 w 33"/>
                  <a:gd name="T15" fmla="*/ 3 h 33"/>
                  <a:gd name="T16" fmla="*/ 29 w 33"/>
                  <a:gd name="T17" fmla="*/ 16 h 33"/>
                  <a:gd name="T18" fmla="*/ 17 w 33"/>
                  <a:gd name="T1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3">
                    <a:moveTo>
                      <a:pt x="16" y="0"/>
                    </a:moveTo>
                    <a:cubicBezTo>
                      <a:pt x="7" y="0"/>
                      <a:pt x="0" y="8"/>
                      <a:pt x="0" y="17"/>
                    </a:cubicBezTo>
                    <a:cubicBezTo>
                      <a:pt x="0" y="26"/>
                      <a:pt x="8" y="33"/>
                      <a:pt x="17" y="32"/>
                    </a:cubicBezTo>
                    <a:cubicBezTo>
                      <a:pt x="26" y="32"/>
                      <a:pt x="33" y="25"/>
                      <a:pt x="33" y="16"/>
                    </a:cubicBezTo>
                    <a:cubicBezTo>
                      <a:pt x="33" y="7"/>
                      <a:pt x="25" y="0"/>
                      <a:pt x="16" y="0"/>
                    </a:cubicBezTo>
                    <a:close/>
                    <a:moveTo>
                      <a:pt x="17" y="29"/>
                    </a:moveTo>
                    <a:cubicBezTo>
                      <a:pt x="10" y="29"/>
                      <a:pt x="4" y="24"/>
                      <a:pt x="3" y="16"/>
                    </a:cubicBezTo>
                    <a:cubicBezTo>
                      <a:pt x="3" y="9"/>
                      <a:pt x="9" y="3"/>
                      <a:pt x="16" y="3"/>
                    </a:cubicBezTo>
                    <a:cubicBezTo>
                      <a:pt x="23" y="3"/>
                      <a:pt x="29" y="9"/>
                      <a:pt x="29" y="16"/>
                    </a:cubicBezTo>
                    <a:cubicBezTo>
                      <a:pt x="30" y="23"/>
                      <a:pt x="24" y="29"/>
                      <a:pt x="17" y="2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任意多边形: 形状 152"/>
              <p:cNvSpPr/>
              <p:nvPr/>
            </p:nvSpPr>
            <p:spPr bwMode="auto">
              <a:xfrm>
                <a:off x="4196" y="1448"/>
                <a:ext cx="33" cy="32"/>
              </a:xfrm>
              <a:custGeom>
                <a:avLst/>
                <a:gdLst>
                  <a:gd name="T0" fmla="*/ 11 w 17"/>
                  <a:gd name="T1" fmla="*/ 13 h 16"/>
                  <a:gd name="T2" fmla="*/ 6 w 17"/>
                  <a:gd name="T3" fmla="*/ 11 h 16"/>
                  <a:gd name="T4" fmla="*/ 10 w 17"/>
                  <a:gd name="T5" fmla="*/ 11 h 16"/>
                  <a:gd name="T6" fmla="*/ 11 w 17"/>
                  <a:gd name="T7" fmla="*/ 10 h 16"/>
                  <a:gd name="T8" fmla="*/ 10 w 17"/>
                  <a:gd name="T9" fmla="*/ 9 h 16"/>
                  <a:gd name="T10" fmla="*/ 6 w 17"/>
                  <a:gd name="T11" fmla="*/ 9 h 16"/>
                  <a:gd name="T12" fmla="*/ 5 w 17"/>
                  <a:gd name="T13" fmla="*/ 8 h 16"/>
                  <a:gd name="T14" fmla="*/ 6 w 17"/>
                  <a:gd name="T15" fmla="*/ 7 h 16"/>
                  <a:gd name="T16" fmla="*/ 10 w 17"/>
                  <a:gd name="T17" fmla="*/ 7 h 16"/>
                  <a:gd name="T18" fmla="*/ 11 w 17"/>
                  <a:gd name="T19" fmla="*/ 6 h 16"/>
                  <a:gd name="T20" fmla="*/ 10 w 17"/>
                  <a:gd name="T21" fmla="*/ 5 h 16"/>
                  <a:gd name="T22" fmla="*/ 6 w 17"/>
                  <a:gd name="T23" fmla="*/ 5 h 16"/>
                  <a:gd name="T24" fmla="*/ 10 w 17"/>
                  <a:gd name="T25" fmla="*/ 3 h 16"/>
                  <a:gd name="T26" fmla="*/ 14 w 17"/>
                  <a:gd name="T27" fmla="*/ 4 h 16"/>
                  <a:gd name="T28" fmla="*/ 17 w 17"/>
                  <a:gd name="T29" fmla="*/ 4 h 16"/>
                  <a:gd name="T30" fmla="*/ 10 w 17"/>
                  <a:gd name="T31" fmla="*/ 0 h 16"/>
                  <a:gd name="T32" fmla="*/ 3 w 17"/>
                  <a:gd name="T33" fmla="*/ 5 h 16"/>
                  <a:gd name="T34" fmla="*/ 1 w 17"/>
                  <a:gd name="T35" fmla="*/ 5 h 16"/>
                  <a:gd name="T36" fmla="*/ 0 w 17"/>
                  <a:gd name="T37" fmla="*/ 7 h 16"/>
                  <a:gd name="T38" fmla="*/ 1 w 17"/>
                  <a:gd name="T39" fmla="*/ 8 h 16"/>
                  <a:gd name="T40" fmla="*/ 3 w 17"/>
                  <a:gd name="T41" fmla="*/ 8 h 16"/>
                  <a:gd name="T42" fmla="*/ 3 w 17"/>
                  <a:gd name="T43" fmla="*/ 8 h 16"/>
                  <a:gd name="T44" fmla="*/ 3 w 17"/>
                  <a:gd name="T45" fmla="*/ 9 h 16"/>
                  <a:gd name="T46" fmla="*/ 1 w 17"/>
                  <a:gd name="T47" fmla="*/ 9 h 16"/>
                  <a:gd name="T48" fmla="*/ 0 w 17"/>
                  <a:gd name="T49" fmla="*/ 10 h 16"/>
                  <a:gd name="T50" fmla="*/ 1 w 17"/>
                  <a:gd name="T51" fmla="*/ 11 h 16"/>
                  <a:gd name="T52" fmla="*/ 4 w 17"/>
                  <a:gd name="T53" fmla="*/ 11 h 16"/>
                  <a:gd name="T54" fmla="*/ 11 w 17"/>
                  <a:gd name="T55" fmla="*/ 16 h 16"/>
                  <a:gd name="T56" fmla="*/ 17 w 17"/>
                  <a:gd name="T57" fmla="*/ 12 h 16"/>
                  <a:gd name="T58" fmla="*/ 14 w 17"/>
                  <a:gd name="T59" fmla="*/ 12 h 16"/>
                  <a:gd name="T60" fmla="*/ 11 w 17"/>
                  <a:gd name="T6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" h="16">
                    <a:moveTo>
                      <a:pt x="11" y="13"/>
                    </a:moveTo>
                    <a:cubicBezTo>
                      <a:pt x="9" y="14"/>
                      <a:pt x="7" y="13"/>
                      <a:pt x="6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0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1" y="7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9" y="3"/>
                      <a:pt x="10" y="3"/>
                    </a:cubicBezTo>
                    <a:cubicBezTo>
                      <a:pt x="12" y="3"/>
                      <a:pt x="13" y="3"/>
                      <a:pt x="14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2"/>
                      <a:pt x="13" y="0"/>
                      <a:pt x="10" y="0"/>
                    </a:cubicBezTo>
                    <a:cubicBezTo>
                      <a:pt x="7" y="0"/>
                      <a:pt x="5" y="2"/>
                      <a:pt x="3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4"/>
                      <a:pt x="8" y="16"/>
                      <a:pt x="11" y="16"/>
                    </a:cubicBezTo>
                    <a:cubicBezTo>
                      <a:pt x="14" y="16"/>
                      <a:pt x="16" y="14"/>
                      <a:pt x="17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2" y="13"/>
                      <a:pt x="11" y="1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4" name="任意多边形: 形状 153"/>
              <p:cNvSpPr/>
              <p:nvPr/>
            </p:nvSpPr>
            <p:spPr bwMode="auto">
              <a:xfrm>
                <a:off x="4859" y="1931"/>
                <a:ext cx="70" cy="71"/>
              </a:xfrm>
              <a:custGeom>
                <a:avLst/>
                <a:gdLst>
                  <a:gd name="T0" fmla="*/ 18 w 36"/>
                  <a:gd name="T1" fmla="*/ 0 h 36"/>
                  <a:gd name="T2" fmla="*/ 0 w 36"/>
                  <a:gd name="T3" fmla="*/ 18 h 36"/>
                  <a:gd name="T4" fmla="*/ 19 w 36"/>
                  <a:gd name="T5" fmla="*/ 35 h 36"/>
                  <a:gd name="T6" fmla="*/ 36 w 36"/>
                  <a:gd name="T7" fmla="*/ 17 h 36"/>
                  <a:gd name="T8" fmla="*/ 18 w 36"/>
                  <a:gd name="T9" fmla="*/ 0 h 36"/>
                  <a:gd name="T10" fmla="*/ 19 w 36"/>
                  <a:gd name="T11" fmla="*/ 32 h 36"/>
                  <a:gd name="T12" fmla="*/ 4 w 36"/>
                  <a:gd name="T13" fmla="*/ 18 h 36"/>
                  <a:gd name="T14" fmla="*/ 18 w 36"/>
                  <a:gd name="T15" fmla="*/ 3 h 36"/>
                  <a:gd name="T16" fmla="*/ 33 w 36"/>
                  <a:gd name="T17" fmla="*/ 17 h 36"/>
                  <a:gd name="T18" fmla="*/ 19 w 36"/>
                  <a:gd name="T1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1" y="28"/>
                      <a:pt x="9" y="36"/>
                      <a:pt x="19" y="35"/>
                    </a:cubicBezTo>
                    <a:cubicBezTo>
                      <a:pt x="28" y="35"/>
                      <a:pt x="36" y="27"/>
                      <a:pt x="36" y="17"/>
                    </a:cubicBezTo>
                    <a:cubicBezTo>
                      <a:pt x="36" y="7"/>
                      <a:pt x="28" y="0"/>
                      <a:pt x="18" y="0"/>
                    </a:cubicBezTo>
                    <a:close/>
                    <a:moveTo>
                      <a:pt x="19" y="32"/>
                    </a:moveTo>
                    <a:cubicBezTo>
                      <a:pt x="11" y="32"/>
                      <a:pt x="4" y="26"/>
                      <a:pt x="4" y="18"/>
                    </a:cubicBezTo>
                    <a:cubicBezTo>
                      <a:pt x="4" y="10"/>
                      <a:pt x="10" y="3"/>
                      <a:pt x="18" y="3"/>
                    </a:cubicBezTo>
                    <a:cubicBezTo>
                      <a:pt x="26" y="3"/>
                      <a:pt x="32" y="9"/>
                      <a:pt x="33" y="17"/>
                    </a:cubicBezTo>
                    <a:cubicBezTo>
                      <a:pt x="33" y="25"/>
                      <a:pt x="26" y="32"/>
                      <a:pt x="19" y="3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5" name="任意多边形: 形状 154"/>
              <p:cNvSpPr/>
              <p:nvPr/>
            </p:nvSpPr>
            <p:spPr bwMode="auto">
              <a:xfrm>
                <a:off x="4876" y="1949"/>
                <a:ext cx="37" cy="33"/>
              </a:xfrm>
              <a:custGeom>
                <a:avLst/>
                <a:gdLst>
                  <a:gd name="T0" fmla="*/ 12 w 19"/>
                  <a:gd name="T1" fmla="*/ 14 h 17"/>
                  <a:gd name="T2" fmla="*/ 7 w 19"/>
                  <a:gd name="T3" fmla="*/ 12 h 17"/>
                  <a:gd name="T4" fmla="*/ 11 w 19"/>
                  <a:gd name="T5" fmla="*/ 12 h 17"/>
                  <a:gd name="T6" fmla="*/ 12 w 19"/>
                  <a:gd name="T7" fmla="*/ 10 h 17"/>
                  <a:gd name="T8" fmla="*/ 11 w 19"/>
                  <a:gd name="T9" fmla="*/ 9 h 17"/>
                  <a:gd name="T10" fmla="*/ 6 w 19"/>
                  <a:gd name="T11" fmla="*/ 9 h 17"/>
                  <a:gd name="T12" fmla="*/ 6 w 19"/>
                  <a:gd name="T13" fmla="*/ 9 h 17"/>
                  <a:gd name="T14" fmla="*/ 6 w 19"/>
                  <a:gd name="T15" fmla="*/ 8 h 17"/>
                  <a:gd name="T16" fmla="*/ 11 w 19"/>
                  <a:gd name="T17" fmla="*/ 8 h 17"/>
                  <a:gd name="T18" fmla="*/ 12 w 19"/>
                  <a:gd name="T19" fmla="*/ 6 h 17"/>
                  <a:gd name="T20" fmla="*/ 11 w 19"/>
                  <a:gd name="T21" fmla="*/ 5 h 17"/>
                  <a:gd name="T22" fmla="*/ 7 w 19"/>
                  <a:gd name="T23" fmla="*/ 5 h 17"/>
                  <a:gd name="T24" fmla="*/ 11 w 19"/>
                  <a:gd name="T25" fmla="*/ 3 h 17"/>
                  <a:gd name="T26" fmla="*/ 15 w 19"/>
                  <a:gd name="T27" fmla="*/ 4 h 17"/>
                  <a:gd name="T28" fmla="*/ 19 w 19"/>
                  <a:gd name="T29" fmla="*/ 4 h 17"/>
                  <a:gd name="T30" fmla="*/ 11 w 19"/>
                  <a:gd name="T31" fmla="*/ 0 h 17"/>
                  <a:gd name="T32" fmla="*/ 4 w 19"/>
                  <a:gd name="T33" fmla="*/ 6 h 17"/>
                  <a:gd name="T34" fmla="*/ 1 w 19"/>
                  <a:gd name="T35" fmla="*/ 6 h 17"/>
                  <a:gd name="T36" fmla="*/ 0 w 19"/>
                  <a:gd name="T37" fmla="*/ 7 h 17"/>
                  <a:gd name="T38" fmla="*/ 1 w 19"/>
                  <a:gd name="T39" fmla="*/ 8 h 17"/>
                  <a:gd name="T40" fmla="*/ 3 w 19"/>
                  <a:gd name="T41" fmla="*/ 8 h 17"/>
                  <a:gd name="T42" fmla="*/ 3 w 19"/>
                  <a:gd name="T43" fmla="*/ 9 h 17"/>
                  <a:gd name="T44" fmla="*/ 3 w 19"/>
                  <a:gd name="T45" fmla="*/ 9 h 17"/>
                  <a:gd name="T46" fmla="*/ 1 w 19"/>
                  <a:gd name="T47" fmla="*/ 10 h 17"/>
                  <a:gd name="T48" fmla="*/ 0 w 19"/>
                  <a:gd name="T49" fmla="*/ 11 h 17"/>
                  <a:gd name="T50" fmla="*/ 1 w 19"/>
                  <a:gd name="T51" fmla="*/ 12 h 17"/>
                  <a:gd name="T52" fmla="*/ 4 w 19"/>
                  <a:gd name="T53" fmla="*/ 12 h 17"/>
                  <a:gd name="T54" fmla="*/ 12 w 19"/>
                  <a:gd name="T55" fmla="*/ 17 h 17"/>
                  <a:gd name="T56" fmla="*/ 19 w 19"/>
                  <a:gd name="T57" fmla="*/ 13 h 17"/>
                  <a:gd name="T58" fmla="*/ 15 w 19"/>
                  <a:gd name="T59" fmla="*/ 13 h 17"/>
                  <a:gd name="T60" fmla="*/ 12 w 19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17">
                    <a:moveTo>
                      <a:pt x="12" y="14"/>
                    </a:moveTo>
                    <a:cubicBezTo>
                      <a:pt x="10" y="14"/>
                      <a:pt x="8" y="13"/>
                      <a:pt x="7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1"/>
                      <a:pt x="12" y="10"/>
                    </a:cubicBezTo>
                    <a:cubicBezTo>
                      <a:pt x="12" y="10"/>
                      <a:pt x="12" y="9"/>
                      <a:pt x="11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2" y="7"/>
                      <a:pt x="12" y="6"/>
                    </a:cubicBezTo>
                    <a:cubicBezTo>
                      <a:pt x="12" y="6"/>
                      <a:pt x="11" y="5"/>
                      <a:pt x="11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10" y="3"/>
                      <a:pt x="11" y="3"/>
                    </a:cubicBezTo>
                    <a:cubicBezTo>
                      <a:pt x="13" y="3"/>
                      <a:pt x="14" y="3"/>
                      <a:pt x="15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1"/>
                      <a:pt x="14" y="0"/>
                      <a:pt x="11" y="0"/>
                    </a:cubicBezTo>
                    <a:cubicBezTo>
                      <a:pt x="8" y="0"/>
                      <a:pt x="5" y="2"/>
                      <a:pt x="4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5"/>
                      <a:pt x="8" y="17"/>
                      <a:pt x="12" y="17"/>
                    </a:cubicBezTo>
                    <a:cubicBezTo>
                      <a:pt x="15" y="17"/>
                      <a:pt x="17" y="15"/>
                      <a:pt x="19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4"/>
                      <a:pt x="13" y="14"/>
                      <a:pt x="12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任意多边形: 形状 155"/>
              <p:cNvSpPr/>
              <p:nvPr/>
            </p:nvSpPr>
            <p:spPr bwMode="auto">
              <a:xfrm>
                <a:off x="4696" y="922"/>
                <a:ext cx="88" cy="153"/>
              </a:xfrm>
              <a:custGeom>
                <a:avLst/>
                <a:gdLst>
                  <a:gd name="T0" fmla="*/ 22 w 45"/>
                  <a:gd name="T1" fmla="*/ 0 h 78"/>
                  <a:gd name="T2" fmla="*/ 1 w 45"/>
                  <a:gd name="T3" fmla="*/ 56 h 78"/>
                  <a:gd name="T4" fmla="*/ 23 w 45"/>
                  <a:gd name="T5" fmla="*/ 78 h 78"/>
                  <a:gd name="T6" fmla="*/ 45 w 45"/>
                  <a:gd name="T7" fmla="*/ 55 h 78"/>
                  <a:gd name="T8" fmla="*/ 22 w 45"/>
                  <a:gd name="T9" fmla="*/ 0 h 78"/>
                  <a:gd name="T10" fmla="*/ 23 w 45"/>
                  <a:gd name="T11" fmla="*/ 69 h 78"/>
                  <a:gd name="T12" fmla="*/ 36 w 45"/>
                  <a:gd name="T13" fmla="*/ 51 h 78"/>
                  <a:gd name="T14" fmla="*/ 23 w 45"/>
                  <a:gd name="T15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78">
                    <a:moveTo>
                      <a:pt x="22" y="0"/>
                    </a:moveTo>
                    <a:cubicBezTo>
                      <a:pt x="22" y="0"/>
                      <a:pt x="0" y="33"/>
                      <a:pt x="1" y="56"/>
                    </a:cubicBezTo>
                    <a:cubicBezTo>
                      <a:pt x="1" y="69"/>
                      <a:pt x="11" y="78"/>
                      <a:pt x="23" y="78"/>
                    </a:cubicBezTo>
                    <a:cubicBezTo>
                      <a:pt x="36" y="78"/>
                      <a:pt x="45" y="68"/>
                      <a:pt x="45" y="55"/>
                    </a:cubicBezTo>
                    <a:cubicBezTo>
                      <a:pt x="45" y="32"/>
                      <a:pt x="22" y="0"/>
                      <a:pt x="22" y="0"/>
                    </a:cubicBezTo>
                    <a:close/>
                    <a:moveTo>
                      <a:pt x="23" y="69"/>
                    </a:move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9" y="69"/>
                      <a:pt x="23" y="6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任意多边形: 形状 156"/>
              <p:cNvSpPr/>
              <p:nvPr/>
            </p:nvSpPr>
            <p:spPr bwMode="auto">
              <a:xfrm>
                <a:off x="4540" y="537"/>
                <a:ext cx="39" cy="65"/>
              </a:xfrm>
              <a:custGeom>
                <a:avLst/>
                <a:gdLst>
                  <a:gd name="T0" fmla="*/ 13 w 20"/>
                  <a:gd name="T1" fmla="*/ 0 h 33"/>
                  <a:gd name="T2" fmla="*/ 1 w 20"/>
                  <a:gd name="T3" fmla="*/ 21 h 33"/>
                  <a:gd name="T4" fmla="*/ 8 w 20"/>
                  <a:gd name="T5" fmla="*/ 32 h 33"/>
                  <a:gd name="T6" fmla="*/ 19 w 20"/>
                  <a:gd name="T7" fmla="*/ 24 h 33"/>
                  <a:gd name="T8" fmla="*/ 13 w 20"/>
                  <a:gd name="T9" fmla="*/ 0 h 33"/>
                  <a:gd name="T10" fmla="*/ 9 w 20"/>
                  <a:gd name="T11" fmla="*/ 28 h 33"/>
                  <a:gd name="T12" fmla="*/ 16 w 20"/>
                  <a:gd name="T13" fmla="*/ 22 h 33"/>
                  <a:gd name="T14" fmla="*/ 9 w 20"/>
                  <a:gd name="T15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3">
                    <a:moveTo>
                      <a:pt x="13" y="0"/>
                    </a:moveTo>
                    <a:cubicBezTo>
                      <a:pt x="13" y="0"/>
                      <a:pt x="2" y="12"/>
                      <a:pt x="1" y="21"/>
                    </a:cubicBezTo>
                    <a:cubicBezTo>
                      <a:pt x="0" y="26"/>
                      <a:pt x="3" y="31"/>
                      <a:pt x="8" y="32"/>
                    </a:cubicBezTo>
                    <a:cubicBezTo>
                      <a:pt x="13" y="33"/>
                      <a:pt x="18" y="29"/>
                      <a:pt x="19" y="24"/>
                    </a:cubicBezTo>
                    <a:cubicBezTo>
                      <a:pt x="20" y="15"/>
                      <a:pt x="13" y="0"/>
                      <a:pt x="13" y="0"/>
                    </a:cubicBezTo>
                    <a:close/>
                    <a:moveTo>
                      <a:pt x="9" y="28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9"/>
                      <a:pt x="9" y="2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任意多边形: 形状 157"/>
              <p:cNvSpPr/>
              <p:nvPr/>
            </p:nvSpPr>
            <p:spPr bwMode="auto">
              <a:xfrm>
                <a:off x="4260" y="1151"/>
                <a:ext cx="57" cy="100"/>
              </a:xfrm>
              <a:custGeom>
                <a:avLst/>
                <a:gdLst>
                  <a:gd name="T0" fmla="*/ 14 w 29"/>
                  <a:gd name="T1" fmla="*/ 0 h 51"/>
                  <a:gd name="T2" fmla="*/ 0 w 29"/>
                  <a:gd name="T3" fmla="*/ 36 h 51"/>
                  <a:gd name="T4" fmla="*/ 15 w 29"/>
                  <a:gd name="T5" fmla="*/ 50 h 51"/>
                  <a:gd name="T6" fmla="*/ 29 w 29"/>
                  <a:gd name="T7" fmla="*/ 36 h 51"/>
                  <a:gd name="T8" fmla="*/ 14 w 29"/>
                  <a:gd name="T9" fmla="*/ 0 h 51"/>
                  <a:gd name="T10" fmla="*/ 14 w 29"/>
                  <a:gd name="T11" fmla="*/ 45 h 51"/>
                  <a:gd name="T12" fmla="*/ 23 w 29"/>
                  <a:gd name="T13" fmla="*/ 33 h 51"/>
                  <a:gd name="T14" fmla="*/ 14 w 29"/>
                  <a:gd name="T15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51">
                    <a:moveTo>
                      <a:pt x="14" y="0"/>
                    </a:moveTo>
                    <a:cubicBezTo>
                      <a:pt x="14" y="0"/>
                      <a:pt x="0" y="21"/>
                      <a:pt x="0" y="36"/>
                    </a:cubicBezTo>
                    <a:cubicBezTo>
                      <a:pt x="0" y="44"/>
                      <a:pt x="7" y="51"/>
                      <a:pt x="15" y="50"/>
                    </a:cubicBezTo>
                    <a:cubicBezTo>
                      <a:pt x="23" y="50"/>
                      <a:pt x="29" y="44"/>
                      <a:pt x="29" y="36"/>
                    </a:cubicBezTo>
                    <a:cubicBezTo>
                      <a:pt x="28" y="21"/>
                      <a:pt x="14" y="0"/>
                      <a:pt x="14" y="0"/>
                    </a:cubicBezTo>
                    <a:close/>
                    <a:moveTo>
                      <a:pt x="14" y="45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5" y="45"/>
                      <a:pt x="14" y="4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任意多边形: 形状 158"/>
              <p:cNvSpPr/>
              <p:nvPr/>
            </p:nvSpPr>
            <p:spPr bwMode="auto">
              <a:xfrm>
                <a:off x="4395" y="791"/>
                <a:ext cx="90" cy="184"/>
              </a:xfrm>
              <a:custGeom>
                <a:avLst/>
                <a:gdLst>
                  <a:gd name="T0" fmla="*/ 45 w 46"/>
                  <a:gd name="T1" fmla="*/ 11 h 94"/>
                  <a:gd name="T2" fmla="*/ 45 w 46"/>
                  <a:gd name="T3" fmla="*/ 10 h 94"/>
                  <a:gd name="T4" fmla="*/ 45 w 46"/>
                  <a:gd name="T5" fmla="*/ 10 h 94"/>
                  <a:gd name="T6" fmla="*/ 28 w 46"/>
                  <a:gd name="T7" fmla="*/ 1 h 94"/>
                  <a:gd name="T8" fmla="*/ 27 w 46"/>
                  <a:gd name="T9" fmla="*/ 1 h 94"/>
                  <a:gd name="T10" fmla="*/ 20 w 46"/>
                  <a:gd name="T11" fmla="*/ 1 h 94"/>
                  <a:gd name="T12" fmla="*/ 1 w 46"/>
                  <a:gd name="T13" fmla="*/ 13 h 94"/>
                  <a:gd name="T14" fmla="*/ 1 w 46"/>
                  <a:gd name="T15" fmla="*/ 41 h 94"/>
                  <a:gd name="T16" fmla="*/ 6 w 46"/>
                  <a:gd name="T17" fmla="*/ 46 h 94"/>
                  <a:gd name="T18" fmla="*/ 10 w 46"/>
                  <a:gd name="T19" fmla="*/ 41 h 94"/>
                  <a:gd name="T20" fmla="*/ 10 w 46"/>
                  <a:gd name="T21" fmla="*/ 19 h 94"/>
                  <a:gd name="T22" fmla="*/ 12 w 46"/>
                  <a:gd name="T23" fmla="*/ 19 h 94"/>
                  <a:gd name="T24" fmla="*/ 12 w 46"/>
                  <a:gd name="T25" fmla="*/ 32 h 94"/>
                  <a:gd name="T26" fmla="*/ 12 w 46"/>
                  <a:gd name="T27" fmla="*/ 44 h 94"/>
                  <a:gd name="T28" fmla="*/ 13 w 46"/>
                  <a:gd name="T29" fmla="*/ 89 h 94"/>
                  <a:gd name="T30" fmla="*/ 19 w 46"/>
                  <a:gd name="T31" fmla="*/ 94 h 94"/>
                  <a:gd name="T32" fmla="*/ 24 w 46"/>
                  <a:gd name="T33" fmla="*/ 88 h 94"/>
                  <a:gd name="T34" fmla="*/ 23 w 46"/>
                  <a:gd name="T35" fmla="*/ 48 h 94"/>
                  <a:gd name="T36" fmla="*/ 25 w 46"/>
                  <a:gd name="T37" fmla="*/ 48 h 94"/>
                  <a:gd name="T38" fmla="*/ 26 w 46"/>
                  <a:gd name="T39" fmla="*/ 88 h 94"/>
                  <a:gd name="T40" fmla="*/ 31 w 46"/>
                  <a:gd name="T41" fmla="*/ 93 h 94"/>
                  <a:gd name="T42" fmla="*/ 36 w 46"/>
                  <a:gd name="T43" fmla="*/ 88 h 94"/>
                  <a:gd name="T44" fmla="*/ 35 w 46"/>
                  <a:gd name="T45" fmla="*/ 43 h 94"/>
                  <a:gd name="T46" fmla="*/ 35 w 46"/>
                  <a:gd name="T47" fmla="*/ 32 h 94"/>
                  <a:gd name="T48" fmla="*/ 35 w 46"/>
                  <a:gd name="T49" fmla="*/ 18 h 94"/>
                  <a:gd name="T50" fmla="*/ 36 w 46"/>
                  <a:gd name="T51" fmla="*/ 18 h 94"/>
                  <a:gd name="T52" fmla="*/ 37 w 46"/>
                  <a:gd name="T53" fmla="*/ 40 h 94"/>
                  <a:gd name="T54" fmla="*/ 41 w 46"/>
                  <a:gd name="T55" fmla="*/ 45 h 94"/>
                  <a:gd name="T56" fmla="*/ 46 w 46"/>
                  <a:gd name="T57" fmla="*/ 40 h 94"/>
                  <a:gd name="T58" fmla="*/ 45 w 46"/>
                  <a:gd name="T59" fmla="*/ 11 h 94"/>
                  <a:gd name="T60" fmla="*/ 45 w 46"/>
                  <a:gd name="T61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94">
                    <a:moveTo>
                      <a:pt x="45" y="11"/>
                    </a:moveTo>
                    <a:cubicBezTo>
                      <a:pt x="45" y="11"/>
                      <a:pt x="45" y="11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3"/>
                      <a:pt x="33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0" y="0"/>
                      <a:pt x="1" y="13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4"/>
                      <a:pt x="4" y="46"/>
                      <a:pt x="6" y="46"/>
                    </a:cubicBezTo>
                    <a:cubicBezTo>
                      <a:pt x="9" y="46"/>
                      <a:pt x="11" y="44"/>
                      <a:pt x="10" y="4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3" y="91"/>
                      <a:pt x="16" y="94"/>
                      <a:pt x="19" y="94"/>
                    </a:cubicBezTo>
                    <a:cubicBezTo>
                      <a:pt x="22" y="94"/>
                      <a:pt x="24" y="91"/>
                      <a:pt x="24" y="8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91"/>
                      <a:pt x="28" y="94"/>
                      <a:pt x="31" y="93"/>
                    </a:cubicBezTo>
                    <a:cubicBezTo>
                      <a:pt x="34" y="93"/>
                      <a:pt x="36" y="91"/>
                      <a:pt x="36" y="88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3"/>
                      <a:pt x="39" y="45"/>
                      <a:pt x="41" y="45"/>
                    </a:cubicBezTo>
                    <a:cubicBezTo>
                      <a:pt x="44" y="45"/>
                      <a:pt x="46" y="42"/>
                      <a:pt x="46" y="40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任意多边形: 形状 159"/>
              <p:cNvSpPr/>
              <p:nvPr/>
            </p:nvSpPr>
            <p:spPr bwMode="auto">
              <a:xfrm>
                <a:off x="4421" y="750"/>
                <a:ext cx="39" cy="39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9 w 20"/>
                  <a:gd name="T5" fmla="*/ 0 h 20"/>
                  <a:gd name="T6" fmla="*/ 0 w 20"/>
                  <a:gd name="T7" fmla="*/ 11 h 20"/>
                  <a:gd name="T8" fmla="*/ 10 w 20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5" y="20"/>
                      <a:pt x="20" y="16"/>
                      <a:pt x="20" y="10"/>
                    </a:cubicBezTo>
                    <a:cubicBezTo>
                      <a:pt x="19" y="5"/>
                      <a:pt x="15" y="0"/>
                      <a:pt x="9" y="0"/>
                    </a:cubicBezTo>
                    <a:cubicBezTo>
                      <a:pt x="4" y="1"/>
                      <a:pt x="0" y="5"/>
                      <a:pt x="0" y="11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任意多边形: 形状 160"/>
              <p:cNvSpPr/>
              <p:nvPr/>
            </p:nvSpPr>
            <p:spPr bwMode="auto">
              <a:xfrm>
                <a:off x="4155" y="2148"/>
                <a:ext cx="86" cy="180"/>
              </a:xfrm>
              <a:custGeom>
                <a:avLst/>
                <a:gdLst>
                  <a:gd name="T0" fmla="*/ 43 w 44"/>
                  <a:gd name="T1" fmla="*/ 10 h 92"/>
                  <a:gd name="T2" fmla="*/ 43 w 44"/>
                  <a:gd name="T3" fmla="*/ 10 h 92"/>
                  <a:gd name="T4" fmla="*/ 43 w 44"/>
                  <a:gd name="T5" fmla="*/ 10 h 92"/>
                  <a:gd name="T6" fmla="*/ 26 w 44"/>
                  <a:gd name="T7" fmla="*/ 1 h 92"/>
                  <a:gd name="T8" fmla="*/ 26 w 44"/>
                  <a:gd name="T9" fmla="*/ 1 h 92"/>
                  <a:gd name="T10" fmla="*/ 19 w 44"/>
                  <a:gd name="T11" fmla="*/ 1 h 92"/>
                  <a:gd name="T12" fmla="*/ 0 w 44"/>
                  <a:gd name="T13" fmla="*/ 12 h 92"/>
                  <a:gd name="T14" fmla="*/ 1 w 44"/>
                  <a:gd name="T15" fmla="*/ 40 h 92"/>
                  <a:gd name="T16" fmla="*/ 5 w 44"/>
                  <a:gd name="T17" fmla="*/ 45 h 92"/>
                  <a:gd name="T18" fmla="*/ 9 w 44"/>
                  <a:gd name="T19" fmla="*/ 40 h 92"/>
                  <a:gd name="T20" fmla="*/ 9 w 44"/>
                  <a:gd name="T21" fmla="*/ 18 h 92"/>
                  <a:gd name="T22" fmla="*/ 11 w 44"/>
                  <a:gd name="T23" fmla="*/ 18 h 92"/>
                  <a:gd name="T24" fmla="*/ 11 w 44"/>
                  <a:gd name="T25" fmla="*/ 31 h 92"/>
                  <a:gd name="T26" fmla="*/ 11 w 44"/>
                  <a:gd name="T27" fmla="*/ 43 h 92"/>
                  <a:gd name="T28" fmla="*/ 12 w 44"/>
                  <a:gd name="T29" fmla="*/ 87 h 92"/>
                  <a:gd name="T30" fmla="*/ 17 w 44"/>
                  <a:gd name="T31" fmla="*/ 92 h 92"/>
                  <a:gd name="T32" fmla="*/ 23 w 44"/>
                  <a:gd name="T33" fmla="*/ 86 h 92"/>
                  <a:gd name="T34" fmla="*/ 22 w 44"/>
                  <a:gd name="T35" fmla="*/ 47 h 92"/>
                  <a:gd name="T36" fmla="*/ 23 w 44"/>
                  <a:gd name="T37" fmla="*/ 47 h 92"/>
                  <a:gd name="T38" fmla="*/ 24 w 44"/>
                  <a:gd name="T39" fmla="*/ 86 h 92"/>
                  <a:gd name="T40" fmla="*/ 30 w 44"/>
                  <a:gd name="T41" fmla="*/ 92 h 92"/>
                  <a:gd name="T42" fmla="*/ 35 w 44"/>
                  <a:gd name="T43" fmla="*/ 86 h 92"/>
                  <a:gd name="T44" fmla="*/ 34 w 44"/>
                  <a:gd name="T45" fmla="*/ 42 h 92"/>
                  <a:gd name="T46" fmla="*/ 33 w 44"/>
                  <a:gd name="T47" fmla="*/ 31 h 92"/>
                  <a:gd name="T48" fmla="*/ 33 w 44"/>
                  <a:gd name="T49" fmla="*/ 18 h 92"/>
                  <a:gd name="T50" fmla="*/ 35 w 44"/>
                  <a:gd name="T51" fmla="*/ 18 h 92"/>
                  <a:gd name="T52" fmla="*/ 35 w 44"/>
                  <a:gd name="T53" fmla="*/ 39 h 92"/>
                  <a:gd name="T54" fmla="*/ 40 w 44"/>
                  <a:gd name="T55" fmla="*/ 44 h 92"/>
                  <a:gd name="T56" fmla="*/ 44 w 44"/>
                  <a:gd name="T57" fmla="*/ 39 h 92"/>
                  <a:gd name="T58" fmla="*/ 43 w 44"/>
                  <a:gd name="T59" fmla="*/ 11 h 92"/>
                  <a:gd name="T60" fmla="*/ 43 w 44"/>
                  <a:gd name="T61" fmla="*/ 1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92">
                    <a:moveTo>
                      <a:pt x="43" y="10"/>
                    </a:move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2"/>
                      <a:pt x="31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0" y="0"/>
                      <a:pt x="0" y="12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3"/>
                      <a:pt x="3" y="45"/>
                      <a:pt x="5" y="45"/>
                    </a:cubicBezTo>
                    <a:cubicBezTo>
                      <a:pt x="8" y="45"/>
                      <a:pt x="10" y="43"/>
                      <a:pt x="9" y="4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5" y="92"/>
                      <a:pt x="17" y="92"/>
                    </a:cubicBezTo>
                    <a:cubicBezTo>
                      <a:pt x="20" y="92"/>
                      <a:pt x="23" y="89"/>
                      <a:pt x="23" y="86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4" y="89"/>
                      <a:pt x="27" y="92"/>
                      <a:pt x="30" y="92"/>
                    </a:cubicBezTo>
                    <a:cubicBezTo>
                      <a:pt x="32" y="91"/>
                      <a:pt x="35" y="89"/>
                      <a:pt x="35" y="86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42"/>
                      <a:pt x="37" y="44"/>
                      <a:pt x="40" y="44"/>
                    </a:cubicBezTo>
                    <a:cubicBezTo>
                      <a:pt x="42" y="43"/>
                      <a:pt x="44" y="41"/>
                      <a:pt x="44" y="3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任意多边形: 形状 161"/>
              <p:cNvSpPr/>
              <p:nvPr/>
            </p:nvSpPr>
            <p:spPr bwMode="auto">
              <a:xfrm>
                <a:off x="4176" y="2109"/>
                <a:ext cx="39" cy="37"/>
              </a:xfrm>
              <a:custGeom>
                <a:avLst/>
                <a:gdLst>
                  <a:gd name="T0" fmla="*/ 11 w 20"/>
                  <a:gd name="T1" fmla="*/ 19 h 19"/>
                  <a:gd name="T2" fmla="*/ 20 w 20"/>
                  <a:gd name="T3" fmla="*/ 9 h 19"/>
                  <a:gd name="T4" fmla="*/ 10 w 20"/>
                  <a:gd name="T5" fmla="*/ 0 h 19"/>
                  <a:gd name="T6" fmla="*/ 1 w 20"/>
                  <a:gd name="T7" fmla="*/ 10 h 19"/>
                  <a:gd name="T8" fmla="*/ 11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1" y="19"/>
                    </a:moveTo>
                    <a:cubicBezTo>
                      <a:pt x="16" y="19"/>
                      <a:pt x="20" y="15"/>
                      <a:pt x="20" y="9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5" y="0"/>
                      <a:pt x="0" y="4"/>
                      <a:pt x="1" y="10"/>
                    </a:cubicBezTo>
                    <a:cubicBezTo>
                      <a:pt x="1" y="15"/>
                      <a:pt x="5" y="19"/>
                      <a:pt x="11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任意多边形: 形状 162"/>
              <p:cNvSpPr/>
              <p:nvPr/>
            </p:nvSpPr>
            <p:spPr bwMode="auto">
              <a:xfrm>
                <a:off x="3945" y="2520"/>
                <a:ext cx="102" cy="207"/>
              </a:xfrm>
              <a:custGeom>
                <a:avLst/>
                <a:gdLst>
                  <a:gd name="T0" fmla="*/ 51 w 52"/>
                  <a:gd name="T1" fmla="*/ 16 h 106"/>
                  <a:gd name="T2" fmla="*/ 51 w 52"/>
                  <a:gd name="T3" fmla="*/ 16 h 106"/>
                  <a:gd name="T4" fmla="*/ 51 w 52"/>
                  <a:gd name="T5" fmla="*/ 16 h 106"/>
                  <a:gd name="T6" fmla="*/ 33 w 52"/>
                  <a:gd name="T7" fmla="*/ 4 h 106"/>
                  <a:gd name="T8" fmla="*/ 32 w 52"/>
                  <a:gd name="T9" fmla="*/ 3 h 106"/>
                  <a:gd name="T10" fmla="*/ 25 w 52"/>
                  <a:gd name="T11" fmla="*/ 3 h 106"/>
                  <a:gd name="T12" fmla="*/ 2 w 52"/>
                  <a:gd name="T13" fmla="*/ 14 h 106"/>
                  <a:gd name="T14" fmla="*/ 1 w 52"/>
                  <a:gd name="T15" fmla="*/ 46 h 106"/>
                  <a:gd name="T16" fmla="*/ 5 w 52"/>
                  <a:gd name="T17" fmla="*/ 51 h 106"/>
                  <a:gd name="T18" fmla="*/ 11 w 52"/>
                  <a:gd name="T19" fmla="*/ 46 h 106"/>
                  <a:gd name="T20" fmla="*/ 12 w 52"/>
                  <a:gd name="T21" fmla="*/ 22 h 106"/>
                  <a:gd name="T22" fmla="*/ 14 w 52"/>
                  <a:gd name="T23" fmla="*/ 22 h 106"/>
                  <a:gd name="T24" fmla="*/ 13 w 52"/>
                  <a:gd name="T25" fmla="*/ 37 h 106"/>
                  <a:gd name="T26" fmla="*/ 12 w 52"/>
                  <a:gd name="T27" fmla="*/ 50 h 106"/>
                  <a:gd name="T28" fmla="*/ 10 w 52"/>
                  <a:gd name="T29" fmla="*/ 99 h 106"/>
                  <a:gd name="T30" fmla="*/ 15 w 52"/>
                  <a:gd name="T31" fmla="*/ 105 h 106"/>
                  <a:gd name="T32" fmla="*/ 21 w 52"/>
                  <a:gd name="T33" fmla="*/ 100 h 106"/>
                  <a:gd name="T34" fmla="*/ 24 w 52"/>
                  <a:gd name="T35" fmla="*/ 55 h 106"/>
                  <a:gd name="T36" fmla="*/ 26 w 52"/>
                  <a:gd name="T37" fmla="*/ 55 h 106"/>
                  <a:gd name="T38" fmla="*/ 23 w 52"/>
                  <a:gd name="T39" fmla="*/ 100 h 106"/>
                  <a:gd name="T40" fmla="*/ 29 w 52"/>
                  <a:gd name="T41" fmla="*/ 106 h 106"/>
                  <a:gd name="T42" fmla="*/ 35 w 52"/>
                  <a:gd name="T43" fmla="*/ 100 h 106"/>
                  <a:gd name="T44" fmla="*/ 38 w 52"/>
                  <a:gd name="T45" fmla="*/ 51 h 106"/>
                  <a:gd name="T46" fmla="*/ 39 w 52"/>
                  <a:gd name="T47" fmla="*/ 38 h 106"/>
                  <a:gd name="T48" fmla="*/ 39 w 52"/>
                  <a:gd name="T49" fmla="*/ 23 h 106"/>
                  <a:gd name="T50" fmla="*/ 41 w 52"/>
                  <a:gd name="T51" fmla="*/ 23 h 106"/>
                  <a:gd name="T52" fmla="*/ 40 w 52"/>
                  <a:gd name="T53" fmla="*/ 48 h 106"/>
                  <a:gd name="T54" fmla="*/ 44 w 52"/>
                  <a:gd name="T55" fmla="*/ 53 h 106"/>
                  <a:gd name="T56" fmla="*/ 50 w 52"/>
                  <a:gd name="T57" fmla="*/ 48 h 106"/>
                  <a:gd name="T58" fmla="*/ 52 w 52"/>
                  <a:gd name="T59" fmla="*/ 17 h 106"/>
                  <a:gd name="T60" fmla="*/ 51 w 52"/>
                  <a:gd name="T61" fmla="*/ 1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" h="106">
                    <a:moveTo>
                      <a:pt x="51" y="16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7"/>
                      <a:pt x="39" y="4"/>
                      <a:pt x="33" y="4"/>
                    </a:cubicBezTo>
                    <a:cubicBezTo>
                      <a:pt x="33" y="4"/>
                      <a:pt x="33" y="3"/>
                      <a:pt x="32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3" y="0"/>
                      <a:pt x="2" y="1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9"/>
                      <a:pt x="3" y="51"/>
                      <a:pt x="5" y="51"/>
                    </a:cubicBezTo>
                    <a:cubicBezTo>
                      <a:pt x="8" y="51"/>
                      <a:pt x="11" y="49"/>
                      <a:pt x="11" y="46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9" y="102"/>
                      <a:pt x="12" y="105"/>
                      <a:pt x="15" y="105"/>
                    </a:cubicBezTo>
                    <a:cubicBezTo>
                      <a:pt x="18" y="105"/>
                      <a:pt x="21" y="103"/>
                      <a:pt x="21" y="100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103"/>
                      <a:pt x="26" y="106"/>
                      <a:pt x="29" y="106"/>
                    </a:cubicBezTo>
                    <a:cubicBezTo>
                      <a:pt x="32" y="106"/>
                      <a:pt x="35" y="104"/>
                      <a:pt x="35" y="10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38"/>
                      <a:pt x="39" y="38"/>
                      <a:pt x="39" y="38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50"/>
                      <a:pt x="42" y="53"/>
                      <a:pt x="44" y="53"/>
                    </a:cubicBezTo>
                    <a:cubicBezTo>
                      <a:pt x="47" y="53"/>
                      <a:pt x="50" y="51"/>
                      <a:pt x="50" y="48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1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任意多边形: 形状 163"/>
              <p:cNvSpPr/>
              <p:nvPr/>
            </p:nvSpPr>
            <p:spPr bwMode="auto">
              <a:xfrm>
                <a:off x="3979" y="2479"/>
                <a:ext cx="45" cy="45"/>
              </a:xfrm>
              <a:custGeom>
                <a:avLst/>
                <a:gdLst>
                  <a:gd name="T0" fmla="*/ 11 w 23"/>
                  <a:gd name="T1" fmla="*/ 23 h 23"/>
                  <a:gd name="T2" fmla="*/ 23 w 23"/>
                  <a:gd name="T3" fmla="*/ 12 h 23"/>
                  <a:gd name="T4" fmla="*/ 12 w 23"/>
                  <a:gd name="T5" fmla="*/ 1 h 23"/>
                  <a:gd name="T6" fmla="*/ 1 w 23"/>
                  <a:gd name="T7" fmla="*/ 11 h 23"/>
                  <a:gd name="T8" fmla="*/ 11 w 23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cubicBezTo>
                      <a:pt x="17" y="23"/>
                      <a:pt x="22" y="18"/>
                      <a:pt x="23" y="12"/>
                    </a:cubicBezTo>
                    <a:cubicBezTo>
                      <a:pt x="23" y="6"/>
                      <a:pt x="18" y="1"/>
                      <a:pt x="12" y="1"/>
                    </a:cubicBezTo>
                    <a:cubicBezTo>
                      <a:pt x="6" y="0"/>
                      <a:pt x="1" y="5"/>
                      <a:pt x="1" y="11"/>
                    </a:cubicBezTo>
                    <a:cubicBezTo>
                      <a:pt x="0" y="17"/>
                      <a:pt x="5" y="22"/>
                      <a:pt x="11" y="2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5" name="任意多边形: 形状 164"/>
              <p:cNvSpPr/>
              <p:nvPr/>
            </p:nvSpPr>
            <p:spPr bwMode="auto">
              <a:xfrm>
                <a:off x="4499" y="623"/>
                <a:ext cx="57" cy="57"/>
              </a:xfrm>
              <a:custGeom>
                <a:avLst/>
                <a:gdLst>
                  <a:gd name="T0" fmla="*/ 22 w 29"/>
                  <a:gd name="T1" fmla="*/ 29 h 29"/>
                  <a:gd name="T2" fmla="*/ 22 w 29"/>
                  <a:gd name="T3" fmla="*/ 21 h 29"/>
                  <a:gd name="T4" fmla="*/ 22 w 29"/>
                  <a:gd name="T5" fmla="*/ 12 h 29"/>
                  <a:gd name="T6" fmla="*/ 23 w 29"/>
                  <a:gd name="T7" fmla="*/ 12 h 29"/>
                  <a:gd name="T8" fmla="*/ 23 w 29"/>
                  <a:gd name="T9" fmla="*/ 25 h 29"/>
                  <a:gd name="T10" fmla="*/ 26 w 29"/>
                  <a:gd name="T11" fmla="*/ 28 h 29"/>
                  <a:gd name="T12" fmla="*/ 29 w 29"/>
                  <a:gd name="T13" fmla="*/ 25 h 29"/>
                  <a:gd name="T14" fmla="*/ 29 w 29"/>
                  <a:gd name="T15" fmla="*/ 7 h 29"/>
                  <a:gd name="T16" fmla="*/ 29 w 29"/>
                  <a:gd name="T17" fmla="*/ 7 h 29"/>
                  <a:gd name="T18" fmla="*/ 29 w 29"/>
                  <a:gd name="T19" fmla="*/ 7 h 29"/>
                  <a:gd name="T20" fmla="*/ 29 w 29"/>
                  <a:gd name="T21" fmla="*/ 7 h 29"/>
                  <a:gd name="T22" fmla="*/ 18 w 29"/>
                  <a:gd name="T23" fmla="*/ 1 h 29"/>
                  <a:gd name="T24" fmla="*/ 17 w 29"/>
                  <a:gd name="T25" fmla="*/ 1 h 29"/>
                  <a:gd name="T26" fmla="*/ 12 w 29"/>
                  <a:gd name="T27" fmla="*/ 1 h 29"/>
                  <a:gd name="T28" fmla="*/ 0 w 29"/>
                  <a:gd name="T29" fmla="*/ 8 h 29"/>
                  <a:gd name="T30" fmla="*/ 0 w 29"/>
                  <a:gd name="T31" fmla="*/ 26 h 29"/>
                  <a:gd name="T32" fmla="*/ 3 w 29"/>
                  <a:gd name="T33" fmla="*/ 29 h 29"/>
                  <a:gd name="T34" fmla="*/ 6 w 29"/>
                  <a:gd name="T35" fmla="*/ 26 h 29"/>
                  <a:gd name="T36" fmla="*/ 6 w 29"/>
                  <a:gd name="T37" fmla="*/ 12 h 29"/>
                  <a:gd name="T38" fmla="*/ 7 w 29"/>
                  <a:gd name="T39" fmla="*/ 12 h 29"/>
                  <a:gd name="T40" fmla="*/ 7 w 29"/>
                  <a:gd name="T41" fmla="*/ 21 h 29"/>
                  <a:gd name="T42" fmla="*/ 7 w 29"/>
                  <a:gd name="T43" fmla="*/ 29 h 29"/>
                  <a:gd name="T44" fmla="*/ 22 w 29"/>
                  <a:gd name="T4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29">
                    <a:moveTo>
                      <a:pt x="22" y="29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8"/>
                      <a:pt x="29" y="27"/>
                      <a:pt x="29" y="25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2"/>
                      <a:pt x="21" y="1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0" y="0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2" y="29"/>
                      <a:pt x="3" y="29"/>
                    </a:cubicBezTo>
                    <a:cubicBezTo>
                      <a:pt x="5" y="29"/>
                      <a:pt x="6" y="28"/>
                      <a:pt x="6" y="2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9"/>
                      <a:pt x="7" y="29"/>
                      <a:pt x="7" y="29"/>
                    </a:cubicBez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任意多边形: 形状 165"/>
              <p:cNvSpPr/>
              <p:nvPr/>
            </p:nvSpPr>
            <p:spPr bwMode="auto">
              <a:xfrm>
                <a:off x="4513" y="596"/>
                <a:ext cx="27" cy="27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1 w 14"/>
                  <a:gd name="T7" fmla="*/ 7 h 14"/>
                  <a:gd name="T8" fmla="*/ 7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1"/>
                      <a:pt x="0" y="4"/>
                      <a:pt x="1" y="7"/>
                    </a:cubicBezTo>
                    <a:cubicBezTo>
                      <a:pt x="1" y="11"/>
                      <a:pt x="4" y="14"/>
                      <a:pt x="7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任意多边形: 形状 166"/>
              <p:cNvSpPr/>
              <p:nvPr/>
            </p:nvSpPr>
            <p:spPr bwMode="auto">
              <a:xfrm>
                <a:off x="4548" y="1032"/>
                <a:ext cx="103" cy="187"/>
              </a:xfrm>
              <a:custGeom>
                <a:avLst/>
                <a:gdLst>
                  <a:gd name="T0" fmla="*/ 35 w 53"/>
                  <a:gd name="T1" fmla="*/ 8 h 96"/>
                  <a:gd name="T2" fmla="*/ 28 w 53"/>
                  <a:gd name="T3" fmla="*/ 0 h 96"/>
                  <a:gd name="T4" fmla="*/ 20 w 53"/>
                  <a:gd name="T5" fmla="*/ 7 h 96"/>
                  <a:gd name="T6" fmla="*/ 27 w 53"/>
                  <a:gd name="T7" fmla="*/ 15 h 96"/>
                  <a:gd name="T8" fmla="*/ 35 w 53"/>
                  <a:gd name="T9" fmla="*/ 8 h 96"/>
                  <a:gd name="T10" fmla="*/ 11 w 53"/>
                  <a:gd name="T11" fmla="*/ 28 h 96"/>
                  <a:gd name="T12" fmla="*/ 13 w 53"/>
                  <a:gd name="T13" fmla="*/ 27 h 96"/>
                  <a:gd name="T14" fmla="*/ 10 w 53"/>
                  <a:gd name="T15" fmla="*/ 43 h 96"/>
                  <a:gd name="T16" fmla="*/ 11 w 53"/>
                  <a:gd name="T17" fmla="*/ 48 h 96"/>
                  <a:gd name="T18" fmla="*/ 1 w 53"/>
                  <a:gd name="T19" fmla="*/ 89 h 96"/>
                  <a:gd name="T20" fmla="*/ 5 w 53"/>
                  <a:gd name="T21" fmla="*/ 95 h 96"/>
                  <a:gd name="T22" fmla="*/ 11 w 53"/>
                  <a:gd name="T23" fmla="*/ 91 h 96"/>
                  <a:gd name="T24" fmla="*/ 19 w 53"/>
                  <a:gd name="T25" fmla="*/ 60 h 96"/>
                  <a:gd name="T26" fmla="*/ 26 w 53"/>
                  <a:gd name="T27" fmla="*/ 71 h 96"/>
                  <a:gd name="T28" fmla="*/ 29 w 53"/>
                  <a:gd name="T29" fmla="*/ 91 h 96"/>
                  <a:gd name="T30" fmla="*/ 34 w 53"/>
                  <a:gd name="T31" fmla="*/ 96 h 96"/>
                  <a:gd name="T32" fmla="*/ 39 w 53"/>
                  <a:gd name="T33" fmla="*/ 91 h 96"/>
                  <a:gd name="T34" fmla="*/ 35 w 53"/>
                  <a:gd name="T35" fmla="*/ 70 h 96"/>
                  <a:gd name="T36" fmla="*/ 35 w 53"/>
                  <a:gd name="T37" fmla="*/ 67 h 96"/>
                  <a:gd name="T38" fmla="*/ 35 w 53"/>
                  <a:gd name="T39" fmla="*/ 67 h 96"/>
                  <a:gd name="T40" fmla="*/ 35 w 53"/>
                  <a:gd name="T41" fmla="*/ 67 h 96"/>
                  <a:gd name="T42" fmla="*/ 27 w 53"/>
                  <a:gd name="T43" fmla="*/ 50 h 96"/>
                  <a:gd name="T44" fmla="*/ 29 w 53"/>
                  <a:gd name="T45" fmla="*/ 47 h 96"/>
                  <a:gd name="T46" fmla="*/ 31 w 53"/>
                  <a:gd name="T47" fmla="*/ 35 h 96"/>
                  <a:gd name="T48" fmla="*/ 32 w 53"/>
                  <a:gd name="T49" fmla="*/ 37 h 96"/>
                  <a:gd name="T50" fmla="*/ 34 w 53"/>
                  <a:gd name="T51" fmla="*/ 39 h 96"/>
                  <a:gd name="T52" fmla="*/ 34 w 53"/>
                  <a:gd name="T53" fmla="*/ 39 h 96"/>
                  <a:gd name="T54" fmla="*/ 46 w 53"/>
                  <a:gd name="T55" fmla="*/ 50 h 96"/>
                  <a:gd name="T56" fmla="*/ 51 w 53"/>
                  <a:gd name="T57" fmla="*/ 49 h 96"/>
                  <a:gd name="T58" fmla="*/ 51 w 53"/>
                  <a:gd name="T59" fmla="*/ 44 h 96"/>
                  <a:gd name="T60" fmla="*/ 39 w 53"/>
                  <a:gd name="T61" fmla="*/ 34 h 96"/>
                  <a:gd name="T62" fmla="*/ 39 w 53"/>
                  <a:gd name="T63" fmla="*/ 33 h 96"/>
                  <a:gd name="T64" fmla="*/ 31 w 53"/>
                  <a:gd name="T65" fmla="*/ 20 h 96"/>
                  <a:gd name="T66" fmla="*/ 31 w 53"/>
                  <a:gd name="T67" fmla="*/ 20 h 96"/>
                  <a:gd name="T68" fmla="*/ 31 w 53"/>
                  <a:gd name="T69" fmla="*/ 19 h 96"/>
                  <a:gd name="T70" fmla="*/ 31 w 53"/>
                  <a:gd name="T71" fmla="*/ 19 h 96"/>
                  <a:gd name="T72" fmla="*/ 25 w 53"/>
                  <a:gd name="T73" fmla="*/ 16 h 96"/>
                  <a:gd name="T74" fmla="*/ 17 w 53"/>
                  <a:gd name="T75" fmla="*/ 17 h 96"/>
                  <a:gd name="T76" fmla="*/ 7 w 53"/>
                  <a:gd name="T77" fmla="*/ 21 h 96"/>
                  <a:gd name="T78" fmla="*/ 4 w 53"/>
                  <a:gd name="T79" fmla="*/ 24 h 96"/>
                  <a:gd name="T80" fmla="*/ 0 w 53"/>
                  <a:gd name="T81" fmla="*/ 39 h 96"/>
                  <a:gd name="T82" fmla="*/ 3 w 53"/>
                  <a:gd name="T83" fmla="*/ 44 h 96"/>
                  <a:gd name="T84" fmla="*/ 8 w 53"/>
                  <a:gd name="T85" fmla="*/ 41 h 96"/>
                  <a:gd name="T86" fmla="*/ 11 w 53"/>
                  <a:gd name="T87" fmla="*/ 2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3" h="96">
                    <a:moveTo>
                      <a:pt x="35" y="8"/>
                    </a:moveTo>
                    <a:cubicBezTo>
                      <a:pt x="35" y="4"/>
                      <a:pt x="32" y="0"/>
                      <a:pt x="28" y="0"/>
                    </a:cubicBezTo>
                    <a:cubicBezTo>
                      <a:pt x="24" y="0"/>
                      <a:pt x="20" y="3"/>
                      <a:pt x="20" y="7"/>
                    </a:cubicBezTo>
                    <a:cubicBezTo>
                      <a:pt x="20" y="11"/>
                      <a:pt x="23" y="15"/>
                      <a:pt x="27" y="15"/>
                    </a:cubicBezTo>
                    <a:cubicBezTo>
                      <a:pt x="32" y="15"/>
                      <a:pt x="35" y="12"/>
                      <a:pt x="35" y="8"/>
                    </a:cubicBezTo>
                    <a:close/>
                    <a:moveTo>
                      <a:pt x="11" y="28"/>
                    </a:moveTo>
                    <a:cubicBezTo>
                      <a:pt x="13" y="27"/>
                      <a:pt x="13" y="27"/>
                      <a:pt x="13" y="27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5"/>
                      <a:pt x="10" y="46"/>
                      <a:pt x="11" y="4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91"/>
                      <a:pt x="2" y="94"/>
                      <a:pt x="5" y="95"/>
                    </a:cubicBezTo>
                    <a:cubicBezTo>
                      <a:pt x="8" y="95"/>
                      <a:pt x="10" y="94"/>
                      <a:pt x="11" y="91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9" y="93"/>
                      <a:pt x="31" y="96"/>
                      <a:pt x="34" y="96"/>
                    </a:cubicBezTo>
                    <a:cubicBezTo>
                      <a:pt x="36" y="96"/>
                      <a:pt x="39" y="94"/>
                      <a:pt x="39" y="9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6" y="69"/>
                      <a:pt x="35" y="68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8" y="49"/>
                      <a:pt x="29" y="48"/>
                      <a:pt x="29" y="47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3" y="38"/>
                      <a:pt x="33" y="38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8" y="51"/>
                      <a:pt x="50" y="51"/>
                      <a:pt x="51" y="49"/>
                    </a:cubicBezTo>
                    <a:cubicBezTo>
                      <a:pt x="53" y="48"/>
                      <a:pt x="53" y="45"/>
                      <a:pt x="51" y="4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9" y="34"/>
                      <a:pt x="39" y="33"/>
                      <a:pt x="39" y="3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9" y="17"/>
                      <a:pt x="27" y="16"/>
                      <a:pt x="25" y="16"/>
                    </a:cubicBezTo>
                    <a:cubicBezTo>
                      <a:pt x="22" y="15"/>
                      <a:pt x="19" y="16"/>
                      <a:pt x="17" y="17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4" y="22"/>
                      <a:pt x="4" y="2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1" y="43"/>
                      <a:pt x="3" y="44"/>
                    </a:cubicBezTo>
                    <a:cubicBezTo>
                      <a:pt x="5" y="44"/>
                      <a:pt x="7" y="43"/>
                      <a:pt x="8" y="41"/>
                    </a:cubicBez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任意多边形: 形状 167"/>
              <p:cNvSpPr/>
              <p:nvPr/>
            </p:nvSpPr>
            <p:spPr bwMode="auto">
              <a:xfrm>
                <a:off x="4364" y="2600"/>
                <a:ext cx="135" cy="242"/>
              </a:xfrm>
              <a:custGeom>
                <a:avLst/>
                <a:gdLst>
                  <a:gd name="T0" fmla="*/ 39 w 69"/>
                  <a:gd name="T1" fmla="*/ 8 h 124"/>
                  <a:gd name="T2" fmla="*/ 29 w 69"/>
                  <a:gd name="T3" fmla="*/ 0 h 124"/>
                  <a:gd name="T4" fmla="*/ 21 w 69"/>
                  <a:gd name="T5" fmla="*/ 11 h 124"/>
                  <a:gd name="T6" fmla="*/ 31 w 69"/>
                  <a:gd name="T7" fmla="*/ 19 h 124"/>
                  <a:gd name="T8" fmla="*/ 39 w 69"/>
                  <a:gd name="T9" fmla="*/ 8 h 124"/>
                  <a:gd name="T10" fmla="*/ 12 w 69"/>
                  <a:gd name="T11" fmla="*/ 38 h 124"/>
                  <a:gd name="T12" fmla="*/ 15 w 69"/>
                  <a:gd name="T13" fmla="*/ 36 h 124"/>
                  <a:gd name="T14" fmla="*/ 14 w 69"/>
                  <a:gd name="T15" fmla="*/ 57 h 124"/>
                  <a:gd name="T16" fmla="*/ 16 w 69"/>
                  <a:gd name="T17" fmla="*/ 64 h 124"/>
                  <a:gd name="T18" fmla="*/ 10 w 69"/>
                  <a:gd name="T19" fmla="*/ 117 h 124"/>
                  <a:gd name="T20" fmla="*/ 16 w 69"/>
                  <a:gd name="T21" fmla="*/ 124 h 124"/>
                  <a:gd name="T22" fmla="*/ 22 w 69"/>
                  <a:gd name="T23" fmla="*/ 118 h 124"/>
                  <a:gd name="T24" fmla="*/ 28 w 69"/>
                  <a:gd name="T25" fmla="*/ 78 h 124"/>
                  <a:gd name="T26" fmla="*/ 39 w 69"/>
                  <a:gd name="T27" fmla="*/ 91 h 124"/>
                  <a:gd name="T28" fmla="*/ 46 w 69"/>
                  <a:gd name="T29" fmla="*/ 115 h 124"/>
                  <a:gd name="T30" fmla="*/ 52 w 69"/>
                  <a:gd name="T31" fmla="*/ 120 h 124"/>
                  <a:gd name="T32" fmla="*/ 58 w 69"/>
                  <a:gd name="T33" fmla="*/ 113 h 124"/>
                  <a:gd name="T34" fmla="*/ 50 w 69"/>
                  <a:gd name="T35" fmla="*/ 88 h 124"/>
                  <a:gd name="T36" fmla="*/ 49 w 69"/>
                  <a:gd name="T37" fmla="*/ 84 h 124"/>
                  <a:gd name="T38" fmla="*/ 49 w 69"/>
                  <a:gd name="T39" fmla="*/ 84 h 124"/>
                  <a:gd name="T40" fmla="*/ 49 w 69"/>
                  <a:gd name="T41" fmla="*/ 84 h 124"/>
                  <a:gd name="T42" fmla="*/ 37 w 69"/>
                  <a:gd name="T43" fmla="*/ 63 h 124"/>
                  <a:gd name="T44" fmla="*/ 38 w 69"/>
                  <a:gd name="T45" fmla="*/ 59 h 124"/>
                  <a:gd name="T46" fmla="*/ 39 w 69"/>
                  <a:gd name="T47" fmla="*/ 43 h 124"/>
                  <a:gd name="T48" fmla="*/ 41 w 69"/>
                  <a:gd name="T49" fmla="*/ 47 h 124"/>
                  <a:gd name="T50" fmla="*/ 43 w 69"/>
                  <a:gd name="T51" fmla="*/ 48 h 124"/>
                  <a:gd name="T52" fmla="*/ 44 w 69"/>
                  <a:gd name="T53" fmla="*/ 49 h 124"/>
                  <a:gd name="T54" fmla="*/ 60 w 69"/>
                  <a:gd name="T55" fmla="*/ 60 h 124"/>
                  <a:gd name="T56" fmla="*/ 67 w 69"/>
                  <a:gd name="T57" fmla="*/ 59 h 124"/>
                  <a:gd name="T58" fmla="*/ 66 w 69"/>
                  <a:gd name="T59" fmla="*/ 52 h 124"/>
                  <a:gd name="T60" fmla="*/ 49 w 69"/>
                  <a:gd name="T61" fmla="*/ 41 h 124"/>
                  <a:gd name="T62" fmla="*/ 49 w 69"/>
                  <a:gd name="T63" fmla="*/ 41 h 124"/>
                  <a:gd name="T64" fmla="*/ 37 w 69"/>
                  <a:gd name="T65" fmla="*/ 25 h 124"/>
                  <a:gd name="T66" fmla="*/ 36 w 69"/>
                  <a:gd name="T67" fmla="*/ 24 h 124"/>
                  <a:gd name="T68" fmla="*/ 36 w 69"/>
                  <a:gd name="T69" fmla="*/ 24 h 124"/>
                  <a:gd name="T70" fmla="*/ 36 w 69"/>
                  <a:gd name="T71" fmla="*/ 24 h 124"/>
                  <a:gd name="T72" fmla="*/ 28 w 69"/>
                  <a:gd name="T73" fmla="*/ 20 h 124"/>
                  <a:gd name="T74" fmla="*/ 18 w 69"/>
                  <a:gd name="T75" fmla="*/ 24 h 124"/>
                  <a:gd name="T76" fmla="*/ 7 w 69"/>
                  <a:gd name="T77" fmla="*/ 30 h 124"/>
                  <a:gd name="T78" fmla="*/ 3 w 69"/>
                  <a:gd name="T79" fmla="*/ 34 h 124"/>
                  <a:gd name="T80" fmla="*/ 1 w 69"/>
                  <a:gd name="T81" fmla="*/ 54 h 124"/>
                  <a:gd name="T82" fmla="*/ 5 w 69"/>
                  <a:gd name="T83" fmla="*/ 59 h 124"/>
                  <a:gd name="T84" fmla="*/ 10 w 69"/>
                  <a:gd name="T85" fmla="*/ 55 h 124"/>
                  <a:gd name="T86" fmla="*/ 12 w 69"/>
                  <a:gd name="T87" fmla="*/ 3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" h="124">
                    <a:moveTo>
                      <a:pt x="39" y="8"/>
                    </a:moveTo>
                    <a:cubicBezTo>
                      <a:pt x="39" y="3"/>
                      <a:pt x="34" y="0"/>
                      <a:pt x="29" y="0"/>
                    </a:cubicBezTo>
                    <a:cubicBezTo>
                      <a:pt x="24" y="1"/>
                      <a:pt x="20" y="5"/>
                      <a:pt x="21" y="11"/>
                    </a:cubicBezTo>
                    <a:cubicBezTo>
                      <a:pt x="21" y="16"/>
                      <a:pt x="26" y="19"/>
                      <a:pt x="31" y="19"/>
                    </a:cubicBezTo>
                    <a:cubicBezTo>
                      <a:pt x="36" y="18"/>
                      <a:pt x="40" y="14"/>
                      <a:pt x="39" y="8"/>
                    </a:cubicBezTo>
                    <a:close/>
                    <a:moveTo>
                      <a:pt x="12" y="38"/>
                    </a:move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9"/>
                      <a:pt x="15" y="62"/>
                      <a:pt x="16" y="64"/>
                    </a:cubicBezTo>
                    <a:cubicBezTo>
                      <a:pt x="10" y="117"/>
                      <a:pt x="10" y="117"/>
                      <a:pt x="10" y="117"/>
                    </a:cubicBezTo>
                    <a:cubicBezTo>
                      <a:pt x="10" y="120"/>
                      <a:pt x="12" y="123"/>
                      <a:pt x="16" y="124"/>
                    </a:cubicBezTo>
                    <a:cubicBezTo>
                      <a:pt x="19" y="124"/>
                      <a:pt x="22" y="121"/>
                      <a:pt x="22" y="118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46" y="118"/>
                      <a:pt x="49" y="121"/>
                      <a:pt x="52" y="120"/>
                    </a:cubicBezTo>
                    <a:cubicBezTo>
                      <a:pt x="56" y="120"/>
                      <a:pt x="58" y="117"/>
                      <a:pt x="58" y="113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6"/>
                      <a:pt x="50" y="85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8" y="62"/>
                      <a:pt x="38" y="60"/>
                      <a:pt x="38" y="59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7"/>
                      <a:pt x="42" y="48"/>
                      <a:pt x="43" y="48"/>
                    </a:cubicBezTo>
                    <a:cubicBezTo>
                      <a:pt x="43" y="48"/>
                      <a:pt x="43" y="49"/>
                      <a:pt x="44" y="49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3" y="61"/>
                      <a:pt x="66" y="61"/>
                      <a:pt x="67" y="59"/>
                    </a:cubicBezTo>
                    <a:cubicBezTo>
                      <a:pt x="69" y="56"/>
                      <a:pt x="68" y="53"/>
                      <a:pt x="66" y="52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6" y="25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4" y="22"/>
                      <a:pt x="31" y="21"/>
                      <a:pt x="28" y="20"/>
                    </a:cubicBezTo>
                    <a:cubicBezTo>
                      <a:pt x="24" y="20"/>
                      <a:pt x="21" y="21"/>
                      <a:pt x="18" y="24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0"/>
                      <a:pt x="3" y="32"/>
                      <a:pt x="3" y="3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7"/>
                      <a:pt x="2" y="59"/>
                      <a:pt x="5" y="59"/>
                    </a:cubicBezTo>
                    <a:cubicBezTo>
                      <a:pt x="8" y="59"/>
                      <a:pt x="10" y="58"/>
                      <a:pt x="10" y="55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9" name="任意多边形: 形状 168"/>
              <p:cNvSpPr/>
              <p:nvPr/>
            </p:nvSpPr>
            <p:spPr bwMode="auto">
              <a:xfrm>
                <a:off x="4620" y="2688"/>
                <a:ext cx="94" cy="68"/>
              </a:xfrm>
              <a:custGeom>
                <a:avLst/>
                <a:gdLst>
                  <a:gd name="T0" fmla="*/ 28 w 48"/>
                  <a:gd name="T1" fmla="*/ 5 h 35"/>
                  <a:gd name="T2" fmla="*/ 45 w 48"/>
                  <a:gd name="T3" fmla="*/ 26 h 35"/>
                  <a:gd name="T4" fmla="*/ 41 w 48"/>
                  <a:gd name="T5" fmla="*/ 34 h 35"/>
                  <a:gd name="T6" fmla="*/ 7 w 48"/>
                  <a:gd name="T7" fmla="*/ 35 h 35"/>
                  <a:gd name="T8" fmla="*/ 2 w 48"/>
                  <a:gd name="T9" fmla="*/ 27 h 35"/>
                  <a:gd name="T10" fmla="*/ 19 w 48"/>
                  <a:gd name="T11" fmla="*/ 5 h 35"/>
                  <a:gd name="T12" fmla="*/ 28 w 48"/>
                  <a:gd name="T1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5">
                    <a:moveTo>
                      <a:pt x="28" y="5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8" y="30"/>
                      <a:pt x="46" y="34"/>
                      <a:pt x="41" y="34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2" y="35"/>
                      <a:pt x="0" y="31"/>
                      <a:pt x="2" y="2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0"/>
                      <a:pt x="25" y="0"/>
                      <a:pt x="28" y="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0" name="任意多边形: 形状 169"/>
              <p:cNvSpPr/>
              <p:nvPr/>
            </p:nvSpPr>
            <p:spPr bwMode="auto">
              <a:xfrm>
                <a:off x="4620" y="2786"/>
                <a:ext cx="94" cy="68"/>
              </a:xfrm>
              <a:custGeom>
                <a:avLst/>
                <a:gdLst>
                  <a:gd name="T0" fmla="*/ 20 w 48"/>
                  <a:gd name="T1" fmla="*/ 31 h 35"/>
                  <a:gd name="T2" fmla="*/ 3 w 48"/>
                  <a:gd name="T3" fmla="*/ 10 h 35"/>
                  <a:gd name="T4" fmla="*/ 7 w 48"/>
                  <a:gd name="T5" fmla="*/ 1 h 35"/>
                  <a:gd name="T6" fmla="*/ 40 w 48"/>
                  <a:gd name="T7" fmla="*/ 1 h 35"/>
                  <a:gd name="T8" fmla="*/ 45 w 48"/>
                  <a:gd name="T9" fmla="*/ 9 h 35"/>
                  <a:gd name="T10" fmla="*/ 29 w 48"/>
                  <a:gd name="T11" fmla="*/ 31 h 35"/>
                  <a:gd name="T12" fmla="*/ 20 w 48"/>
                  <a:gd name="T13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5">
                    <a:moveTo>
                      <a:pt x="20" y="31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0" y="5"/>
                      <a:pt x="2" y="1"/>
                      <a:pt x="7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6" y="0"/>
                      <a:pt x="48" y="4"/>
                      <a:pt x="45" y="9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2" y="35"/>
                      <a:pt x="20" y="3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1" name="任意多边形: 形状 170"/>
              <p:cNvSpPr/>
              <p:nvPr/>
            </p:nvSpPr>
            <p:spPr bwMode="auto">
              <a:xfrm>
                <a:off x="4425" y="2113"/>
                <a:ext cx="86" cy="125"/>
              </a:xfrm>
              <a:custGeom>
                <a:avLst/>
                <a:gdLst>
                  <a:gd name="T0" fmla="*/ 38 w 44"/>
                  <a:gd name="T1" fmla="*/ 0 h 64"/>
                  <a:gd name="T2" fmla="*/ 5 w 44"/>
                  <a:gd name="T3" fmla="*/ 0 h 64"/>
                  <a:gd name="T4" fmla="*/ 0 w 44"/>
                  <a:gd name="T5" fmla="*/ 5 h 64"/>
                  <a:gd name="T6" fmla="*/ 0 w 44"/>
                  <a:gd name="T7" fmla="*/ 16 h 64"/>
                  <a:gd name="T8" fmla="*/ 5 w 44"/>
                  <a:gd name="T9" fmla="*/ 21 h 64"/>
                  <a:gd name="T10" fmla="*/ 17 w 44"/>
                  <a:gd name="T11" fmla="*/ 22 h 64"/>
                  <a:gd name="T12" fmla="*/ 17 w 44"/>
                  <a:gd name="T13" fmla="*/ 59 h 64"/>
                  <a:gd name="T14" fmla="*/ 21 w 44"/>
                  <a:gd name="T15" fmla="*/ 64 h 64"/>
                  <a:gd name="T16" fmla="*/ 22 w 44"/>
                  <a:gd name="T17" fmla="*/ 64 h 64"/>
                  <a:gd name="T18" fmla="*/ 26 w 44"/>
                  <a:gd name="T19" fmla="*/ 59 h 64"/>
                  <a:gd name="T20" fmla="*/ 27 w 44"/>
                  <a:gd name="T21" fmla="*/ 22 h 64"/>
                  <a:gd name="T22" fmla="*/ 38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8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7" y="62"/>
                      <a:pt x="18" y="64"/>
                      <a:pt x="21" y="64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5" y="64"/>
                      <a:pt x="26" y="62"/>
                      <a:pt x="26" y="59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1" y="22"/>
                      <a:pt x="44" y="19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1" y="0"/>
                      <a:pt x="3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2" name="任意多边形: 形状 171"/>
              <p:cNvSpPr/>
              <p:nvPr/>
            </p:nvSpPr>
            <p:spPr bwMode="auto">
              <a:xfrm>
                <a:off x="4509" y="2723"/>
                <a:ext cx="86" cy="125"/>
              </a:xfrm>
              <a:custGeom>
                <a:avLst/>
                <a:gdLst>
                  <a:gd name="T0" fmla="*/ 38 w 44"/>
                  <a:gd name="T1" fmla="*/ 0 h 64"/>
                  <a:gd name="T2" fmla="*/ 6 w 44"/>
                  <a:gd name="T3" fmla="*/ 0 h 64"/>
                  <a:gd name="T4" fmla="*/ 0 w 44"/>
                  <a:gd name="T5" fmla="*/ 6 h 64"/>
                  <a:gd name="T6" fmla="*/ 0 w 44"/>
                  <a:gd name="T7" fmla="*/ 16 h 64"/>
                  <a:gd name="T8" fmla="*/ 6 w 44"/>
                  <a:gd name="T9" fmla="*/ 22 h 64"/>
                  <a:gd name="T10" fmla="*/ 17 w 44"/>
                  <a:gd name="T11" fmla="*/ 22 h 64"/>
                  <a:gd name="T12" fmla="*/ 17 w 44"/>
                  <a:gd name="T13" fmla="*/ 60 h 64"/>
                  <a:gd name="T14" fmla="*/ 21 w 44"/>
                  <a:gd name="T15" fmla="*/ 64 h 64"/>
                  <a:gd name="T16" fmla="*/ 23 w 44"/>
                  <a:gd name="T17" fmla="*/ 64 h 64"/>
                  <a:gd name="T18" fmla="*/ 27 w 44"/>
                  <a:gd name="T19" fmla="*/ 60 h 64"/>
                  <a:gd name="T20" fmla="*/ 27 w 44"/>
                  <a:gd name="T21" fmla="*/ 22 h 64"/>
                  <a:gd name="T22" fmla="*/ 38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8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8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3" y="22"/>
                      <a:pt x="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2"/>
                      <a:pt x="19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5" y="64"/>
                      <a:pt x="27" y="62"/>
                      <a:pt x="27" y="60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1" y="22"/>
                      <a:pt x="44" y="20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2" y="0"/>
                      <a:pt x="3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3" name="任意多边形: 形状 172"/>
              <p:cNvSpPr/>
              <p:nvPr/>
            </p:nvSpPr>
            <p:spPr bwMode="auto">
              <a:xfrm>
                <a:off x="4587" y="3222"/>
                <a:ext cx="86" cy="125"/>
              </a:xfrm>
              <a:custGeom>
                <a:avLst/>
                <a:gdLst>
                  <a:gd name="T0" fmla="*/ 39 w 44"/>
                  <a:gd name="T1" fmla="*/ 0 h 64"/>
                  <a:gd name="T2" fmla="*/ 6 w 44"/>
                  <a:gd name="T3" fmla="*/ 0 h 64"/>
                  <a:gd name="T4" fmla="*/ 0 w 44"/>
                  <a:gd name="T5" fmla="*/ 6 h 64"/>
                  <a:gd name="T6" fmla="*/ 0 w 44"/>
                  <a:gd name="T7" fmla="*/ 16 h 64"/>
                  <a:gd name="T8" fmla="*/ 6 w 44"/>
                  <a:gd name="T9" fmla="*/ 22 h 64"/>
                  <a:gd name="T10" fmla="*/ 17 w 44"/>
                  <a:gd name="T11" fmla="*/ 22 h 64"/>
                  <a:gd name="T12" fmla="*/ 17 w 44"/>
                  <a:gd name="T13" fmla="*/ 60 h 64"/>
                  <a:gd name="T14" fmla="*/ 21 w 44"/>
                  <a:gd name="T15" fmla="*/ 64 h 64"/>
                  <a:gd name="T16" fmla="*/ 23 w 44"/>
                  <a:gd name="T17" fmla="*/ 64 h 64"/>
                  <a:gd name="T18" fmla="*/ 27 w 44"/>
                  <a:gd name="T19" fmla="*/ 60 h 64"/>
                  <a:gd name="T20" fmla="*/ 27 w 44"/>
                  <a:gd name="T21" fmla="*/ 22 h 64"/>
                  <a:gd name="T22" fmla="*/ 39 w 44"/>
                  <a:gd name="T23" fmla="*/ 22 h 64"/>
                  <a:gd name="T24" fmla="*/ 44 w 44"/>
                  <a:gd name="T25" fmla="*/ 16 h 64"/>
                  <a:gd name="T26" fmla="*/ 44 w 44"/>
                  <a:gd name="T27" fmla="*/ 6 h 64"/>
                  <a:gd name="T28" fmla="*/ 39 w 44"/>
                  <a:gd name="T2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64">
                    <a:moveTo>
                      <a:pt x="39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3" y="22"/>
                      <a:pt x="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7" y="62"/>
                      <a:pt x="19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5" y="64"/>
                      <a:pt x="27" y="62"/>
                      <a:pt x="27" y="60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2" y="22"/>
                      <a:pt x="44" y="19"/>
                      <a:pt x="44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3"/>
                      <a:pt x="42" y="0"/>
                      <a:pt x="39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4" name="任意多边形: 形状 173"/>
              <p:cNvSpPr/>
              <p:nvPr/>
            </p:nvSpPr>
            <p:spPr bwMode="auto">
              <a:xfrm>
                <a:off x="4202" y="1593"/>
                <a:ext cx="273" cy="264"/>
              </a:xfrm>
              <a:custGeom>
                <a:avLst/>
                <a:gdLst>
                  <a:gd name="T0" fmla="*/ 133 w 140"/>
                  <a:gd name="T1" fmla="*/ 55 h 135"/>
                  <a:gd name="T2" fmla="*/ 129 w 140"/>
                  <a:gd name="T3" fmla="*/ 52 h 135"/>
                  <a:gd name="T4" fmla="*/ 129 w 140"/>
                  <a:gd name="T5" fmla="*/ 9 h 135"/>
                  <a:gd name="T6" fmla="*/ 122 w 140"/>
                  <a:gd name="T7" fmla="*/ 2 h 135"/>
                  <a:gd name="T8" fmla="*/ 101 w 140"/>
                  <a:gd name="T9" fmla="*/ 2 h 135"/>
                  <a:gd name="T10" fmla="*/ 94 w 140"/>
                  <a:gd name="T11" fmla="*/ 9 h 135"/>
                  <a:gd name="T12" fmla="*/ 94 w 140"/>
                  <a:gd name="T13" fmla="*/ 18 h 135"/>
                  <a:gd name="T14" fmla="*/ 83 w 140"/>
                  <a:gd name="T15" fmla="*/ 7 h 135"/>
                  <a:gd name="T16" fmla="*/ 57 w 140"/>
                  <a:gd name="T17" fmla="*/ 7 h 135"/>
                  <a:gd name="T18" fmla="*/ 7 w 140"/>
                  <a:gd name="T19" fmla="*/ 55 h 135"/>
                  <a:gd name="T20" fmla="*/ 11 w 140"/>
                  <a:gd name="T21" fmla="*/ 67 h 135"/>
                  <a:gd name="T22" fmla="*/ 11 w 140"/>
                  <a:gd name="T23" fmla="*/ 129 h 135"/>
                  <a:gd name="T24" fmla="*/ 16 w 140"/>
                  <a:gd name="T25" fmla="*/ 135 h 135"/>
                  <a:gd name="T26" fmla="*/ 124 w 140"/>
                  <a:gd name="T27" fmla="*/ 135 h 135"/>
                  <a:gd name="T28" fmla="*/ 129 w 140"/>
                  <a:gd name="T29" fmla="*/ 129 h 135"/>
                  <a:gd name="T30" fmla="*/ 129 w 140"/>
                  <a:gd name="T31" fmla="*/ 67 h 135"/>
                  <a:gd name="T32" fmla="*/ 133 w 140"/>
                  <a:gd name="T33" fmla="*/ 55 h 135"/>
                  <a:gd name="T34" fmla="*/ 60 w 140"/>
                  <a:gd name="T35" fmla="*/ 124 h 135"/>
                  <a:gd name="T36" fmla="*/ 25 w 140"/>
                  <a:gd name="T37" fmla="*/ 124 h 135"/>
                  <a:gd name="T38" fmla="*/ 25 w 140"/>
                  <a:gd name="T39" fmla="*/ 84 h 135"/>
                  <a:gd name="T40" fmla="*/ 32 w 140"/>
                  <a:gd name="T41" fmla="*/ 77 h 135"/>
                  <a:gd name="T42" fmla="*/ 53 w 140"/>
                  <a:gd name="T43" fmla="*/ 77 h 135"/>
                  <a:gd name="T44" fmla="*/ 60 w 140"/>
                  <a:gd name="T45" fmla="*/ 84 h 135"/>
                  <a:gd name="T46" fmla="*/ 60 w 140"/>
                  <a:gd name="T47" fmla="*/ 124 h 135"/>
                  <a:gd name="T48" fmla="*/ 93 w 140"/>
                  <a:gd name="T49" fmla="*/ 111 h 135"/>
                  <a:gd name="T50" fmla="*/ 86 w 140"/>
                  <a:gd name="T51" fmla="*/ 111 h 135"/>
                  <a:gd name="T52" fmla="*/ 79 w 140"/>
                  <a:gd name="T53" fmla="*/ 104 h 135"/>
                  <a:gd name="T54" fmla="*/ 79 w 140"/>
                  <a:gd name="T55" fmla="*/ 97 h 135"/>
                  <a:gd name="T56" fmla="*/ 93 w 140"/>
                  <a:gd name="T57" fmla="*/ 97 h 135"/>
                  <a:gd name="T58" fmla="*/ 93 w 140"/>
                  <a:gd name="T59" fmla="*/ 111 h 135"/>
                  <a:gd name="T60" fmla="*/ 93 w 140"/>
                  <a:gd name="T61" fmla="*/ 91 h 135"/>
                  <a:gd name="T62" fmla="*/ 79 w 140"/>
                  <a:gd name="T63" fmla="*/ 91 h 135"/>
                  <a:gd name="T64" fmla="*/ 79 w 140"/>
                  <a:gd name="T65" fmla="*/ 84 h 135"/>
                  <a:gd name="T66" fmla="*/ 86 w 140"/>
                  <a:gd name="T67" fmla="*/ 77 h 135"/>
                  <a:gd name="T68" fmla="*/ 93 w 140"/>
                  <a:gd name="T69" fmla="*/ 77 h 135"/>
                  <a:gd name="T70" fmla="*/ 93 w 140"/>
                  <a:gd name="T71" fmla="*/ 91 h 135"/>
                  <a:gd name="T72" fmla="*/ 114 w 140"/>
                  <a:gd name="T73" fmla="*/ 104 h 135"/>
                  <a:gd name="T74" fmla="*/ 107 w 140"/>
                  <a:gd name="T75" fmla="*/ 111 h 135"/>
                  <a:gd name="T76" fmla="*/ 100 w 140"/>
                  <a:gd name="T77" fmla="*/ 111 h 135"/>
                  <a:gd name="T78" fmla="*/ 100 w 140"/>
                  <a:gd name="T79" fmla="*/ 97 h 135"/>
                  <a:gd name="T80" fmla="*/ 114 w 140"/>
                  <a:gd name="T81" fmla="*/ 97 h 135"/>
                  <a:gd name="T82" fmla="*/ 114 w 140"/>
                  <a:gd name="T83" fmla="*/ 104 h 135"/>
                  <a:gd name="T84" fmla="*/ 114 w 140"/>
                  <a:gd name="T85" fmla="*/ 91 h 135"/>
                  <a:gd name="T86" fmla="*/ 100 w 140"/>
                  <a:gd name="T87" fmla="*/ 91 h 135"/>
                  <a:gd name="T88" fmla="*/ 100 w 140"/>
                  <a:gd name="T89" fmla="*/ 77 h 135"/>
                  <a:gd name="T90" fmla="*/ 107 w 140"/>
                  <a:gd name="T91" fmla="*/ 77 h 135"/>
                  <a:gd name="T92" fmla="*/ 114 w 140"/>
                  <a:gd name="T93" fmla="*/ 84 h 135"/>
                  <a:gd name="T94" fmla="*/ 114 w 140"/>
                  <a:gd name="T95" fmla="*/ 9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0" h="135">
                    <a:moveTo>
                      <a:pt x="133" y="55"/>
                    </a:move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9" y="5"/>
                      <a:pt x="126" y="2"/>
                      <a:pt x="122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97" y="2"/>
                      <a:pt x="94" y="5"/>
                      <a:pt x="94" y="9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6" y="0"/>
                      <a:pt x="64" y="0"/>
                      <a:pt x="57" y="7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0" y="62"/>
                      <a:pt x="2" y="67"/>
                      <a:pt x="11" y="67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1" y="132"/>
                      <a:pt x="13" y="135"/>
                      <a:pt x="16" y="135"/>
                    </a:cubicBezTo>
                    <a:cubicBezTo>
                      <a:pt x="124" y="135"/>
                      <a:pt x="124" y="135"/>
                      <a:pt x="124" y="135"/>
                    </a:cubicBezTo>
                    <a:cubicBezTo>
                      <a:pt x="127" y="135"/>
                      <a:pt x="129" y="132"/>
                      <a:pt x="129" y="129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8" y="67"/>
                      <a:pt x="140" y="62"/>
                      <a:pt x="133" y="55"/>
                    </a:cubicBezTo>
                    <a:close/>
                    <a:moveTo>
                      <a:pt x="60" y="124"/>
                    </a:move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5" y="80"/>
                      <a:pt x="28" y="77"/>
                      <a:pt x="32" y="77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7" y="77"/>
                      <a:pt x="60" y="80"/>
                      <a:pt x="60" y="84"/>
                    </a:cubicBezTo>
                    <a:lnTo>
                      <a:pt x="60" y="124"/>
                    </a:lnTo>
                    <a:close/>
                    <a:moveTo>
                      <a:pt x="93" y="111"/>
                    </a:moveTo>
                    <a:cubicBezTo>
                      <a:pt x="86" y="111"/>
                      <a:pt x="86" y="111"/>
                      <a:pt x="86" y="111"/>
                    </a:cubicBezTo>
                    <a:cubicBezTo>
                      <a:pt x="82" y="111"/>
                      <a:pt x="79" y="108"/>
                      <a:pt x="79" y="104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93" y="97"/>
                      <a:pt x="93" y="97"/>
                      <a:pt x="93" y="97"/>
                    </a:cubicBezTo>
                    <a:lnTo>
                      <a:pt x="93" y="111"/>
                    </a:lnTo>
                    <a:close/>
                    <a:moveTo>
                      <a:pt x="93" y="91"/>
                    </a:move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79" y="80"/>
                      <a:pt x="82" y="77"/>
                      <a:pt x="86" y="77"/>
                    </a:cubicBezTo>
                    <a:cubicBezTo>
                      <a:pt x="93" y="77"/>
                      <a:pt x="93" y="77"/>
                      <a:pt x="93" y="77"/>
                    </a:cubicBezTo>
                    <a:lnTo>
                      <a:pt x="93" y="91"/>
                    </a:lnTo>
                    <a:close/>
                    <a:moveTo>
                      <a:pt x="114" y="104"/>
                    </a:moveTo>
                    <a:cubicBezTo>
                      <a:pt x="114" y="108"/>
                      <a:pt x="111" y="111"/>
                      <a:pt x="107" y="111"/>
                    </a:cubicBezTo>
                    <a:cubicBezTo>
                      <a:pt x="100" y="111"/>
                      <a:pt x="100" y="111"/>
                      <a:pt x="100" y="111"/>
                    </a:cubicBezTo>
                    <a:cubicBezTo>
                      <a:pt x="100" y="97"/>
                      <a:pt x="100" y="97"/>
                      <a:pt x="100" y="97"/>
                    </a:cubicBezTo>
                    <a:cubicBezTo>
                      <a:pt x="114" y="97"/>
                      <a:pt x="114" y="97"/>
                      <a:pt x="114" y="97"/>
                    </a:cubicBezTo>
                    <a:lnTo>
                      <a:pt x="114" y="104"/>
                    </a:lnTo>
                    <a:close/>
                    <a:moveTo>
                      <a:pt x="114" y="91"/>
                    </a:move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77"/>
                      <a:pt x="100" y="77"/>
                      <a:pt x="100" y="77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11" y="77"/>
                      <a:pt x="114" y="80"/>
                      <a:pt x="114" y="84"/>
                    </a:cubicBezTo>
                    <a:lnTo>
                      <a:pt x="114" y="91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5" name="任意多边形: 形状 174"/>
              <p:cNvSpPr/>
              <p:nvPr/>
            </p:nvSpPr>
            <p:spPr bwMode="auto">
              <a:xfrm>
                <a:off x="4313" y="2146"/>
                <a:ext cx="37" cy="75"/>
              </a:xfrm>
              <a:custGeom>
                <a:avLst/>
                <a:gdLst>
                  <a:gd name="T0" fmla="*/ 1 w 19"/>
                  <a:gd name="T1" fmla="*/ 15 h 38"/>
                  <a:gd name="T2" fmla="*/ 3 w 19"/>
                  <a:gd name="T3" fmla="*/ 17 h 38"/>
                  <a:gd name="T4" fmla="*/ 5 w 19"/>
                  <a:gd name="T5" fmla="*/ 19 h 38"/>
                  <a:gd name="T6" fmla="*/ 6 w 19"/>
                  <a:gd name="T7" fmla="*/ 19 h 38"/>
                  <a:gd name="T8" fmla="*/ 6 w 19"/>
                  <a:gd name="T9" fmla="*/ 28 h 38"/>
                  <a:gd name="T10" fmla="*/ 4 w 19"/>
                  <a:gd name="T11" fmla="*/ 27 h 38"/>
                  <a:gd name="T12" fmla="*/ 1 w 19"/>
                  <a:gd name="T13" fmla="*/ 27 h 38"/>
                  <a:gd name="T14" fmla="*/ 1 w 19"/>
                  <a:gd name="T15" fmla="*/ 27 h 38"/>
                  <a:gd name="T16" fmla="*/ 0 w 19"/>
                  <a:gd name="T17" fmla="*/ 28 h 38"/>
                  <a:gd name="T18" fmla="*/ 0 w 19"/>
                  <a:gd name="T19" fmla="*/ 30 h 38"/>
                  <a:gd name="T20" fmla="*/ 0 w 19"/>
                  <a:gd name="T21" fmla="*/ 31 h 38"/>
                  <a:gd name="T22" fmla="*/ 3 w 19"/>
                  <a:gd name="T23" fmla="*/ 32 h 38"/>
                  <a:gd name="T24" fmla="*/ 6 w 19"/>
                  <a:gd name="T25" fmla="*/ 32 h 38"/>
                  <a:gd name="T26" fmla="*/ 6 w 19"/>
                  <a:gd name="T27" fmla="*/ 36 h 38"/>
                  <a:gd name="T28" fmla="*/ 7 w 19"/>
                  <a:gd name="T29" fmla="*/ 38 h 38"/>
                  <a:gd name="T30" fmla="*/ 9 w 19"/>
                  <a:gd name="T31" fmla="*/ 36 h 38"/>
                  <a:gd name="T32" fmla="*/ 9 w 19"/>
                  <a:gd name="T33" fmla="*/ 32 h 38"/>
                  <a:gd name="T34" fmla="*/ 11 w 19"/>
                  <a:gd name="T35" fmla="*/ 32 h 38"/>
                  <a:gd name="T36" fmla="*/ 11 w 19"/>
                  <a:gd name="T37" fmla="*/ 36 h 38"/>
                  <a:gd name="T38" fmla="*/ 12 w 19"/>
                  <a:gd name="T39" fmla="*/ 38 h 38"/>
                  <a:gd name="T40" fmla="*/ 13 w 19"/>
                  <a:gd name="T41" fmla="*/ 36 h 38"/>
                  <a:gd name="T42" fmla="*/ 13 w 19"/>
                  <a:gd name="T43" fmla="*/ 32 h 38"/>
                  <a:gd name="T44" fmla="*/ 15 w 19"/>
                  <a:gd name="T45" fmla="*/ 31 h 38"/>
                  <a:gd name="T46" fmla="*/ 18 w 19"/>
                  <a:gd name="T47" fmla="*/ 28 h 38"/>
                  <a:gd name="T48" fmla="*/ 19 w 19"/>
                  <a:gd name="T49" fmla="*/ 24 h 38"/>
                  <a:gd name="T50" fmla="*/ 17 w 19"/>
                  <a:gd name="T51" fmla="*/ 19 h 38"/>
                  <a:gd name="T52" fmla="*/ 13 w 19"/>
                  <a:gd name="T53" fmla="*/ 17 h 38"/>
                  <a:gd name="T54" fmla="*/ 13 w 19"/>
                  <a:gd name="T55" fmla="*/ 9 h 38"/>
                  <a:gd name="T56" fmla="*/ 14 w 19"/>
                  <a:gd name="T57" fmla="*/ 9 h 38"/>
                  <a:gd name="T58" fmla="*/ 16 w 19"/>
                  <a:gd name="T59" fmla="*/ 10 h 38"/>
                  <a:gd name="T60" fmla="*/ 17 w 19"/>
                  <a:gd name="T61" fmla="*/ 9 h 38"/>
                  <a:gd name="T62" fmla="*/ 17 w 19"/>
                  <a:gd name="T63" fmla="*/ 8 h 38"/>
                  <a:gd name="T64" fmla="*/ 17 w 19"/>
                  <a:gd name="T65" fmla="*/ 6 h 38"/>
                  <a:gd name="T66" fmla="*/ 17 w 19"/>
                  <a:gd name="T67" fmla="*/ 6 h 38"/>
                  <a:gd name="T68" fmla="*/ 16 w 19"/>
                  <a:gd name="T69" fmla="*/ 5 h 38"/>
                  <a:gd name="T70" fmla="*/ 15 w 19"/>
                  <a:gd name="T71" fmla="*/ 5 h 38"/>
                  <a:gd name="T72" fmla="*/ 13 w 19"/>
                  <a:gd name="T73" fmla="*/ 5 h 38"/>
                  <a:gd name="T74" fmla="*/ 13 w 19"/>
                  <a:gd name="T75" fmla="*/ 1 h 38"/>
                  <a:gd name="T76" fmla="*/ 12 w 19"/>
                  <a:gd name="T77" fmla="*/ 0 h 38"/>
                  <a:gd name="T78" fmla="*/ 11 w 19"/>
                  <a:gd name="T79" fmla="*/ 1 h 38"/>
                  <a:gd name="T80" fmla="*/ 11 w 19"/>
                  <a:gd name="T81" fmla="*/ 5 h 38"/>
                  <a:gd name="T82" fmla="*/ 10 w 19"/>
                  <a:gd name="T83" fmla="*/ 5 h 38"/>
                  <a:gd name="T84" fmla="*/ 8 w 19"/>
                  <a:gd name="T85" fmla="*/ 5 h 38"/>
                  <a:gd name="T86" fmla="*/ 8 w 19"/>
                  <a:gd name="T87" fmla="*/ 1 h 38"/>
                  <a:gd name="T88" fmla="*/ 7 w 19"/>
                  <a:gd name="T89" fmla="*/ 0 h 38"/>
                  <a:gd name="T90" fmla="*/ 6 w 19"/>
                  <a:gd name="T91" fmla="*/ 1 h 38"/>
                  <a:gd name="T92" fmla="*/ 6 w 19"/>
                  <a:gd name="T93" fmla="*/ 5 h 38"/>
                  <a:gd name="T94" fmla="*/ 3 w 19"/>
                  <a:gd name="T95" fmla="*/ 7 h 38"/>
                  <a:gd name="T96" fmla="*/ 1 w 19"/>
                  <a:gd name="T97" fmla="*/ 9 h 38"/>
                  <a:gd name="T98" fmla="*/ 1 w 19"/>
                  <a:gd name="T99" fmla="*/ 12 h 38"/>
                  <a:gd name="T100" fmla="*/ 1 w 19"/>
                  <a:gd name="T101" fmla="*/ 15 h 38"/>
                  <a:gd name="T102" fmla="*/ 11 w 19"/>
                  <a:gd name="T103" fmla="*/ 21 h 38"/>
                  <a:gd name="T104" fmla="*/ 11 w 19"/>
                  <a:gd name="T105" fmla="*/ 27 h 38"/>
                  <a:gd name="T106" fmla="*/ 8 w 19"/>
                  <a:gd name="T107" fmla="*/ 28 h 38"/>
                  <a:gd name="T108" fmla="*/ 8 w 19"/>
                  <a:gd name="T109" fmla="*/ 20 h 38"/>
                  <a:gd name="T110" fmla="*/ 11 w 19"/>
                  <a:gd name="T111" fmla="*/ 21 h 38"/>
                  <a:gd name="T112" fmla="*/ 11 w 19"/>
                  <a:gd name="T113" fmla="*/ 9 h 38"/>
                  <a:gd name="T114" fmla="*/ 11 w 19"/>
                  <a:gd name="T115" fmla="*/ 16 h 38"/>
                  <a:gd name="T116" fmla="*/ 8 w 19"/>
                  <a:gd name="T117" fmla="*/ 15 h 38"/>
                  <a:gd name="T118" fmla="*/ 8 w 19"/>
                  <a:gd name="T119" fmla="*/ 9 h 38"/>
                  <a:gd name="T120" fmla="*/ 11 w 19"/>
                  <a:gd name="T121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" h="38">
                    <a:moveTo>
                      <a:pt x="1" y="15"/>
                    </a:moveTo>
                    <a:cubicBezTo>
                      <a:pt x="2" y="16"/>
                      <a:pt x="2" y="17"/>
                      <a:pt x="3" y="17"/>
                    </a:cubicBezTo>
                    <a:cubicBezTo>
                      <a:pt x="4" y="18"/>
                      <a:pt x="5" y="18"/>
                      <a:pt x="5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8"/>
                      <a:pt x="5" y="28"/>
                      <a:pt x="4" y="27"/>
                    </a:cubicBezTo>
                    <a:cubicBezTo>
                      <a:pt x="3" y="27"/>
                      <a:pt x="2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7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0"/>
                      <a:pt x="0" y="31"/>
                      <a:pt x="0" y="31"/>
                    </a:cubicBezTo>
                    <a:cubicBezTo>
                      <a:pt x="1" y="31"/>
                      <a:pt x="2" y="31"/>
                      <a:pt x="3" y="32"/>
                    </a:cubicBezTo>
                    <a:cubicBezTo>
                      <a:pt x="4" y="32"/>
                      <a:pt x="5" y="32"/>
                      <a:pt x="6" y="32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7" y="38"/>
                      <a:pt x="7" y="38"/>
                    </a:cubicBezTo>
                    <a:cubicBezTo>
                      <a:pt x="8" y="38"/>
                      <a:pt x="9" y="37"/>
                      <a:pt x="9" y="3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1" y="32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2" y="38"/>
                      <a:pt x="12" y="38"/>
                    </a:cubicBezTo>
                    <a:cubicBezTo>
                      <a:pt x="13" y="38"/>
                      <a:pt x="13" y="37"/>
                      <a:pt x="13" y="3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1"/>
                      <a:pt x="15" y="31"/>
                      <a:pt x="15" y="31"/>
                    </a:cubicBezTo>
                    <a:cubicBezTo>
                      <a:pt x="16" y="30"/>
                      <a:pt x="17" y="29"/>
                      <a:pt x="18" y="28"/>
                    </a:cubicBezTo>
                    <a:cubicBezTo>
                      <a:pt x="18" y="27"/>
                      <a:pt x="19" y="26"/>
                      <a:pt x="19" y="24"/>
                    </a:cubicBezTo>
                    <a:cubicBezTo>
                      <a:pt x="19" y="22"/>
                      <a:pt x="18" y="21"/>
                      <a:pt x="17" y="19"/>
                    </a:cubicBezTo>
                    <a:cubicBezTo>
                      <a:pt x="16" y="19"/>
                      <a:pt x="15" y="18"/>
                      <a:pt x="13" y="1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4" y="9"/>
                      <a:pt x="14" y="9"/>
                    </a:cubicBezTo>
                    <a:cubicBezTo>
                      <a:pt x="15" y="9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7" y="9"/>
                    </a:cubicBezTo>
                    <a:cubicBezTo>
                      <a:pt x="17" y="9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0" y="5"/>
                      <a:pt x="9" y="5"/>
                      <a:pt x="8" y="5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6"/>
                      <a:pt x="4" y="6"/>
                      <a:pt x="3" y="7"/>
                    </a:cubicBezTo>
                    <a:cubicBezTo>
                      <a:pt x="2" y="8"/>
                      <a:pt x="2" y="8"/>
                      <a:pt x="1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lose/>
                    <a:moveTo>
                      <a:pt x="11" y="21"/>
                    </a:moveTo>
                    <a:cubicBezTo>
                      <a:pt x="11" y="27"/>
                      <a:pt x="11" y="27"/>
                      <a:pt x="11" y="27"/>
                    </a:cubicBezTo>
                    <a:cubicBezTo>
                      <a:pt x="10" y="28"/>
                      <a:pt x="9" y="28"/>
                      <a:pt x="8" y="2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9" y="21"/>
                      <a:pt x="10" y="21"/>
                      <a:pt x="11" y="21"/>
                    </a:cubicBezTo>
                    <a:close/>
                    <a:moveTo>
                      <a:pt x="11" y="9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9" y="15"/>
                      <a:pt x="8" y="15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10" y="9"/>
                      <a:pt x="11" y="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6" name="任意多边形: 形状 175"/>
              <p:cNvSpPr/>
              <p:nvPr/>
            </p:nvSpPr>
            <p:spPr bwMode="auto">
              <a:xfrm>
                <a:off x="4258" y="2111"/>
                <a:ext cx="145" cy="217"/>
              </a:xfrm>
              <a:custGeom>
                <a:avLst/>
                <a:gdLst>
                  <a:gd name="T0" fmla="*/ 27 w 74"/>
                  <a:gd name="T1" fmla="*/ 73 h 111"/>
                  <a:gd name="T2" fmla="*/ 28 w 74"/>
                  <a:gd name="T3" fmla="*/ 105 h 111"/>
                  <a:gd name="T4" fmla="*/ 34 w 74"/>
                  <a:gd name="T5" fmla="*/ 111 h 111"/>
                  <a:gd name="T6" fmla="*/ 41 w 74"/>
                  <a:gd name="T7" fmla="*/ 111 h 111"/>
                  <a:gd name="T8" fmla="*/ 48 w 74"/>
                  <a:gd name="T9" fmla="*/ 104 h 111"/>
                  <a:gd name="T10" fmla="*/ 48 w 74"/>
                  <a:gd name="T11" fmla="*/ 72 h 111"/>
                  <a:gd name="T12" fmla="*/ 74 w 74"/>
                  <a:gd name="T13" fmla="*/ 37 h 111"/>
                  <a:gd name="T14" fmla="*/ 37 w 74"/>
                  <a:gd name="T15" fmla="*/ 0 h 111"/>
                  <a:gd name="T16" fmla="*/ 0 w 74"/>
                  <a:gd name="T17" fmla="*/ 37 h 111"/>
                  <a:gd name="T18" fmla="*/ 27 w 74"/>
                  <a:gd name="T19" fmla="*/ 73 h 111"/>
                  <a:gd name="T20" fmla="*/ 37 w 74"/>
                  <a:gd name="T21" fmla="*/ 11 h 111"/>
                  <a:gd name="T22" fmla="*/ 64 w 74"/>
                  <a:gd name="T23" fmla="*/ 37 h 111"/>
                  <a:gd name="T24" fmla="*/ 37 w 74"/>
                  <a:gd name="T25" fmla="*/ 63 h 111"/>
                  <a:gd name="T26" fmla="*/ 11 w 74"/>
                  <a:gd name="T27" fmla="*/ 37 h 111"/>
                  <a:gd name="T28" fmla="*/ 37 w 74"/>
                  <a:gd name="T29" fmla="*/ 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" h="111">
                    <a:moveTo>
                      <a:pt x="27" y="73"/>
                    </a:moveTo>
                    <a:cubicBezTo>
                      <a:pt x="28" y="105"/>
                      <a:pt x="28" y="105"/>
                      <a:pt x="28" y="105"/>
                    </a:cubicBezTo>
                    <a:cubicBezTo>
                      <a:pt x="28" y="108"/>
                      <a:pt x="31" y="111"/>
                      <a:pt x="34" y="111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5" y="111"/>
                      <a:pt x="48" y="108"/>
                      <a:pt x="48" y="104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63" y="68"/>
                      <a:pt x="74" y="54"/>
                      <a:pt x="74" y="37"/>
                    </a:cubicBezTo>
                    <a:cubicBezTo>
                      <a:pt x="74" y="16"/>
                      <a:pt x="57" y="0"/>
                      <a:pt x="37" y="0"/>
                    </a:cubicBezTo>
                    <a:cubicBezTo>
                      <a:pt x="17" y="0"/>
                      <a:pt x="0" y="17"/>
                      <a:pt x="0" y="37"/>
                    </a:cubicBezTo>
                    <a:cubicBezTo>
                      <a:pt x="0" y="54"/>
                      <a:pt x="12" y="68"/>
                      <a:pt x="27" y="73"/>
                    </a:cubicBezTo>
                    <a:close/>
                    <a:moveTo>
                      <a:pt x="37" y="11"/>
                    </a:moveTo>
                    <a:cubicBezTo>
                      <a:pt x="52" y="10"/>
                      <a:pt x="64" y="22"/>
                      <a:pt x="64" y="37"/>
                    </a:cubicBezTo>
                    <a:cubicBezTo>
                      <a:pt x="64" y="51"/>
                      <a:pt x="52" y="63"/>
                      <a:pt x="37" y="63"/>
                    </a:cubicBezTo>
                    <a:cubicBezTo>
                      <a:pt x="23" y="64"/>
                      <a:pt x="11" y="52"/>
                      <a:pt x="11" y="37"/>
                    </a:cubicBezTo>
                    <a:cubicBezTo>
                      <a:pt x="11" y="23"/>
                      <a:pt x="22" y="11"/>
                      <a:pt x="37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 bwMode="auto">
              <a:xfrm>
                <a:off x="4503" y="1661"/>
                <a:ext cx="127" cy="196"/>
              </a:xfrm>
              <a:custGeom>
                <a:avLst/>
                <a:gdLst>
                  <a:gd name="T0" fmla="*/ 49 w 65"/>
                  <a:gd name="T1" fmla="*/ 0 h 100"/>
                  <a:gd name="T2" fmla="*/ 16 w 65"/>
                  <a:gd name="T3" fmla="*/ 0 h 100"/>
                  <a:gd name="T4" fmla="*/ 0 w 65"/>
                  <a:gd name="T5" fmla="*/ 15 h 100"/>
                  <a:gd name="T6" fmla="*/ 0 w 65"/>
                  <a:gd name="T7" fmla="*/ 84 h 100"/>
                  <a:gd name="T8" fmla="*/ 16 w 65"/>
                  <a:gd name="T9" fmla="*/ 100 h 100"/>
                  <a:gd name="T10" fmla="*/ 49 w 65"/>
                  <a:gd name="T11" fmla="*/ 100 h 100"/>
                  <a:gd name="T12" fmla="*/ 65 w 65"/>
                  <a:gd name="T13" fmla="*/ 84 h 100"/>
                  <a:gd name="T14" fmla="*/ 65 w 65"/>
                  <a:gd name="T15" fmla="*/ 15 h 100"/>
                  <a:gd name="T16" fmla="*/ 49 w 65"/>
                  <a:gd name="T17" fmla="*/ 0 h 100"/>
                  <a:gd name="T18" fmla="*/ 58 w 65"/>
                  <a:gd name="T19" fmla="*/ 84 h 100"/>
                  <a:gd name="T20" fmla="*/ 49 w 65"/>
                  <a:gd name="T21" fmla="*/ 93 h 100"/>
                  <a:gd name="T22" fmla="*/ 16 w 65"/>
                  <a:gd name="T23" fmla="*/ 93 h 100"/>
                  <a:gd name="T24" fmla="*/ 7 w 65"/>
                  <a:gd name="T25" fmla="*/ 84 h 100"/>
                  <a:gd name="T26" fmla="*/ 7 w 65"/>
                  <a:gd name="T27" fmla="*/ 15 h 100"/>
                  <a:gd name="T28" fmla="*/ 16 w 65"/>
                  <a:gd name="T29" fmla="*/ 6 h 100"/>
                  <a:gd name="T30" fmla="*/ 49 w 65"/>
                  <a:gd name="T31" fmla="*/ 6 h 100"/>
                  <a:gd name="T32" fmla="*/ 58 w 65"/>
                  <a:gd name="T33" fmla="*/ 15 h 100"/>
                  <a:gd name="T34" fmla="*/ 58 w 65"/>
                  <a:gd name="T35" fmla="*/ 8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100">
                    <a:moveTo>
                      <a:pt x="4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3"/>
                      <a:pt x="7" y="100"/>
                      <a:pt x="16" y="100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58" y="100"/>
                      <a:pt x="65" y="93"/>
                      <a:pt x="65" y="84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7"/>
                      <a:pt x="58" y="0"/>
                      <a:pt x="49" y="0"/>
                    </a:cubicBezTo>
                    <a:close/>
                    <a:moveTo>
                      <a:pt x="58" y="84"/>
                    </a:moveTo>
                    <a:cubicBezTo>
                      <a:pt x="58" y="89"/>
                      <a:pt x="54" y="93"/>
                      <a:pt x="49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1" y="93"/>
                      <a:pt x="7" y="89"/>
                      <a:pt x="7" y="8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0"/>
                      <a:pt x="11" y="6"/>
                      <a:pt x="16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4" y="6"/>
                      <a:pt x="58" y="10"/>
                      <a:pt x="58" y="15"/>
                    </a:cubicBezTo>
                    <a:lnTo>
                      <a:pt x="58" y="8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8" name="任意多边形: 形状 177"/>
              <p:cNvSpPr/>
              <p:nvPr/>
            </p:nvSpPr>
            <p:spPr bwMode="auto">
              <a:xfrm>
                <a:off x="4554" y="1810"/>
                <a:ext cx="23" cy="23"/>
              </a:xfrm>
              <a:custGeom>
                <a:avLst/>
                <a:gdLst>
                  <a:gd name="T0" fmla="*/ 10 w 12"/>
                  <a:gd name="T1" fmla="*/ 0 h 12"/>
                  <a:gd name="T2" fmla="*/ 3 w 12"/>
                  <a:gd name="T3" fmla="*/ 0 h 12"/>
                  <a:gd name="T4" fmla="*/ 0 w 12"/>
                  <a:gd name="T5" fmla="*/ 3 h 12"/>
                  <a:gd name="T6" fmla="*/ 0 w 12"/>
                  <a:gd name="T7" fmla="*/ 9 h 12"/>
                  <a:gd name="T8" fmla="*/ 3 w 12"/>
                  <a:gd name="T9" fmla="*/ 12 h 12"/>
                  <a:gd name="T10" fmla="*/ 10 w 12"/>
                  <a:gd name="T11" fmla="*/ 12 h 12"/>
                  <a:gd name="T12" fmla="*/ 12 w 12"/>
                  <a:gd name="T13" fmla="*/ 9 h 12"/>
                  <a:gd name="T14" fmla="*/ 12 w 12"/>
                  <a:gd name="T15" fmla="*/ 3 h 12"/>
                  <a:gd name="T16" fmla="*/ 10 w 12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2"/>
                      <a:pt x="3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2" y="11"/>
                      <a:pt x="12" y="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9" name="任意多边形: 形状 178"/>
              <p:cNvSpPr/>
              <p:nvPr/>
            </p:nvSpPr>
            <p:spPr bwMode="auto">
              <a:xfrm>
                <a:off x="4524" y="1687"/>
                <a:ext cx="84" cy="113"/>
              </a:xfrm>
              <a:custGeom>
                <a:avLst/>
                <a:gdLst>
                  <a:gd name="T0" fmla="*/ 40 w 43"/>
                  <a:gd name="T1" fmla="*/ 0 h 58"/>
                  <a:gd name="T2" fmla="*/ 2 w 43"/>
                  <a:gd name="T3" fmla="*/ 0 h 58"/>
                  <a:gd name="T4" fmla="*/ 0 w 43"/>
                  <a:gd name="T5" fmla="*/ 3 h 58"/>
                  <a:gd name="T6" fmla="*/ 0 w 43"/>
                  <a:gd name="T7" fmla="*/ 56 h 58"/>
                  <a:gd name="T8" fmla="*/ 2 w 43"/>
                  <a:gd name="T9" fmla="*/ 58 h 58"/>
                  <a:gd name="T10" fmla="*/ 40 w 43"/>
                  <a:gd name="T11" fmla="*/ 58 h 58"/>
                  <a:gd name="T12" fmla="*/ 43 w 43"/>
                  <a:gd name="T13" fmla="*/ 56 h 58"/>
                  <a:gd name="T14" fmla="*/ 43 w 43"/>
                  <a:gd name="T15" fmla="*/ 3 h 58"/>
                  <a:gd name="T16" fmla="*/ 40 w 4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8">
                    <a:moveTo>
                      <a:pt x="4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1" y="58"/>
                      <a:pt x="2" y="58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2" y="58"/>
                      <a:pt x="43" y="57"/>
                      <a:pt x="43" y="56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1"/>
                      <a:pt x="42" y="0"/>
                      <a:pt x="4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0" name="任意多边形: 形状 179"/>
              <p:cNvSpPr/>
              <p:nvPr/>
            </p:nvSpPr>
            <p:spPr bwMode="auto">
              <a:xfrm>
                <a:off x="4319" y="987"/>
                <a:ext cx="211" cy="268"/>
              </a:xfrm>
              <a:custGeom>
                <a:avLst/>
                <a:gdLst>
                  <a:gd name="T0" fmla="*/ 78 w 108"/>
                  <a:gd name="T1" fmla="*/ 1 h 137"/>
                  <a:gd name="T2" fmla="*/ 0 w 108"/>
                  <a:gd name="T3" fmla="*/ 30 h 137"/>
                  <a:gd name="T4" fmla="*/ 30 w 108"/>
                  <a:gd name="T5" fmla="*/ 136 h 137"/>
                  <a:gd name="T6" fmla="*/ 107 w 108"/>
                  <a:gd name="T7" fmla="*/ 107 h 137"/>
                  <a:gd name="T8" fmla="*/ 10 w 108"/>
                  <a:gd name="T9" fmla="*/ 30 h 137"/>
                  <a:gd name="T10" fmla="*/ 78 w 108"/>
                  <a:gd name="T11" fmla="*/ 11 h 137"/>
                  <a:gd name="T12" fmla="*/ 96 w 108"/>
                  <a:gd name="T13" fmla="*/ 35 h 137"/>
                  <a:gd name="T14" fmla="*/ 28 w 108"/>
                  <a:gd name="T15" fmla="*/ 53 h 137"/>
                  <a:gd name="T16" fmla="*/ 10 w 108"/>
                  <a:gd name="T17" fmla="*/ 30 h 137"/>
                  <a:gd name="T18" fmla="*/ 14 w 108"/>
                  <a:gd name="T19" fmla="*/ 61 h 137"/>
                  <a:gd name="T20" fmla="*/ 29 w 108"/>
                  <a:gd name="T21" fmla="*/ 64 h 137"/>
                  <a:gd name="T22" fmla="*/ 26 w 108"/>
                  <a:gd name="T23" fmla="*/ 74 h 137"/>
                  <a:gd name="T24" fmla="*/ 11 w 108"/>
                  <a:gd name="T25" fmla="*/ 72 h 137"/>
                  <a:gd name="T26" fmla="*/ 12 w 108"/>
                  <a:gd name="T27" fmla="*/ 86 h 137"/>
                  <a:gd name="T28" fmla="*/ 26 w 108"/>
                  <a:gd name="T29" fmla="*/ 83 h 137"/>
                  <a:gd name="T30" fmla="*/ 29 w 108"/>
                  <a:gd name="T31" fmla="*/ 94 h 137"/>
                  <a:gd name="T32" fmla="*/ 14 w 108"/>
                  <a:gd name="T33" fmla="*/ 97 h 137"/>
                  <a:gd name="T34" fmla="*/ 12 w 108"/>
                  <a:gd name="T35" fmla="*/ 86 h 137"/>
                  <a:gd name="T36" fmla="*/ 15 w 108"/>
                  <a:gd name="T37" fmla="*/ 119 h 137"/>
                  <a:gd name="T38" fmla="*/ 12 w 108"/>
                  <a:gd name="T39" fmla="*/ 108 h 137"/>
                  <a:gd name="T40" fmla="*/ 27 w 108"/>
                  <a:gd name="T41" fmla="*/ 105 h 137"/>
                  <a:gd name="T42" fmla="*/ 30 w 108"/>
                  <a:gd name="T43" fmla="*/ 116 h 137"/>
                  <a:gd name="T44" fmla="*/ 34 w 108"/>
                  <a:gd name="T45" fmla="*/ 64 h 137"/>
                  <a:gd name="T46" fmla="*/ 48 w 108"/>
                  <a:gd name="T47" fmla="*/ 61 h 137"/>
                  <a:gd name="T48" fmla="*/ 51 w 108"/>
                  <a:gd name="T49" fmla="*/ 71 h 137"/>
                  <a:gd name="T50" fmla="*/ 36 w 108"/>
                  <a:gd name="T51" fmla="*/ 74 h 137"/>
                  <a:gd name="T52" fmla="*/ 34 w 108"/>
                  <a:gd name="T53" fmla="*/ 64 h 137"/>
                  <a:gd name="T54" fmla="*/ 37 w 108"/>
                  <a:gd name="T55" fmla="*/ 83 h 137"/>
                  <a:gd name="T56" fmla="*/ 51 w 108"/>
                  <a:gd name="T57" fmla="*/ 85 h 137"/>
                  <a:gd name="T58" fmla="*/ 49 w 108"/>
                  <a:gd name="T59" fmla="*/ 96 h 137"/>
                  <a:gd name="T60" fmla="*/ 34 w 108"/>
                  <a:gd name="T61" fmla="*/ 94 h 137"/>
                  <a:gd name="T62" fmla="*/ 50 w 108"/>
                  <a:gd name="T63" fmla="*/ 118 h 137"/>
                  <a:gd name="T64" fmla="*/ 35 w 108"/>
                  <a:gd name="T65" fmla="*/ 116 h 137"/>
                  <a:gd name="T66" fmla="*/ 37 w 108"/>
                  <a:gd name="T67" fmla="*/ 105 h 137"/>
                  <a:gd name="T68" fmla="*/ 52 w 108"/>
                  <a:gd name="T69" fmla="*/ 107 h 137"/>
                  <a:gd name="T70" fmla="*/ 50 w 108"/>
                  <a:gd name="T71" fmla="*/ 118 h 137"/>
                  <a:gd name="T72" fmla="*/ 59 w 108"/>
                  <a:gd name="T73" fmla="*/ 60 h 137"/>
                  <a:gd name="T74" fmla="*/ 74 w 108"/>
                  <a:gd name="T75" fmla="*/ 63 h 137"/>
                  <a:gd name="T76" fmla="*/ 71 w 108"/>
                  <a:gd name="T77" fmla="*/ 73 h 137"/>
                  <a:gd name="T78" fmla="*/ 56 w 108"/>
                  <a:gd name="T79" fmla="*/ 71 h 137"/>
                  <a:gd name="T80" fmla="*/ 57 w 108"/>
                  <a:gd name="T81" fmla="*/ 85 h 137"/>
                  <a:gd name="T82" fmla="*/ 71 w 108"/>
                  <a:gd name="T83" fmla="*/ 82 h 137"/>
                  <a:gd name="T84" fmla="*/ 74 w 108"/>
                  <a:gd name="T85" fmla="*/ 93 h 137"/>
                  <a:gd name="T86" fmla="*/ 59 w 108"/>
                  <a:gd name="T87" fmla="*/ 96 h 137"/>
                  <a:gd name="T88" fmla="*/ 57 w 108"/>
                  <a:gd name="T89" fmla="*/ 85 h 137"/>
                  <a:gd name="T90" fmla="*/ 60 w 108"/>
                  <a:gd name="T91" fmla="*/ 118 h 137"/>
                  <a:gd name="T92" fmla="*/ 57 w 108"/>
                  <a:gd name="T93" fmla="*/ 107 h 137"/>
                  <a:gd name="T94" fmla="*/ 72 w 108"/>
                  <a:gd name="T95" fmla="*/ 104 h 137"/>
                  <a:gd name="T96" fmla="*/ 75 w 108"/>
                  <a:gd name="T97" fmla="*/ 115 h 137"/>
                  <a:gd name="T98" fmla="*/ 79 w 108"/>
                  <a:gd name="T99" fmla="*/ 63 h 137"/>
                  <a:gd name="T100" fmla="*/ 93 w 108"/>
                  <a:gd name="T101" fmla="*/ 60 h 137"/>
                  <a:gd name="T102" fmla="*/ 96 w 108"/>
                  <a:gd name="T103" fmla="*/ 70 h 137"/>
                  <a:gd name="T104" fmla="*/ 81 w 108"/>
                  <a:gd name="T105" fmla="*/ 73 h 137"/>
                  <a:gd name="T106" fmla="*/ 79 w 108"/>
                  <a:gd name="T107" fmla="*/ 63 h 137"/>
                  <a:gd name="T108" fmla="*/ 82 w 108"/>
                  <a:gd name="T109" fmla="*/ 82 h 137"/>
                  <a:gd name="T110" fmla="*/ 96 w 108"/>
                  <a:gd name="T111" fmla="*/ 84 h 137"/>
                  <a:gd name="T112" fmla="*/ 94 w 108"/>
                  <a:gd name="T113" fmla="*/ 95 h 137"/>
                  <a:gd name="T114" fmla="*/ 79 w 108"/>
                  <a:gd name="T115" fmla="*/ 93 h 137"/>
                  <a:gd name="T116" fmla="*/ 95 w 108"/>
                  <a:gd name="T117" fmla="*/ 117 h 137"/>
                  <a:gd name="T118" fmla="*/ 80 w 108"/>
                  <a:gd name="T119" fmla="*/ 115 h 137"/>
                  <a:gd name="T120" fmla="*/ 82 w 108"/>
                  <a:gd name="T121" fmla="*/ 104 h 137"/>
                  <a:gd name="T122" fmla="*/ 97 w 108"/>
                  <a:gd name="T123" fmla="*/ 106 h 137"/>
                  <a:gd name="T124" fmla="*/ 95 w 108"/>
                  <a:gd name="T125" fmla="*/ 11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8" h="137">
                    <a:moveTo>
                      <a:pt x="106" y="27"/>
                    </a:moveTo>
                    <a:cubicBezTo>
                      <a:pt x="105" y="12"/>
                      <a:pt x="93" y="0"/>
                      <a:pt x="78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12" y="2"/>
                      <a:pt x="0" y="15"/>
                      <a:pt x="0" y="3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25"/>
                      <a:pt x="15" y="137"/>
                      <a:pt x="30" y="136"/>
                    </a:cubicBezTo>
                    <a:cubicBezTo>
                      <a:pt x="81" y="135"/>
                      <a:pt x="81" y="135"/>
                      <a:pt x="81" y="135"/>
                    </a:cubicBezTo>
                    <a:cubicBezTo>
                      <a:pt x="96" y="135"/>
                      <a:pt x="108" y="122"/>
                      <a:pt x="107" y="107"/>
                    </a:cubicBezTo>
                    <a:lnTo>
                      <a:pt x="106" y="27"/>
                    </a:lnTo>
                    <a:close/>
                    <a:moveTo>
                      <a:pt x="10" y="30"/>
                    </a:moveTo>
                    <a:cubicBezTo>
                      <a:pt x="10" y="20"/>
                      <a:pt x="18" y="12"/>
                      <a:pt x="27" y="12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7" y="11"/>
                      <a:pt x="95" y="18"/>
                      <a:pt x="95" y="28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44"/>
                      <a:pt x="88" y="52"/>
                      <a:pt x="79" y="52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8" y="53"/>
                      <a:pt x="11" y="46"/>
                      <a:pt x="10" y="36"/>
                    </a:cubicBezTo>
                    <a:lnTo>
                      <a:pt x="10" y="30"/>
                    </a:lnTo>
                    <a:close/>
                    <a:moveTo>
                      <a:pt x="11" y="64"/>
                    </a:moveTo>
                    <a:cubicBezTo>
                      <a:pt x="11" y="63"/>
                      <a:pt x="12" y="61"/>
                      <a:pt x="14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7" y="61"/>
                      <a:pt x="28" y="62"/>
                      <a:pt x="29" y="64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3"/>
                      <a:pt x="28" y="74"/>
                      <a:pt x="26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2" y="75"/>
                      <a:pt x="11" y="74"/>
                      <a:pt x="11" y="72"/>
                    </a:cubicBezTo>
                    <a:lnTo>
                      <a:pt x="11" y="64"/>
                    </a:lnTo>
                    <a:close/>
                    <a:moveTo>
                      <a:pt x="12" y="86"/>
                    </a:moveTo>
                    <a:cubicBezTo>
                      <a:pt x="12" y="85"/>
                      <a:pt x="13" y="83"/>
                      <a:pt x="14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8" y="83"/>
                      <a:pt x="29" y="84"/>
                      <a:pt x="29" y="86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9" y="95"/>
                      <a:pt x="28" y="96"/>
                      <a:pt x="27" y="96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3" y="97"/>
                      <a:pt x="12" y="96"/>
                      <a:pt x="12" y="94"/>
                    </a:cubicBezTo>
                    <a:lnTo>
                      <a:pt x="12" y="86"/>
                    </a:lnTo>
                    <a:close/>
                    <a:moveTo>
                      <a:pt x="27" y="118"/>
                    </a:moveTo>
                    <a:cubicBezTo>
                      <a:pt x="15" y="119"/>
                      <a:pt x="15" y="119"/>
                      <a:pt x="15" y="119"/>
                    </a:cubicBezTo>
                    <a:cubicBezTo>
                      <a:pt x="13" y="119"/>
                      <a:pt x="12" y="118"/>
                      <a:pt x="12" y="116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2" y="107"/>
                      <a:pt x="13" y="105"/>
                      <a:pt x="15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28" y="105"/>
                      <a:pt x="29" y="106"/>
                      <a:pt x="29" y="108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7"/>
                      <a:pt x="29" y="118"/>
                      <a:pt x="27" y="118"/>
                    </a:cubicBezTo>
                    <a:close/>
                    <a:moveTo>
                      <a:pt x="34" y="64"/>
                    </a:moveTo>
                    <a:cubicBezTo>
                      <a:pt x="34" y="62"/>
                      <a:pt x="35" y="61"/>
                      <a:pt x="36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50" y="61"/>
                      <a:pt x="51" y="62"/>
                      <a:pt x="51" y="63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3"/>
                      <a:pt x="50" y="74"/>
                      <a:pt x="49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5" y="74"/>
                      <a:pt x="34" y="73"/>
                      <a:pt x="34" y="72"/>
                    </a:cubicBezTo>
                    <a:lnTo>
                      <a:pt x="34" y="64"/>
                    </a:lnTo>
                    <a:close/>
                    <a:moveTo>
                      <a:pt x="34" y="86"/>
                    </a:moveTo>
                    <a:cubicBezTo>
                      <a:pt x="34" y="84"/>
                      <a:pt x="35" y="83"/>
                      <a:pt x="37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0" y="83"/>
                      <a:pt x="51" y="84"/>
                      <a:pt x="51" y="85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5"/>
                      <a:pt x="51" y="96"/>
                      <a:pt x="49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5" y="96"/>
                      <a:pt x="34" y="95"/>
                      <a:pt x="34" y="94"/>
                    </a:cubicBezTo>
                    <a:lnTo>
                      <a:pt x="34" y="86"/>
                    </a:lnTo>
                    <a:close/>
                    <a:moveTo>
                      <a:pt x="50" y="118"/>
                    </a:moveTo>
                    <a:cubicBezTo>
                      <a:pt x="37" y="118"/>
                      <a:pt x="37" y="118"/>
                      <a:pt x="37" y="118"/>
                    </a:cubicBezTo>
                    <a:cubicBezTo>
                      <a:pt x="36" y="118"/>
                      <a:pt x="35" y="117"/>
                      <a:pt x="35" y="116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4" y="106"/>
                      <a:pt x="36" y="105"/>
                      <a:pt x="37" y="105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51" y="105"/>
                      <a:pt x="52" y="106"/>
                      <a:pt x="52" y="107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7"/>
                      <a:pt x="51" y="118"/>
                      <a:pt x="50" y="118"/>
                    </a:cubicBezTo>
                    <a:close/>
                    <a:moveTo>
                      <a:pt x="56" y="63"/>
                    </a:moveTo>
                    <a:cubicBezTo>
                      <a:pt x="56" y="62"/>
                      <a:pt x="57" y="60"/>
                      <a:pt x="59" y="60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2" y="60"/>
                      <a:pt x="73" y="61"/>
                      <a:pt x="74" y="63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72"/>
                      <a:pt x="73" y="73"/>
                      <a:pt x="71" y="73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7" y="74"/>
                      <a:pt x="56" y="73"/>
                      <a:pt x="56" y="71"/>
                    </a:cubicBezTo>
                    <a:lnTo>
                      <a:pt x="56" y="63"/>
                    </a:lnTo>
                    <a:close/>
                    <a:moveTo>
                      <a:pt x="57" y="85"/>
                    </a:moveTo>
                    <a:cubicBezTo>
                      <a:pt x="56" y="84"/>
                      <a:pt x="58" y="82"/>
                      <a:pt x="59" y="8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3" y="82"/>
                      <a:pt x="74" y="83"/>
                      <a:pt x="74" y="85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4" y="94"/>
                      <a:pt x="73" y="95"/>
                      <a:pt x="72" y="95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58" y="96"/>
                      <a:pt x="57" y="95"/>
                      <a:pt x="57" y="93"/>
                    </a:cubicBezTo>
                    <a:lnTo>
                      <a:pt x="57" y="85"/>
                    </a:lnTo>
                    <a:close/>
                    <a:moveTo>
                      <a:pt x="72" y="117"/>
                    </a:moveTo>
                    <a:cubicBezTo>
                      <a:pt x="60" y="118"/>
                      <a:pt x="60" y="118"/>
                      <a:pt x="60" y="118"/>
                    </a:cubicBezTo>
                    <a:cubicBezTo>
                      <a:pt x="58" y="118"/>
                      <a:pt x="57" y="117"/>
                      <a:pt x="57" y="115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7" y="106"/>
                      <a:pt x="58" y="104"/>
                      <a:pt x="60" y="104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73" y="104"/>
                      <a:pt x="74" y="105"/>
                      <a:pt x="74" y="107"/>
                    </a:cubicBezTo>
                    <a:cubicBezTo>
                      <a:pt x="75" y="115"/>
                      <a:pt x="75" y="115"/>
                      <a:pt x="75" y="115"/>
                    </a:cubicBezTo>
                    <a:cubicBezTo>
                      <a:pt x="75" y="116"/>
                      <a:pt x="74" y="117"/>
                      <a:pt x="72" y="117"/>
                    </a:cubicBezTo>
                    <a:close/>
                    <a:moveTo>
                      <a:pt x="79" y="63"/>
                    </a:moveTo>
                    <a:cubicBezTo>
                      <a:pt x="78" y="61"/>
                      <a:pt x="80" y="60"/>
                      <a:pt x="81" y="60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5" y="60"/>
                      <a:pt x="96" y="61"/>
                      <a:pt x="96" y="62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72"/>
                      <a:pt x="95" y="73"/>
                      <a:pt x="94" y="73"/>
                    </a:cubicBezTo>
                    <a:cubicBezTo>
                      <a:pt x="81" y="73"/>
                      <a:pt x="81" y="73"/>
                      <a:pt x="81" y="73"/>
                    </a:cubicBezTo>
                    <a:cubicBezTo>
                      <a:pt x="80" y="73"/>
                      <a:pt x="79" y="72"/>
                      <a:pt x="79" y="71"/>
                    </a:cubicBezTo>
                    <a:lnTo>
                      <a:pt x="79" y="63"/>
                    </a:lnTo>
                    <a:close/>
                    <a:moveTo>
                      <a:pt x="79" y="85"/>
                    </a:moveTo>
                    <a:cubicBezTo>
                      <a:pt x="79" y="83"/>
                      <a:pt x="80" y="82"/>
                      <a:pt x="82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5" y="82"/>
                      <a:pt x="96" y="83"/>
                      <a:pt x="96" y="84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7" y="94"/>
                      <a:pt x="96" y="95"/>
                      <a:pt x="94" y="95"/>
                    </a:cubicBezTo>
                    <a:cubicBezTo>
                      <a:pt x="82" y="95"/>
                      <a:pt x="82" y="95"/>
                      <a:pt x="82" y="95"/>
                    </a:cubicBezTo>
                    <a:cubicBezTo>
                      <a:pt x="80" y="95"/>
                      <a:pt x="79" y="94"/>
                      <a:pt x="79" y="93"/>
                    </a:cubicBezTo>
                    <a:lnTo>
                      <a:pt x="79" y="85"/>
                    </a:lnTo>
                    <a:close/>
                    <a:moveTo>
                      <a:pt x="95" y="117"/>
                    </a:moveTo>
                    <a:cubicBezTo>
                      <a:pt x="82" y="117"/>
                      <a:pt x="82" y="117"/>
                      <a:pt x="82" y="117"/>
                    </a:cubicBezTo>
                    <a:cubicBezTo>
                      <a:pt x="81" y="117"/>
                      <a:pt x="80" y="116"/>
                      <a:pt x="80" y="115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79" y="105"/>
                      <a:pt x="81" y="104"/>
                      <a:pt x="82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6" y="104"/>
                      <a:pt x="97" y="105"/>
                      <a:pt x="97" y="106"/>
                    </a:cubicBezTo>
                    <a:cubicBezTo>
                      <a:pt x="97" y="114"/>
                      <a:pt x="97" y="114"/>
                      <a:pt x="97" y="114"/>
                    </a:cubicBezTo>
                    <a:cubicBezTo>
                      <a:pt x="97" y="116"/>
                      <a:pt x="96" y="117"/>
                      <a:pt x="95" y="117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1" name="任意多边形: 形状 180"/>
              <p:cNvSpPr/>
              <p:nvPr/>
            </p:nvSpPr>
            <p:spPr bwMode="auto">
              <a:xfrm>
                <a:off x="4352" y="1020"/>
                <a:ext cx="65" cy="63"/>
              </a:xfrm>
              <a:custGeom>
                <a:avLst/>
                <a:gdLst>
                  <a:gd name="T0" fmla="*/ 28 w 33"/>
                  <a:gd name="T1" fmla="*/ 11 h 32"/>
                  <a:gd name="T2" fmla="*/ 21 w 33"/>
                  <a:gd name="T3" fmla="*/ 11 h 32"/>
                  <a:gd name="T4" fmla="*/ 21 w 33"/>
                  <a:gd name="T5" fmla="*/ 4 h 32"/>
                  <a:gd name="T6" fmla="*/ 16 w 33"/>
                  <a:gd name="T7" fmla="*/ 0 h 32"/>
                  <a:gd name="T8" fmla="*/ 12 w 33"/>
                  <a:gd name="T9" fmla="*/ 4 h 32"/>
                  <a:gd name="T10" fmla="*/ 12 w 33"/>
                  <a:gd name="T11" fmla="*/ 11 h 32"/>
                  <a:gd name="T12" fmla="*/ 5 w 33"/>
                  <a:gd name="T13" fmla="*/ 12 h 32"/>
                  <a:gd name="T14" fmla="*/ 0 w 33"/>
                  <a:gd name="T15" fmla="*/ 16 h 32"/>
                  <a:gd name="T16" fmla="*/ 5 w 33"/>
                  <a:gd name="T17" fmla="*/ 21 h 32"/>
                  <a:gd name="T18" fmla="*/ 12 w 33"/>
                  <a:gd name="T19" fmla="*/ 21 h 32"/>
                  <a:gd name="T20" fmla="*/ 12 w 33"/>
                  <a:gd name="T21" fmla="*/ 28 h 32"/>
                  <a:gd name="T22" fmla="*/ 17 w 33"/>
                  <a:gd name="T23" fmla="*/ 32 h 32"/>
                  <a:gd name="T24" fmla="*/ 21 w 33"/>
                  <a:gd name="T25" fmla="*/ 28 h 32"/>
                  <a:gd name="T26" fmla="*/ 21 w 33"/>
                  <a:gd name="T27" fmla="*/ 20 h 32"/>
                  <a:gd name="T28" fmla="*/ 28 w 33"/>
                  <a:gd name="T29" fmla="*/ 20 h 32"/>
                  <a:gd name="T30" fmla="*/ 33 w 33"/>
                  <a:gd name="T31" fmla="*/ 16 h 32"/>
                  <a:gd name="T32" fmla="*/ 28 w 33"/>
                  <a:gd name="T33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32">
                    <a:moveTo>
                      <a:pt x="28" y="1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19" y="0"/>
                      <a:pt x="16" y="0"/>
                    </a:cubicBezTo>
                    <a:cubicBezTo>
                      <a:pt x="13" y="0"/>
                      <a:pt x="11" y="2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2"/>
                      <a:pt x="0" y="14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30"/>
                      <a:pt x="14" y="32"/>
                      <a:pt x="17" y="32"/>
                    </a:cubicBezTo>
                    <a:cubicBezTo>
                      <a:pt x="19" y="32"/>
                      <a:pt x="21" y="30"/>
                      <a:pt x="21" y="2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20"/>
                      <a:pt x="33" y="18"/>
                      <a:pt x="33" y="16"/>
                    </a:cubicBezTo>
                    <a:cubicBezTo>
                      <a:pt x="33" y="13"/>
                      <a:pt x="30" y="11"/>
                      <a:pt x="28" y="1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2" name="任意多边形: 形状 181"/>
              <p:cNvSpPr/>
              <p:nvPr/>
            </p:nvSpPr>
            <p:spPr bwMode="auto">
              <a:xfrm>
                <a:off x="4428" y="1040"/>
                <a:ext cx="63" cy="19"/>
              </a:xfrm>
              <a:custGeom>
                <a:avLst/>
                <a:gdLst>
                  <a:gd name="T0" fmla="*/ 28 w 32"/>
                  <a:gd name="T1" fmla="*/ 0 h 10"/>
                  <a:gd name="T2" fmla="*/ 4 w 32"/>
                  <a:gd name="T3" fmla="*/ 1 h 10"/>
                  <a:gd name="T4" fmla="*/ 0 w 32"/>
                  <a:gd name="T5" fmla="*/ 5 h 10"/>
                  <a:gd name="T6" fmla="*/ 4 w 32"/>
                  <a:gd name="T7" fmla="*/ 10 h 10"/>
                  <a:gd name="T8" fmla="*/ 28 w 32"/>
                  <a:gd name="T9" fmla="*/ 9 h 10"/>
                  <a:gd name="T10" fmla="*/ 32 w 32"/>
                  <a:gd name="T11" fmla="*/ 5 h 10"/>
                  <a:gd name="T12" fmla="*/ 28 w 3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28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9"/>
                      <a:pt x="32" y="7"/>
                      <a:pt x="32" y="5"/>
                    </a:cubicBezTo>
                    <a:cubicBezTo>
                      <a:pt x="32" y="2"/>
                      <a:pt x="30" y="0"/>
                      <a:pt x="28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3" name="任意多边形: 形状 182"/>
              <p:cNvSpPr/>
              <p:nvPr/>
            </p:nvSpPr>
            <p:spPr bwMode="auto">
              <a:xfrm>
                <a:off x="3994" y="2109"/>
                <a:ext cx="141" cy="219"/>
              </a:xfrm>
              <a:custGeom>
                <a:avLst/>
                <a:gdLst>
                  <a:gd name="T0" fmla="*/ 55 w 72"/>
                  <a:gd name="T1" fmla="*/ 0 h 112"/>
                  <a:gd name="T2" fmla="*/ 17 w 72"/>
                  <a:gd name="T3" fmla="*/ 0 h 112"/>
                  <a:gd name="T4" fmla="*/ 0 w 72"/>
                  <a:gd name="T5" fmla="*/ 17 h 112"/>
                  <a:gd name="T6" fmla="*/ 0 w 72"/>
                  <a:gd name="T7" fmla="*/ 94 h 112"/>
                  <a:gd name="T8" fmla="*/ 17 w 72"/>
                  <a:gd name="T9" fmla="*/ 112 h 112"/>
                  <a:gd name="T10" fmla="*/ 55 w 72"/>
                  <a:gd name="T11" fmla="*/ 112 h 112"/>
                  <a:gd name="T12" fmla="*/ 72 w 72"/>
                  <a:gd name="T13" fmla="*/ 94 h 112"/>
                  <a:gd name="T14" fmla="*/ 72 w 72"/>
                  <a:gd name="T15" fmla="*/ 17 h 112"/>
                  <a:gd name="T16" fmla="*/ 55 w 72"/>
                  <a:gd name="T17" fmla="*/ 0 h 112"/>
                  <a:gd name="T18" fmla="*/ 64 w 72"/>
                  <a:gd name="T19" fmla="*/ 94 h 112"/>
                  <a:gd name="T20" fmla="*/ 55 w 72"/>
                  <a:gd name="T21" fmla="*/ 104 h 112"/>
                  <a:gd name="T22" fmla="*/ 17 w 72"/>
                  <a:gd name="T23" fmla="*/ 104 h 112"/>
                  <a:gd name="T24" fmla="*/ 8 w 72"/>
                  <a:gd name="T25" fmla="*/ 94 h 112"/>
                  <a:gd name="T26" fmla="*/ 8 w 72"/>
                  <a:gd name="T27" fmla="*/ 17 h 112"/>
                  <a:gd name="T28" fmla="*/ 17 w 72"/>
                  <a:gd name="T29" fmla="*/ 8 h 112"/>
                  <a:gd name="T30" fmla="*/ 55 w 72"/>
                  <a:gd name="T31" fmla="*/ 8 h 112"/>
                  <a:gd name="T32" fmla="*/ 64 w 72"/>
                  <a:gd name="T33" fmla="*/ 17 h 112"/>
                  <a:gd name="T34" fmla="*/ 64 w 72"/>
                  <a:gd name="T35" fmla="*/ 9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2">
                    <a:moveTo>
                      <a:pt x="55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4"/>
                      <a:pt x="8" y="112"/>
                      <a:pt x="17" y="11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64" y="112"/>
                      <a:pt x="72" y="104"/>
                      <a:pt x="72" y="94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8"/>
                      <a:pt x="64" y="0"/>
                      <a:pt x="55" y="0"/>
                    </a:cubicBezTo>
                    <a:close/>
                    <a:moveTo>
                      <a:pt x="64" y="94"/>
                    </a:moveTo>
                    <a:cubicBezTo>
                      <a:pt x="64" y="100"/>
                      <a:pt x="60" y="104"/>
                      <a:pt x="55" y="104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2" y="104"/>
                      <a:pt x="8" y="100"/>
                      <a:pt x="8" y="9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2"/>
                      <a:pt x="12" y="8"/>
                      <a:pt x="17" y="8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60" y="8"/>
                      <a:pt x="64" y="12"/>
                      <a:pt x="64" y="17"/>
                    </a:cubicBezTo>
                    <a:lnTo>
                      <a:pt x="64" y="94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4" name="任意多边形: 形状 183"/>
              <p:cNvSpPr/>
              <p:nvPr/>
            </p:nvSpPr>
            <p:spPr bwMode="auto">
              <a:xfrm>
                <a:off x="4051" y="2275"/>
                <a:ext cx="27" cy="26"/>
              </a:xfrm>
              <a:custGeom>
                <a:avLst/>
                <a:gdLst>
                  <a:gd name="T0" fmla="*/ 11 w 14"/>
                  <a:gd name="T1" fmla="*/ 0 h 13"/>
                  <a:gd name="T2" fmla="*/ 3 w 14"/>
                  <a:gd name="T3" fmla="*/ 0 h 13"/>
                  <a:gd name="T4" fmla="*/ 0 w 14"/>
                  <a:gd name="T5" fmla="*/ 3 h 13"/>
                  <a:gd name="T6" fmla="*/ 0 w 14"/>
                  <a:gd name="T7" fmla="*/ 10 h 13"/>
                  <a:gd name="T8" fmla="*/ 3 w 14"/>
                  <a:gd name="T9" fmla="*/ 13 h 13"/>
                  <a:gd name="T10" fmla="*/ 11 w 14"/>
                  <a:gd name="T11" fmla="*/ 13 h 13"/>
                  <a:gd name="T12" fmla="*/ 14 w 14"/>
                  <a:gd name="T13" fmla="*/ 10 h 13"/>
                  <a:gd name="T14" fmla="*/ 14 w 14"/>
                  <a:gd name="T15" fmla="*/ 3 h 13"/>
                  <a:gd name="T16" fmla="*/ 11 w 1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3">
                    <a:moveTo>
                      <a:pt x="1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4" y="12"/>
                      <a:pt x="14" y="10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5" name="任意多边形: 形状 184"/>
              <p:cNvSpPr/>
              <p:nvPr/>
            </p:nvSpPr>
            <p:spPr bwMode="auto">
              <a:xfrm>
                <a:off x="4018" y="2138"/>
                <a:ext cx="94" cy="128"/>
              </a:xfrm>
              <a:custGeom>
                <a:avLst/>
                <a:gdLst>
                  <a:gd name="T0" fmla="*/ 45 w 48"/>
                  <a:gd name="T1" fmla="*/ 0 h 65"/>
                  <a:gd name="T2" fmla="*/ 3 w 48"/>
                  <a:gd name="T3" fmla="*/ 0 h 65"/>
                  <a:gd name="T4" fmla="*/ 0 w 48"/>
                  <a:gd name="T5" fmla="*/ 3 h 65"/>
                  <a:gd name="T6" fmla="*/ 0 w 48"/>
                  <a:gd name="T7" fmla="*/ 62 h 65"/>
                  <a:gd name="T8" fmla="*/ 3 w 48"/>
                  <a:gd name="T9" fmla="*/ 65 h 65"/>
                  <a:gd name="T10" fmla="*/ 45 w 48"/>
                  <a:gd name="T11" fmla="*/ 65 h 65"/>
                  <a:gd name="T12" fmla="*/ 48 w 48"/>
                  <a:gd name="T13" fmla="*/ 62 h 65"/>
                  <a:gd name="T14" fmla="*/ 48 w 48"/>
                  <a:gd name="T15" fmla="*/ 3 h 65"/>
                  <a:gd name="T16" fmla="*/ 45 w 48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5">
                    <a:moveTo>
                      <a:pt x="45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2" y="65"/>
                      <a:pt x="3" y="65"/>
                    </a:cubicBezTo>
                    <a:cubicBezTo>
                      <a:pt x="45" y="65"/>
                      <a:pt x="45" y="65"/>
                      <a:pt x="45" y="65"/>
                    </a:cubicBezTo>
                    <a:cubicBezTo>
                      <a:pt x="47" y="65"/>
                      <a:pt x="48" y="63"/>
                      <a:pt x="48" y="6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1"/>
                      <a:pt x="47" y="0"/>
                      <a:pt x="45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6" name="任意多边形: 形状 185"/>
              <p:cNvSpPr/>
              <p:nvPr/>
            </p:nvSpPr>
            <p:spPr bwMode="auto">
              <a:xfrm>
                <a:off x="4057" y="2330"/>
                <a:ext cx="113" cy="110"/>
              </a:xfrm>
              <a:custGeom>
                <a:avLst/>
                <a:gdLst>
                  <a:gd name="T0" fmla="*/ 55 w 58"/>
                  <a:gd name="T1" fmla="*/ 17 h 56"/>
                  <a:gd name="T2" fmla="*/ 43 w 58"/>
                  <a:gd name="T3" fmla="*/ 4 h 56"/>
                  <a:gd name="T4" fmla="*/ 31 w 58"/>
                  <a:gd name="T5" fmla="*/ 3 h 56"/>
                  <a:gd name="T6" fmla="*/ 4 w 58"/>
                  <a:gd name="T7" fmla="*/ 27 h 56"/>
                  <a:gd name="T8" fmla="*/ 3 w 58"/>
                  <a:gd name="T9" fmla="*/ 39 h 56"/>
                  <a:gd name="T10" fmla="*/ 15 w 58"/>
                  <a:gd name="T11" fmla="*/ 52 h 56"/>
                  <a:gd name="T12" fmla="*/ 26 w 58"/>
                  <a:gd name="T13" fmla="*/ 53 h 56"/>
                  <a:gd name="T14" fmla="*/ 54 w 58"/>
                  <a:gd name="T15" fmla="*/ 29 h 56"/>
                  <a:gd name="T16" fmla="*/ 55 w 58"/>
                  <a:gd name="T17" fmla="*/ 17 h 56"/>
                  <a:gd name="T18" fmla="*/ 24 w 58"/>
                  <a:gd name="T19" fmla="*/ 50 h 56"/>
                  <a:gd name="T20" fmla="*/ 17 w 58"/>
                  <a:gd name="T21" fmla="*/ 50 h 56"/>
                  <a:gd name="T22" fmla="*/ 6 w 58"/>
                  <a:gd name="T23" fmla="*/ 36 h 56"/>
                  <a:gd name="T24" fmla="*/ 6 w 58"/>
                  <a:gd name="T25" fmla="*/ 30 h 56"/>
                  <a:gd name="T26" fmla="*/ 34 w 58"/>
                  <a:gd name="T27" fmla="*/ 6 h 56"/>
                  <a:gd name="T28" fmla="*/ 40 w 58"/>
                  <a:gd name="T29" fmla="*/ 6 h 56"/>
                  <a:gd name="T30" fmla="*/ 52 w 58"/>
                  <a:gd name="T31" fmla="*/ 19 h 56"/>
                  <a:gd name="T32" fmla="*/ 51 w 58"/>
                  <a:gd name="T33" fmla="*/ 26 h 56"/>
                  <a:gd name="T34" fmla="*/ 24 w 58"/>
                  <a:gd name="T35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56">
                    <a:moveTo>
                      <a:pt x="55" y="17"/>
                    </a:moveTo>
                    <a:cubicBezTo>
                      <a:pt x="43" y="4"/>
                      <a:pt x="43" y="4"/>
                      <a:pt x="43" y="4"/>
                    </a:cubicBezTo>
                    <a:cubicBezTo>
                      <a:pt x="40" y="0"/>
                      <a:pt x="35" y="0"/>
                      <a:pt x="31" y="3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1" y="30"/>
                      <a:pt x="0" y="35"/>
                      <a:pt x="3" y="3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8" y="55"/>
                      <a:pt x="23" y="56"/>
                      <a:pt x="26" y="5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7" y="26"/>
                      <a:pt x="58" y="20"/>
                      <a:pt x="55" y="17"/>
                    </a:cubicBezTo>
                    <a:close/>
                    <a:moveTo>
                      <a:pt x="24" y="50"/>
                    </a:moveTo>
                    <a:cubicBezTo>
                      <a:pt x="22" y="52"/>
                      <a:pt x="19" y="52"/>
                      <a:pt x="17" y="50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4"/>
                      <a:pt x="4" y="31"/>
                      <a:pt x="6" y="3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6" y="4"/>
                      <a:pt x="39" y="4"/>
                      <a:pt x="40" y="6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4" y="21"/>
                      <a:pt x="53" y="24"/>
                      <a:pt x="51" y="26"/>
                    </a:cubicBezTo>
                    <a:lnTo>
                      <a:pt x="24" y="5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7" name="任意多边形: 形状 186"/>
              <p:cNvSpPr/>
              <p:nvPr/>
            </p:nvSpPr>
            <p:spPr bwMode="auto">
              <a:xfrm>
                <a:off x="4080" y="2399"/>
                <a:ext cx="16" cy="15"/>
              </a:xfrm>
              <a:custGeom>
                <a:avLst/>
                <a:gdLst>
                  <a:gd name="T0" fmla="*/ 8 w 8"/>
                  <a:gd name="T1" fmla="*/ 3 h 8"/>
                  <a:gd name="T2" fmla="*/ 5 w 8"/>
                  <a:gd name="T3" fmla="*/ 1 h 8"/>
                  <a:gd name="T4" fmla="*/ 3 w 8"/>
                  <a:gd name="T5" fmla="*/ 0 h 8"/>
                  <a:gd name="T6" fmla="*/ 1 w 8"/>
                  <a:gd name="T7" fmla="*/ 3 h 8"/>
                  <a:gd name="T8" fmla="*/ 1 w 8"/>
                  <a:gd name="T9" fmla="*/ 5 h 8"/>
                  <a:gd name="T10" fmla="*/ 3 w 8"/>
                  <a:gd name="T11" fmla="*/ 8 h 8"/>
                  <a:gd name="T12" fmla="*/ 5 w 8"/>
                  <a:gd name="T13" fmla="*/ 8 h 8"/>
                  <a:gd name="T14" fmla="*/ 8 w 8"/>
                  <a:gd name="T15" fmla="*/ 5 h 8"/>
                  <a:gd name="T16" fmla="*/ 8 w 8"/>
                  <a:gd name="T1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8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3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8" name="任意多边形: 形状 187"/>
              <p:cNvSpPr/>
              <p:nvPr/>
            </p:nvSpPr>
            <p:spPr bwMode="auto">
              <a:xfrm>
                <a:off x="4082" y="2344"/>
                <a:ext cx="75" cy="70"/>
              </a:xfrm>
              <a:custGeom>
                <a:avLst/>
                <a:gdLst>
                  <a:gd name="T0" fmla="*/ 37 w 38"/>
                  <a:gd name="T1" fmla="*/ 16 h 36"/>
                  <a:gd name="T2" fmla="*/ 24 w 38"/>
                  <a:gd name="T3" fmla="*/ 1 h 36"/>
                  <a:gd name="T4" fmla="*/ 22 w 38"/>
                  <a:gd name="T5" fmla="*/ 0 h 36"/>
                  <a:gd name="T6" fmla="*/ 1 w 38"/>
                  <a:gd name="T7" fmla="*/ 19 h 36"/>
                  <a:gd name="T8" fmla="*/ 1 w 38"/>
                  <a:gd name="T9" fmla="*/ 21 h 36"/>
                  <a:gd name="T10" fmla="*/ 14 w 38"/>
                  <a:gd name="T11" fmla="*/ 36 h 36"/>
                  <a:gd name="T12" fmla="*/ 16 w 38"/>
                  <a:gd name="T13" fmla="*/ 36 h 36"/>
                  <a:gd name="T14" fmla="*/ 37 w 38"/>
                  <a:gd name="T15" fmla="*/ 17 h 36"/>
                  <a:gd name="T16" fmla="*/ 37 w 38"/>
                  <a:gd name="T17" fmla="*/ 1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6">
                    <a:moveTo>
                      <a:pt x="37" y="16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5" y="36"/>
                      <a:pt x="16" y="36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6"/>
                      <a:pt x="37" y="1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9" name="任意多边形: 形状 188"/>
              <p:cNvSpPr/>
              <p:nvPr/>
            </p:nvSpPr>
            <p:spPr bwMode="auto">
              <a:xfrm>
                <a:off x="4663" y="1108"/>
                <a:ext cx="63" cy="86"/>
              </a:xfrm>
              <a:custGeom>
                <a:avLst/>
                <a:gdLst>
                  <a:gd name="T0" fmla="*/ 0 w 63"/>
                  <a:gd name="T1" fmla="*/ 74 h 86"/>
                  <a:gd name="T2" fmla="*/ 10 w 63"/>
                  <a:gd name="T3" fmla="*/ 84 h 86"/>
                  <a:gd name="T4" fmla="*/ 63 w 63"/>
                  <a:gd name="T5" fmla="*/ 86 h 86"/>
                  <a:gd name="T6" fmla="*/ 63 w 63"/>
                  <a:gd name="T7" fmla="*/ 0 h 86"/>
                  <a:gd name="T8" fmla="*/ 0 w 63"/>
                  <a:gd name="T9" fmla="*/ 0 h 86"/>
                  <a:gd name="T10" fmla="*/ 0 w 63"/>
                  <a:gd name="T11" fmla="*/ 74 h 86"/>
                  <a:gd name="T12" fmla="*/ 18 w 63"/>
                  <a:gd name="T13" fmla="*/ 78 h 86"/>
                  <a:gd name="T14" fmla="*/ 12 w 63"/>
                  <a:gd name="T15" fmla="*/ 78 h 86"/>
                  <a:gd name="T16" fmla="*/ 12 w 63"/>
                  <a:gd name="T17" fmla="*/ 65 h 86"/>
                  <a:gd name="T18" fmla="*/ 18 w 63"/>
                  <a:gd name="T19" fmla="*/ 65 h 86"/>
                  <a:gd name="T20" fmla="*/ 18 w 63"/>
                  <a:gd name="T21" fmla="*/ 78 h 86"/>
                  <a:gd name="T22" fmla="*/ 29 w 63"/>
                  <a:gd name="T23" fmla="*/ 78 h 86"/>
                  <a:gd name="T24" fmla="*/ 24 w 63"/>
                  <a:gd name="T25" fmla="*/ 78 h 86"/>
                  <a:gd name="T26" fmla="*/ 24 w 63"/>
                  <a:gd name="T27" fmla="*/ 65 h 86"/>
                  <a:gd name="T28" fmla="*/ 29 w 63"/>
                  <a:gd name="T29" fmla="*/ 65 h 86"/>
                  <a:gd name="T30" fmla="*/ 29 w 63"/>
                  <a:gd name="T31" fmla="*/ 78 h 86"/>
                  <a:gd name="T32" fmla="*/ 43 w 63"/>
                  <a:gd name="T33" fmla="*/ 78 h 86"/>
                  <a:gd name="T34" fmla="*/ 37 w 63"/>
                  <a:gd name="T35" fmla="*/ 78 h 86"/>
                  <a:gd name="T36" fmla="*/ 37 w 63"/>
                  <a:gd name="T37" fmla="*/ 65 h 86"/>
                  <a:gd name="T38" fmla="*/ 43 w 63"/>
                  <a:gd name="T39" fmla="*/ 65 h 86"/>
                  <a:gd name="T40" fmla="*/ 43 w 63"/>
                  <a:gd name="T41" fmla="*/ 78 h 86"/>
                  <a:gd name="T42" fmla="*/ 55 w 63"/>
                  <a:gd name="T43" fmla="*/ 78 h 86"/>
                  <a:gd name="T44" fmla="*/ 49 w 63"/>
                  <a:gd name="T45" fmla="*/ 78 h 86"/>
                  <a:gd name="T46" fmla="*/ 49 w 63"/>
                  <a:gd name="T47" fmla="*/ 65 h 86"/>
                  <a:gd name="T48" fmla="*/ 55 w 63"/>
                  <a:gd name="T49" fmla="*/ 65 h 86"/>
                  <a:gd name="T50" fmla="*/ 55 w 63"/>
                  <a:gd name="T51" fmla="*/ 78 h 86"/>
                  <a:gd name="T52" fmla="*/ 10 w 63"/>
                  <a:gd name="T53" fmla="*/ 8 h 86"/>
                  <a:gd name="T54" fmla="*/ 55 w 63"/>
                  <a:gd name="T55" fmla="*/ 8 h 86"/>
                  <a:gd name="T56" fmla="*/ 55 w 63"/>
                  <a:gd name="T57" fmla="*/ 22 h 86"/>
                  <a:gd name="T58" fmla="*/ 10 w 63"/>
                  <a:gd name="T59" fmla="*/ 22 h 86"/>
                  <a:gd name="T60" fmla="*/ 10 w 63"/>
                  <a:gd name="T61" fmla="*/ 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86">
                    <a:moveTo>
                      <a:pt x="0" y="74"/>
                    </a:moveTo>
                    <a:lnTo>
                      <a:pt x="10" y="84"/>
                    </a:lnTo>
                    <a:lnTo>
                      <a:pt x="63" y="86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  <a:moveTo>
                      <a:pt x="18" y="78"/>
                    </a:moveTo>
                    <a:lnTo>
                      <a:pt x="12" y="78"/>
                    </a:lnTo>
                    <a:lnTo>
                      <a:pt x="12" y="65"/>
                    </a:lnTo>
                    <a:lnTo>
                      <a:pt x="18" y="65"/>
                    </a:lnTo>
                    <a:lnTo>
                      <a:pt x="18" y="78"/>
                    </a:lnTo>
                    <a:close/>
                    <a:moveTo>
                      <a:pt x="29" y="78"/>
                    </a:moveTo>
                    <a:lnTo>
                      <a:pt x="24" y="78"/>
                    </a:lnTo>
                    <a:lnTo>
                      <a:pt x="24" y="65"/>
                    </a:lnTo>
                    <a:lnTo>
                      <a:pt x="29" y="65"/>
                    </a:lnTo>
                    <a:lnTo>
                      <a:pt x="29" y="78"/>
                    </a:lnTo>
                    <a:close/>
                    <a:moveTo>
                      <a:pt x="43" y="78"/>
                    </a:moveTo>
                    <a:lnTo>
                      <a:pt x="37" y="78"/>
                    </a:lnTo>
                    <a:lnTo>
                      <a:pt x="37" y="65"/>
                    </a:lnTo>
                    <a:lnTo>
                      <a:pt x="43" y="65"/>
                    </a:lnTo>
                    <a:lnTo>
                      <a:pt x="43" y="78"/>
                    </a:lnTo>
                    <a:close/>
                    <a:moveTo>
                      <a:pt x="55" y="78"/>
                    </a:moveTo>
                    <a:lnTo>
                      <a:pt x="49" y="78"/>
                    </a:lnTo>
                    <a:lnTo>
                      <a:pt x="49" y="65"/>
                    </a:lnTo>
                    <a:lnTo>
                      <a:pt x="55" y="65"/>
                    </a:lnTo>
                    <a:lnTo>
                      <a:pt x="55" y="78"/>
                    </a:lnTo>
                    <a:close/>
                    <a:moveTo>
                      <a:pt x="10" y="8"/>
                    </a:moveTo>
                    <a:lnTo>
                      <a:pt x="55" y="8"/>
                    </a:lnTo>
                    <a:lnTo>
                      <a:pt x="55" y="22"/>
                    </a:lnTo>
                    <a:lnTo>
                      <a:pt x="10" y="2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任意多边形: 形状 189"/>
              <p:cNvSpPr/>
              <p:nvPr/>
            </p:nvSpPr>
            <p:spPr bwMode="auto">
              <a:xfrm>
                <a:off x="4479" y="723"/>
                <a:ext cx="49" cy="66"/>
              </a:xfrm>
              <a:custGeom>
                <a:avLst/>
                <a:gdLst>
                  <a:gd name="T0" fmla="*/ 49 w 49"/>
                  <a:gd name="T1" fmla="*/ 10 h 66"/>
                  <a:gd name="T2" fmla="*/ 43 w 49"/>
                  <a:gd name="T3" fmla="*/ 0 h 66"/>
                  <a:gd name="T4" fmla="*/ 0 w 49"/>
                  <a:gd name="T5" fmla="*/ 0 h 66"/>
                  <a:gd name="T6" fmla="*/ 0 w 49"/>
                  <a:gd name="T7" fmla="*/ 66 h 66"/>
                  <a:gd name="T8" fmla="*/ 49 w 49"/>
                  <a:gd name="T9" fmla="*/ 66 h 66"/>
                  <a:gd name="T10" fmla="*/ 49 w 49"/>
                  <a:gd name="T11" fmla="*/ 10 h 66"/>
                  <a:gd name="T12" fmla="*/ 36 w 49"/>
                  <a:gd name="T13" fmla="*/ 6 h 66"/>
                  <a:gd name="T14" fmla="*/ 41 w 49"/>
                  <a:gd name="T15" fmla="*/ 6 h 66"/>
                  <a:gd name="T16" fmla="*/ 41 w 49"/>
                  <a:gd name="T17" fmla="*/ 15 h 66"/>
                  <a:gd name="T18" fmla="*/ 36 w 49"/>
                  <a:gd name="T19" fmla="*/ 15 h 66"/>
                  <a:gd name="T20" fmla="*/ 36 w 49"/>
                  <a:gd name="T21" fmla="*/ 6 h 66"/>
                  <a:gd name="T22" fmla="*/ 26 w 49"/>
                  <a:gd name="T23" fmla="*/ 6 h 66"/>
                  <a:gd name="T24" fmla="*/ 32 w 49"/>
                  <a:gd name="T25" fmla="*/ 6 h 66"/>
                  <a:gd name="T26" fmla="*/ 32 w 49"/>
                  <a:gd name="T27" fmla="*/ 15 h 66"/>
                  <a:gd name="T28" fmla="*/ 26 w 49"/>
                  <a:gd name="T29" fmla="*/ 15 h 66"/>
                  <a:gd name="T30" fmla="*/ 26 w 49"/>
                  <a:gd name="T31" fmla="*/ 6 h 66"/>
                  <a:gd name="T32" fmla="*/ 16 w 49"/>
                  <a:gd name="T33" fmla="*/ 6 h 66"/>
                  <a:gd name="T34" fmla="*/ 22 w 49"/>
                  <a:gd name="T35" fmla="*/ 6 h 66"/>
                  <a:gd name="T36" fmla="*/ 20 w 49"/>
                  <a:gd name="T37" fmla="*/ 15 h 66"/>
                  <a:gd name="T38" fmla="*/ 16 w 49"/>
                  <a:gd name="T39" fmla="*/ 15 h 66"/>
                  <a:gd name="T40" fmla="*/ 16 w 49"/>
                  <a:gd name="T41" fmla="*/ 6 h 66"/>
                  <a:gd name="T42" fmla="*/ 6 w 49"/>
                  <a:gd name="T43" fmla="*/ 6 h 66"/>
                  <a:gd name="T44" fmla="*/ 12 w 49"/>
                  <a:gd name="T45" fmla="*/ 6 h 66"/>
                  <a:gd name="T46" fmla="*/ 12 w 49"/>
                  <a:gd name="T47" fmla="*/ 15 h 66"/>
                  <a:gd name="T48" fmla="*/ 6 w 49"/>
                  <a:gd name="T49" fmla="*/ 15 h 66"/>
                  <a:gd name="T50" fmla="*/ 6 w 49"/>
                  <a:gd name="T51" fmla="*/ 6 h 66"/>
                  <a:gd name="T52" fmla="*/ 41 w 49"/>
                  <a:gd name="T53" fmla="*/ 60 h 66"/>
                  <a:gd name="T54" fmla="*/ 6 w 49"/>
                  <a:gd name="T55" fmla="*/ 60 h 66"/>
                  <a:gd name="T56" fmla="*/ 6 w 49"/>
                  <a:gd name="T57" fmla="*/ 49 h 66"/>
                  <a:gd name="T58" fmla="*/ 41 w 49"/>
                  <a:gd name="T59" fmla="*/ 51 h 66"/>
                  <a:gd name="T60" fmla="*/ 41 w 49"/>
                  <a:gd name="T61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" h="66">
                    <a:moveTo>
                      <a:pt x="49" y="10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0" y="66"/>
                    </a:lnTo>
                    <a:lnTo>
                      <a:pt x="49" y="66"/>
                    </a:lnTo>
                    <a:lnTo>
                      <a:pt x="49" y="10"/>
                    </a:lnTo>
                    <a:close/>
                    <a:moveTo>
                      <a:pt x="36" y="6"/>
                    </a:moveTo>
                    <a:lnTo>
                      <a:pt x="41" y="6"/>
                    </a:lnTo>
                    <a:lnTo>
                      <a:pt x="41" y="15"/>
                    </a:lnTo>
                    <a:lnTo>
                      <a:pt x="36" y="15"/>
                    </a:lnTo>
                    <a:lnTo>
                      <a:pt x="36" y="6"/>
                    </a:lnTo>
                    <a:close/>
                    <a:moveTo>
                      <a:pt x="26" y="6"/>
                    </a:moveTo>
                    <a:lnTo>
                      <a:pt x="32" y="6"/>
                    </a:lnTo>
                    <a:lnTo>
                      <a:pt x="32" y="15"/>
                    </a:lnTo>
                    <a:lnTo>
                      <a:pt x="26" y="15"/>
                    </a:lnTo>
                    <a:lnTo>
                      <a:pt x="26" y="6"/>
                    </a:lnTo>
                    <a:close/>
                    <a:moveTo>
                      <a:pt x="16" y="6"/>
                    </a:moveTo>
                    <a:lnTo>
                      <a:pt x="22" y="6"/>
                    </a:lnTo>
                    <a:lnTo>
                      <a:pt x="20" y="15"/>
                    </a:lnTo>
                    <a:lnTo>
                      <a:pt x="16" y="15"/>
                    </a:lnTo>
                    <a:lnTo>
                      <a:pt x="16" y="6"/>
                    </a:lnTo>
                    <a:close/>
                    <a:moveTo>
                      <a:pt x="6" y="6"/>
                    </a:moveTo>
                    <a:lnTo>
                      <a:pt x="12" y="6"/>
                    </a:lnTo>
                    <a:lnTo>
                      <a:pt x="12" y="15"/>
                    </a:lnTo>
                    <a:lnTo>
                      <a:pt x="6" y="15"/>
                    </a:lnTo>
                    <a:lnTo>
                      <a:pt x="6" y="6"/>
                    </a:lnTo>
                    <a:close/>
                    <a:moveTo>
                      <a:pt x="41" y="60"/>
                    </a:moveTo>
                    <a:lnTo>
                      <a:pt x="6" y="60"/>
                    </a:lnTo>
                    <a:lnTo>
                      <a:pt x="6" y="49"/>
                    </a:lnTo>
                    <a:lnTo>
                      <a:pt x="41" y="51"/>
                    </a:lnTo>
                    <a:lnTo>
                      <a:pt x="41" y="6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任意多边形: 形状 190"/>
              <p:cNvSpPr/>
              <p:nvPr/>
            </p:nvSpPr>
            <p:spPr bwMode="auto">
              <a:xfrm>
                <a:off x="4495" y="1218"/>
                <a:ext cx="244" cy="148"/>
              </a:xfrm>
              <a:custGeom>
                <a:avLst/>
                <a:gdLst>
                  <a:gd name="T0" fmla="*/ 18 w 244"/>
                  <a:gd name="T1" fmla="*/ 76 h 148"/>
                  <a:gd name="T2" fmla="*/ 18 w 244"/>
                  <a:gd name="T3" fmla="*/ 52 h 148"/>
                  <a:gd name="T4" fmla="*/ 76 w 244"/>
                  <a:gd name="T5" fmla="*/ 25 h 148"/>
                  <a:gd name="T6" fmla="*/ 76 w 244"/>
                  <a:gd name="T7" fmla="*/ 76 h 148"/>
                  <a:gd name="T8" fmla="*/ 84 w 244"/>
                  <a:gd name="T9" fmla="*/ 76 h 148"/>
                  <a:gd name="T10" fmla="*/ 84 w 244"/>
                  <a:gd name="T11" fmla="*/ 52 h 148"/>
                  <a:gd name="T12" fmla="*/ 143 w 244"/>
                  <a:gd name="T13" fmla="*/ 25 h 148"/>
                  <a:gd name="T14" fmla="*/ 143 w 244"/>
                  <a:gd name="T15" fmla="*/ 76 h 148"/>
                  <a:gd name="T16" fmla="*/ 162 w 244"/>
                  <a:gd name="T17" fmla="*/ 76 h 148"/>
                  <a:gd name="T18" fmla="*/ 162 w 244"/>
                  <a:gd name="T19" fmla="*/ 0 h 148"/>
                  <a:gd name="T20" fmla="*/ 188 w 244"/>
                  <a:gd name="T21" fmla="*/ 0 h 148"/>
                  <a:gd name="T22" fmla="*/ 188 w 244"/>
                  <a:gd name="T23" fmla="*/ 76 h 148"/>
                  <a:gd name="T24" fmla="*/ 197 w 244"/>
                  <a:gd name="T25" fmla="*/ 76 h 148"/>
                  <a:gd name="T26" fmla="*/ 197 w 244"/>
                  <a:gd name="T27" fmla="*/ 0 h 148"/>
                  <a:gd name="T28" fmla="*/ 223 w 244"/>
                  <a:gd name="T29" fmla="*/ 0 h 148"/>
                  <a:gd name="T30" fmla="*/ 223 w 244"/>
                  <a:gd name="T31" fmla="*/ 76 h 148"/>
                  <a:gd name="T32" fmla="*/ 244 w 244"/>
                  <a:gd name="T33" fmla="*/ 76 h 148"/>
                  <a:gd name="T34" fmla="*/ 244 w 244"/>
                  <a:gd name="T35" fmla="*/ 148 h 148"/>
                  <a:gd name="T36" fmla="*/ 0 w 244"/>
                  <a:gd name="T37" fmla="*/ 148 h 148"/>
                  <a:gd name="T38" fmla="*/ 0 w 244"/>
                  <a:gd name="T39" fmla="*/ 76 h 148"/>
                  <a:gd name="T40" fmla="*/ 18 w 244"/>
                  <a:gd name="T41" fmla="*/ 7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4" h="148">
                    <a:moveTo>
                      <a:pt x="18" y="76"/>
                    </a:moveTo>
                    <a:lnTo>
                      <a:pt x="18" y="52"/>
                    </a:lnTo>
                    <a:lnTo>
                      <a:pt x="76" y="25"/>
                    </a:lnTo>
                    <a:lnTo>
                      <a:pt x="76" y="76"/>
                    </a:lnTo>
                    <a:lnTo>
                      <a:pt x="84" y="76"/>
                    </a:lnTo>
                    <a:lnTo>
                      <a:pt x="84" y="52"/>
                    </a:lnTo>
                    <a:lnTo>
                      <a:pt x="143" y="25"/>
                    </a:lnTo>
                    <a:lnTo>
                      <a:pt x="143" y="76"/>
                    </a:lnTo>
                    <a:lnTo>
                      <a:pt x="162" y="76"/>
                    </a:lnTo>
                    <a:lnTo>
                      <a:pt x="162" y="0"/>
                    </a:lnTo>
                    <a:lnTo>
                      <a:pt x="188" y="0"/>
                    </a:lnTo>
                    <a:lnTo>
                      <a:pt x="188" y="76"/>
                    </a:lnTo>
                    <a:lnTo>
                      <a:pt x="197" y="76"/>
                    </a:lnTo>
                    <a:lnTo>
                      <a:pt x="197" y="0"/>
                    </a:lnTo>
                    <a:lnTo>
                      <a:pt x="223" y="0"/>
                    </a:lnTo>
                    <a:lnTo>
                      <a:pt x="223" y="76"/>
                    </a:lnTo>
                    <a:lnTo>
                      <a:pt x="244" y="76"/>
                    </a:lnTo>
                    <a:lnTo>
                      <a:pt x="244" y="148"/>
                    </a:lnTo>
                    <a:lnTo>
                      <a:pt x="0" y="148"/>
                    </a:lnTo>
                    <a:lnTo>
                      <a:pt x="0" y="76"/>
                    </a:lnTo>
                    <a:lnTo>
                      <a:pt x="18" y="76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2" name="任意多边形: 形状 191"/>
              <p:cNvSpPr/>
              <p:nvPr/>
            </p:nvSpPr>
            <p:spPr bwMode="auto">
              <a:xfrm>
                <a:off x="3752" y="2283"/>
                <a:ext cx="59" cy="30"/>
              </a:xfrm>
              <a:custGeom>
                <a:avLst/>
                <a:gdLst>
                  <a:gd name="T0" fmla="*/ 30 w 30"/>
                  <a:gd name="T1" fmla="*/ 0 h 15"/>
                  <a:gd name="T2" fmla="*/ 17 w 30"/>
                  <a:gd name="T3" fmla="*/ 0 h 15"/>
                  <a:gd name="T4" fmla="*/ 0 w 30"/>
                  <a:gd name="T5" fmla="*/ 15 h 15"/>
                  <a:gd name="T6" fmla="*/ 30 w 30"/>
                  <a:gd name="T7" fmla="*/ 15 h 15"/>
                  <a:gd name="T8" fmla="*/ 30 w 3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30" y="0"/>
                    </a:moveTo>
                    <a:cubicBezTo>
                      <a:pt x="30" y="0"/>
                      <a:pt x="28" y="0"/>
                      <a:pt x="17" y="0"/>
                    </a:cubicBezTo>
                    <a:cubicBezTo>
                      <a:pt x="5" y="0"/>
                      <a:pt x="0" y="15"/>
                      <a:pt x="0" y="15"/>
                    </a:cubicBezTo>
                    <a:cubicBezTo>
                      <a:pt x="30" y="15"/>
                      <a:pt x="30" y="15"/>
                      <a:pt x="30" y="15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3" name="任意多边形: 形状 192"/>
              <p:cNvSpPr/>
              <p:nvPr/>
            </p:nvSpPr>
            <p:spPr bwMode="auto">
              <a:xfrm>
                <a:off x="3713" y="2318"/>
                <a:ext cx="203" cy="61"/>
              </a:xfrm>
              <a:custGeom>
                <a:avLst/>
                <a:gdLst>
                  <a:gd name="T0" fmla="*/ 102 w 104"/>
                  <a:gd name="T1" fmla="*/ 24 h 31"/>
                  <a:gd name="T2" fmla="*/ 102 w 104"/>
                  <a:gd name="T3" fmla="*/ 21 h 31"/>
                  <a:gd name="T4" fmla="*/ 102 w 104"/>
                  <a:gd name="T5" fmla="*/ 9 h 31"/>
                  <a:gd name="T6" fmla="*/ 92 w 104"/>
                  <a:gd name="T7" fmla="*/ 0 h 31"/>
                  <a:gd name="T8" fmla="*/ 12 w 104"/>
                  <a:gd name="T9" fmla="*/ 0 h 31"/>
                  <a:gd name="T10" fmla="*/ 3 w 104"/>
                  <a:gd name="T11" fmla="*/ 9 h 31"/>
                  <a:gd name="T12" fmla="*/ 3 w 104"/>
                  <a:gd name="T13" fmla="*/ 21 h 31"/>
                  <a:gd name="T14" fmla="*/ 3 w 104"/>
                  <a:gd name="T15" fmla="*/ 22 h 31"/>
                  <a:gd name="T16" fmla="*/ 0 w 104"/>
                  <a:gd name="T17" fmla="*/ 26 h 31"/>
                  <a:gd name="T18" fmla="*/ 3 w 104"/>
                  <a:gd name="T19" fmla="*/ 29 h 31"/>
                  <a:gd name="T20" fmla="*/ 7 w 104"/>
                  <a:gd name="T21" fmla="*/ 29 h 31"/>
                  <a:gd name="T22" fmla="*/ 12 w 104"/>
                  <a:gd name="T23" fmla="*/ 31 h 31"/>
                  <a:gd name="T24" fmla="*/ 14 w 104"/>
                  <a:gd name="T25" fmla="*/ 31 h 31"/>
                  <a:gd name="T26" fmla="*/ 13 w 104"/>
                  <a:gd name="T27" fmla="*/ 27 h 31"/>
                  <a:gd name="T28" fmla="*/ 25 w 104"/>
                  <a:gd name="T29" fmla="*/ 15 h 31"/>
                  <a:gd name="T30" fmla="*/ 36 w 104"/>
                  <a:gd name="T31" fmla="*/ 27 h 31"/>
                  <a:gd name="T32" fmla="*/ 35 w 104"/>
                  <a:gd name="T33" fmla="*/ 31 h 31"/>
                  <a:gd name="T34" fmla="*/ 68 w 104"/>
                  <a:gd name="T35" fmla="*/ 31 h 31"/>
                  <a:gd name="T36" fmla="*/ 67 w 104"/>
                  <a:gd name="T37" fmla="*/ 27 h 31"/>
                  <a:gd name="T38" fmla="*/ 79 w 104"/>
                  <a:gd name="T39" fmla="*/ 15 h 31"/>
                  <a:gd name="T40" fmla="*/ 91 w 104"/>
                  <a:gd name="T41" fmla="*/ 27 h 31"/>
                  <a:gd name="T42" fmla="*/ 90 w 104"/>
                  <a:gd name="T43" fmla="*/ 31 h 31"/>
                  <a:gd name="T44" fmla="*/ 92 w 104"/>
                  <a:gd name="T45" fmla="*/ 31 h 31"/>
                  <a:gd name="T46" fmla="*/ 98 w 104"/>
                  <a:gd name="T47" fmla="*/ 29 h 31"/>
                  <a:gd name="T48" fmla="*/ 99 w 104"/>
                  <a:gd name="T49" fmla="*/ 29 h 31"/>
                  <a:gd name="T50" fmla="*/ 101 w 104"/>
                  <a:gd name="T51" fmla="*/ 29 h 31"/>
                  <a:gd name="T52" fmla="*/ 104 w 104"/>
                  <a:gd name="T53" fmla="*/ 26 h 31"/>
                  <a:gd name="T54" fmla="*/ 102 w 104"/>
                  <a:gd name="T55" fmla="*/ 24 h 31"/>
                  <a:gd name="T56" fmla="*/ 5 w 104"/>
                  <a:gd name="T57" fmla="*/ 19 h 31"/>
                  <a:gd name="T58" fmla="*/ 4 w 104"/>
                  <a:gd name="T59" fmla="*/ 14 h 31"/>
                  <a:gd name="T60" fmla="*/ 5 w 104"/>
                  <a:gd name="T61" fmla="*/ 10 h 31"/>
                  <a:gd name="T62" fmla="*/ 6 w 104"/>
                  <a:gd name="T63" fmla="*/ 14 h 31"/>
                  <a:gd name="T64" fmla="*/ 5 w 104"/>
                  <a:gd name="T65" fmla="*/ 19 h 31"/>
                  <a:gd name="T66" fmla="*/ 47 w 104"/>
                  <a:gd name="T67" fmla="*/ 7 h 31"/>
                  <a:gd name="T68" fmla="*/ 46 w 104"/>
                  <a:gd name="T69" fmla="*/ 8 h 31"/>
                  <a:gd name="T70" fmla="*/ 38 w 104"/>
                  <a:gd name="T71" fmla="*/ 8 h 31"/>
                  <a:gd name="T72" fmla="*/ 37 w 104"/>
                  <a:gd name="T73" fmla="*/ 7 h 31"/>
                  <a:gd name="T74" fmla="*/ 37 w 104"/>
                  <a:gd name="T75" fmla="*/ 6 h 31"/>
                  <a:gd name="T76" fmla="*/ 38 w 104"/>
                  <a:gd name="T77" fmla="*/ 5 h 31"/>
                  <a:gd name="T78" fmla="*/ 46 w 104"/>
                  <a:gd name="T79" fmla="*/ 5 h 31"/>
                  <a:gd name="T80" fmla="*/ 47 w 104"/>
                  <a:gd name="T81" fmla="*/ 6 h 31"/>
                  <a:gd name="T82" fmla="*/ 47 w 104"/>
                  <a:gd name="T83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4" h="31">
                    <a:moveTo>
                      <a:pt x="102" y="24"/>
                    </a:moveTo>
                    <a:cubicBezTo>
                      <a:pt x="102" y="23"/>
                      <a:pt x="102" y="22"/>
                      <a:pt x="102" y="21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102" y="4"/>
                      <a:pt x="98" y="0"/>
                      <a:pt x="9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3" y="4"/>
                      <a:pt x="3" y="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2"/>
                      <a:pt x="3" y="22"/>
                    </a:cubicBezTo>
                    <a:cubicBezTo>
                      <a:pt x="1" y="23"/>
                      <a:pt x="0" y="24"/>
                      <a:pt x="0" y="26"/>
                    </a:cubicBezTo>
                    <a:cubicBezTo>
                      <a:pt x="0" y="28"/>
                      <a:pt x="1" y="29"/>
                      <a:pt x="3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30"/>
                      <a:pt x="10" y="31"/>
                      <a:pt x="12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29"/>
                      <a:pt x="13" y="28"/>
                      <a:pt x="13" y="27"/>
                    </a:cubicBezTo>
                    <a:cubicBezTo>
                      <a:pt x="13" y="20"/>
                      <a:pt x="18" y="15"/>
                      <a:pt x="25" y="15"/>
                    </a:cubicBezTo>
                    <a:cubicBezTo>
                      <a:pt x="31" y="15"/>
                      <a:pt x="36" y="20"/>
                      <a:pt x="36" y="27"/>
                    </a:cubicBezTo>
                    <a:cubicBezTo>
                      <a:pt x="36" y="28"/>
                      <a:pt x="36" y="29"/>
                      <a:pt x="35" y="31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67" y="28"/>
                      <a:pt x="67" y="27"/>
                    </a:cubicBezTo>
                    <a:cubicBezTo>
                      <a:pt x="67" y="20"/>
                      <a:pt x="73" y="15"/>
                      <a:pt x="79" y="15"/>
                    </a:cubicBezTo>
                    <a:cubicBezTo>
                      <a:pt x="85" y="15"/>
                      <a:pt x="91" y="20"/>
                      <a:pt x="91" y="27"/>
                    </a:cubicBezTo>
                    <a:cubicBezTo>
                      <a:pt x="91" y="28"/>
                      <a:pt x="90" y="29"/>
                      <a:pt x="90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5" y="31"/>
                      <a:pt x="97" y="30"/>
                      <a:pt x="98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103" y="29"/>
                      <a:pt x="104" y="27"/>
                      <a:pt x="104" y="26"/>
                    </a:cubicBezTo>
                    <a:cubicBezTo>
                      <a:pt x="104" y="25"/>
                      <a:pt x="103" y="24"/>
                      <a:pt x="102" y="24"/>
                    </a:cubicBezTo>
                    <a:close/>
                    <a:moveTo>
                      <a:pt x="5" y="19"/>
                    </a:moveTo>
                    <a:cubicBezTo>
                      <a:pt x="5" y="19"/>
                      <a:pt x="4" y="17"/>
                      <a:pt x="4" y="14"/>
                    </a:cubicBezTo>
                    <a:cubicBezTo>
                      <a:pt x="4" y="12"/>
                      <a:pt x="5" y="10"/>
                      <a:pt x="5" y="10"/>
                    </a:cubicBezTo>
                    <a:cubicBezTo>
                      <a:pt x="6" y="10"/>
                      <a:pt x="6" y="12"/>
                      <a:pt x="6" y="14"/>
                    </a:cubicBezTo>
                    <a:cubicBezTo>
                      <a:pt x="6" y="17"/>
                      <a:pt x="6" y="19"/>
                      <a:pt x="5" y="19"/>
                    </a:cubicBezTo>
                    <a:close/>
                    <a:moveTo>
                      <a:pt x="47" y="7"/>
                    </a:moveTo>
                    <a:cubicBezTo>
                      <a:pt x="47" y="8"/>
                      <a:pt x="46" y="8"/>
                      <a:pt x="46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7" y="8"/>
                      <a:pt x="37" y="8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5"/>
                      <a:pt x="37" y="5"/>
                      <a:pt x="3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7" y="5"/>
                      <a:pt x="47" y="6"/>
                    </a:cubicBez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4" name="任意多边形: 形状 193"/>
              <p:cNvSpPr/>
              <p:nvPr/>
            </p:nvSpPr>
            <p:spPr bwMode="auto">
              <a:xfrm>
                <a:off x="3742" y="2352"/>
                <a:ext cx="37" cy="37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  <a:gd name="T10" fmla="*/ 10 w 19"/>
                  <a:gd name="T11" fmla="*/ 14 h 19"/>
                  <a:gd name="T12" fmla="*/ 5 w 19"/>
                  <a:gd name="T13" fmla="*/ 10 h 19"/>
                  <a:gd name="T14" fmla="*/ 10 w 19"/>
                  <a:gd name="T15" fmla="*/ 5 h 19"/>
                  <a:gd name="T16" fmla="*/ 14 w 19"/>
                  <a:gd name="T17" fmla="*/ 10 h 19"/>
                  <a:gd name="T18" fmla="*/ 10 w 19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10" y="19"/>
                    </a:cubicBezTo>
                    <a:cubicBezTo>
                      <a:pt x="15" y="19"/>
                      <a:pt x="19" y="15"/>
                      <a:pt x="19" y="10"/>
                    </a:cubicBezTo>
                    <a:cubicBezTo>
                      <a:pt x="19" y="4"/>
                      <a:pt x="15" y="0"/>
                      <a:pt x="10" y="0"/>
                    </a:cubicBezTo>
                    <a:close/>
                    <a:moveTo>
                      <a:pt x="10" y="14"/>
                    </a:moveTo>
                    <a:cubicBezTo>
                      <a:pt x="7" y="14"/>
                      <a:pt x="5" y="12"/>
                      <a:pt x="5" y="10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2" y="5"/>
                      <a:pt x="14" y="7"/>
                      <a:pt x="14" y="10"/>
                    </a:cubicBezTo>
                    <a:cubicBezTo>
                      <a:pt x="14" y="12"/>
                      <a:pt x="12" y="14"/>
                      <a:pt x="10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3850" y="2352"/>
                <a:ext cx="35" cy="37"/>
              </a:xfrm>
              <a:custGeom>
                <a:avLst/>
                <a:gdLst>
                  <a:gd name="T0" fmla="*/ 9 w 18"/>
                  <a:gd name="T1" fmla="*/ 0 h 19"/>
                  <a:gd name="T2" fmla="*/ 0 w 18"/>
                  <a:gd name="T3" fmla="*/ 10 h 19"/>
                  <a:gd name="T4" fmla="*/ 9 w 18"/>
                  <a:gd name="T5" fmla="*/ 19 h 19"/>
                  <a:gd name="T6" fmla="*/ 18 w 18"/>
                  <a:gd name="T7" fmla="*/ 10 h 19"/>
                  <a:gd name="T8" fmla="*/ 9 w 18"/>
                  <a:gd name="T9" fmla="*/ 0 h 19"/>
                  <a:gd name="T10" fmla="*/ 9 w 18"/>
                  <a:gd name="T11" fmla="*/ 14 h 19"/>
                  <a:gd name="T12" fmla="*/ 5 w 18"/>
                  <a:gd name="T13" fmla="*/ 10 h 19"/>
                  <a:gd name="T14" fmla="*/ 9 w 18"/>
                  <a:gd name="T15" fmla="*/ 5 h 19"/>
                  <a:gd name="T16" fmla="*/ 13 w 18"/>
                  <a:gd name="T17" fmla="*/ 10 h 19"/>
                  <a:gd name="T18" fmla="*/ 9 w 18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9">
                    <a:moveTo>
                      <a:pt x="9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14" y="19"/>
                      <a:pt x="18" y="15"/>
                      <a:pt x="18" y="10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4"/>
                    </a:moveTo>
                    <a:cubicBezTo>
                      <a:pt x="7" y="14"/>
                      <a:pt x="5" y="12"/>
                      <a:pt x="5" y="10"/>
                    </a:cubicBezTo>
                    <a:cubicBezTo>
                      <a:pt x="5" y="7"/>
                      <a:pt x="7" y="5"/>
                      <a:pt x="9" y="5"/>
                    </a:cubicBezTo>
                    <a:cubicBezTo>
                      <a:pt x="11" y="5"/>
                      <a:pt x="13" y="7"/>
                      <a:pt x="13" y="10"/>
                    </a:cubicBezTo>
                    <a:cubicBezTo>
                      <a:pt x="13" y="12"/>
                      <a:pt x="11" y="14"/>
                      <a:pt x="9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4342" y="3376"/>
                <a:ext cx="88" cy="43"/>
              </a:xfrm>
              <a:custGeom>
                <a:avLst/>
                <a:gdLst>
                  <a:gd name="T0" fmla="*/ 45 w 45"/>
                  <a:gd name="T1" fmla="*/ 0 h 22"/>
                  <a:gd name="T2" fmla="*/ 25 w 45"/>
                  <a:gd name="T3" fmla="*/ 0 h 22"/>
                  <a:gd name="T4" fmla="*/ 0 w 45"/>
                  <a:gd name="T5" fmla="*/ 22 h 22"/>
                  <a:gd name="T6" fmla="*/ 45 w 45"/>
                  <a:gd name="T7" fmla="*/ 22 h 22"/>
                  <a:gd name="T8" fmla="*/ 45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5" y="0"/>
                    </a:moveTo>
                    <a:cubicBezTo>
                      <a:pt x="45" y="0"/>
                      <a:pt x="43" y="0"/>
                      <a:pt x="25" y="0"/>
                    </a:cubicBezTo>
                    <a:cubicBezTo>
                      <a:pt x="7" y="0"/>
                      <a:pt x="0" y="22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4282" y="3427"/>
                <a:ext cx="309" cy="92"/>
              </a:xfrm>
              <a:custGeom>
                <a:avLst/>
                <a:gdLst>
                  <a:gd name="T0" fmla="*/ 155 w 158"/>
                  <a:gd name="T1" fmla="*/ 37 h 47"/>
                  <a:gd name="T2" fmla="*/ 156 w 158"/>
                  <a:gd name="T3" fmla="*/ 33 h 47"/>
                  <a:gd name="T4" fmla="*/ 156 w 158"/>
                  <a:gd name="T5" fmla="*/ 15 h 47"/>
                  <a:gd name="T6" fmla="*/ 141 w 158"/>
                  <a:gd name="T7" fmla="*/ 0 h 47"/>
                  <a:gd name="T8" fmla="*/ 19 w 158"/>
                  <a:gd name="T9" fmla="*/ 0 h 47"/>
                  <a:gd name="T10" fmla="*/ 4 w 158"/>
                  <a:gd name="T11" fmla="*/ 15 h 47"/>
                  <a:gd name="T12" fmla="*/ 4 w 158"/>
                  <a:gd name="T13" fmla="*/ 33 h 47"/>
                  <a:gd name="T14" fmla="*/ 4 w 158"/>
                  <a:gd name="T15" fmla="*/ 35 h 47"/>
                  <a:gd name="T16" fmla="*/ 0 w 158"/>
                  <a:gd name="T17" fmla="*/ 40 h 47"/>
                  <a:gd name="T18" fmla="*/ 5 w 158"/>
                  <a:gd name="T19" fmla="*/ 45 h 47"/>
                  <a:gd name="T20" fmla="*/ 11 w 158"/>
                  <a:gd name="T21" fmla="*/ 45 h 47"/>
                  <a:gd name="T22" fmla="*/ 19 w 158"/>
                  <a:gd name="T23" fmla="*/ 47 h 47"/>
                  <a:gd name="T24" fmla="*/ 21 w 158"/>
                  <a:gd name="T25" fmla="*/ 47 h 47"/>
                  <a:gd name="T26" fmla="*/ 20 w 158"/>
                  <a:gd name="T27" fmla="*/ 41 h 47"/>
                  <a:gd name="T28" fmla="*/ 37 w 158"/>
                  <a:gd name="T29" fmla="*/ 24 h 47"/>
                  <a:gd name="T30" fmla="*/ 55 w 158"/>
                  <a:gd name="T31" fmla="*/ 41 h 47"/>
                  <a:gd name="T32" fmla="*/ 54 w 158"/>
                  <a:gd name="T33" fmla="*/ 47 h 47"/>
                  <a:gd name="T34" fmla="*/ 104 w 158"/>
                  <a:gd name="T35" fmla="*/ 47 h 47"/>
                  <a:gd name="T36" fmla="*/ 103 w 158"/>
                  <a:gd name="T37" fmla="*/ 41 h 47"/>
                  <a:gd name="T38" fmla="*/ 120 w 158"/>
                  <a:gd name="T39" fmla="*/ 24 h 47"/>
                  <a:gd name="T40" fmla="*/ 138 w 158"/>
                  <a:gd name="T41" fmla="*/ 41 h 47"/>
                  <a:gd name="T42" fmla="*/ 137 w 158"/>
                  <a:gd name="T43" fmla="*/ 47 h 47"/>
                  <a:gd name="T44" fmla="*/ 141 w 158"/>
                  <a:gd name="T45" fmla="*/ 47 h 47"/>
                  <a:gd name="T46" fmla="*/ 150 w 158"/>
                  <a:gd name="T47" fmla="*/ 44 h 47"/>
                  <a:gd name="T48" fmla="*/ 151 w 158"/>
                  <a:gd name="T49" fmla="*/ 44 h 47"/>
                  <a:gd name="T50" fmla="*/ 154 w 158"/>
                  <a:gd name="T51" fmla="*/ 44 h 47"/>
                  <a:gd name="T52" fmla="*/ 158 w 158"/>
                  <a:gd name="T53" fmla="*/ 40 h 47"/>
                  <a:gd name="T54" fmla="*/ 155 w 158"/>
                  <a:gd name="T55" fmla="*/ 37 h 47"/>
                  <a:gd name="T56" fmla="*/ 8 w 158"/>
                  <a:gd name="T57" fmla="*/ 29 h 47"/>
                  <a:gd name="T58" fmla="*/ 6 w 158"/>
                  <a:gd name="T59" fmla="*/ 22 h 47"/>
                  <a:gd name="T60" fmla="*/ 8 w 158"/>
                  <a:gd name="T61" fmla="*/ 15 h 47"/>
                  <a:gd name="T62" fmla="*/ 9 w 158"/>
                  <a:gd name="T63" fmla="*/ 22 h 47"/>
                  <a:gd name="T64" fmla="*/ 8 w 158"/>
                  <a:gd name="T65" fmla="*/ 29 h 47"/>
                  <a:gd name="T66" fmla="*/ 71 w 158"/>
                  <a:gd name="T67" fmla="*/ 12 h 47"/>
                  <a:gd name="T68" fmla="*/ 70 w 158"/>
                  <a:gd name="T69" fmla="*/ 13 h 47"/>
                  <a:gd name="T70" fmla="*/ 57 w 158"/>
                  <a:gd name="T71" fmla="*/ 13 h 47"/>
                  <a:gd name="T72" fmla="*/ 56 w 158"/>
                  <a:gd name="T73" fmla="*/ 12 h 47"/>
                  <a:gd name="T74" fmla="*/ 56 w 158"/>
                  <a:gd name="T75" fmla="*/ 10 h 47"/>
                  <a:gd name="T76" fmla="*/ 57 w 158"/>
                  <a:gd name="T77" fmla="*/ 8 h 47"/>
                  <a:gd name="T78" fmla="*/ 70 w 158"/>
                  <a:gd name="T79" fmla="*/ 8 h 47"/>
                  <a:gd name="T80" fmla="*/ 71 w 158"/>
                  <a:gd name="T81" fmla="*/ 10 h 47"/>
                  <a:gd name="T82" fmla="*/ 71 w 158"/>
                  <a:gd name="T83" fmla="*/ 1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47">
                    <a:moveTo>
                      <a:pt x="155" y="37"/>
                    </a:moveTo>
                    <a:cubicBezTo>
                      <a:pt x="155" y="35"/>
                      <a:pt x="156" y="34"/>
                      <a:pt x="156" y="33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7"/>
                      <a:pt x="149" y="0"/>
                      <a:pt x="14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0"/>
                      <a:pt x="4" y="7"/>
                      <a:pt x="4" y="1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4" y="35"/>
                    </a:cubicBezTo>
                    <a:cubicBezTo>
                      <a:pt x="1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7"/>
                      <a:pt x="16" y="47"/>
                      <a:pt x="19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6"/>
                      <a:pt x="20" y="44"/>
                      <a:pt x="20" y="41"/>
                    </a:cubicBezTo>
                    <a:cubicBezTo>
                      <a:pt x="20" y="32"/>
                      <a:pt x="27" y="24"/>
                      <a:pt x="37" y="24"/>
                    </a:cubicBezTo>
                    <a:cubicBezTo>
                      <a:pt x="47" y="24"/>
                      <a:pt x="55" y="32"/>
                      <a:pt x="55" y="41"/>
                    </a:cubicBezTo>
                    <a:cubicBezTo>
                      <a:pt x="55" y="44"/>
                      <a:pt x="55" y="46"/>
                      <a:pt x="54" y="47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3" y="46"/>
                      <a:pt x="103" y="44"/>
                      <a:pt x="103" y="41"/>
                    </a:cubicBezTo>
                    <a:cubicBezTo>
                      <a:pt x="103" y="32"/>
                      <a:pt x="111" y="24"/>
                      <a:pt x="120" y="24"/>
                    </a:cubicBezTo>
                    <a:cubicBezTo>
                      <a:pt x="130" y="24"/>
                      <a:pt x="138" y="32"/>
                      <a:pt x="138" y="41"/>
                    </a:cubicBezTo>
                    <a:cubicBezTo>
                      <a:pt x="138" y="44"/>
                      <a:pt x="138" y="46"/>
                      <a:pt x="137" y="47"/>
                    </a:cubicBezTo>
                    <a:cubicBezTo>
                      <a:pt x="141" y="47"/>
                      <a:pt x="141" y="47"/>
                      <a:pt x="141" y="47"/>
                    </a:cubicBezTo>
                    <a:cubicBezTo>
                      <a:pt x="144" y="47"/>
                      <a:pt x="147" y="46"/>
                      <a:pt x="150" y="44"/>
                    </a:cubicBezTo>
                    <a:cubicBezTo>
                      <a:pt x="150" y="44"/>
                      <a:pt x="150" y="44"/>
                      <a:pt x="151" y="44"/>
                    </a:cubicBezTo>
                    <a:cubicBezTo>
                      <a:pt x="154" y="44"/>
                      <a:pt x="154" y="44"/>
                      <a:pt x="154" y="44"/>
                    </a:cubicBezTo>
                    <a:cubicBezTo>
                      <a:pt x="157" y="44"/>
                      <a:pt x="158" y="43"/>
                      <a:pt x="158" y="40"/>
                    </a:cubicBezTo>
                    <a:cubicBezTo>
                      <a:pt x="158" y="38"/>
                      <a:pt x="157" y="37"/>
                      <a:pt x="155" y="37"/>
                    </a:cubicBezTo>
                    <a:close/>
                    <a:moveTo>
                      <a:pt x="8" y="29"/>
                    </a:moveTo>
                    <a:cubicBezTo>
                      <a:pt x="7" y="29"/>
                      <a:pt x="6" y="26"/>
                      <a:pt x="6" y="22"/>
                    </a:cubicBezTo>
                    <a:cubicBezTo>
                      <a:pt x="6" y="18"/>
                      <a:pt x="7" y="15"/>
                      <a:pt x="8" y="15"/>
                    </a:cubicBezTo>
                    <a:cubicBezTo>
                      <a:pt x="9" y="15"/>
                      <a:pt x="9" y="18"/>
                      <a:pt x="9" y="22"/>
                    </a:cubicBezTo>
                    <a:cubicBezTo>
                      <a:pt x="9" y="26"/>
                      <a:pt x="9" y="29"/>
                      <a:pt x="8" y="29"/>
                    </a:cubicBezTo>
                    <a:close/>
                    <a:moveTo>
                      <a:pt x="71" y="12"/>
                    </a:moveTo>
                    <a:cubicBezTo>
                      <a:pt x="71" y="13"/>
                      <a:pt x="71" y="13"/>
                      <a:pt x="70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6" y="13"/>
                      <a:pt x="56" y="13"/>
                      <a:pt x="56" y="12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9"/>
                      <a:pt x="56" y="8"/>
                      <a:pt x="57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1" y="9"/>
                      <a:pt x="71" y="10"/>
                    </a:cubicBezTo>
                    <a:lnTo>
                      <a:pt x="71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任意多边形: 形状 197"/>
              <p:cNvSpPr/>
              <p:nvPr/>
            </p:nvSpPr>
            <p:spPr bwMode="auto">
              <a:xfrm>
                <a:off x="4327" y="3480"/>
                <a:ext cx="56" cy="57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任意多边形: 形状 198"/>
              <p:cNvSpPr/>
              <p:nvPr/>
            </p:nvSpPr>
            <p:spPr bwMode="auto">
              <a:xfrm>
                <a:off x="4489" y="3480"/>
                <a:ext cx="57" cy="57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0" name="任意多边形: 形状 199"/>
              <p:cNvSpPr/>
              <p:nvPr/>
            </p:nvSpPr>
            <p:spPr bwMode="auto">
              <a:xfrm>
                <a:off x="3570" y="3036"/>
                <a:ext cx="88" cy="43"/>
              </a:xfrm>
              <a:custGeom>
                <a:avLst/>
                <a:gdLst>
                  <a:gd name="T0" fmla="*/ 45 w 45"/>
                  <a:gd name="T1" fmla="*/ 0 h 22"/>
                  <a:gd name="T2" fmla="*/ 25 w 45"/>
                  <a:gd name="T3" fmla="*/ 0 h 22"/>
                  <a:gd name="T4" fmla="*/ 0 w 45"/>
                  <a:gd name="T5" fmla="*/ 22 h 22"/>
                  <a:gd name="T6" fmla="*/ 45 w 45"/>
                  <a:gd name="T7" fmla="*/ 22 h 22"/>
                  <a:gd name="T8" fmla="*/ 45 w 4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5" y="0"/>
                    </a:moveTo>
                    <a:cubicBezTo>
                      <a:pt x="45" y="0"/>
                      <a:pt x="43" y="0"/>
                      <a:pt x="25" y="0"/>
                    </a:cubicBezTo>
                    <a:cubicBezTo>
                      <a:pt x="7" y="0"/>
                      <a:pt x="0" y="22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1" name="任意多边形: 形状 200"/>
              <p:cNvSpPr/>
              <p:nvPr/>
            </p:nvSpPr>
            <p:spPr bwMode="auto">
              <a:xfrm>
                <a:off x="3509" y="3087"/>
                <a:ext cx="309" cy="94"/>
              </a:xfrm>
              <a:custGeom>
                <a:avLst/>
                <a:gdLst>
                  <a:gd name="T0" fmla="*/ 155 w 158"/>
                  <a:gd name="T1" fmla="*/ 37 h 48"/>
                  <a:gd name="T2" fmla="*/ 156 w 158"/>
                  <a:gd name="T3" fmla="*/ 33 h 48"/>
                  <a:gd name="T4" fmla="*/ 156 w 158"/>
                  <a:gd name="T5" fmla="*/ 15 h 48"/>
                  <a:gd name="T6" fmla="*/ 141 w 158"/>
                  <a:gd name="T7" fmla="*/ 0 h 48"/>
                  <a:gd name="T8" fmla="*/ 19 w 158"/>
                  <a:gd name="T9" fmla="*/ 0 h 48"/>
                  <a:gd name="T10" fmla="*/ 4 w 158"/>
                  <a:gd name="T11" fmla="*/ 15 h 48"/>
                  <a:gd name="T12" fmla="*/ 4 w 158"/>
                  <a:gd name="T13" fmla="*/ 33 h 48"/>
                  <a:gd name="T14" fmla="*/ 4 w 158"/>
                  <a:gd name="T15" fmla="*/ 35 h 48"/>
                  <a:gd name="T16" fmla="*/ 0 w 158"/>
                  <a:gd name="T17" fmla="*/ 40 h 48"/>
                  <a:gd name="T18" fmla="*/ 5 w 158"/>
                  <a:gd name="T19" fmla="*/ 45 h 48"/>
                  <a:gd name="T20" fmla="*/ 11 w 158"/>
                  <a:gd name="T21" fmla="*/ 45 h 48"/>
                  <a:gd name="T22" fmla="*/ 19 w 158"/>
                  <a:gd name="T23" fmla="*/ 48 h 48"/>
                  <a:gd name="T24" fmla="*/ 21 w 158"/>
                  <a:gd name="T25" fmla="*/ 48 h 48"/>
                  <a:gd name="T26" fmla="*/ 20 w 158"/>
                  <a:gd name="T27" fmla="*/ 41 h 48"/>
                  <a:gd name="T28" fmla="*/ 37 w 158"/>
                  <a:gd name="T29" fmla="*/ 24 h 48"/>
                  <a:gd name="T30" fmla="*/ 55 w 158"/>
                  <a:gd name="T31" fmla="*/ 41 h 48"/>
                  <a:gd name="T32" fmla="*/ 54 w 158"/>
                  <a:gd name="T33" fmla="*/ 48 h 48"/>
                  <a:gd name="T34" fmla="*/ 104 w 158"/>
                  <a:gd name="T35" fmla="*/ 48 h 48"/>
                  <a:gd name="T36" fmla="*/ 103 w 158"/>
                  <a:gd name="T37" fmla="*/ 41 h 48"/>
                  <a:gd name="T38" fmla="*/ 120 w 158"/>
                  <a:gd name="T39" fmla="*/ 24 h 48"/>
                  <a:gd name="T40" fmla="*/ 138 w 158"/>
                  <a:gd name="T41" fmla="*/ 41 h 48"/>
                  <a:gd name="T42" fmla="*/ 137 w 158"/>
                  <a:gd name="T43" fmla="*/ 48 h 48"/>
                  <a:gd name="T44" fmla="*/ 141 w 158"/>
                  <a:gd name="T45" fmla="*/ 48 h 48"/>
                  <a:gd name="T46" fmla="*/ 150 w 158"/>
                  <a:gd name="T47" fmla="*/ 44 h 48"/>
                  <a:gd name="T48" fmla="*/ 151 w 158"/>
                  <a:gd name="T49" fmla="*/ 44 h 48"/>
                  <a:gd name="T50" fmla="*/ 155 w 158"/>
                  <a:gd name="T51" fmla="*/ 44 h 48"/>
                  <a:gd name="T52" fmla="*/ 158 w 158"/>
                  <a:gd name="T53" fmla="*/ 41 h 48"/>
                  <a:gd name="T54" fmla="*/ 155 w 158"/>
                  <a:gd name="T55" fmla="*/ 37 h 48"/>
                  <a:gd name="T56" fmla="*/ 8 w 158"/>
                  <a:gd name="T57" fmla="*/ 29 h 48"/>
                  <a:gd name="T58" fmla="*/ 6 w 158"/>
                  <a:gd name="T59" fmla="*/ 22 h 48"/>
                  <a:gd name="T60" fmla="*/ 8 w 158"/>
                  <a:gd name="T61" fmla="*/ 15 h 48"/>
                  <a:gd name="T62" fmla="*/ 9 w 158"/>
                  <a:gd name="T63" fmla="*/ 22 h 48"/>
                  <a:gd name="T64" fmla="*/ 8 w 158"/>
                  <a:gd name="T65" fmla="*/ 29 h 48"/>
                  <a:gd name="T66" fmla="*/ 72 w 158"/>
                  <a:gd name="T67" fmla="*/ 12 h 48"/>
                  <a:gd name="T68" fmla="*/ 70 w 158"/>
                  <a:gd name="T69" fmla="*/ 13 h 48"/>
                  <a:gd name="T70" fmla="*/ 57 w 158"/>
                  <a:gd name="T71" fmla="*/ 13 h 48"/>
                  <a:gd name="T72" fmla="*/ 56 w 158"/>
                  <a:gd name="T73" fmla="*/ 12 h 48"/>
                  <a:gd name="T74" fmla="*/ 56 w 158"/>
                  <a:gd name="T75" fmla="*/ 10 h 48"/>
                  <a:gd name="T76" fmla="*/ 57 w 158"/>
                  <a:gd name="T77" fmla="*/ 8 h 48"/>
                  <a:gd name="T78" fmla="*/ 70 w 158"/>
                  <a:gd name="T79" fmla="*/ 8 h 48"/>
                  <a:gd name="T80" fmla="*/ 72 w 158"/>
                  <a:gd name="T81" fmla="*/ 10 h 48"/>
                  <a:gd name="T82" fmla="*/ 72 w 158"/>
                  <a:gd name="T83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48">
                    <a:moveTo>
                      <a:pt x="155" y="37"/>
                    </a:moveTo>
                    <a:cubicBezTo>
                      <a:pt x="155" y="35"/>
                      <a:pt x="156" y="34"/>
                      <a:pt x="156" y="33"/>
                    </a:cubicBezTo>
                    <a:cubicBezTo>
                      <a:pt x="156" y="15"/>
                      <a:pt x="156" y="15"/>
                      <a:pt x="156" y="15"/>
                    </a:cubicBezTo>
                    <a:cubicBezTo>
                      <a:pt x="156" y="7"/>
                      <a:pt x="149" y="0"/>
                      <a:pt x="14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0" y="0"/>
                      <a:pt x="4" y="7"/>
                      <a:pt x="4" y="15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4"/>
                      <a:pt x="4" y="35"/>
                    </a:cubicBezTo>
                    <a:cubicBezTo>
                      <a:pt x="2" y="35"/>
                      <a:pt x="0" y="37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7"/>
                      <a:pt x="16" y="48"/>
                      <a:pt x="19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0" y="46"/>
                      <a:pt x="20" y="44"/>
                      <a:pt x="20" y="41"/>
                    </a:cubicBezTo>
                    <a:cubicBezTo>
                      <a:pt x="20" y="32"/>
                      <a:pt x="28" y="24"/>
                      <a:pt x="37" y="24"/>
                    </a:cubicBezTo>
                    <a:cubicBezTo>
                      <a:pt x="47" y="24"/>
                      <a:pt x="55" y="32"/>
                      <a:pt x="55" y="41"/>
                    </a:cubicBezTo>
                    <a:cubicBezTo>
                      <a:pt x="55" y="44"/>
                      <a:pt x="55" y="46"/>
                      <a:pt x="54" y="48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3" y="46"/>
                      <a:pt x="103" y="44"/>
                      <a:pt x="103" y="41"/>
                    </a:cubicBezTo>
                    <a:cubicBezTo>
                      <a:pt x="103" y="32"/>
                      <a:pt x="111" y="24"/>
                      <a:pt x="120" y="24"/>
                    </a:cubicBezTo>
                    <a:cubicBezTo>
                      <a:pt x="130" y="24"/>
                      <a:pt x="138" y="32"/>
                      <a:pt x="138" y="41"/>
                    </a:cubicBezTo>
                    <a:cubicBezTo>
                      <a:pt x="138" y="44"/>
                      <a:pt x="138" y="46"/>
                      <a:pt x="137" y="48"/>
                    </a:cubicBezTo>
                    <a:cubicBezTo>
                      <a:pt x="141" y="48"/>
                      <a:pt x="141" y="48"/>
                      <a:pt x="141" y="48"/>
                    </a:cubicBezTo>
                    <a:cubicBezTo>
                      <a:pt x="144" y="48"/>
                      <a:pt x="148" y="46"/>
                      <a:pt x="150" y="44"/>
                    </a:cubicBezTo>
                    <a:cubicBezTo>
                      <a:pt x="150" y="44"/>
                      <a:pt x="151" y="44"/>
                      <a:pt x="151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57" y="44"/>
                      <a:pt x="158" y="43"/>
                      <a:pt x="158" y="41"/>
                    </a:cubicBezTo>
                    <a:cubicBezTo>
                      <a:pt x="158" y="39"/>
                      <a:pt x="157" y="37"/>
                      <a:pt x="155" y="37"/>
                    </a:cubicBezTo>
                    <a:close/>
                    <a:moveTo>
                      <a:pt x="8" y="29"/>
                    </a:moveTo>
                    <a:cubicBezTo>
                      <a:pt x="7" y="29"/>
                      <a:pt x="6" y="26"/>
                      <a:pt x="6" y="22"/>
                    </a:cubicBezTo>
                    <a:cubicBezTo>
                      <a:pt x="6" y="18"/>
                      <a:pt x="7" y="15"/>
                      <a:pt x="8" y="15"/>
                    </a:cubicBezTo>
                    <a:cubicBezTo>
                      <a:pt x="9" y="15"/>
                      <a:pt x="9" y="18"/>
                      <a:pt x="9" y="22"/>
                    </a:cubicBezTo>
                    <a:cubicBezTo>
                      <a:pt x="9" y="26"/>
                      <a:pt x="9" y="29"/>
                      <a:pt x="8" y="29"/>
                    </a:cubicBezTo>
                    <a:close/>
                    <a:moveTo>
                      <a:pt x="72" y="12"/>
                    </a:moveTo>
                    <a:cubicBezTo>
                      <a:pt x="72" y="13"/>
                      <a:pt x="71" y="13"/>
                      <a:pt x="70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6" y="13"/>
                      <a:pt x="56" y="12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9"/>
                      <a:pt x="57" y="8"/>
                      <a:pt x="57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2" y="9"/>
                      <a:pt x="72" y="10"/>
                    </a:cubicBezTo>
                    <a:lnTo>
                      <a:pt x="72" y="1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2" name="任意多边形: 形状 201"/>
              <p:cNvSpPr/>
              <p:nvPr/>
            </p:nvSpPr>
            <p:spPr bwMode="auto">
              <a:xfrm>
                <a:off x="3554" y="3140"/>
                <a:ext cx="57" cy="56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任意多边形: 形状 202"/>
              <p:cNvSpPr/>
              <p:nvPr/>
            </p:nvSpPr>
            <p:spPr bwMode="auto">
              <a:xfrm>
                <a:off x="3717" y="3140"/>
                <a:ext cx="56" cy="56"/>
              </a:xfrm>
              <a:custGeom>
                <a:avLst/>
                <a:gdLst>
                  <a:gd name="T0" fmla="*/ 14 w 29"/>
                  <a:gd name="T1" fmla="*/ 0 h 29"/>
                  <a:gd name="T2" fmla="*/ 0 w 29"/>
                  <a:gd name="T3" fmla="*/ 14 h 29"/>
                  <a:gd name="T4" fmla="*/ 14 w 29"/>
                  <a:gd name="T5" fmla="*/ 29 h 29"/>
                  <a:gd name="T6" fmla="*/ 29 w 29"/>
                  <a:gd name="T7" fmla="*/ 14 h 29"/>
                  <a:gd name="T8" fmla="*/ 14 w 29"/>
                  <a:gd name="T9" fmla="*/ 0 h 29"/>
                  <a:gd name="T10" fmla="*/ 14 w 29"/>
                  <a:gd name="T11" fmla="*/ 21 h 29"/>
                  <a:gd name="T12" fmla="*/ 8 w 29"/>
                  <a:gd name="T13" fmla="*/ 14 h 29"/>
                  <a:gd name="T14" fmla="*/ 14 w 29"/>
                  <a:gd name="T15" fmla="*/ 8 h 29"/>
                  <a:gd name="T16" fmla="*/ 21 w 29"/>
                  <a:gd name="T17" fmla="*/ 14 h 29"/>
                  <a:gd name="T18" fmla="*/ 14 w 29"/>
                  <a:gd name="T19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9"/>
                      <a:pt x="14" y="29"/>
                    </a:cubicBezTo>
                    <a:cubicBezTo>
                      <a:pt x="22" y="29"/>
                      <a:pt x="29" y="22"/>
                      <a:pt x="29" y="14"/>
                    </a:cubicBezTo>
                    <a:cubicBezTo>
                      <a:pt x="29" y="6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4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4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任意多边形: 形状 203"/>
              <p:cNvSpPr/>
              <p:nvPr/>
            </p:nvSpPr>
            <p:spPr bwMode="auto">
              <a:xfrm>
                <a:off x="4743" y="1800"/>
                <a:ext cx="71" cy="59"/>
              </a:xfrm>
              <a:custGeom>
                <a:avLst/>
                <a:gdLst>
                  <a:gd name="T0" fmla="*/ 30 w 36"/>
                  <a:gd name="T1" fmla="*/ 5 h 30"/>
                  <a:gd name="T2" fmla="*/ 30 w 36"/>
                  <a:gd name="T3" fmla="*/ 5 h 30"/>
                  <a:gd name="T4" fmla="*/ 30 w 36"/>
                  <a:gd name="T5" fmla="*/ 4 h 30"/>
                  <a:gd name="T6" fmla="*/ 27 w 36"/>
                  <a:gd name="T7" fmla="*/ 4 h 30"/>
                  <a:gd name="T8" fmla="*/ 26 w 36"/>
                  <a:gd name="T9" fmla="*/ 5 h 30"/>
                  <a:gd name="T10" fmla="*/ 24 w 36"/>
                  <a:gd name="T11" fmla="*/ 5 h 30"/>
                  <a:gd name="T12" fmla="*/ 24 w 36"/>
                  <a:gd name="T13" fmla="*/ 3 h 30"/>
                  <a:gd name="T14" fmla="*/ 20 w 36"/>
                  <a:gd name="T15" fmla="*/ 0 h 30"/>
                  <a:gd name="T16" fmla="*/ 17 w 36"/>
                  <a:gd name="T17" fmla="*/ 0 h 30"/>
                  <a:gd name="T18" fmla="*/ 12 w 36"/>
                  <a:gd name="T19" fmla="*/ 3 h 30"/>
                  <a:gd name="T20" fmla="*/ 12 w 36"/>
                  <a:gd name="T21" fmla="*/ 6 h 30"/>
                  <a:gd name="T22" fmla="*/ 10 w 36"/>
                  <a:gd name="T23" fmla="*/ 6 h 30"/>
                  <a:gd name="T24" fmla="*/ 10 w 36"/>
                  <a:gd name="T25" fmla="*/ 5 h 30"/>
                  <a:gd name="T26" fmla="*/ 7 w 36"/>
                  <a:gd name="T27" fmla="*/ 5 h 30"/>
                  <a:gd name="T28" fmla="*/ 6 w 36"/>
                  <a:gd name="T29" fmla="*/ 6 h 30"/>
                  <a:gd name="T30" fmla="*/ 6 w 36"/>
                  <a:gd name="T31" fmla="*/ 6 h 30"/>
                  <a:gd name="T32" fmla="*/ 1 w 36"/>
                  <a:gd name="T33" fmla="*/ 12 h 30"/>
                  <a:gd name="T34" fmla="*/ 1 w 36"/>
                  <a:gd name="T35" fmla="*/ 24 h 30"/>
                  <a:gd name="T36" fmla="*/ 7 w 36"/>
                  <a:gd name="T37" fmla="*/ 30 h 30"/>
                  <a:gd name="T38" fmla="*/ 30 w 36"/>
                  <a:gd name="T39" fmla="*/ 30 h 30"/>
                  <a:gd name="T40" fmla="*/ 36 w 36"/>
                  <a:gd name="T41" fmla="*/ 23 h 30"/>
                  <a:gd name="T42" fmla="*/ 36 w 36"/>
                  <a:gd name="T43" fmla="*/ 11 h 30"/>
                  <a:gd name="T44" fmla="*/ 30 w 36"/>
                  <a:gd name="T45" fmla="*/ 5 h 30"/>
                  <a:gd name="T46" fmla="*/ 14 w 36"/>
                  <a:gd name="T47" fmla="*/ 3 h 30"/>
                  <a:gd name="T48" fmla="*/ 17 w 36"/>
                  <a:gd name="T49" fmla="*/ 2 h 30"/>
                  <a:gd name="T50" fmla="*/ 20 w 36"/>
                  <a:gd name="T51" fmla="*/ 2 h 30"/>
                  <a:gd name="T52" fmla="*/ 22 w 36"/>
                  <a:gd name="T53" fmla="*/ 3 h 30"/>
                  <a:gd name="T54" fmla="*/ 22 w 36"/>
                  <a:gd name="T55" fmla="*/ 5 h 30"/>
                  <a:gd name="T56" fmla="*/ 14 w 36"/>
                  <a:gd name="T57" fmla="*/ 6 h 30"/>
                  <a:gd name="T58" fmla="*/ 14 w 36"/>
                  <a:gd name="T5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30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5"/>
                      <a:pt x="26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2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0"/>
                      <a:pt x="12" y="1"/>
                      <a:pt x="12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3" y="6"/>
                      <a:pt x="0" y="9"/>
                      <a:pt x="1" y="1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7"/>
                      <a:pt x="4" y="30"/>
                      <a:pt x="7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3" y="29"/>
                      <a:pt x="36" y="27"/>
                      <a:pt x="36" y="2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8"/>
                      <a:pt x="33" y="6"/>
                      <a:pt x="30" y="5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2"/>
                      <a:pt x="17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2" y="2"/>
                      <a:pt x="22" y="3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5" name="任意多边形: 形状 204"/>
              <p:cNvSpPr/>
              <p:nvPr/>
            </p:nvSpPr>
            <p:spPr bwMode="auto">
              <a:xfrm>
                <a:off x="4923" y="1880"/>
                <a:ext cx="71" cy="59"/>
              </a:xfrm>
              <a:custGeom>
                <a:avLst/>
                <a:gdLst>
                  <a:gd name="T0" fmla="*/ 30 w 36"/>
                  <a:gd name="T1" fmla="*/ 5 h 30"/>
                  <a:gd name="T2" fmla="*/ 30 w 36"/>
                  <a:gd name="T3" fmla="*/ 5 h 30"/>
                  <a:gd name="T4" fmla="*/ 29 w 36"/>
                  <a:gd name="T5" fmla="*/ 5 h 30"/>
                  <a:gd name="T6" fmla="*/ 26 w 36"/>
                  <a:gd name="T7" fmla="*/ 5 h 30"/>
                  <a:gd name="T8" fmla="*/ 25 w 36"/>
                  <a:gd name="T9" fmla="*/ 5 h 30"/>
                  <a:gd name="T10" fmla="*/ 24 w 36"/>
                  <a:gd name="T11" fmla="*/ 5 h 30"/>
                  <a:gd name="T12" fmla="*/ 24 w 36"/>
                  <a:gd name="T13" fmla="*/ 3 h 30"/>
                  <a:gd name="T14" fmla="*/ 19 w 36"/>
                  <a:gd name="T15" fmla="*/ 0 h 30"/>
                  <a:gd name="T16" fmla="*/ 16 w 36"/>
                  <a:gd name="T17" fmla="*/ 0 h 30"/>
                  <a:gd name="T18" fmla="*/ 12 w 36"/>
                  <a:gd name="T19" fmla="*/ 3 h 30"/>
                  <a:gd name="T20" fmla="*/ 12 w 36"/>
                  <a:gd name="T21" fmla="*/ 6 h 30"/>
                  <a:gd name="T22" fmla="*/ 10 w 36"/>
                  <a:gd name="T23" fmla="*/ 6 h 30"/>
                  <a:gd name="T24" fmla="*/ 9 w 36"/>
                  <a:gd name="T25" fmla="*/ 5 h 30"/>
                  <a:gd name="T26" fmla="*/ 6 w 36"/>
                  <a:gd name="T27" fmla="*/ 5 h 30"/>
                  <a:gd name="T28" fmla="*/ 5 w 36"/>
                  <a:gd name="T29" fmla="*/ 6 h 30"/>
                  <a:gd name="T30" fmla="*/ 5 w 36"/>
                  <a:gd name="T31" fmla="*/ 6 h 30"/>
                  <a:gd name="T32" fmla="*/ 0 w 36"/>
                  <a:gd name="T33" fmla="*/ 12 h 30"/>
                  <a:gd name="T34" fmla="*/ 0 w 36"/>
                  <a:gd name="T35" fmla="*/ 24 h 30"/>
                  <a:gd name="T36" fmla="*/ 7 w 36"/>
                  <a:gd name="T37" fmla="*/ 30 h 30"/>
                  <a:gd name="T38" fmla="*/ 29 w 36"/>
                  <a:gd name="T39" fmla="*/ 30 h 30"/>
                  <a:gd name="T40" fmla="*/ 36 w 36"/>
                  <a:gd name="T41" fmla="*/ 23 h 30"/>
                  <a:gd name="T42" fmla="*/ 35 w 36"/>
                  <a:gd name="T43" fmla="*/ 11 h 30"/>
                  <a:gd name="T44" fmla="*/ 30 w 36"/>
                  <a:gd name="T45" fmla="*/ 5 h 30"/>
                  <a:gd name="T46" fmla="*/ 14 w 36"/>
                  <a:gd name="T47" fmla="*/ 3 h 30"/>
                  <a:gd name="T48" fmla="*/ 16 w 36"/>
                  <a:gd name="T49" fmla="*/ 2 h 30"/>
                  <a:gd name="T50" fmla="*/ 19 w 36"/>
                  <a:gd name="T51" fmla="*/ 2 h 30"/>
                  <a:gd name="T52" fmla="*/ 22 w 36"/>
                  <a:gd name="T53" fmla="*/ 3 h 30"/>
                  <a:gd name="T54" fmla="*/ 22 w 36"/>
                  <a:gd name="T55" fmla="*/ 5 h 30"/>
                  <a:gd name="T56" fmla="*/ 14 w 36"/>
                  <a:gd name="T57" fmla="*/ 6 h 30"/>
                  <a:gd name="T58" fmla="*/ 14 w 36"/>
                  <a:gd name="T5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30">
                    <a:moveTo>
                      <a:pt x="30" y="5"/>
                    </a:move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0"/>
                      <a:pt x="12" y="1"/>
                      <a:pt x="12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9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0" y="9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3" y="30"/>
                      <a:pt x="7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3" y="30"/>
                      <a:pt x="36" y="27"/>
                      <a:pt x="36" y="2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8"/>
                      <a:pt x="33" y="6"/>
                      <a:pt x="30" y="5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2"/>
                      <a:pt x="16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1" y="2"/>
                      <a:pt x="22" y="3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6" name="任意多边形: 形状 205"/>
              <p:cNvSpPr/>
              <p:nvPr/>
            </p:nvSpPr>
            <p:spPr bwMode="auto">
              <a:xfrm>
                <a:off x="4374" y="2244"/>
                <a:ext cx="76" cy="76"/>
              </a:xfrm>
              <a:custGeom>
                <a:avLst/>
                <a:gdLst>
                  <a:gd name="T0" fmla="*/ 37 w 39"/>
                  <a:gd name="T1" fmla="*/ 15 h 39"/>
                  <a:gd name="T2" fmla="*/ 34 w 39"/>
                  <a:gd name="T3" fmla="*/ 15 h 39"/>
                  <a:gd name="T4" fmla="*/ 33 w 39"/>
                  <a:gd name="T5" fmla="*/ 13 h 39"/>
                  <a:gd name="T6" fmla="*/ 35 w 39"/>
                  <a:gd name="T7" fmla="*/ 10 h 39"/>
                  <a:gd name="T8" fmla="*/ 35 w 39"/>
                  <a:gd name="T9" fmla="*/ 7 h 39"/>
                  <a:gd name="T10" fmla="*/ 32 w 39"/>
                  <a:gd name="T11" fmla="*/ 4 h 39"/>
                  <a:gd name="T12" fmla="*/ 28 w 39"/>
                  <a:gd name="T13" fmla="*/ 4 h 39"/>
                  <a:gd name="T14" fmla="*/ 26 w 39"/>
                  <a:gd name="T15" fmla="*/ 6 h 39"/>
                  <a:gd name="T16" fmla="*/ 24 w 39"/>
                  <a:gd name="T17" fmla="*/ 5 h 39"/>
                  <a:gd name="T18" fmla="*/ 24 w 39"/>
                  <a:gd name="T19" fmla="*/ 3 h 39"/>
                  <a:gd name="T20" fmla="*/ 21 w 39"/>
                  <a:gd name="T21" fmla="*/ 0 h 39"/>
                  <a:gd name="T22" fmla="*/ 18 w 39"/>
                  <a:gd name="T23" fmla="*/ 0 h 39"/>
                  <a:gd name="T24" fmla="*/ 15 w 39"/>
                  <a:gd name="T25" fmla="*/ 3 h 39"/>
                  <a:gd name="T26" fmla="*/ 15 w 39"/>
                  <a:gd name="T27" fmla="*/ 5 h 39"/>
                  <a:gd name="T28" fmla="*/ 12 w 39"/>
                  <a:gd name="T29" fmla="*/ 7 h 39"/>
                  <a:gd name="T30" fmla="*/ 10 w 39"/>
                  <a:gd name="T31" fmla="*/ 5 h 39"/>
                  <a:gd name="T32" fmla="*/ 7 w 39"/>
                  <a:gd name="T33" fmla="*/ 5 h 39"/>
                  <a:gd name="T34" fmla="*/ 4 w 39"/>
                  <a:gd name="T35" fmla="*/ 7 h 39"/>
                  <a:gd name="T36" fmla="*/ 4 w 39"/>
                  <a:gd name="T37" fmla="*/ 11 h 39"/>
                  <a:gd name="T38" fmla="*/ 6 w 39"/>
                  <a:gd name="T39" fmla="*/ 13 h 39"/>
                  <a:gd name="T40" fmla="*/ 5 w 39"/>
                  <a:gd name="T41" fmla="*/ 15 h 39"/>
                  <a:gd name="T42" fmla="*/ 3 w 39"/>
                  <a:gd name="T43" fmla="*/ 16 h 39"/>
                  <a:gd name="T44" fmla="*/ 0 w 39"/>
                  <a:gd name="T45" fmla="*/ 18 h 39"/>
                  <a:gd name="T46" fmla="*/ 0 w 39"/>
                  <a:gd name="T47" fmla="*/ 21 h 39"/>
                  <a:gd name="T48" fmla="*/ 3 w 39"/>
                  <a:gd name="T49" fmla="*/ 24 h 39"/>
                  <a:gd name="T50" fmla="*/ 5 w 39"/>
                  <a:gd name="T51" fmla="*/ 24 h 39"/>
                  <a:gd name="T52" fmla="*/ 6 w 39"/>
                  <a:gd name="T53" fmla="*/ 27 h 39"/>
                  <a:gd name="T54" fmla="*/ 5 w 39"/>
                  <a:gd name="T55" fmla="*/ 29 h 39"/>
                  <a:gd name="T56" fmla="*/ 5 w 39"/>
                  <a:gd name="T57" fmla="*/ 33 h 39"/>
                  <a:gd name="T58" fmla="*/ 7 w 39"/>
                  <a:gd name="T59" fmla="*/ 35 h 39"/>
                  <a:gd name="T60" fmla="*/ 11 w 39"/>
                  <a:gd name="T61" fmla="*/ 35 h 39"/>
                  <a:gd name="T62" fmla="*/ 12 w 39"/>
                  <a:gd name="T63" fmla="*/ 33 h 39"/>
                  <a:gd name="T64" fmla="*/ 15 w 39"/>
                  <a:gd name="T65" fmla="*/ 34 h 39"/>
                  <a:gd name="T66" fmla="*/ 16 w 39"/>
                  <a:gd name="T67" fmla="*/ 37 h 39"/>
                  <a:gd name="T68" fmla="*/ 18 w 39"/>
                  <a:gd name="T69" fmla="*/ 39 h 39"/>
                  <a:gd name="T70" fmla="*/ 21 w 39"/>
                  <a:gd name="T71" fmla="*/ 39 h 39"/>
                  <a:gd name="T72" fmla="*/ 24 w 39"/>
                  <a:gd name="T73" fmla="*/ 37 h 39"/>
                  <a:gd name="T74" fmla="*/ 24 w 39"/>
                  <a:gd name="T75" fmla="*/ 34 h 39"/>
                  <a:gd name="T76" fmla="*/ 27 w 39"/>
                  <a:gd name="T77" fmla="*/ 33 h 39"/>
                  <a:gd name="T78" fmla="*/ 29 w 39"/>
                  <a:gd name="T79" fmla="*/ 35 h 39"/>
                  <a:gd name="T80" fmla="*/ 33 w 39"/>
                  <a:gd name="T81" fmla="*/ 35 h 39"/>
                  <a:gd name="T82" fmla="*/ 35 w 39"/>
                  <a:gd name="T83" fmla="*/ 32 h 39"/>
                  <a:gd name="T84" fmla="*/ 35 w 39"/>
                  <a:gd name="T85" fmla="*/ 28 h 39"/>
                  <a:gd name="T86" fmla="*/ 33 w 39"/>
                  <a:gd name="T87" fmla="*/ 26 h 39"/>
                  <a:gd name="T88" fmla="*/ 34 w 39"/>
                  <a:gd name="T89" fmla="*/ 24 h 39"/>
                  <a:gd name="T90" fmla="*/ 37 w 39"/>
                  <a:gd name="T91" fmla="*/ 24 h 39"/>
                  <a:gd name="T92" fmla="*/ 39 w 39"/>
                  <a:gd name="T93" fmla="*/ 21 h 39"/>
                  <a:gd name="T94" fmla="*/ 39 w 39"/>
                  <a:gd name="T95" fmla="*/ 18 h 39"/>
                  <a:gd name="T96" fmla="*/ 37 w 39"/>
                  <a:gd name="T97" fmla="*/ 15 h 39"/>
                  <a:gd name="T98" fmla="*/ 25 w 39"/>
                  <a:gd name="T99" fmla="*/ 25 h 39"/>
                  <a:gd name="T100" fmla="*/ 14 w 39"/>
                  <a:gd name="T101" fmla="*/ 25 h 39"/>
                  <a:gd name="T102" fmla="*/ 14 w 39"/>
                  <a:gd name="T103" fmla="*/ 15 h 39"/>
                  <a:gd name="T104" fmla="*/ 25 w 39"/>
                  <a:gd name="T105" fmla="*/ 14 h 39"/>
                  <a:gd name="T106" fmla="*/ 25 w 39"/>
                  <a:gd name="T107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" h="39">
                    <a:moveTo>
                      <a:pt x="37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4"/>
                      <a:pt x="33" y="13"/>
                      <a:pt x="33" y="13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6" y="9"/>
                      <a:pt x="36" y="8"/>
                      <a:pt x="35" y="7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1" y="3"/>
                      <a:pt x="29" y="3"/>
                      <a:pt x="28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6"/>
                      <a:pt x="25" y="6"/>
                      <a:pt x="24" y="5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5" y="1"/>
                      <a:pt x="15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4"/>
                      <a:pt x="8" y="4"/>
                      <a:pt x="7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5" y="14"/>
                      <a:pt x="5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6"/>
                      <a:pt x="0" y="17"/>
                      <a:pt x="0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4"/>
                      <a:pt x="3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5"/>
                      <a:pt x="6" y="26"/>
                      <a:pt x="6" y="2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30"/>
                      <a:pt x="4" y="32"/>
                      <a:pt x="5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6"/>
                      <a:pt x="10" y="36"/>
                      <a:pt x="11" y="35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39"/>
                      <a:pt x="18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4"/>
                      <a:pt x="26" y="33"/>
                      <a:pt x="27" y="33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6"/>
                      <a:pt x="32" y="36"/>
                      <a:pt x="33" y="35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1"/>
                      <a:pt x="36" y="29"/>
                      <a:pt x="35" y="28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4" y="25"/>
                      <a:pt x="34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9" y="22"/>
                      <a:pt x="39" y="21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6"/>
                      <a:pt x="38" y="15"/>
                      <a:pt x="37" y="15"/>
                    </a:cubicBezTo>
                    <a:close/>
                    <a:moveTo>
                      <a:pt x="25" y="25"/>
                    </a:moveTo>
                    <a:cubicBezTo>
                      <a:pt x="22" y="28"/>
                      <a:pt x="17" y="28"/>
                      <a:pt x="14" y="25"/>
                    </a:cubicBezTo>
                    <a:cubicBezTo>
                      <a:pt x="11" y="22"/>
                      <a:pt x="11" y="18"/>
                      <a:pt x="14" y="15"/>
                    </a:cubicBezTo>
                    <a:cubicBezTo>
                      <a:pt x="17" y="12"/>
                      <a:pt x="22" y="12"/>
                      <a:pt x="25" y="14"/>
                    </a:cubicBezTo>
                    <a:cubicBezTo>
                      <a:pt x="28" y="17"/>
                      <a:pt x="28" y="22"/>
                      <a:pt x="25" y="25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7" name="任意多边形: 形状 206"/>
              <p:cNvSpPr/>
              <p:nvPr/>
            </p:nvSpPr>
            <p:spPr bwMode="auto">
              <a:xfrm>
                <a:off x="3891" y="2475"/>
                <a:ext cx="62" cy="62"/>
              </a:xfrm>
              <a:custGeom>
                <a:avLst/>
                <a:gdLst>
                  <a:gd name="T0" fmla="*/ 29 w 32"/>
                  <a:gd name="T1" fmla="*/ 12 h 32"/>
                  <a:gd name="T2" fmla="*/ 27 w 32"/>
                  <a:gd name="T3" fmla="*/ 12 h 32"/>
                  <a:gd name="T4" fmla="*/ 26 w 32"/>
                  <a:gd name="T5" fmla="*/ 10 h 32"/>
                  <a:gd name="T6" fmla="*/ 28 w 32"/>
                  <a:gd name="T7" fmla="*/ 9 h 32"/>
                  <a:gd name="T8" fmla="*/ 28 w 32"/>
                  <a:gd name="T9" fmla="*/ 5 h 32"/>
                  <a:gd name="T10" fmla="*/ 26 w 32"/>
                  <a:gd name="T11" fmla="*/ 4 h 32"/>
                  <a:gd name="T12" fmla="*/ 23 w 32"/>
                  <a:gd name="T13" fmla="*/ 4 h 32"/>
                  <a:gd name="T14" fmla="*/ 21 w 32"/>
                  <a:gd name="T15" fmla="*/ 5 h 32"/>
                  <a:gd name="T16" fmla="*/ 19 w 32"/>
                  <a:gd name="T17" fmla="*/ 5 h 32"/>
                  <a:gd name="T18" fmla="*/ 19 w 32"/>
                  <a:gd name="T19" fmla="*/ 2 h 32"/>
                  <a:gd name="T20" fmla="*/ 17 w 32"/>
                  <a:gd name="T21" fmla="*/ 0 h 32"/>
                  <a:gd name="T22" fmla="*/ 14 w 32"/>
                  <a:gd name="T23" fmla="*/ 0 h 32"/>
                  <a:gd name="T24" fmla="*/ 12 w 32"/>
                  <a:gd name="T25" fmla="*/ 2 h 32"/>
                  <a:gd name="T26" fmla="*/ 12 w 32"/>
                  <a:gd name="T27" fmla="*/ 5 h 32"/>
                  <a:gd name="T28" fmla="*/ 10 w 32"/>
                  <a:gd name="T29" fmla="*/ 6 h 32"/>
                  <a:gd name="T30" fmla="*/ 9 w 32"/>
                  <a:gd name="T31" fmla="*/ 4 h 32"/>
                  <a:gd name="T32" fmla="*/ 5 w 32"/>
                  <a:gd name="T33" fmla="*/ 4 h 32"/>
                  <a:gd name="T34" fmla="*/ 4 w 32"/>
                  <a:gd name="T35" fmla="*/ 6 h 32"/>
                  <a:gd name="T36" fmla="*/ 4 w 32"/>
                  <a:gd name="T37" fmla="*/ 9 h 32"/>
                  <a:gd name="T38" fmla="*/ 5 w 32"/>
                  <a:gd name="T39" fmla="*/ 10 h 32"/>
                  <a:gd name="T40" fmla="*/ 4 w 32"/>
                  <a:gd name="T41" fmla="*/ 13 h 32"/>
                  <a:gd name="T42" fmla="*/ 2 w 32"/>
                  <a:gd name="T43" fmla="*/ 13 h 32"/>
                  <a:gd name="T44" fmla="*/ 0 w 32"/>
                  <a:gd name="T45" fmla="*/ 15 h 32"/>
                  <a:gd name="T46" fmla="*/ 0 w 32"/>
                  <a:gd name="T47" fmla="*/ 17 h 32"/>
                  <a:gd name="T48" fmla="*/ 2 w 32"/>
                  <a:gd name="T49" fmla="*/ 20 h 32"/>
                  <a:gd name="T50" fmla="*/ 4 w 32"/>
                  <a:gd name="T51" fmla="*/ 20 h 32"/>
                  <a:gd name="T52" fmla="*/ 5 w 32"/>
                  <a:gd name="T53" fmla="*/ 22 h 32"/>
                  <a:gd name="T54" fmla="*/ 4 w 32"/>
                  <a:gd name="T55" fmla="*/ 23 h 32"/>
                  <a:gd name="T56" fmla="*/ 4 w 32"/>
                  <a:gd name="T57" fmla="*/ 26 h 32"/>
                  <a:gd name="T58" fmla="*/ 6 w 32"/>
                  <a:gd name="T59" fmla="*/ 28 h 32"/>
                  <a:gd name="T60" fmla="*/ 9 w 32"/>
                  <a:gd name="T61" fmla="*/ 28 h 32"/>
                  <a:gd name="T62" fmla="*/ 10 w 32"/>
                  <a:gd name="T63" fmla="*/ 27 h 32"/>
                  <a:gd name="T64" fmla="*/ 13 w 32"/>
                  <a:gd name="T65" fmla="*/ 28 h 32"/>
                  <a:gd name="T66" fmla="*/ 13 w 32"/>
                  <a:gd name="T67" fmla="*/ 30 h 32"/>
                  <a:gd name="T68" fmla="*/ 15 w 32"/>
                  <a:gd name="T69" fmla="*/ 32 h 32"/>
                  <a:gd name="T70" fmla="*/ 17 w 32"/>
                  <a:gd name="T71" fmla="*/ 32 h 32"/>
                  <a:gd name="T72" fmla="*/ 20 w 32"/>
                  <a:gd name="T73" fmla="*/ 29 h 32"/>
                  <a:gd name="T74" fmla="*/ 20 w 32"/>
                  <a:gd name="T75" fmla="*/ 27 h 32"/>
                  <a:gd name="T76" fmla="*/ 22 w 32"/>
                  <a:gd name="T77" fmla="*/ 26 h 32"/>
                  <a:gd name="T78" fmla="*/ 23 w 32"/>
                  <a:gd name="T79" fmla="*/ 28 h 32"/>
                  <a:gd name="T80" fmla="*/ 26 w 32"/>
                  <a:gd name="T81" fmla="*/ 28 h 32"/>
                  <a:gd name="T82" fmla="*/ 28 w 32"/>
                  <a:gd name="T83" fmla="*/ 26 h 32"/>
                  <a:gd name="T84" fmla="*/ 28 w 32"/>
                  <a:gd name="T85" fmla="*/ 23 h 32"/>
                  <a:gd name="T86" fmla="*/ 26 w 32"/>
                  <a:gd name="T87" fmla="*/ 21 h 32"/>
                  <a:gd name="T88" fmla="*/ 27 w 32"/>
                  <a:gd name="T89" fmla="*/ 19 h 32"/>
                  <a:gd name="T90" fmla="*/ 30 w 32"/>
                  <a:gd name="T91" fmla="*/ 19 h 32"/>
                  <a:gd name="T92" fmla="*/ 32 w 32"/>
                  <a:gd name="T93" fmla="*/ 17 h 32"/>
                  <a:gd name="T94" fmla="*/ 32 w 32"/>
                  <a:gd name="T95" fmla="*/ 14 h 32"/>
                  <a:gd name="T96" fmla="*/ 29 w 32"/>
                  <a:gd name="T97" fmla="*/ 12 h 32"/>
                  <a:gd name="T98" fmla="*/ 20 w 32"/>
                  <a:gd name="T99" fmla="*/ 20 h 32"/>
                  <a:gd name="T100" fmla="*/ 12 w 32"/>
                  <a:gd name="T101" fmla="*/ 20 h 32"/>
                  <a:gd name="T102" fmla="*/ 11 w 32"/>
                  <a:gd name="T103" fmla="*/ 12 h 32"/>
                  <a:gd name="T104" fmla="*/ 20 w 32"/>
                  <a:gd name="T105" fmla="*/ 12 h 32"/>
                  <a:gd name="T106" fmla="*/ 20 w 32"/>
                  <a:gd name="T107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" h="32">
                    <a:moveTo>
                      <a:pt x="29" y="12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1"/>
                      <a:pt x="26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8"/>
                      <a:pt x="29" y="6"/>
                      <a:pt x="28" y="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4" y="3"/>
                      <a:pt x="23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19" y="5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5"/>
                      <a:pt x="10" y="6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6" y="3"/>
                      <a:pt x="5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4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2"/>
                      <a:pt x="4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4"/>
                      <a:pt x="0" y="1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1" y="20"/>
                      <a:pt x="2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3" y="24"/>
                      <a:pt x="3" y="26"/>
                      <a:pt x="4" y="26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7" y="29"/>
                      <a:pt x="8" y="29"/>
                      <a:pt x="9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3" y="28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4" y="32"/>
                      <a:pt x="15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9" y="32"/>
                      <a:pt x="20" y="31"/>
                      <a:pt x="20" y="29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1" y="27"/>
                      <a:pt x="22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4" y="29"/>
                      <a:pt x="25" y="29"/>
                      <a:pt x="26" y="28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9" y="25"/>
                      <a:pt x="29" y="24"/>
                      <a:pt x="28" y="23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1" y="19"/>
                      <a:pt x="32" y="18"/>
                      <a:pt x="32" y="1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3"/>
                      <a:pt x="31" y="12"/>
                      <a:pt x="29" y="12"/>
                    </a:cubicBezTo>
                    <a:close/>
                    <a:moveTo>
                      <a:pt x="20" y="20"/>
                    </a:moveTo>
                    <a:cubicBezTo>
                      <a:pt x="18" y="23"/>
                      <a:pt x="14" y="23"/>
                      <a:pt x="12" y="20"/>
                    </a:cubicBezTo>
                    <a:cubicBezTo>
                      <a:pt x="9" y="18"/>
                      <a:pt x="9" y="14"/>
                      <a:pt x="11" y="12"/>
                    </a:cubicBezTo>
                    <a:cubicBezTo>
                      <a:pt x="14" y="10"/>
                      <a:pt x="18" y="10"/>
                      <a:pt x="20" y="12"/>
                    </a:cubicBezTo>
                    <a:cubicBezTo>
                      <a:pt x="22" y="14"/>
                      <a:pt x="22" y="18"/>
                      <a:pt x="20" y="2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任意多边形: 形状 207"/>
              <p:cNvSpPr/>
              <p:nvPr/>
            </p:nvSpPr>
            <p:spPr bwMode="auto">
              <a:xfrm>
                <a:off x="4911" y="1593"/>
                <a:ext cx="55" cy="55"/>
              </a:xfrm>
              <a:custGeom>
                <a:avLst/>
                <a:gdLst>
                  <a:gd name="T0" fmla="*/ 26 w 28"/>
                  <a:gd name="T1" fmla="*/ 16 h 28"/>
                  <a:gd name="T2" fmla="*/ 24 w 28"/>
                  <a:gd name="T3" fmla="*/ 15 h 28"/>
                  <a:gd name="T4" fmla="*/ 24 w 28"/>
                  <a:gd name="T5" fmla="*/ 13 h 28"/>
                  <a:gd name="T6" fmla="*/ 26 w 28"/>
                  <a:gd name="T7" fmla="*/ 12 h 28"/>
                  <a:gd name="T8" fmla="*/ 27 w 28"/>
                  <a:gd name="T9" fmla="*/ 9 h 28"/>
                  <a:gd name="T10" fmla="*/ 26 w 28"/>
                  <a:gd name="T11" fmla="*/ 7 h 28"/>
                  <a:gd name="T12" fmla="*/ 24 w 28"/>
                  <a:gd name="T13" fmla="*/ 6 h 28"/>
                  <a:gd name="T14" fmla="*/ 22 w 28"/>
                  <a:gd name="T15" fmla="*/ 7 h 28"/>
                  <a:gd name="T16" fmla="*/ 20 w 28"/>
                  <a:gd name="T17" fmla="*/ 6 h 28"/>
                  <a:gd name="T18" fmla="*/ 21 w 28"/>
                  <a:gd name="T19" fmla="*/ 4 h 28"/>
                  <a:gd name="T20" fmla="*/ 20 w 28"/>
                  <a:gd name="T21" fmla="*/ 2 h 28"/>
                  <a:gd name="T22" fmla="*/ 18 w 28"/>
                  <a:gd name="T23" fmla="*/ 1 h 28"/>
                  <a:gd name="T24" fmla="*/ 15 w 28"/>
                  <a:gd name="T25" fmla="*/ 2 h 28"/>
                  <a:gd name="T26" fmla="*/ 15 w 28"/>
                  <a:gd name="T27" fmla="*/ 4 h 28"/>
                  <a:gd name="T28" fmla="*/ 13 w 28"/>
                  <a:gd name="T29" fmla="*/ 4 h 28"/>
                  <a:gd name="T30" fmla="*/ 12 w 28"/>
                  <a:gd name="T31" fmla="*/ 2 h 28"/>
                  <a:gd name="T32" fmla="*/ 9 w 28"/>
                  <a:gd name="T33" fmla="*/ 1 h 28"/>
                  <a:gd name="T34" fmla="*/ 7 w 28"/>
                  <a:gd name="T35" fmla="*/ 2 h 28"/>
                  <a:gd name="T36" fmla="*/ 6 w 28"/>
                  <a:gd name="T37" fmla="*/ 4 h 28"/>
                  <a:gd name="T38" fmla="*/ 7 w 28"/>
                  <a:gd name="T39" fmla="*/ 6 h 28"/>
                  <a:gd name="T40" fmla="*/ 6 w 28"/>
                  <a:gd name="T41" fmla="*/ 7 h 28"/>
                  <a:gd name="T42" fmla="*/ 4 w 28"/>
                  <a:gd name="T43" fmla="*/ 7 h 28"/>
                  <a:gd name="T44" fmla="*/ 1 w 28"/>
                  <a:gd name="T45" fmla="*/ 8 h 28"/>
                  <a:gd name="T46" fmla="*/ 1 w 28"/>
                  <a:gd name="T47" fmla="*/ 10 h 28"/>
                  <a:gd name="T48" fmla="*/ 2 w 28"/>
                  <a:gd name="T49" fmla="*/ 12 h 28"/>
                  <a:gd name="T50" fmla="*/ 3 w 28"/>
                  <a:gd name="T51" fmla="*/ 13 h 28"/>
                  <a:gd name="T52" fmla="*/ 3 w 28"/>
                  <a:gd name="T53" fmla="*/ 15 h 28"/>
                  <a:gd name="T54" fmla="*/ 2 w 28"/>
                  <a:gd name="T55" fmla="*/ 16 h 28"/>
                  <a:gd name="T56" fmla="*/ 1 w 28"/>
                  <a:gd name="T57" fmla="*/ 19 h 28"/>
                  <a:gd name="T58" fmla="*/ 2 w 28"/>
                  <a:gd name="T59" fmla="*/ 21 h 28"/>
                  <a:gd name="T60" fmla="*/ 4 w 28"/>
                  <a:gd name="T61" fmla="*/ 22 h 28"/>
                  <a:gd name="T62" fmla="*/ 6 w 28"/>
                  <a:gd name="T63" fmla="*/ 21 h 28"/>
                  <a:gd name="T64" fmla="*/ 7 w 28"/>
                  <a:gd name="T65" fmla="*/ 22 h 28"/>
                  <a:gd name="T66" fmla="*/ 7 w 28"/>
                  <a:gd name="T67" fmla="*/ 24 h 28"/>
                  <a:gd name="T68" fmla="*/ 8 w 28"/>
                  <a:gd name="T69" fmla="*/ 26 h 28"/>
                  <a:gd name="T70" fmla="*/ 10 w 28"/>
                  <a:gd name="T71" fmla="*/ 27 h 28"/>
                  <a:gd name="T72" fmla="*/ 12 w 28"/>
                  <a:gd name="T73" fmla="*/ 26 h 28"/>
                  <a:gd name="T74" fmla="*/ 13 w 28"/>
                  <a:gd name="T75" fmla="*/ 25 h 28"/>
                  <a:gd name="T76" fmla="*/ 15 w 28"/>
                  <a:gd name="T77" fmla="*/ 24 h 28"/>
                  <a:gd name="T78" fmla="*/ 16 w 28"/>
                  <a:gd name="T79" fmla="*/ 26 h 28"/>
                  <a:gd name="T80" fmla="*/ 19 w 28"/>
                  <a:gd name="T81" fmla="*/ 27 h 28"/>
                  <a:gd name="T82" fmla="*/ 21 w 28"/>
                  <a:gd name="T83" fmla="*/ 26 h 28"/>
                  <a:gd name="T84" fmla="*/ 22 w 28"/>
                  <a:gd name="T85" fmla="*/ 24 h 28"/>
                  <a:gd name="T86" fmla="*/ 21 w 28"/>
                  <a:gd name="T87" fmla="*/ 22 h 28"/>
                  <a:gd name="T88" fmla="*/ 22 w 28"/>
                  <a:gd name="T89" fmla="*/ 20 h 28"/>
                  <a:gd name="T90" fmla="*/ 24 w 28"/>
                  <a:gd name="T91" fmla="*/ 21 h 28"/>
                  <a:gd name="T92" fmla="*/ 26 w 28"/>
                  <a:gd name="T93" fmla="*/ 20 h 28"/>
                  <a:gd name="T94" fmla="*/ 27 w 28"/>
                  <a:gd name="T95" fmla="*/ 18 h 28"/>
                  <a:gd name="T96" fmla="*/ 26 w 28"/>
                  <a:gd name="T97" fmla="*/ 16 h 28"/>
                  <a:gd name="T98" fmla="*/ 16 w 28"/>
                  <a:gd name="T99" fmla="*/ 19 h 28"/>
                  <a:gd name="T100" fmla="*/ 9 w 28"/>
                  <a:gd name="T101" fmla="*/ 16 h 28"/>
                  <a:gd name="T102" fmla="*/ 12 w 28"/>
                  <a:gd name="T103" fmla="*/ 9 h 28"/>
                  <a:gd name="T104" fmla="*/ 19 w 28"/>
                  <a:gd name="T105" fmla="*/ 12 h 28"/>
                  <a:gd name="T106" fmla="*/ 16 w 28"/>
                  <a:gd name="T107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" h="28">
                    <a:moveTo>
                      <a:pt x="26" y="16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5" y="6"/>
                      <a:pt x="24" y="6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3"/>
                      <a:pt x="21" y="2"/>
                      <a:pt x="20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6" y="1"/>
                      <a:pt x="15" y="2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8"/>
                      <a:pt x="1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2"/>
                      <a:pt x="3" y="22"/>
                      <a:pt x="4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7" y="26"/>
                      <a:pt x="8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5" y="25"/>
                      <a:pt x="15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8" y="28"/>
                      <a:pt x="19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1"/>
                      <a:pt x="22" y="21"/>
                      <a:pt x="22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7"/>
                      <a:pt x="27" y="16"/>
                      <a:pt x="26" y="16"/>
                    </a:cubicBezTo>
                    <a:close/>
                    <a:moveTo>
                      <a:pt x="16" y="19"/>
                    </a:moveTo>
                    <a:cubicBezTo>
                      <a:pt x="13" y="20"/>
                      <a:pt x="10" y="19"/>
                      <a:pt x="9" y="16"/>
                    </a:cubicBezTo>
                    <a:cubicBezTo>
                      <a:pt x="8" y="14"/>
                      <a:pt x="9" y="10"/>
                      <a:pt x="12" y="9"/>
                    </a:cubicBezTo>
                    <a:cubicBezTo>
                      <a:pt x="14" y="8"/>
                      <a:pt x="17" y="9"/>
                      <a:pt x="19" y="12"/>
                    </a:cubicBezTo>
                    <a:cubicBezTo>
                      <a:pt x="20" y="15"/>
                      <a:pt x="19" y="18"/>
                      <a:pt x="16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任意多边形: 形状 208"/>
              <p:cNvSpPr/>
              <p:nvPr/>
            </p:nvSpPr>
            <p:spPr bwMode="auto">
              <a:xfrm>
                <a:off x="3805" y="2831"/>
                <a:ext cx="52" cy="52"/>
              </a:xfrm>
              <a:custGeom>
                <a:avLst/>
                <a:gdLst>
                  <a:gd name="T0" fmla="*/ 25 w 27"/>
                  <a:gd name="T1" fmla="*/ 15 h 27"/>
                  <a:gd name="T2" fmla="*/ 24 w 27"/>
                  <a:gd name="T3" fmla="*/ 15 h 27"/>
                  <a:gd name="T4" fmla="*/ 23 w 27"/>
                  <a:gd name="T5" fmla="*/ 13 h 27"/>
                  <a:gd name="T6" fmla="*/ 25 w 27"/>
                  <a:gd name="T7" fmla="*/ 12 h 27"/>
                  <a:gd name="T8" fmla="*/ 26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0 w 27"/>
                  <a:gd name="T19" fmla="*/ 4 h 27"/>
                  <a:gd name="T20" fmla="*/ 19 w 27"/>
                  <a:gd name="T21" fmla="*/ 1 h 27"/>
                  <a:gd name="T22" fmla="*/ 17 w 27"/>
                  <a:gd name="T23" fmla="*/ 0 h 27"/>
                  <a:gd name="T24" fmla="*/ 15 w 27"/>
                  <a:gd name="T25" fmla="*/ 2 h 27"/>
                  <a:gd name="T26" fmla="*/ 14 w 27"/>
                  <a:gd name="T27" fmla="*/ 3 h 27"/>
                  <a:gd name="T28" fmla="*/ 12 w 27"/>
                  <a:gd name="T29" fmla="*/ 3 h 27"/>
                  <a:gd name="T30" fmla="*/ 11 w 27"/>
                  <a:gd name="T31" fmla="*/ 2 h 27"/>
                  <a:gd name="T32" fmla="*/ 9 w 27"/>
                  <a:gd name="T33" fmla="*/ 1 h 27"/>
                  <a:gd name="T34" fmla="*/ 7 w 27"/>
                  <a:gd name="T35" fmla="*/ 2 h 27"/>
                  <a:gd name="T36" fmla="*/ 6 w 27"/>
                  <a:gd name="T37" fmla="*/ 4 h 27"/>
                  <a:gd name="T38" fmla="*/ 6 w 27"/>
                  <a:gd name="T39" fmla="*/ 6 h 27"/>
                  <a:gd name="T40" fmla="*/ 5 w 27"/>
                  <a:gd name="T41" fmla="*/ 7 h 27"/>
                  <a:gd name="T42" fmla="*/ 3 w 27"/>
                  <a:gd name="T43" fmla="*/ 7 h 27"/>
                  <a:gd name="T44" fmla="*/ 1 w 27"/>
                  <a:gd name="T45" fmla="*/ 8 h 27"/>
                  <a:gd name="T46" fmla="*/ 0 w 27"/>
                  <a:gd name="T47" fmla="*/ 10 h 27"/>
                  <a:gd name="T48" fmla="*/ 1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1 w 27"/>
                  <a:gd name="T55" fmla="*/ 16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6 w 27"/>
                  <a:gd name="T67" fmla="*/ 24 h 27"/>
                  <a:gd name="T68" fmla="*/ 7 w 27"/>
                  <a:gd name="T69" fmla="*/ 26 h 27"/>
                  <a:gd name="T70" fmla="*/ 9 w 27"/>
                  <a:gd name="T71" fmla="*/ 27 h 27"/>
                  <a:gd name="T72" fmla="*/ 12 w 27"/>
                  <a:gd name="T73" fmla="*/ 26 h 27"/>
                  <a:gd name="T74" fmla="*/ 12 w 27"/>
                  <a:gd name="T75" fmla="*/ 24 h 27"/>
                  <a:gd name="T76" fmla="*/ 15 w 27"/>
                  <a:gd name="T77" fmla="*/ 24 h 27"/>
                  <a:gd name="T78" fmla="*/ 15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1 w 27"/>
                  <a:gd name="T89" fmla="*/ 20 h 27"/>
                  <a:gd name="T90" fmla="*/ 23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5 w 27"/>
                  <a:gd name="T97" fmla="*/ 15 h 27"/>
                  <a:gd name="T98" fmla="*/ 15 w 27"/>
                  <a:gd name="T99" fmla="*/ 19 h 27"/>
                  <a:gd name="T100" fmla="*/ 8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5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3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1"/>
                      <a:pt x="27" y="10"/>
                      <a:pt x="26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7"/>
                      <a:pt x="20" y="6"/>
                      <a:pt x="20" y="6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3"/>
                      <a:pt x="20" y="2"/>
                      <a:pt x="19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5" y="3"/>
                      <a:pt x="6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2"/>
                      <a:pt x="7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6"/>
                      <a:pt x="7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1" y="27"/>
                      <a:pt x="12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1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5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6" y="16"/>
                      <a:pt x="25" y="15"/>
                    </a:cubicBezTo>
                    <a:close/>
                    <a:moveTo>
                      <a:pt x="15" y="19"/>
                    </a:moveTo>
                    <a:cubicBezTo>
                      <a:pt x="13" y="20"/>
                      <a:pt x="9" y="19"/>
                      <a:pt x="8" y="16"/>
                    </a:cubicBezTo>
                    <a:cubicBezTo>
                      <a:pt x="7" y="13"/>
                      <a:pt x="8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任意多边形: 形状 209"/>
              <p:cNvSpPr/>
              <p:nvPr/>
            </p:nvSpPr>
            <p:spPr bwMode="auto">
              <a:xfrm>
                <a:off x="4690" y="3161"/>
                <a:ext cx="65" cy="65"/>
              </a:xfrm>
              <a:custGeom>
                <a:avLst/>
                <a:gdLst>
                  <a:gd name="T0" fmla="*/ 31 w 33"/>
                  <a:gd name="T1" fmla="*/ 18 h 33"/>
                  <a:gd name="T2" fmla="*/ 29 w 33"/>
                  <a:gd name="T3" fmla="*/ 18 h 33"/>
                  <a:gd name="T4" fmla="*/ 28 w 33"/>
                  <a:gd name="T5" fmla="*/ 15 h 33"/>
                  <a:gd name="T6" fmla="*/ 31 w 33"/>
                  <a:gd name="T7" fmla="*/ 14 h 33"/>
                  <a:gd name="T8" fmla="*/ 32 w 33"/>
                  <a:gd name="T9" fmla="*/ 11 h 33"/>
                  <a:gd name="T10" fmla="*/ 31 w 33"/>
                  <a:gd name="T11" fmla="*/ 9 h 33"/>
                  <a:gd name="T12" fmla="*/ 28 w 33"/>
                  <a:gd name="T13" fmla="*/ 8 h 33"/>
                  <a:gd name="T14" fmla="*/ 26 w 33"/>
                  <a:gd name="T15" fmla="*/ 9 h 33"/>
                  <a:gd name="T16" fmla="*/ 24 w 33"/>
                  <a:gd name="T17" fmla="*/ 7 h 33"/>
                  <a:gd name="T18" fmla="*/ 25 w 33"/>
                  <a:gd name="T19" fmla="*/ 5 h 33"/>
                  <a:gd name="T20" fmla="*/ 23 w 33"/>
                  <a:gd name="T21" fmla="*/ 2 h 33"/>
                  <a:gd name="T22" fmla="*/ 21 w 33"/>
                  <a:gd name="T23" fmla="*/ 1 h 33"/>
                  <a:gd name="T24" fmla="*/ 18 w 33"/>
                  <a:gd name="T25" fmla="*/ 2 h 33"/>
                  <a:gd name="T26" fmla="*/ 17 w 33"/>
                  <a:gd name="T27" fmla="*/ 4 h 33"/>
                  <a:gd name="T28" fmla="*/ 15 w 33"/>
                  <a:gd name="T29" fmla="*/ 4 h 33"/>
                  <a:gd name="T30" fmla="*/ 14 w 33"/>
                  <a:gd name="T31" fmla="*/ 2 h 33"/>
                  <a:gd name="T32" fmla="*/ 11 w 33"/>
                  <a:gd name="T33" fmla="*/ 1 h 33"/>
                  <a:gd name="T34" fmla="*/ 8 w 33"/>
                  <a:gd name="T35" fmla="*/ 2 h 33"/>
                  <a:gd name="T36" fmla="*/ 7 w 33"/>
                  <a:gd name="T37" fmla="*/ 5 h 33"/>
                  <a:gd name="T38" fmla="*/ 8 w 33"/>
                  <a:gd name="T39" fmla="*/ 7 h 33"/>
                  <a:gd name="T40" fmla="*/ 6 w 33"/>
                  <a:gd name="T41" fmla="*/ 9 h 33"/>
                  <a:gd name="T42" fmla="*/ 4 w 33"/>
                  <a:gd name="T43" fmla="*/ 8 h 33"/>
                  <a:gd name="T44" fmla="*/ 1 w 33"/>
                  <a:gd name="T45" fmla="*/ 9 h 33"/>
                  <a:gd name="T46" fmla="*/ 0 w 33"/>
                  <a:gd name="T47" fmla="*/ 12 h 33"/>
                  <a:gd name="T48" fmla="*/ 2 w 33"/>
                  <a:gd name="T49" fmla="*/ 15 h 33"/>
                  <a:gd name="T50" fmla="*/ 4 w 33"/>
                  <a:gd name="T51" fmla="*/ 16 h 33"/>
                  <a:gd name="T52" fmla="*/ 4 w 33"/>
                  <a:gd name="T53" fmla="*/ 18 h 33"/>
                  <a:gd name="T54" fmla="*/ 2 w 33"/>
                  <a:gd name="T55" fmla="*/ 19 h 33"/>
                  <a:gd name="T56" fmla="*/ 1 w 33"/>
                  <a:gd name="T57" fmla="*/ 22 h 33"/>
                  <a:gd name="T58" fmla="*/ 2 w 33"/>
                  <a:gd name="T59" fmla="*/ 24 h 33"/>
                  <a:gd name="T60" fmla="*/ 5 w 33"/>
                  <a:gd name="T61" fmla="*/ 26 h 33"/>
                  <a:gd name="T62" fmla="*/ 7 w 33"/>
                  <a:gd name="T63" fmla="*/ 25 h 33"/>
                  <a:gd name="T64" fmla="*/ 8 w 33"/>
                  <a:gd name="T65" fmla="*/ 27 h 33"/>
                  <a:gd name="T66" fmla="*/ 8 w 33"/>
                  <a:gd name="T67" fmla="*/ 29 h 33"/>
                  <a:gd name="T68" fmla="*/ 9 w 33"/>
                  <a:gd name="T69" fmla="*/ 32 h 33"/>
                  <a:gd name="T70" fmla="*/ 11 w 33"/>
                  <a:gd name="T71" fmla="*/ 32 h 33"/>
                  <a:gd name="T72" fmla="*/ 14 w 33"/>
                  <a:gd name="T73" fmla="*/ 31 h 33"/>
                  <a:gd name="T74" fmla="*/ 15 w 33"/>
                  <a:gd name="T75" fmla="*/ 29 h 33"/>
                  <a:gd name="T76" fmla="*/ 18 w 33"/>
                  <a:gd name="T77" fmla="*/ 29 h 33"/>
                  <a:gd name="T78" fmla="*/ 19 w 33"/>
                  <a:gd name="T79" fmla="*/ 31 h 33"/>
                  <a:gd name="T80" fmla="*/ 22 w 33"/>
                  <a:gd name="T81" fmla="*/ 32 h 33"/>
                  <a:gd name="T82" fmla="*/ 24 w 33"/>
                  <a:gd name="T83" fmla="*/ 31 h 33"/>
                  <a:gd name="T84" fmla="*/ 25 w 33"/>
                  <a:gd name="T85" fmla="*/ 28 h 33"/>
                  <a:gd name="T86" fmla="*/ 24 w 33"/>
                  <a:gd name="T87" fmla="*/ 26 h 33"/>
                  <a:gd name="T88" fmla="*/ 26 w 33"/>
                  <a:gd name="T89" fmla="*/ 24 h 33"/>
                  <a:gd name="T90" fmla="*/ 28 w 33"/>
                  <a:gd name="T91" fmla="*/ 25 h 33"/>
                  <a:gd name="T92" fmla="*/ 31 w 33"/>
                  <a:gd name="T93" fmla="*/ 24 h 33"/>
                  <a:gd name="T94" fmla="*/ 32 w 33"/>
                  <a:gd name="T95" fmla="*/ 21 h 33"/>
                  <a:gd name="T96" fmla="*/ 31 w 33"/>
                  <a:gd name="T97" fmla="*/ 18 h 33"/>
                  <a:gd name="T98" fmla="*/ 19 w 33"/>
                  <a:gd name="T99" fmla="*/ 22 h 33"/>
                  <a:gd name="T100" fmla="*/ 10 w 33"/>
                  <a:gd name="T101" fmla="*/ 19 h 33"/>
                  <a:gd name="T102" fmla="*/ 14 w 33"/>
                  <a:gd name="T103" fmla="*/ 11 h 33"/>
                  <a:gd name="T104" fmla="*/ 22 w 33"/>
                  <a:gd name="T105" fmla="*/ 14 h 33"/>
                  <a:gd name="T106" fmla="*/ 19 w 33"/>
                  <a:gd name="T10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31" y="18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7"/>
                      <a:pt x="29" y="16"/>
                      <a:pt x="28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2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8"/>
                      <a:pt x="29" y="7"/>
                      <a:pt x="28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8"/>
                      <a:pt x="25" y="8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4"/>
                      <a:pt x="25" y="2"/>
                      <a:pt x="23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1"/>
                      <a:pt x="18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8"/>
                      <a:pt x="1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4" y="17"/>
                      <a:pt x="4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0"/>
                      <a:pt x="0" y="21"/>
                      <a:pt x="1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6"/>
                      <a:pt x="4" y="26"/>
                      <a:pt x="5" y="26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8" y="26"/>
                      <a:pt x="8" y="27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0"/>
                      <a:pt x="8" y="31"/>
                      <a:pt x="9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3" y="33"/>
                      <a:pt x="14" y="32"/>
                      <a:pt x="14" y="31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2"/>
                      <a:pt x="21" y="33"/>
                      <a:pt x="22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6" y="29"/>
                      <a:pt x="25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5" y="26"/>
                      <a:pt x="25" y="25"/>
                      <a:pt x="26" y="24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6"/>
                      <a:pt x="31" y="25"/>
                      <a:pt x="31" y="24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3" y="20"/>
                      <a:pt x="32" y="19"/>
                      <a:pt x="31" y="18"/>
                    </a:cubicBezTo>
                    <a:close/>
                    <a:moveTo>
                      <a:pt x="19" y="22"/>
                    </a:moveTo>
                    <a:cubicBezTo>
                      <a:pt x="15" y="24"/>
                      <a:pt x="12" y="22"/>
                      <a:pt x="10" y="19"/>
                    </a:cubicBezTo>
                    <a:cubicBezTo>
                      <a:pt x="9" y="16"/>
                      <a:pt x="10" y="12"/>
                      <a:pt x="14" y="11"/>
                    </a:cubicBezTo>
                    <a:cubicBezTo>
                      <a:pt x="17" y="10"/>
                      <a:pt x="20" y="11"/>
                      <a:pt x="22" y="14"/>
                    </a:cubicBezTo>
                    <a:cubicBezTo>
                      <a:pt x="23" y="17"/>
                      <a:pt x="22" y="21"/>
                      <a:pt x="19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任意多边形: 形状 210"/>
              <p:cNvSpPr/>
              <p:nvPr/>
            </p:nvSpPr>
            <p:spPr bwMode="auto">
              <a:xfrm>
                <a:off x="4749" y="1730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2 h 27"/>
                  <a:gd name="T6" fmla="*/ 26 w 27"/>
                  <a:gd name="T7" fmla="*/ 11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5 h 27"/>
                  <a:gd name="T18" fmla="*/ 21 w 27"/>
                  <a:gd name="T19" fmla="*/ 3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1 h 27"/>
                  <a:gd name="T26" fmla="*/ 14 w 27"/>
                  <a:gd name="T27" fmla="*/ 3 h 27"/>
                  <a:gd name="T28" fmla="*/ 12 w 27"/>
                  <a:gd name="T29" fmla="*/ 3 h 27"/>
                  <a:gd name="T30" fmla="*/ 12 w 27"/>
                  <a:gd name="T31" fmla="*/ 1 h 27"/>
                  <a:gd name="T32" fmla="*/ 9 w 27"/>
                  <a:gd name="T33" fmla="*/ 0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5 h 27"/>
                  <a:gd name="T40" fmla="*/ 5 w 27"/>
                  <a:gd name="T41" fmla="*/ 7 h 27"/>
                  <a:gd name="T42" fmla="*/ 4 w 27"/>
                  <a:gd name="T43" fmla="*/ 6 h 27"/>
                  <a:gd name="T44" fmla="*/ 1 w 27"/>
                  <a:gd name="T45" fmla="*/ 7 h 27"/>
                  <a:gd name="T46" fmla="*/ 0 w 27"/>
                  <a:gd name="T47" fmla="*/ 9 h 27"/>
                  <a:gd name="T48" fmla="*/ 1 w 27"/>
                  <a:gd name="T49" fmla="*/ 12 h 27"/>
                  <a:gd name="T50" fmla="*/ 3 w 27"/>
                  <a:gd name="T51" fmla="*/ 12 h 27"/>
                  <a:gd name="T52" fmla="*/ 3 w 27"/>
                  <a:gd name="T53" fmla="*/ 15 h 27"/>
                  <a:gd name="T54" fmla="*/ 1 w 27"/>
                  <a:gd name="T55" fmla="*/ 15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0 h 27"/>
                  <a:gd name="T64" fmla="*/ 7 w 27"/>
                  <a:gd name="T65" fmla="*/ 22 h 27"/>
                  <a:gd name="T66" fmla="*/ 6 w 27"/>
                  <a:gd name="T67" fmla="*/ 23 h 27"/>
                  <a:gd name="T68" fmla="*/ 7 w 27"/>
                  <a:gd name="T69" fmla="*/ 26 h 27"/>
                  <a:gd name="T70" fmla="*/ 10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6 w 27"/>
                  <a:gd name="T79" fmla="*/ 25 h 27"/>
                  <a:gd name="T80" fmla="*/ 18 w 27"/>
                  <a:gd name="T81" fmla="*/ 26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1 h 27"/>
                  <a:gd name="T88" fmla="*/ 22 w 27"/>
                  <a:gd name="T89" fmla="*/ 20 h 27"/>
                  <a:gd name="T90" fmla="*/ 24 w 27"/>
                  <a:gd name="T91" fmla="*/ 20 h 27"/>
                  <a:gd name="T92" fmla="*/ 26 w 27"/>
                  <a:gd name="T93" fmla="*/ 19 h 27"/>
                  <a:gd name="T94" fmla="*/ 27 w 27"/>
                  <a:gd name="T95" fmla="*/ 17 h 27"/>
                  <a:gd name="T96" fmla="*/ 26 w 27"/>
                  <a:gd name="T97" fmla="*/ 15 h 27"/>
                  <a:gd name="T98" fmla="*/ 15 w 27"/>
                  <a:gd name="T99" fmla="*/ 18 h 27"/>
                  <a:gd name="T100" fmla="*/ 9 w 27"/>
                  <a:gd name="T101" fmla="*/ 15 h 27"/>
                  <a:gd name="T102" fmla="*/ 11 w 27"/>
                  <a:gd name="T103" fmla="*/ 9 h 27"/>
                  <a:gd name="T104" fmla="*/ 18 w 27"/>
                  <a:gd name="T105" fmla="*/ 11 h 27"/>
                  <a:gd name="T106" fmla="*/ 15 w 27"/>
                  <a:gd name="T107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4" y="13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5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5" y="0"/>
                      <a:pt x="15" y="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1"/>
                      <a:pt x="4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1"/>
                      <a:pt x="6" y="21"/>
                      <a:pt x="7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7" y="27"/>
                      <a:pt x="18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5"/>
                      <a:pt x="22" y="24"/>
                      <a:pt x="21" y="23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1"/>
                      <a:pt x="21" y="20"/>
                      <a:pt x="2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5" y="21"/>
                      <a:pt x="26" y="20"/>
                      <a:pt x="26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6"/>
                      <a:pt x="27" y="15"/>
                      <a:pt x="26" y="15"/>
                    </a:cubicBezTo>
                    <a:close/>
                    <a:moveTo>
                      <a:pt x="15" y="18"/>
                    </a:moveTo>
                    <a:cubicBezTo>
                      <a:pt x="13" y="19"/>
                      <a:pt x="10" y="18"/>
                      <a:pt x="9" y="15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4" y="7"/>
                      <a:pt x="17" y="9"/>
                      <a:pt x="18" y="11"/>
                    </a:cubicBezTo>
                    <a:cubicBezTo>
                      <a:pt x="19" y="14"/>
                      <a:pt x="18" y="17"/>
                      <a:pt x="15" y="18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任意多边形: 形状 211"/>
              <p:cNvSpPr/>
              <p:nvPr/>
            </p:nvSpPr>
            <p:spPr bwMode="auto">
              <a:xfrm>
                <a:off x="4284" y="1530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3 h 27"/>
                  <a:gd name="T6" fmla="*/ 26 w 27"/>
                  <a:gd name="T7" fmla="*/ 12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1 w 27"/>
                  <a:gd name="T19" fmla="*/ 4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2 h 27"/>
                  <a:gd name="T26" fmla="*/ 14 w 27"/>
                  <a:gd name="T27" fmla="*/ 3 h 27"/>
                  <a:gd name="T28" fmla="*/ 12 w 27"/>
                  <a:gd name="T29" fmla="*/ 3 h 27"/>
                  <a:gd name="T30" fmla="*/ 11 w 27"/>
                  <a:gd name="T31" fmla="*/ 2 h 27"/>
                  <a:gd name="T32" fmla="*/ 9 w 27"/>
                  <a:gd name="T33" fmla="*/ 1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6 h 27"/>
                  <a:gd name="T40" fmla="*/ 5 w 27"/>
                  <a:gd name="T41" fmla="*/ 7 h 27"/>
                  <a:gd name="T42" fmla="*/ 3 w 27"/>
                  <a:gd name="T43" fmla="*/ 7 h 27"/>
                  <a:gd name="T44" fmla="*/ 1 w 27"/>
                  <a:gd name="T45" fmla="*/ 8 h 27"/>
                  <a:gd name="T46" fmla="*/ 0 w 27"/>
                  <a:gd name="T47" fmla="*/ 10 h 27"/>
                  <a:gd name="T48" fmla="*/ 1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1 w 27"/>
                  <a:gd name="T55" fmla="*/ 16 h 27"/>
                  <a:gd name="T56" fmla="*/ 0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6 w 27"/>
                  <a:gd name="T67" fmla="*/ 24 h 27"/>
                  <a:gd name="T68" fmla="*/ 7 w 27"/>
                  <a:gd name="T69" fmla="*/ 26 h 27"/>
                  <a:gd name="T70" fmla="*/ 9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5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2 w 27"/>
                  <a:gd name="T89" fmla="*/ 20 h 27"/>
                  <a:gd name="T90" fmla="*/ 23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6 w 27"/>
                  <a:gd name="T97" fmla="*/ 15 h 27"/>
                  <a:gd name="T98" fmla="*/ 15 w 27"/>
                  <a:gd name="T99" fmla="*/ 19 h 27"/>
                  <a:gd name="T100" fmla="*/ 8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5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2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5" y="1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5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1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2"/>
                      <a:pt x="7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6" y="26"/>
                      <a:pt x="7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5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6"/>
                      <a:pt x="21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6"/>
                      <a:pt x="26" y="15"/>
                    </a:cubicBezTo>
                    <a:close/>
                    <a:moveTo>
                      <a:pt x="15" y="19"/>
                    </a:moveTo>
                    <a:cubicBezTo>
                      <a:pt x="13" y="20"/>
                      <a:pt x="10" y="19"/>
                      <a:pt x="8" y="16"/>
                    </a:cubicBezTo>
                    <a:cubicBezTo>
                      <a:pt x="7" y="13"/>
                      <a:pt x="9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5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任意多边形: 形状 212"/>
              <p:cNvSpPr/>
              <p:nvPr/>
            </p:nvSpPr>
            <p:spPr bwMode="auto">
              <a:xfrm>
                <a:off x="4217" y="1372"/>
                <a:ext cx="65" cy="65"/>
              </a:xfrm>
              <a:custGeom>
                <a:avLst/>
                <a:gdLst>
                  <a:gd name="T0" fmla="*/ 31 w 33"/>
                  <a:gd name="T1" fmla="*/ 18 h 33"/>
                  <a:gd name="T2" fmla="*/ 29 w 33"/>
                  <a:gd name="T3" fmla="*/ 17 h 33"/>
                  <a:gd name="T4" fmla="*/ 29 w 33"/>
                  <a:gd name="T5" fmla="*/ 15 h 33"/>
                  <a:gd name="T6" fmla="*/ 31 w 33"/>
                  <a:gd name="T7" fmla="*/ 14 h 33"/>
                  <a:gd name="T8" fmla="*/ 32 w 33"/>
                  <a:gd name="T9" fmla="*/ 11 h 33"/>
                  <a:gd name="T10" fmla="*/ 31 w 33"/>
                  <a:gd name="T11" fmla="*/ 9 h 33"/>
                  <a:gd name="T12" fmla="*/ 28 w 33"/>
                  <a:gd name="T13" fmla="*/ 7 h 33"/>
                  <a:gd name="T14" fmla="*/ 26 w 33"/>
                  <a:gd name="T15" fmla="*/ 8 h 33"/>
                  <a:gd name="T16" fmla="*/ 24 w 33"/>
                  <a:gd name="T17" fmla="*/ 7 h 33"/>
                  <a:gd name="T18" fmla="*/ 25 w 33"/>
                  <a:gd name="T19" fmla="*/ 5 h 33"/>
                  <a:gd name="T20" fmla="*/ 24 w 33"/>
                  <a:gd name="T21" fmla="*/ 2 h 33"/>
                  <a:gd name="T22" fmla="*/ 21 w 33"/>
                  <a:gd name="T23" fmla="*/ 1 h 33"/>
                  <a:gd name="T24" fmla="*/ 18 w 33"/>
                  <a:gd name="T25" fmla="*/ 2 h 33"/>
                  <a:gd name="T26" fmla="*/ 18 w 33"/>
                  <a:gd name="T27" fmla="*/ 4 h 33"/>
                  <a:gd name="T28" fmla="*/ 15 w 33"/>
                  <a:gd name="T29" fmla="*/ 4 h 33"/>
                  <a:gd name="T30" fmla="*/ 14 w 33"/>
                  <a:gd name="T31" fmla="*/ 2 h 33"/>
                  <a:gd name="T32" fmla="*/ 11 w 33"/>
                  <a:gd name="T33" fmla="*/ 1 h 33"/>
                  <a:gd name="T34" fmla="*/ 9 w 33"/>
                  <a:gd name="T35" fmla="*/ 2 h 33"/>
                  <a:gd name="T36" fmla="*/ 8 w 33"/>
                  <a:gd name="T37" fmla="*/ 5 h 33"/>
                  <a:gd name="T38" fmla="*/ 9 w 33"/>
                  <a:gd name="T39" fmla="*/ 7 h 33"/>
                  <a:gd name="T40" fmla="*/ 7 w 33"/>
                  <a:gd name="T41" fmla="*/ 9 h 33"/>
                  <a:gd name="T42" fmla="*/ 5 w 33"/>
                  <a:gd name="T43" fmla="*/ 8 h 33"/>
                  <a:gd name="T44" fmla="*/ 2 w 33"/>
                  <a:gd name="T45" fmla="*/ 9 h 33"/>
                  <a:gd name="T46" fmla="*/ 1 w 33"/>
                  <a:gd name="T47" fmla="*/ 12 h 33"/>
                  <a:gd name="T48" fmla="*/ 2 w 33"/>
                  <a:gd name="T49" fmla="*/ 15 h 33"/>
                  <a:gd name="T50" fmla="*/ 4 w 33"/>
                  <a:gd name="T51" fmla="*/ 15 h 33"/>
                  <a:gd name="T52" fmla="*/ 4 w 33"/>
                  <a:gd name="T53" fmla="*/ 18 h 33"/>
                  <a:gd name="T54" fmla="*/ 2 w 33"/>
                  <a:gd name="T55" fmla="*/ 19 h 33"/>
                  <a:gd name="T56" fmla="*/ 1 w 33"/>
                  <a:gd name="T57" fmla="*/ 22 h 33"/>
                  <a:gd name="T58" fmla="*/ 2 w 33"/>
                  <a:gd name="T59" fmla="*/ 24 h 33"/>
                  <a:gd name="T60" fmla="*/ 5 w 33"/>
                  <a:gd name="T61" fmla="*/ 25 h 33"/>
                  <a:gd name="T62" fmla="*/ 7 w 33"/>
                  <a:gd name="T63" fmla="*/ 25 h 33"/>
                  <a:gd name="T64" fmla="*/ 9 w 33"/>
                  <a:gd name="T65" fmla="*/ 27 h 33"/>
                  <a:gd name="T66" fmla="*/ 8 w 33"/>
                  <a:gd name="T67" fmla="*/ 28 h 33"/>
                  <a:gd name="T68" fmla="*/ 9 w 33"/>
                  <a:gd name="T69" fmla="*/ 31 h 33"/>
                  <a:gd name="T70" fmla="*/ 12 w 33"/>
                  <a:gd name="T71" fmla="*/ 32 h 33"/>
                  <a:gd name="T72" fmla="*/ 15 w 33"/>
                  <a:gd name="T73" fmla="*/ 31 h 33"/>
                  <a:gd name="T74" fmla="*/ 16 w 33"/>
                  <a:gd name="T75" fmla="*/ 29 h 33"/>
                  <a:gd name="T76" fmla="*/ 18 w 33"/>
                  <a:gd name="T77" fmla="*/ 29 h 33"/>
                  <a:gd name="T78" fmla="*/ 19 w 33"/>
                  <a:gd name="T79" fmla="*/ 31 h 33"/>
                  <a:gd name="T80" fmla="*/ 22 w 33"/>
                  <a:gd name="T81" fmla="*/ 32 h 33"/>
                  <a:gd name="T82" fmla="*/ 24 w 33"/>
                  <a:gd name="T83" fmla="*/ 31 h 33"/>
                  <a:gd name="T84" fmla="*/ 26 w 33"/>
                  <a:gd name="T85" fmla="*/ 28 h 33"/>
                  <a:gd name="T86" fmla="*/ 25 w 33"/>
                  <a:gd name="T87" fmla="*/ 26 h 33"/>
                  <a:gd name="T88" fmla="*/ 26 w 33"/>
                  <a:gd name="T89" fmla="*/ 24 h 33"/>
                  <a:gd name="T90" fmla="*/ 29 w 33"/>
                  <a:gd name="T91" fmla="*/ 25 h 33"/>
                  <a:gd name="T92" fmla="*/ 32 w 33"/>
                  <a:gd name="T93" fmla="*/ 24 h 33"/>
                  <a:gd name="T94" fmla="*/ 33 w 33"/>
                  <a:gd name="T95" fmla="*/ 21 h 33"/>
                  <a:gd name="T96" fmla="*/ 31 w 33"/>
                  <a:gd name="T97" fmla="*/ 18 h 33"/>
                  <a:gd name="T98" fmla="*/ 19 w 33"/>
                  <a:gd name="T99" fmla="*/ 22 h 33"/>
                  <a:gd name="T100" fmla="*/ 11 w 33"/>
                  <a:gd name="T101" fmla="*/ 19 h 33"/>
                  <a:gd name="T102" fmla="*/ 14 w 33"/>
                  <a:gd name="T103" fmla="*/ 11 h 33"/>
                  <a:gd name="T104" fmla="*/ 22 w 33"/>
                  <a:gd name="T105" fmla="*/ 14 h 33"/>
                  <a:gd name="T106" fmla="*/ 19 w 33"/>
                  <a:gd name="T107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31" y="18"/>
                    </a:move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6"/>
                      <a:pt x="29" y="15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2" y="14"/>
                      <a:pt x="33" y="12"/>
                      <a:pt x="32" y="11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7"/>
                      <a:pt x="29" y="7"/>
                      <a:pt x="28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7"/>
                      <a:pt x="24" y="7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3"/>
                      <a:pt x="25" y="2"/>
                      <a:pt x="24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19" y="1"/>
                      <a:pt x="18" y="2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4"/>
                      <a:pt x="8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8"/>
                      <a:pt x="7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2" y="8"/>
                      <a:pt x="2" y="9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4"/>
                      <a:pt x="2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21"/>
                      <a:pt x="1" y="22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5"/>
                      <a:pt x="4" y="26"/>
                      <a:pt x="5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8" y="26"/>
                      <a:pt x="9" y="27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30"/>
                      <a:pt x="8" y="31"/>
                      <a:pt x="9" y="3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3"/>
                      <a:pt x="14" y="32"/>
                      <a:pt x="15" y="31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2"/>
                      <a:pt x="21" y="33"/>
                      <a:pt x="22" y="32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6" y="31"/>
                      <a:pt x="26" y="29"/>
                      <a:pt x="26" y="28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5"/>
                      <a:pt x="26" y="25"/>
                      <a:pt x="26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5"/>
                      <a:pt x="31" y="25"/>
                      <a:pt x="32" y="24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0"/>
                      <a:pt x="32" y="19"/>
                      <a:pt x="31" y="18"/>
                    </a:cubicBezTo>
                    <a:close/>
                    <a:moveTo>
                      <a:pt x="19" y="22"/>
                    </a:moveTo>
                    <a:cubicBezTo>
                      <a:pt x="16" y="24"/>
                      <a:pt x="12" y="22"/>
                      <a:pt x="11" y="19"/>
                    </a:cubicBezTo>
                    <a:cubicBezTo>
                      <a:pt x="9" y="16"/>
                      <a:pt x="11" y="12"/>
                      <a:pt x="14" y="11"/>
                    </a:cubicBezTo>
                    <a:cubicBezTo>
                      <a:pt x="17" y="9"/>
                      <a:pt x="21" y="11"/>
                      <a:pt x="22" y="14"/>
                    </a:cubicBezTo>
                    <a:cubicBezTo>
                      <a:pt x="24" y="17"/>
                      <a:pt x="22" y="21"/>
                      <a:pt x="19" y="22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任意多边形: 形状 213"/>
              <p:cNvSpPr/>
              <p:nvPr/>
            </p:nvSpPr>
            <p:spPr bwMode="auto">
              <a:xfrm>
                <a:off x="4254" y="824"/>
                <a:ext cx="53" cy="53"/>
              </a:xfrm>
              <a:custGeom>
                <a:avLst/>
                <a:gdLst>
                  <a:gd name="T0" fmla="*/ 26 w 27"/>
                  <a:gd name="T1" fmla="*/ 15 h 27"/>
                  <a:gd name="T2" fmla="*/ 24 w 27"/>
                  <a:gd name="T3" fmla="*/ 14 h 27"/>
                  <a:gd name="T4" fmla="*/ 24 w 27"/>
                  <a:gd name="T5" fmla="*/ 13 h 27"/>
                  <a:gd name="T6" fmla="*/ 26 w 27"/>
                  <a:gd name="T7" fmla="*/ 12 h 27"/>
                  <a:gd name="T8" fmla="*/ 27 w 27"/>
                  <a:gd name="T9" fmla="*/ 9 h 27"/>
                  <a:gd name="T10" fmla="*/ 26 w 27"/>
                  <a:gd name="T11" fmla="*/ 7 h 27"/>
                  <a:gd name="T12" fmla="*/ 23 w 27"/>
                  <a:gd name="T13" fmla="*/ 6 h 27"/>
                  <a:gd name="T14" fmla="*/ 21 w 27"/>
                  <a:gd name="T15" fmla="*/ 7 h 27"/>
                  <a:gd name="T16" fmla="*/ 20 w 27"/>
                  <a:gd name="T17" fmla="*/ 6 h 27"/>
                  <a:gd name="T18" fmla="*/ 21 w 27"/>
                  <a:gd name="T19" fmla="*/ 4 h 27"/>
                  <a:gd name="T20" fmla="*/ 20 w 27"/>
                  <a:gd name="T21" fmla="*/ 1 h 27"/>
                  <a:gd name="T22" fmla="*/ 18 w 27"/>
                  <a:gd name="T23" fmla="*/ 0 h 27"/>
                  <a:gd name="T24" fmla="*/ 15 w 27"/>
                  <a:gd name="T25" fmla="*/ 1 h 27"/>
                  <a:gd name="T26" fmla="*/ 15 w 27"/>
                  <a:gd name="T27" fmla="*/ 3 h 27"/>
                  <a:gd name="T28" fmla="*/ 12 w 27"/>
                  <a:gd name="T29" fmla="*/ 3 h 27"/>
                  <a:gd name="T30" fmla="*/ 12 w 27"/>
                  <a:gd name="T31" fmla="*/ 2 h 27"/>
                  <a:gd name="T32" fmla="*/ 9 w 27"/>
                  <a:gd name="T33" fmla="*/ 1 h 27"/>
                  <a:gd name="T34" fmla="*/ 7 w 27"/>
                  <a:gd name="T35" fmla="*/ 1 h 27"/>
                  <a:gd name="T36" fmla="*/ 6 w 27"/>
                  <a:gd name="T37" fmla="*/ 4 h 27"/>
                  <a:gd name="T38" fmla="*/ 7 w 27"/>
                  <a:gd name="T39" fmla="*/ 6 h 27"/>
                  <a:gd name="T40" fmla="*/ 5 w 27"/>
                  <a:gd name="T41" fmla="*/ 7 h 27"/>
                  <a:gd name="T42" fmla="*/ 4 w 27"/>
                  <a:gd name="T43" fmla="*/ 6 h 27"/>
                  <a:gd name="T44" fmla="*/ 1 w 27"/>
                  <a:gd name="T45" fmla="*/ 8 h 27"/>
                  <a:gd name="T46" fmla="*/ 0 w 27"/>
                  <a:gd name="T47" fmla="*/ 10 h 27"/>
                  <a:gd name="T48" fmla="*/ 2 w 27"/>
                  <a:gd name="T49" fmla="*/ 12 h 27"/>
                  <a:gd name="T50" fmla="*/ 3 w 27"/>
                  <a:gd name="T51" fmla="*/ 13 h 27"/>
                  <a:gd name="T52" fmla="*/ 3 w 27"/>
                  <a:gd name="T53" fmla="*/ 15 h 27"/>
                  <a:gd name="T54" fmla="*/ 2 w 27"/>
                  <a:gd name="T55" fmla="*/ 16 h 27"/>
                  <a:gd name="T56" fmla="*/ 1 w 27"/>
                  <a:gd name="T57" fmla="*/ 18 h 27"/>
                  <a:gd name="T58" fmla="*/ 1 w 27"/>
                  <a:gd name="T59" fmla="*/ 20 h 27"/>
                  <a:gd name="T60" fmla="*/ 4 w 27"/>
                  <a:gd name="T61" fmla="*/ 21 h 27"/>
                  <a:gd name="T62" fmla="*/ 5 w 27"/>
                  <a:gd name="T63" fmla="*/ 21 h 27"/>
                  <a:gd name="T64" fmla="*/ 7 w 27"/>
                  <a:gd name="T65" fmla="*/ 22 h 27"/>
                  <a:gd name="T66" fmla="*/ 7 w 27"/>
                  <a:gd name="T67" fmla="*/ 24 h 27"/>
                  <a:gd name="T68" fmla="*/ 8 w 27"/>
                  <a:gd name="T69" fmla="*/ 26 h 27"/>
                  <a:gd name="T70" fmla="*/ 10 w 27"/>
                  <a:gd name="T71" fmla="*/ 27 h 27"/>
                  <a:gd name="T72" fmla="*/ 12 w 27"/>
                  <a:gd name="T73" fmla="*/ 26 h 27"/>
                  <a:gd name="T74" fmla="*/ 13 w 27"/>
                  <a:gd name="T75" fmla="*/ 24 h 27"/>
                  <a:gd name="T76" fmla="*/ 15 w 27"/>
                  <a:gd name="T77" fmla="*/ 24 h 27"/>
                  <a:gd name="T78" fmla="*/ 16 w 27"/>
                  <a:gd name="T79" fmla="*/ 26 h 27"/>
                  <a:gd name="T80" fmla="*/ 18 w 27"/>
                  <a:gd name="T81" fmla="*/ 27 h 27"/>
                  <a:gd name="T82" fmla="*/ 20 w 27"/>
                  <a:gd name="T83" fmla="*/ 26 h 27"/>
                  <a:gd name="T84" fmla="*/ 21 w 27"/>
                  <a:gd name="T85" fmla="*/ 23 h 27"/>
                  <a:gd name="T86" fmla="*/ 20 w 27"/>
                  <a:gd name="T87" fmla="*/ 22 h 27"/>
                  <a:gd name="T88" fmla="*/ 22 w 27"/>
                  <a:gd name="T89" fmla="*/ 20 h 27"/>
                  <a:gd name="T90" fmla="*/ 24 w 27"/>
                  <a:gd name="T91" fmla="*/ 21 h 27"/>
                  <a:gd name="T92" fmla="*/ 26 w 27"/>
                  <a:gd name="T93" fmla="*/ 20 h 27"/>
                  <a:gd name="T94" fmla="*/ 27 w 27"/>
                  <a:gd name="T95" fmla="*/ 18 h 27"/>
                  <a:gd name="T96" fmla="*/ 26 w 27"/>
                  <a:gd name="T97" fmla="*/ 15 h 27"/>
                  <a:gd name="T98" fmla="*/ 16 w 27"/>
                  <a:gd name="T99" fmla="*/ 19 h 27"/>
                  <a:gd name="T100" fmla="*/ 9 w 27"/>
                  <a:gd name="T101" fmla="*/ 16 h 27"/>
                  <a:gd name="T102" fmla="*/ 11 w 27"/>
                  <a:gd name="T103" fmla="*/ 9 h 27"/>
                  <a:gd name="T104" fmla="*/ 18 w 27"/>
                  <a:gd name="T105" fmla="*/ 12 h 27"/>
                  <a:gd name="T106" fmla="*/ 16 w 27"/>
                  <a:gd name="T107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" h="27">
                    <a:moveTo>
                      <a:pt x="26" y="15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6"/>
                      <a:pt x="24" y="6"/>
                      <a:pt x="23" y="6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2"/>
                      <a:pt x="20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3" y="3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7"/>
                      <a:pt x="1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1"/>
                      <a:pt x="3" y="22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5"/>
                      <a:pt x="7" y="26"/>
                      <a:pt x="8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7" y="27"/>
                      <a:pt x="18" y="2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1" y="25"/>
                      <a:pt x="22" y="24"/>
                      <a:pt x="21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1" y="21"/>
                      <a:pt x="21" y="21"/>
                      <a:pt x="22" y="2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5" y="21"/>
                      <a:pt x="26" y="21"/>
                      <a:pt x="26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7"/>
                      <a:pt x="27" y="16"/>
                      <a:pt x="26" y="15"/>
                    </a:cubicBezTo>
                    <a:close/>
                    <a:moveTo>
                      <a:pt x="16" y="19"/>
                    </a:moveTo>
                    <a:cubicBezTo>
                      <a:pt x="13" y="20"/>
                      <a:pt x="10" y="19"/>
                      <a:pt x="9" y="16"/>
                    </a:cubicBezTo>
                    <a:cubicBezTo>
                      <a:pt x="8" y="13"/>
                      <a:pt x="9" y="10"/>
                      <a:pt x="11" y="9"/>
                    </a:cubicBezTo>
                    <a:cubicBezTo>
                      <a:pt x="14" y="8"/>
                      <a:pt x="17" y="9"/>
                      <a:pt x="18" y="12"/>
                    </a:cubicBezTo>
                    <a:cubicBezTo>
                      <a:pt x="19" y="14"/>
                      <a:pt x="18" y="17"/>
                      <a:pt x="16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任意多边形: 形状 214"/>
              <p:cNvSpPr/>
              <p:nvPr/>
            </p:nvSpPr>
            <p:spPr bwMode="auto">
              <a:xfrm>
                <a:off x="4947" y="1642"/>
                <a:ext cx="47" cy="82"/>
              </a:xfrm>
              <a:custGeom>
                <a:avLst/>
                <a:gdLst>
                  <a:gd name="T0" fmla="*/ 12 w 24"/>
                  <a:gd name="T1" fmla="*/ 42 h 42"/>
                  <a:gd name="T2" fmla="*/ 24 w 24"/>
                  <a:gd name="T3" fmla="*/ 30 h 42"/>
                  <a:gd name="T4" fmla="*/ 11 w 24"/>
                  <a:gd name="T5" fmla="*/ 0 h 42"/>
                  <a:gd name="T6" fmla="*/ 0 w 24"/>
                  <a:gd name="T7" fmla="*/ 30 h 42"/>
                  <a:gd name="T8" fmla="*/ 12 w 24"/>
                  <a:gd name="T9" fmla="*/ 42 h 42"/>
                  <a:gd name="T10" fmla="*/ 19 w 24"/>
                  <a:gd name="T11" fmla="*/ 27 h 42"/>
                  <a:gd name="T12" fmla="*/ 12 w 24"/>
                  <a:gd name="T13" fmla="*/ 37 h 42"/>
                  <a:gd name="T14" fmla="*/ 19 w 24"/>
                  <a:gd name="T15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2">
                    <a:moveTo>
                      <a:pt x="12" y="42"/>
                    </a:moveTo>
                    <a:cubicBezTo>
                      <a:pt x="19" y="42"/>
                      <a:pt x="24" y="36"/>
                      <a:pt x="24" y="30"/>
                    </a:cubicBezTo>
                    <a:cubicBezTo>
                      <a:pt x="24" y="17"/>
                      <a:pt x="11" y="0"/>
                      <a:pt x="11" y="0"/>
                    </a:cubicBezTo>
                    <a:cubicBezTo>
                      <a:pt x="11" y="0"/>
                      <a:pt x="0" y="18"/>
                      <a:pt x="0" y="30"/>
                    </a:cubicBezTo>
                    <a:cubicBezTo>
                      <a:pt x="0" y="37"/>
                      <a:pt x="6" y="42"/>
                      <a:pt x="12" y="42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20" y="37"/>
                      <a:pt x="12" y="37"/>
                    </a:cubicBez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任意多边形: 形状 215"/>
              <p:cNvSpPr/>
              <p:nvPr/>
            </p:nvSpPr>
            <p:spPr bwMode="auto">
              <a:xfrm>
                <a:off x="4747" y="1636"/>
                <a:ext cx="47" cy="80"/>
              </a:xfrm>
              <a:custGeom>
                <a:avLst/>
                <a:gdLst>
                  <a:gd name="T0" fmla="*/ 13 w 24"/>
                  <a:gd name="T1" fmla="*/ 41 h 41"/>
                  <a:gd name="T2" fmla="*/ 24 w 24"/>
                  <a:gd name="T3" fmla="*/ 29 h 41"/>
                  <a:gd name="T4" fmla="*/ 12 w 24"/>
                  <a:gd name="T5" fmla="*/ 0 h 41"/>
                  <a:gd name="T6" fmla="*/ 1 w 24"/>
                  <a:gd name="T7" fmla="*/ 29 h 41"/>
                  <a:gd name="T8" fmla="*/ 13 w 24"/>
                  <a:gd name="T9" fmla="*/ 41 h 41"/>
                  <a:gd name="T10" fmla="*/ 19 w 24"/>
                  <a:gd name="T11" fmla="*/ 27 h 41"/>
                  <a:gd name="T12" fmla="*/ 12 w 24"/>
                  <a:gd name="T13" fmla="*/ 36 h 41"/>
                  <a:gd name="T14" fmla="*/ 19 w 24"/>
                  <a:gd name="T15" fmla="*/ 2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41">
                    <a:moveTo>
                      <a:pt x="13" y="41"/>
                    </a:moveTo>
                    <a:cubicBezTo>
                      <a:pt x="19" y="41"/>
                      <a:pt x="24" y="35"/>
                      <a:pt x="24" y="29"/>
                    </a:cubicBezTo>
                    <a:cubicBezTo>
                      <a:pt x="24" y="17"/>
                      <a:pt x="12" y="0"/>
                      <a:pt x="12" y="0"/>
                    </a:cubicBezTo>
                    <a:cubicBezTo>
                      <a:pt x="12" y="0"/>
                      <a:pt x="0" y="17"/>
                      <a:pt x="1" y="29"/>
                    </a:cubicBezTo>
                    <a:cubicBezTo>
                      <a:pt x="1" y="36"/>
                      <a:pt x="6" y="41"/>
                      <a:pt x="13" y="41"/>
                    </a:cubicBezTo>
                    <a:close/>
                    <a:moveTo>
                      <a:pt x="19" y="27"/>
                    </a:moveTo>
                    <a:cubicBezTo>
                      <a:pt x="19" y="27"/>
                      <a:pt x="21" y="36"/>
                      <a:pt x="12" y="36"/>
                    </a:cubicBez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任意多边形: 形状 216"/>
              <p:cNvSpPr/>
              <p:nvPr/>
            </p:nvSpPr>
            <p:spPr bwMode="auto">
              <a:xfrm>
                <a:off x="4550" y="2451"/>
                <a:ext cx="66" cy="114"/>
              </a:xfrm>
              <a:custGeom>
                <a:avLst/>
                <a:gdLst>
                  <a:gd name="T0" fmla="*/ 17 w 34"/>
                  <a:gd name="T1" fmla="*/ 58 h 58"/>
                  <a:gd name="T2" fmla="*/ 33 w 34"/>
                  <a:gd name="T3" fmla="*/ 41 h 58"/>
                  <a:gd name="T4" fmla="*/ 16 w 34"/>
                  <a:gd name="T5" fmla="*/ 0 h 58"/>
                  <a:gd name="T6" fmla="*/ 0 w 34"/>
                  <a:gd name="T7" fmla="*/ 42 h 58"/>
                  <a:gd name="T8" fmla="*/ 17 w 34"/>
                  <a:gd name="T9" fmla="*/ 58 h 58"/>
                  <a:gd name="T10" fmla="*/ 27 w 34"/>
                  <a:gd name="T11" fmla="*/ 38 h 58"/>
                  <a:gd name="T12" fmla="*/ 17 w 34"/>
                  <a:gd name="T13" fmla="*/ 51 h 58"/>
                  <a:gd name="T14" fmla="*/ 27 w 34"/>
                  <a:gd name="T15" fmla="*/ 3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8">
                    <a:moveTo>
                      <a:pt x="17" y="58"/>
                    </a:moveTo>
                    <a:cubicBezTo>
                      <a:pt x="26" y="57"/>
                      <a:pt x="34" y="50"/>
                      <a:pt x="33" y="41"/>
                    </a:cubicBezTo>
                    <a:cubicBezTo>
                      <a:pt x="33" y="24"/>
                      <a:pt x="16" y="0"/>
                      <a:pt x="16" y="0"/>
                    </a:cubicBezTo>
                    <a:cubicBezTo>
                      <a:pt x="16" y="0"/>
                      <a:pt x="0" y="25"/>
                      <a:pt x="0" y="42"/>
                    </a:cubicBezTo>
                    <a:cubicBezTo>
                      <a:pt x="1" y="51"/>
                      <a:pt x="8" y="58"/>
                      <a:pt x="17" y="58"/>
                    </a:cubicBezTo>
                    <a:close/>
                    <a:moveTo>
                      <a:pt x="27" y="38"/>
                    </a:moveTo>
                    <a:cubicBezTo>
                      <a:pt x="27" y="38"/>
                      <a:pt x="29" y="51"/>
                      <a:pt x="17" y="51"/>
                    </a:cubicBezTo>
                    <a:lnTo>
                      <a:pt x="27" y="38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任意多边形: 形状 217"/>
              <p:cNvSpPr/>
              <p:nvPr/>
            </p:nvSpPr>
            <p:spPr bwMode="auto">
              <a:xfrm>
                <a:off x="3938" y="2084"/>
                <a:ext cx="45" cy="60"/>
              </a:xfrm>
              <a:custGeom>
                <a:avLst/>
                <a:gdLst>
                  <a:gd name="T0" fmla="*/ 7 w 23"/>
                  <a:gd name="T1" fmla="*/ 29 h 31"/>
                  <a:gd name="T2" fmla="*/ 19 w 23"/>
                  <a:gd name="T3" fmla="*/ 25 h 31"/>
                  <a:gd name="T4" fmla="*/ 22 w 23"/>
                  <a:gd name="T5" fmla="*/ 0 h 31"/>
                  <a:gd name="T6" fmla="*/ 3 w 23"/>
                  <a:gd name="T7" fmla="*/ 16 h 31"/>
                  <a:gd name="T8" fmla="*/ 7 w 23"/>
                  <a:gd name="T9" fmla="*/ 29 h 31"/>
                  <a:gd name="T10" fmla="*/ 17 w 23"/>
                  <a:gd name="T11" fmla="*/ 22 h 31"/>
                  <a:gd name="T12" fmla="*/ 8 w 23"/>
                  <a:gd name="T13" fmla="*/ 25 h 31"/>
                  <a:gd name="T14" fmla="*/ 17 w 23"/>
                  <a:gd name="T1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7" y="29"/>
                    </a:moveTo>
                    <a:cubicBezTo>
                      <a:pt x="11" y="31"/>
                      <a:pt x="17" y="29"/>
                      <a:pt x="19" y="25"/>
                    </a:cubicBezTo>
                    <a:cubicBezTo>
                      <a:pt x="23" y="17"/>
                      <a:pt x="22" y="0"/>
                      <a:pt x="22" y="0"/>
                    </a:cubicBezTo>
                    <a:cubicBezTo>
                      <a:pt x="22" y="0"/>
                      <a:pt x="7" y="8"/>
                      <a:pt x="3" y="16"/>
                    </a:cubicBezTo>
                    <a:cubicBezTo>
                      <a:pt x="0" y="21"/>
                      <a:pt x="2" y="26"/>
                      <a:pt x="7" y="29"/>
                    </a:cubicBezTo>
                    <a:close/>
                    <a:moveTo>
                      <a:pt x="17" y="22"/>
                    </a:moveTo>
                    <a:cubicBezTo>
                      <a:pt x="17" y="22"/>
                      <a:pt x="14" y="29"/>
                      <a:pt x="8" y="25"/>
                    </a:cubicBez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任意多边形: 形状 218"/>
              <p:cNvSpPr/>
              <p:nvPr/>
            </p:nvSpPr>
            <p:spPr bwMode="auto">
              <a:xfrm>
                <a:off x="4603" y="3402"/>
                <a:ext cx="54" cy="95"/>
              </a:xfrm>
              <a:custGeom>
                <a:avLst/>
                <a:gdLst>
                  <a:gd name="T0" fmla="*/ 15 w 28"/>
                  <a:gd name="T1" fmla="*/ 49 h 49"/>
                  <a:gd name="T2" fmla="*/ 28 w 28"/>
                  <a:gd name="T3" fmla="*/ 35 h 49"/>
                  <a:gd name="T4" fmla="*/ 13 w 28"/>
                  <a:gd name="T5" fmla="*/ 0 h 49"/>
                  <a:gd name="T6" fmla="*/ 0 w 28"/>
                  <a:gd name="T7" fmla="*/ 36 h 49"/>
                  <a:gd name="T8" fmla="*/ 15 w 28"/>
                  <a:gd name="T9" fmla="*/ 49 h 49"/>
                  <a:gd name="T10" fmla="*/ 23 w 28"/>
                  <a:gd name="T11" fmla="*/ 32 h 49"/>
                  <a:gd name="T12" fmla="*/ 14 w 28"/>
                  <a:gd name="T13" fmla="*/ 44 h 49"/>
                  <a:gd name="T14" fmla="*/ 23 w 28"/>
                  <a:gd name="T15" fmla="*/ 3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49">
                    <a:moveTo>
                      <a:pt x="15" y="49"/>
                    </a:moveTo>
                    <a:cubicBezTo>
                      <a:pt x="22" y="49"/>
                      <a:pt x="28" y="43"/>
                      <a:pt x="28" y="35"/>
                    </a:cubicBezTo>
                    <a:cubicBezTo>
                      <a:pt x="28" y="21"/>
                      <a:pt x="13" y="0"/>
                      <a:pt x="13" y="0"/>
                    </a:cubicBezTo>
                    <a:cubicBezTo>
                      <a:pt x="13" y="0"/>
                      <a:pt x="0" y="21"/>
                      <a:pt x="0" y="36"/>
                    </a:cubicBezTo>
                    <a:cubicBezTo>
                      <a:pt x="0" y="43"/>
                      <a:pt x="7" y="49"/>
                      <a:pt x="15" y="49"/>
                    </a:cubicBezTo>
                    <a:close/>
                    <a:moveTo>
                      <a:pt x="23" y="32"/>
                    </a:moveTo>
                    <a:cubicBezTo>
                      <a:pt x="23" y="32"/>
                      <a:pt x="24" y="43"/>
                      <a:pt x="14" y="44"/>
                    </a:cubicBezTo>
                    <a:lnTo>
                      <a:pt x="23" y="32"/>
                    </a:ln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任意多边形: 形状 219"/>
              <p:cNvSpPr/>
              <p:nvPr/>
            </p:nvSpPr>
            <p:spPr bwMode="auto">
              <a:xfrm>
                <a:off x="4202" y="662"/>
                <a:ext cx="60" cy="100"/>
              </a:xfrm>
              <a:custGeom>
                <a:avLst/>
                <a:gdLst>
                  <a:gd name="T0" fmla="*/ 11 w 31"/>
                  <a:gd name="T1" fmla="*/ 0 h 51"/>
                  <a:gd name="T2" fmla="*/ 2 w 31"/>
                  <a:gd name="T3" fmla="*/ 37 h 51"/>
                  <a:gd name="T4" fmla="*/ 18 w 31"/>
                  <a:gd name="T5" fmla="*/ 50 h 51"/>
                  <a:gd name="T6" fmla="*/ 30 w 31"/>
                  <a:gd name="T7" fmla="*/ 34 h 51"/>
                  <a:gd name="T8" fmla="*/ 11 w 31"/>
                  <a:gd name="T9" fmla="*/ 0 h 51"/>
                  <a:gd name="T10" fmla="*/ 17 w 31"/>
                  <a:gd name="T11" fmla="*/ 44 h 51"/>
                  <a:gd name="T12" fmla="*/ 24 w 31"/>
                  <a:gd name="T13" fmla="*/ 32 h 51"/>
                  <a:gd name="T14" fmla="*/ 17 w 31"/>
                  <a:gd name="T15" fmla="*/ 4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1">
                    <a:moveTo>
                      <a:pt x="11" y="0"/>
                    </a:moveTo>
                    <a:cubicBezTo>
                      <a:pt x="11" y="0"/>
                      <a:pt x="0" y="23"/>
                      <a:pt x="2" y="37"/>
                    </a:cubicBezTo>
                    <a:cubicBezTo>
                      <a:pt x="3" y="45"/>
                      <a:pt x="10" y="51"/>
                      <a:pt x="18" y="50"/>
                    </a:cubicBezTo>
                    <a:cubicBezTo>
                      <a:pt x="25" y="49"/>
                      <a:pt x="31" y="42"/>
                      <a:pt x="30" y="34"/>
                    </a:cubicBezTo>
                    <a:cubicBezTo>
                      <a:pt x="28" y="19"/>
                      <a:pt x="11" y="0"/>
                      <a:pt x="11" y="0"/>
                    </a:cubicBezTo>
                    <a:close/>
                    <a:moveTo>
                      <a:pt x="17" y="44"/>
                    </a:move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2"/>
                      <a:pt x="27" y="43"/>
                      <a:pt x="17" y="4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任意多边形: 形状 220"/>
              <p:cNvSpPr/>
              <p:nvPr/>
            </p:nvSpPr>
            <p:spPr bwMode="auto">
              <a:xfrm>
                <a:off x="4661" y="1687"/>
                <a:ext cx="84" cy="174"/>
              </a:xfrm>
              <a:custGeom>
                <a:avLst/>
                <a:gdLst>
                  <a:gd name="T0" fmla="*/ 42 w 43"/>
                  <a:gd name="T1" fmla="*/ 10 h 89"/>
                  <a:gd name="T2" fmla="*/ 42 w 43"/>
                  <a:gd name="T3" fmla="*/ 10 h 89"/>
                  <a:gd name="T4" fmla="*/ 42 w 43"/>
                  <a:gd name="T5" fmla="*/ 10 h 89"/>
                  <a:gd name="T6" fmla="*/ 26 w 43"/>
                  <a:gd name="T7" fmla="*/ 1 h 89"/>
                  <a:gd name="T8" fmla="*/ 25 w 43"/>
                  <a:gd name="T9" fmla="*/ 1 h 89"/>
                  <a:gd name="T10" fmla="*/ 18 w 43"/>
                  <a:gd name="T11" fmla="*/ 1 h 89"/>
                  <a:gd name="T12" fmla="*/ 0 w 43"/>
                  <a:gd name="T13" fmla="*/ 12 h 89"/>
                  <a:gd name="T14" fmla="*/ 1 w 43"/>
                  <a:gd name="T15" fmla="*/ 39 h 89"/>
                  <a:gd name="T16" fmla="*/ 5 w 43"/>
                  <a:gd name="T17" fmla="*/ 43 h 89"/>
                  <a:gd name="T18" fmla="*/ 9 w 43"/>
                  <a:gd name="T19" fmla="*/ 39 h 89"/>
                  <a:gd name="T20" fmla="*/ 9 w 43"/>
                  <a:gd name="T21" fmla="*/ 18 h 89"/>
                  <a:gd name="T22" fmla="*/ 11 w 43"/>
                  <a:gd name="T23" fmla="*/ 18 h 89"/>
                  <a:gd name="T24" fmla="*/ 11 w 43"/>
                  <a:gd name="T25" fmla="*/ 31 h 89"/>
                  <a:gd name="T26" fmla="*/ 11 w 43"/>
                  <a:gd name="T27" fmla="*/ 42 h 89"/>
                  <a:gd name="T28" fmla="*/ 12 w 43"/>
                  <a:gd name="T29" fmla="*/ 84 h 89"/>
                  <a:gd name="T30" fmla="*/ 17 w 43"/>
                  <a:gd name="T31" fmla="*/ 89 h 89"/>
                  <a:gd name="T32" fmla="*/ 22 w 43"/>
                  <a:gd name="T33" fmla="*/ 83 h 89"/>
                  <a:gd name="T34" fmla="*/ 21 w 43"/>
                  <a:gd name="T35" fmla="*/ 45 h 89"/>
                  <a:gd name="T36" fmla="*/ 23 w 43"/>
                  <a:gd name="T37" fmla="*/ 45 h 89"/>
                  <a:gd name="T38" fmla="*/ 24 w 43"/>
                  <a:gd name="T39" fmla="*/ 83 h 89"/>
                  <a:gd name="T40" fmla="*/ 29 w 43"/>
                  <a:gd name="T41" fmla="*/ 88 h 89"/>
                  <a:gd name="T42" fmla="*/ 34 w 43"/>
                  <a:gd name="T43" fmla="*/ 83 h 89"/>
                  <a:gd name="T44" fmla="*/ 33 w 43"/>
                  <a:gd name="T45" fmla="*/ 41 h 89"/>
                  <a:gd name="T46" fmla="*/ 33 w 43"/>
                  <a:gd name="T47" fmla="*/ 30 h 89"/>
                  <a:gd name="T48" fmla="*/ 32 w 43"/>
                  <a:gd name="T49" fmla="*/ 17 h 89"/>
                  <a:gd name="T50" fmla="*/ 34 w 43"/>
                  <a:gd name="T51" fmla="*/ 17 h 89"/>
                  <a:gd name="T52" fmla="*/ 34 w 43"/>
                  <a:gd name="T53" fmla="*/ 38 h 89"/>
                  <a:gd name="T54" fmla="*/ 38 w 43"/>
                  <a:gd name="T55" fmla="*/ 42 h 89"/>
                  <a:gd name="T56" fmla="*/ 43 w 43"/>
                  <a:gd name="T57" fmla="*/ 38 h 89"/>
                  <a:gd name="T58" fmla="*/ 42 w 43"/>
                  <a:gd name="T59" fmla="*/ 11 h 89"/>
                  <a:gd name="T60" fmla="*/ 42 w 43"/>
                  <a:gd name="T61" fmla="*/ 1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89">
                    <a:moveTo>
                      <a:pt x="42" y="10"/>
                    </a:move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3"/>
                      <a:pt x="31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0" y="0"/>
                      <a:pt x="0" y="1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1"/>
                      <a:pt x="3" y="43"/>
                      <a:pt x="5" y="43"/>
                    </a:cubicBezTo>
                    <a:cubicBezTo>
                      <a:pt x="8" y="43"/>
                      <a:pt x="9" y="41"/>
                      <a:pt x="9" y="3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2" y="86"/>
                      <a:pt x="14" y="89"/>
                      <a:pt x="17" y="89"/>
                    </a:cubicBezTo>
                    <a:cubicBezTo>
                      <a:pt x="20" y="88"/>
                      <a:pt x="22" y="86"/>
                      <a:pt x="22" y="83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6"/>
                      <a:pt x="26" y="88"/>
                      <a:pt x="29" y="88"/>
                    </a:cubicBezTo>
                    <a:cubicBezTo>
                      <a:pt x="32" y="88"/>
                      <a:pt x="34" y="86"/>
                      <a:pt x="34" y="83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40"/>
                      <a:pt x="36" y="42"/>
                      <a:pt x="38" y="42"/>
                    </a:cubicBezTo>
                    <a:cubicBezTo>
                      <a:pt x="41" y="42"/>
                      <a:pt x="43" y="40"/>
                      <a:pt x="43" y="38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任意多边形: 形状 221"/>
              <p:cNvSpPr/>
              <p:nvPr/>
            </p:nvSpPr>
            <p:spPr bwMode="auto">
              <a:xfrm>
                <a:off x="4683" y="1650"/>
                <a:ext cx="37" cy="37"/>
              </a:xfrm>
              <a:custGeom>
                <a:avLst/>
                <a:gdLst>
                  <a:gd name="T0" fmla="*/ 10 w 19"/>
                  <a:gd name="T1" fmla="*/ 19 h 19"/>
                  <a:gd name="T2" fmla="*/ 19 w 19"/>
                  <a:gd name="T3" fmla="*/ 9 h 19"/>
                  <a:gd name="T4" fmla="*/ 10 w 19"/>
                  <a:gd name="T5" fmla="*/ 0 h 19"/>
                  <a:gd name="T6" fmla="*/ 0 w 19"/>
                  <a:gd name="T7" fmla="*/ 9 h 19"/>
                  <a:gd name="T8" fmla="*/ 10 w 19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19"/>
                    </a:moveTo>
                    <a:cubicBezTo>
                      <a:pt x="15" y="18"/>
                      <a:pt x="19" y="14"/>
                      <a:pt x="19" y="9"/>
                    </a:cubicBezTo>
                    <a:cubicBezTo>
                      <a:pt x="19" y="4"/>
                      <a:pt x="15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1" y="15"/>
                      <a:pt x="5" y="19"/>
                      <a:pt x="10" y="19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任意多边形: 形状 222"/>
              <p:cNvSpPr/>
              <p:nvPr/>
            </p:nvSpPr>
            <p:spPr bwMode="auto">
              <a:xfrm>
                <a:off x="4653" y="3292"/>
                <a:ext cx="118" cy="241"/>
              </a:xfrm>
              <a:custGeom>
                <a:avLst/>
                <a:gdLst>
                  <a:gd name="T0" fmla="*/ 59 w 60"/>
                  <a:gd name="T1" fmla="*/ 14 h 123"/>
                  <a:gd name="T2" fmla="*/ 59 w 60"/>
                  <a:gd name="T3" fmla="*/ 14 h 123"/>
                  <a:gd name="T4" fmla="*/ 59 w 60"/>
                  <a:gd name="T5" fmla="*/ 13 h 123"/>
                  <a:gd name="T6" fmla="*/ 36 w 60"/>
                  <a:gd name="T7" fmla="*/ 1 h 123"/>
                  <a:gd name="T8" fmla="*/ 35 w 60"/>
                  <a:gd name="T9" fmla="*/ 1 h 123"/>
                  <a:gd name="T10" fmla="*/ 26 w 60"/>
                  <a:gd name="T11" fmla="*/ 1 h 123"/>
                  <a:gd name="T12" fmla="*/ 1 w 60"/>
                  <a:gd name="T13" fmla="*/ 16 h 123"/>
                  <a:gd name="T14" fmla="*/ 1 w 60"/>
                  <a:gd name="T15" fmla="*/ 54 h 123"/>
                  <a:gd name="T16" fmla="*/ 8 w 60"/>
                  <a:gd name="T17" fmla="*/ 60 h 123"/>
                  <a:gd name="T18" fmla="*/ 13 w 60"/>
                  <a:gd name="T19" fmla="*/ 54 h 123"/>
                  <a:gd name="T20" fmla="*/ 13 w 60"/>
                  <a:gd name="T21" fmla="*/ 24 h 123"/>
                  <a:gd name="T22" fmla="*/ 15 w 60"/>
                  <a:gd name="T23" fmla="*/ 24 h 123"/>
                  <a:gd name="T24" fmla="*/ 15 w 60"/>
                  <a:gd name="T25" fmla="*/ 42 h 123"/>
                  <a:gd name="T26" fmla="*/ 16 w 60"/>
                  <a:gd name="T27" fmla="*/ 57 h 123"/>
                  <a:gd name="T28" fmla="*/ 17 w 60"/>
                  <a:gd name="T29" fmla="*/ 116 h 123"/>
                  <a:gd name="T30" fmla="*/ 24 w 60"/>
                  <a:gd name="T31" fmla="*/ 123 h 123"/>
                  <a:gd name="T32" fmla="*/ 31 w 60"/>
                  <a:gd name="T33" fmla="*/ 116 h 123"/>
                  <a:gd name="T34" fmla="*/ 30 w 60"/>
                  <a:gd name="T35" fmla="*/ 62 h 123"/>
                  <a:gd name="T36" fmla="*/ 32 w 60"/>
                  <a:gd name="T37" fmla="*/ 62 h 123"/>
                  <a:gd name="T38" fmla="*/ 33 w 60"/>
                  <a:gd name="T39" fmla="*/ 115 h 123"/>
                  <a:gd name="T40" fmla="*/ 40 w 60"/>
                  <a:gd name="T41" fmla="*/ 122 h 123"/>
                  <a:gd name="T42" fmla="*/ 47 w 60"/>
                  <a:gd name="T43" fmla="*/ 115 h 123"/>
                  <a:gd name="T44" fmla="*/ 46 w 60"/>
                  <a:gd name="T45" fmla="*/ 57 h 123"/>
                  <a:gd name="T46" fmla="*/ 45 w 60"/>
                  <a:gd name="T47" fmla="*/ 42 h 123"/>
                  <a:gd name="T48" fmla="*/ 45 w 60"/>
                  <a:gd name="T49" fmla="*/ 24 h 123"/>
                  <a:gd name="T50" fmla="*/ 47 w 60"/>
                  <a:gd name="T51" fmla="*/ 24 h 123"/>
                  <a:gd name="T52" fmla="*/ 48 w 60"/>
                  <a:gd name="T53" fmla="*/ 52 h 123"/>
                  <a:gd name="T54" fmla="*/ 54 w 60"/>
                  <a:gd name="T55" fmla="*/ 58 h 123"/>
                  <a:gd name="T56" fmla="*/ 60 w 60"/>
                  <a:gd name="T57" fmla="*/ 52 h 123"/>
                  <a:gd name="T58" fmla="*/ 59 w 60"/>
                  <a:gd name="T59" fmla="*/ 15 h 123"/>
                  <a:gd name="T60" fmla="*/ 59 w 60"/>
                  <a:gd name="T61" fmla="*/ 1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123">
                    <a:moveTo>
                      <a:pt x="59" y="14"/>
                    </a:move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7" y="3"/>
                      <a:pt x="43" y="1"/>
                      <a:pt x="36" y="1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0" y="0"/>
                      <a:pt x="1" y="1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2" y="57"/>
                      <a:pt x="4" y="60"/>
                      <a:pt x="8" y="60"/>
                    </a:cubicBezTo>
                    <a:cubicBezTo>
                      <a:pt x="11" y="60"/>
                      <a:pt x="13" y="57"/>
                      <a:pt x="13" y="5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116"/>
                      <a:pt x="17" y="116"/>
                      <a:pt x="17" y="116"/>
                    </a:cubicBezTo>
                    <a:cubicBezTo>
                      <a:pt x="17" y="120"/>
                      <a:pt x="20" y="123"/>
                      <a:pt x="24" y="123"/>
                    </a:cubicBezTo>
                    <a:cubicBezTo>
                      <a:pt x="28" y="123"/>
                      <a:pt x="31" y="119"/>
                      <a:pt x="31" y="116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3" y="119"/>
                      <a:pt x="36" y="122"/>
                      <a:pt x="40" y="122"/>
                    </a:cubicBezTo>
                    <a:cubicBezTo>
                      <a:pt x="44" y="122"/>
                      <a:pt x="47" y="119"/>
                      <a:pt x="47" y="115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8" y="56"/>
                      <a:pt x="50" y="58"/>
                      <a:pt x="54" y="58"/>
                    </a:cubicBezTo>
                    <a:cubicBezTo>
                      <a:pt x="57" y="58"/>
                      <a:pt x="60" y="55"/>
                      <a:pt x="60" y="52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任意多边形: 形状 223"/>
              <p:cNvSpPr/>
              <p:nvPr/>
            </p:nvSpPr>
            <p:spPr bwMode="auto">
              <a:xfrm>
                <a:off x="4685" y="3239"/>
                <a:ext cx="50" cy="51"/>
              </a:xfrm>
              <a:custGeom>
                <a:avLst/>
                <a:gdLst>
                  <a:gd name="T0" fmla="*/ 14 w 26"/>
                  <a:gd name="T1" fmla="*/ 26 h 26"/>
                  <a:gd name="T2" fmla="*/ 26 w 26"/>
                  <a:gd name="T3" fmla="*/ 13 h 26"/>
                  <a:gd name="T4" fmla="*/ 13 w 26"/>
                  <a:gd name="T5" fmla="*/ 0 h 26"/>
                  <a:gd name="T6" fmla="*/ 0 w 26"/>
                  <a:gd name="T7" fmla="*/ 13 h 26"/>
                  <a:gd name="T8" fmla="*/ 14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cubicBezTo>
                      <a:pt x="21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6"/>
                      <a:pt x="14" y="26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8" name="任意多边形: 形状 17"/>
            <p:cNvSpPr/>
            <p:nvPr/>
          </p:nvSpPr>
          <p:spPr bwMode="auto">
            <a:xfrm flipH="1">
              <a:off x="3703595" y="1728404"/>
              <a:ext cx="169677" cy="300347"/>
            </a:xfrm>
            <a:custGeom>
              <a:avLst/>
              <a:gdLst>
                <a:gd name="T0" fmla="*/ 37 w 78"/>
                <a:gd name="T1" fmla="*/ 22 h 142"/>
                <a:gd name="T2" fmla="*/ 48 w 78"/>
                <a:gd name="T3" fmla="*/ 10 h 142"/>
                <a:gd name="T4" fmla="*/ 37 w 78"/>
                <a:gd name="T5" fmla="*/ 0 h 142"/>
                <a:gd name="T6" fmla="*/ 26 w 78"/>
                <a:gd name="T7" fmla="*/ 11 h 142"/>
                <a:gd name="T8" fmla="*/ 37 w 78"/>
                <a:gd name="T9" fmla="*/ 22 h 142"/>
                <a:gd name="T10" fmla="*/ 67 w 78"/>
                <a:gd name="T11" fmla="*/ 60 h 142"/>
                <a:gd name="T12" fmla="*/ 74 w 78"/>
                <a:gd name="T13" fmla="*/ 64 h 142"/>
                <a:gd name="T14" fmla="*/ 78 w 78"/>
                <a:gd name="T15" fmla="*/ 57 h 142"/>
                <a:gd name="T16" fmla="*/ 72 w 78"/>
                <a:gd name="T17" fmla="*/ 35 h 142"/>
                <a:gd name="T18" fmla="*/ 67 w 78"/>
                <a:gd name="T19" fmla="*/ 30 h 142"/>
                <a:gd name="T20" fmla="*/ 53 w 78"/>
                <a:gd name="T21" fmla="*/ 25 h 142"/>
                <a:gd name="T22" fmla="*/ 42 w 78"/>
                <a:gd name="T23" fmla="*/ 23 h 142"/>
                <a:gd name="T24" fmla="*/ 33 w 78"/>
                <a:gd name="T25" fmla="*/ 28 h 142"/>
                <a:gd name="T26" fmla="*/ 33 w 78"/>
                <a:gd name="T27" fmla="*/ 28 h 142"/>
                <a:gd name="T28" fmla="*/ 33 w 78"/>
                <a:gd name="T29" fmla="*/ 29 h 142"/>
                <a:gd name="T30" fmla="*/ 32 w 78"/>
                <a:gd name="T31" fmla="*/ 29 h 142"/>
                <a:gd name="T32" fmla="*/ 20 w 78"/>
                <a:gd name="T33" fmla="*/ 49 h 142"/>
                <a:gd name="T34" fmla="*/ 20 w 78"/>
                <a:gd name="T35" fmla="*/ 50 h 142"/>
                <a:gd name="T36" fmla="*/ 2 w 78"/>
                <a:gd name="T37" fmla="*/ 65 h 142"/>
                <a:gd name="T38" fmla="*/ 2 w 78"/>
                <a:gd name="T39" fmla="*/ 73 h 142"/>
                <a:gd name="T40" fmla="*/ 10 w 78"/>
                <a:gd name="T41" fmla="*/ 73 h 142"/>
                <a:gd name="T42" fmla="*/ 27 w 78"/>
                <a:gd name="T43" fmla="*/ 58 h 142"/>
                <a:gd name="T44" fmla="*/ 28 w 78"/>
                <a:gd name="T45" fmla="*/ 57 h 142"/>
                <a:gd name="T46" fmla="*/ 30 w 78"/>
                <a:gd name="T47" fmla="*/ 55 h 142"/>
                <a:gd name="T48" fmla="*/ 32 w 78"/>
                <a:gd name="T49" fmla="*/ 51 h 142"/>
                <a:gd name="T50" fmla="*/ 35 w 78"/>
                <a:gd name="T51" fmla="*/ 69 h 142"/>
                <a:gd name="T52" fmla="*/ 37 w 78"/>
                <a:gd name="T53" fmla="*/ 74 h 142"/>
                <a:gd name="T54" fmla="*/ 27 w 78"/>
                <a:gd name="T55" fmla="*/ 99 h 142"/>
                <a:gd name="T56" fmla="*/ 27 w 78"/>
                <a:gd name="T57" fmla="*/ 99 h 142"/>
                <a:gd name="T58" fmla="*/ 27 w 78"/>
                <a:gd name="T59" fmla="*/ 100 h 142"/>
                <a:gd name="T60" fmla="*/ 26 w 78"/>
                <a:gd name="T61" fmla="*/ 104 h 142"/>
                <a:gd name="T62" fmla="*/ 21 w 78"/>
                <a:gd name="T63" fmla="*/ 135 h 142"/>
                <a:gd name="T64" fmla="*/ 28 w 78"/>
                <a:gd name="T65" fmla="*/ 142 h 142"/>
                <a:gd name="T66" fmla="*/ 35 w 78"/>
                <a:gd name="T67" fmla="*/ 135 h 142"/>
                <a:gd name="T68" fmla="*/ 40 w 78"/>
                <a:gd name="T69" fmla="*/ 106 h 142"/>
                <a:gd name="T70" fmla="*/ 50 w 78"/>
                <a:gd name="T71" fmla="*/ 89 h 142"/>
                <a:gd name="T72" fmla="*/ 62 w 78"/>
                <a:gd name="T73" fmla="*/ 135 h 142"/>
                <a:gd name="T74" fmla="*/ 71 w 78"/>
                <a:gd name="T75" fmla="*/ 140 h 142"/>
                <a:gd name="T76" fmla="*/ 76 w 78"/>
                <a:gd name="T77" fmla="*/ 131 h 142"/>
                <a:gd name="T78" fmla="*/ 62 w 78"/>
                <a:gd name="T79" fmla="*/ 71 h 142"/>
                <a:gd name="T80" fmla="*/ 63 w 78"/>
                <a:gd name="T81" fmla="*/ 63 h 142"/>
                <a:gd name="T82" fmla="*/ 59 w 78"/>
                <a:gd name="T83" fmla="*/ 39 h 142"/>
                <a:gd name="T84" fmla="*/ 62 w 78"/>
                <a:gd name="T85" fmla="*/ 41 h 142"/>
                <a:gd name="T86" fmla="*/ 67 w 78"/>
                <a:gd name="T87" fmla="*/ 6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142">
                  <a:moveTo>
                    <a:pt x="37" y="22"/>
                  </a:moveTo>
                  <a:cubicBezTo>
                    <a:pt x="44" y="22"/>
                    <a:pt x="48" y="16"/>
                    <a:pt x="48" y="10"/>
                  </a:cubicBezTo>
                  <a:cubicBezTo>
                    <a:pt x="48" y="4"/>
                    <a:pt x="43" y="0"/>
                    <a:pt x="37" y="0"/>
                  </a:cubicBezTo>
                  <a:cubicBezTo>
                    <a:pt x="31" y="0"/>
                    <a:pt x="26" y="5"/>
                    <a:pt x="26" y="11"/>
                  </a:cubicBezTo>
                  <a:cubicBezTo>
                    <a:pt x="26" y="17"/>
                    <a:pt x="31" y="22"/>
                    <a:pt x="37" y="22"/>
                  </a:cubicBezTo>
                  <a:close/>
                  <a:moveTo>
                    <a:pt x="67" y="60"/>
                  </a:moveTo>
                  <a:cubicBezTo>
                    <a:pt x="68" y="63"/>
                    <a:pt x="71" y="65"/>
                    <a:pt x="74" y="64"/>
                  </a:cubicBezTo>
                  <a:cubicBezTo>
                    <a:pt x="77" y="63"/>
                    <a:pt x="78" y="60"/>
                    <a:pt x="78" y="57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2"/>
                    <a:pt x="70" y="31"/>
                    <a:pt x="67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0" y="23"/>
                    <a:pt x="46" y="22"/>
                    <a:pt x="42" y="23"/>
                  </a:cubicBezTo>
                  <a:cubicBezTo>
                    <a:pt x="38" y="24"/>
                    <a:pt x="35" y="26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50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7"/>
                    <a:pt x="0" y="71"/>
                    <a:pt x="2" y="73"/>
                  </a:cubicBezTo>
                  <a:cubicBezTo>
                    <a:pt x="4" y="75"/>
                    <a:pt x="7" y="76"/>
                    <a:pt x="10" y="73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58"/>
                    <a:pt x="28" y="57"/>
                    <a:pt x="28" y="57"/>
                  </a:cubicBezTo>
                  <a:cubicBezTo>
                    <a:pt x="29" y="56"/>
                    <a:pt x="30" y="56"/>
                    <a:pt x="30" y="55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71"/>
                    <a:pt x="36" y="72"/>
                    <a:pt x="37" y="74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6" y="101"/>
                    <a:pt x="25" y="102"/>
                    <a:pt x="26" y="10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9"/>
                    <a:pt x="24" y="142"/>
                    <a:pt x="28" y="142"/>
                  </a:cubicBezTo>
                  <a:cubicBezTo>
                    <a:pt x="32" y="142"/>
                    <a:pt x="35" y="138"/>
                    <a:pt x="35" y="135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63" y="139"/>
                    <a:pt x="67" y="141"/>
                    <a:pt x="71" y="140"/>
                  </a:cubicBezTo>
                  <a:cubicBezTo>
                    <a:pt x="75" y="139"/>
                    <a:pt x="77" y="135"/>
                    <a:pt x="76" y="13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3" y="68"/>
                    <a:pt x="63" y="66"/>
                    <a:pt x="63" y="63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7" y="60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 flipH="1">
              <a:off x="4087309" y="2128505"/>
              <a:ext cx="85393" cy="59636"/>
            </a:xfrm>
            <a:custGeom>
              <a:avLst/>
              <a:gdLst>
                <a:gd name="T0" fmla="*/ 16 w 39"/>
                <a:gd name="T1" fmla="*/ 24 h 28"/>
                <a:gd name="T2" fmla="*/ 2 w 39"/>
                <a:gd name="T3" fmla="*/ 7 h 28"/>
                <a:gd name="T4" fmla="*/ 6 w 39"/>
                <a:gd name="T5" fmla="*/ 0 h 28"/>
                <a:gd name="T6" fmla="*/ 33 w 39"/>
                <a:gd name="T7" fmla="*/ 0 h 28"/>
                <a:gd name="T8" fmla="*/ 37 w 39"/>
                <a:gd name="T9" fmla="*/ 7 h 28"/>
                <a:gd name="T10" fmla="*/ 24 w 39"/>
                <a:gd name="T11" fmla="*/ 24 h 28"/>
                <a:gd name="T12" fmla="*/ 16 w 39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8">
                  <a:moveTo>
                    <a:pt x="16" y="24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3"/>
                    <a:pt x="37" y="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8"/>
                    <a:pt x="18" y="28"/>
                    <a:pt x="16" y="24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 flipH="1">
              <a:off x="3882144" y="814353"/>
              <a:ext cx="93156" cy="120356"/>
            </a:xfrm>
            <a:custGeom>
              <a:avLst/>
              <a:gdLst>
                <a:gd name="T0" fmla="*/ 31 w 43"/>
                <a:gd name="T1" fmla="*/ 17 h 57"/>
                <a:gd name="T2" fmla="*/ 37 w 43"/>
                <a:gd name="T3" fmla="*/ 9 h 57"/>
                <a:gd name="T4" fmla="*/ 29 w 43"/>
                <a:gd name="T5" fmla="*/ 0 h 57"/>
                <a:gd name="T6" fmla="*/ 14 w 43"/>
                <a:gd name="T7" fmla="*/ 0 h 57"/>
                <a:gd name="T8" fmla="*/ 7 w 43"/>
                <a:gd name="T9" fmla="*/ 9 h 57"/>
                <a:gd name="T10" fmla="*/ 13 w 43"/>
                <a:gd name="T11" fmla="*/ 16 h 57"/>
                <a:gd name="T12" fmla="*/ 0 w 43"/>
                <a:gd name="T13" fmla="*/ 36 h 57"/>
                <a:gd name="T14" fmla="*/ 22 w 43"/>
                <a:gd name="T15" fmla="*/ 57 h 57"/>
                <a:gd name="T16" fmla="*/ 43 w 43"/>
                <a:gd name="T17" fmla="*/ 36 h 57"/>
                <a:gd name="T18" fmla="*/ 31 w 43"/>
                <a:gd name="T19" fmla="*/ 17 h 57"/>
                <a:gd name="T20" fmla="*/ 26 w 43"/>
                <a:gd name="T21" fmla="*/ 2 h 57"/>
                <a:gd name="T22" fmla="*/ 31 w 43"/>
                <a:gd name="T23" fmla="*/ 9 h 57"/>
                <a:gd name="T24" fmla="*/ 26 w 43"/>
                <a:gd name="T25" fmla="*/ 9 h 57"/>
                <a:gd name="T26" fmla="*/ 26 w 43"/>
                <a:gd name="T27" fmla="*/ 2 h 57"/>
                <a:gd name="T28" fmla="*/ 11 w 43"/>
                <a:gd name="T29" fmla="*/ 9 h 57"/>
                <a:gd name="T30" fmla="*/ 16 w 43"/>
                <a:gd name="T31" fmla="*/ 9 h 57"/>
                <a:gd name="T32" fmla="*/ 17 w 43"/>
                <a:gd name="T33" fmla="*/ 16 h 57"/>
                <a:gd name="T34" fmla="*/ 11 w 43"/>
                <a:gd name="T35" fmla="*/ 9 h 57"/>
                <a:gd name="T36" fmla="*/ 22 w 43"/>
                <a:gd name="T37" fmla="*/ 52 h 57"/>
                <a:gd name="T38" fmla="*/ 6 w 43"/>
                <a:gd name="T39" fmla="*/ 36 h 57"/>
                <a:gd name="T40" fmla="*/ 21 w 43"/>
                <a:gd name="T41" fmla="*/ 21 h 57"/>
                <a:gd name="T42" fmla="*/ 37 w 43"/>
                <a:gd name="T43" fmla="*/ 36 h 57"/>
                <a:gd name="T44" fmla="*/ 22 w 43"/>
                <a:gd name="T4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57">
                  <a:moveTo>
                    <a:pt x="31" y="17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20"/>
                    <a:pt x="0" y="27"/>
                    <a:pt x="0" y="36"/>
                  </a:cubicBezTo>
                  <a:cubicBezTo>
                    <a:pt x="0" y="48"/>
                    <a:pt x="10" y="57"/>
                    <a:pt x="22" y="57"/>
                  </a:cubicBezTo>
                  <a:cubicBezTo>
                    <a:pt x="33" y="57"/>
                    <a:pt x="43" y="47"/>
                    <a:pt x="43" y="36"/>
                  </a:cubicBezTo>
                  <a:cubicBezTo>
                    <a:pt x="43" y="27"/>
                    <a:pt x="38" y="20"/>
                    <a:pt x="31" y="17"/>
                  </a:cubicBezTo>
                  <a:close/>
                  <a:moveTo>
                    <a:pt x="26" y="2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2"/>
                  </a:lnTo>
                  <a:close/>
                  <a:moveTo>
                    <a:pt x="11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11" y="9"/>
                  </a:lnTo>
                  <a:close/>
                  <a:moveTo>
                    <a:pt x="22" y="52"/>
                  </a:moveTo>
                  <a:cubicBezTo>
                    <a:pt x="13" y="52"/>
                    <a:pt x="6" y="45"/>
                    <a:pt x="6" y="36"/>
                  </a:cubicBezTo>
                  <a:cubicBezTo>
                    <a:pt x="6" y="28"/>
                    <a:pt x="13" y="21"/>
                    <a:pt x="21" y="21"/>
                  </a:cubicBezTo>
                  <a:cubicBezTo>
                    <a:pt x="30" y="20"/>
                    <a:pt x="37" y="27"/>
                    <a:pt x="37" y="36"/>
                  </a:cubicBezTo>
                  <a:cubicBezTo>
                    <a:pt x="37" y="44"/>
                    <a:pt x="30" y="51"/>
                    <a:pt x="22" y="52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 flipH="1">
              <a:off x="3079228" y="2217416"/>
              <a:ext cx="84284" cy="110597"/>
            </a:xfrm>
            <a:custGeom>
              <a:avLst/>
              <a:gdLst>
                <a:gd name="T0" fmla="*/ 28 w 39"/>
                <a:gd name="T1" fmla="*/ 15 h 52"/>
                <a:gd name="T2" fmla="*/ 33 w 39"/>
                <a:gd name="T3" fmla="*/ 8 h 52"/>
                <a:gd name="T4" fmla="*/ 26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2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4 h 52"/>
                <a:gd name="T34" fmla="*/ 10 w 39"/>
                <a:gd name="T35" fmla="*/ 8 h 52"/>
                <a:gd name="T36" fmla="*/ 19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3 w 39"/>
                <a:gd name="T43" fmla="*/ 33 h 52"/>
                <a:gd name="T44" fmla="*/ 19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2"/>
                  </a:cubicBezTo>
                  <a:cubicBezTo>
                    <a:pt x="39" y="25"/>
                    <a:pt x="34" y="18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4"/>
                    <a:pt x="15" y="14"/>
                    <a:pt x="15" y="14"/>
                  </a:cubicBezTo>
                  <a:lnTo>
                    <a:pt x="10" y="8"/>
                  </a:lnTo>
                  <a:close/>
                  <a:moveTo>
                    <a:pt x="19" y="47"/>
                  </a:moveTo>
                  <a:cubicBezTo>
                    <a:pt x="12" y="47"/>
                    <a:pt x="5" y="41"/>
                    <a:pt x="5" y="33"/>
                  </a:cubicBezTo>
                  <a:cubicBezTo>
                    <a:pt x="5" y="25"/>
                    <a:pt x="11" y="19"/>
                    <a:pt x="19" y="19"/>
                  </a:cubicBezTo>
                  <a:cubicBezTo>
                    <a:pt x="27" y="19"/>
                    <a:pt x="33" y="25"/>
                    <a:pt x="33" y="33"/>
                  </a:cubicBezTo>
                  <a:cubicBezTo>
                    <a:pt x="34" y="40"/>
                    <a:pt x="27" y="47"/>
                    <a:pt x="19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 flipH="1">
              <a:off x="3994153" y="2145853"/>
              <a:ext cx="85393" cy="110597"/>
            </a:xfrm>
            <a:custGeom>
              <a:avLst/>
              <a:gdLst>
                <a:gd name="T0" fmla="*/ 28 w 39"/>
                <a:gd name="T1" fmla="*/ 15 h 52"/>
                <a:gd name="T2" fmla="*/ 33 w 39"/>
                <a:gd name="T3" fmla="*/ 8 h 52"/>
                <a:gd name="T4" fmla="*/ 26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3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5 h 52"/>
                <a:gd name="T34" fmla="*/ 10 w 39"/>
                <a:gd name="T35" fmla="*/ 8 h 52"/>
                <a:gd name="T36" fmla="*/ 20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3 w 39"/>
                <a:gd name="T43" fmla="*/ 33 h 52"/>
                <a:gd name="T44" fmla="*/ 20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3"/>
                  </a:cubicBezTo>
                  <a:cubicBezTo>
                    <a:pt x="39" y="25"/>
                    <a:pt x="34" y="19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0" y="8"/>
                  </a:lnTo>
                  <a:close/>
                  <a:moveTo>
                    <a:pt x="20" y="47"/>
                  </a:moveTo>
                  <a:cubicBezTo>
                    <a:pt x="12" y="47"/>
                    <a:pt x="5" y="41"/>
                    <a:pt x="5" y="33"/>
                  </a:cubicBezTo>
                  <a:cubicBezTo>
                    <a:pt x="5" y="25"/>
                    <a:pt x="11" y="19"/>
                    <a:pt x="19" y="19"/>
                  </a:cubicBezTo>
                  <a:cubicBezTo>
                    <a:pt x="27" y="19"/>
                    <a:pt x="33" y="25"/>
                    <a:pt x="33" y="33"/>
                  </a:cubicBezTo>
                  <a:cubicBezTo>
                    <a:pt x="34" y="41"/>
                    <a:pt x="27" y="47"/>
                    <a:pt x="20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 flipH="1">
              <a:off x="3610439" y="2743294"/>
              <a:ext cx="85393" cy="110597"/>
            </a:xfrm>
            <a:custGeom>
              <a:avLst/>
              <a:gdLst>
                <a:gd name="T0" fmla="*/ 28 w 39"/>
                <a:gd name="T1" fmla="*/ 15 h 52"/>
                <a:gd name="T2" fmla="*/ 34 w 39"/>
                <a:gd name="T3" fmla="*/ 8 h 52"/>
                <a:gd name="T4" fmla="*/ 27 w 39"/>
                <a:gd name="T5" fmla="*/ 0 h 52"/>
                <a:gd name="T6" fmla="*/ 13 w 39"/>
                <a:gd name="T7" fmla="*/ 0 h 52"/>
                <a:gd name="T8" fmla="*/ 6 w 39"/>
                <a:gd name="T9" fmla="*/ 9 h 52"/>
                <a:gd name="T10" fmla="*/ 12 w 39"/>
                <a:gd name="T11" fmla="*/ 15 h 52"/>
                <a:gd name="T12" fmla="*/ 0 w 39"/>
                <a:gd name="T13" fmla="*/ 33 h 52"/>
                <a:gd name="T14" fmla="*/ 20 w 39"/>
                <a:gd name="T15" fmla="*/ 52 h 52"/>
                <a:gd name="T16" fmla="*/ 39 w 39"/>
                <a:gd name="T17" fmla="*/ 33 h 52"/>
                <a:gd name="T18" fmla="*/ 28 w 39"/>
                <a:gd name="T19" fmla="*/ 15 h 52"/>
                <a:gd name="T20" fmla="*/ 24 w 39"/>
                <a:gd name="T21" fmla="*/ 2 h 52"/>
                <a:gd name="T22" fmla="*/ 28 w 39"/>
                <a:gd name="T23" fmla="*/ 8 h 52"/>
                <a:gd name="T24" fmla="*/ 24 w 39"/>
                <a:gd name="T25" fmla="*/ 8 h 52"/>
                <a:gd name="T26" fmla="*/ 24 w 39"/>
                <a:gd name="T27" fmla="*/ 2 h 52"/>
                <a:gd name="T28" fmla="*/ 10 w 39"/>
                <a:gd name="T29" fmla="*/ 8 h 52"/>
                <a:gd name="T30" fmla="*/ 14 w 39"/>
                <a:gd name="T31" fmla="*/ 8 h 52"/>
                <a:gd name="T32" fmla="*/ 15 w 39"/>
                <a:gd name="T33" fmla="*/ 15 h 52"/>
                <a:gd name="T34" fmla="*/ 10 w 39"/>
                <a:gd name="T35" fmla="*/ 8 h 52"/>
                <a:gd name="T36" fmla="*/ 20 w 39"/>
                <a:gd name="T37" fmla="*/ 47 h 52"/>
                <a:gd name="T38" fmla="*/ 5 w 39"/>
                <a:gd name="T39" fmla="*/ 33 h 52"/>
                <a:gd name="T40" fmla="*/ 19 w 39"/>
                <a:gd name="T41" fmla="*/ 19 h 52"/>
                <a:gd name="T42" fmla="*/ 34 w 39"/>
                <a:gd name="T43" fmla="*/ 33 h 52"/>
                <a:gd name="T44" fmla="*/ 20 w 39"/>
                <a:gd name="T45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2">
                  <a:moveTo>
                    <a:pt x="28" y="15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" y="18"/>
                    <a:pt x="0" y="25"/>
                    <a:pt x="0" y="33"/>
                  </a:cubicBezTo>
                  <a:cubicBezTo>
                    <a:pt x="0" y="44"/>
                    <a:pt x="9" y="52"/>
                    <a:pt x="20" y="52"/>
                  </a:cubicBezTo>
                  <a:cubicBezTo>
                    <a:pt x="30" y="52"/>
                    <a:pt x="39" y="43"/>
                    <a:pt x="39" y="33"/>
                  </a:cubicBezTo>
                  <a:cubicBezTo>
                    <a:pt x="39" y="25"/>
                    <a:pt x="34" y="19"/>
                    <a:pt x="28" y="15"/>
                  </a:cubicBezTo>
                  <a:close/>
                  <a:moveTo>
                    <a:pt x="24" y="2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"/>
                  </a:lnTo>
                  <a:close/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10" y="8"/>
                  </a:lnTo>
                  <a:close/>
                  <a:moveTo>
                    <a:pt x="20" y="47"/>
                  </a:moveTo>
                  <a:cubicBezTo>
                    <a:pt x="12" y="47"/>
                    <a:pt x="6" y="41"/>
                    <a:pt x="5" y="33"/>
                  </a:cubicBezTo>
                  <a:cubicBezTo>
                    <a:pt x="5" y="25"/>
                    <a:pt x="12" y="19"/>
                    <a:pt x="19" y="19"/>
                  </a:cubicBezTo>
                  <a:cubicBezTo>
                    <a:pt x="27" y="19"/>
                    <a:pt x="34" y="25"/>
                    <a:pt x="34" y="33"/>
                  </a:cubicBezTo>
                  <a:cubicBezTo>
                    <a:pt x="34" y="41"/>
                    <a:pt x="28" y="47"/>
                    <a:pt x="20" y="47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 flipH="1">
              <a:off x="4359014" y="2929791"/>
              <a:ext cx="181876" cy="185413"/>
            </a:xfrm>
            <a:custGeom>
              <a:avLst/>
              <a:gdLst>
                <a:gd name="T0" fmla="*/ 0 w 84"/>
                <a:gd name="T1" fmla="*/ 79 h 87"/>
                <a:gd name="T2" fmla="*/ 0 w 84"/>
                <a:gd name="T3" fmla="*/ 87 h 87"/>
                <a:gd name="T4" fmla="*/ 15 w 84"/>
                <a:gd name="T5" fmla="*/ 87 h 87"/>
                <a:gd name="T6" fmla="*/ 51 w 84"/>
                <a:gd name="T7" fmla="*/ 87 h 87"/>
                <a:gd name="T8" fmla="*/ 65 w 84"/>
                <a:gd name="T9" fmla="*/ 87 h 87"/>
                <a:gd name="T10" fmla="*/ 65 w 84"/>
                <a:gd name="T11" fmla="*/ 79 h 87"/>
                <a:gd name="T12" fmla="*/ 59 w 84"/>
                <a:gd name="T13" fmla="*/ 79 h 87"/>
                <a:gd name="T14" fmla="*/ 59 w 84"/>
                <a:gd name="T15" fmla="*/ 69 h 87"/>
                <a:gd name="T16" fmla="*/ 72 w 84"/>
                <a:gd name="T17" fmla="*/ 69 h 87"/>
                <a:gd name="T18" fmla="*/ 84 w 84"/>
                <a:gd name="T19" fmla="*/ 57 h 87"/>
                <a:gd name="T20" fmla="*/ 84 w 84"/>
                <a:gd name="T21" fmla="*/ 20 h 87"/>
                <a:gd name="T22" fmla="*/ 72 w 84"/>
                <a:gd name="T23" fmla="*/ 8 h 87"/>
                <a:gd name="T24" fmla="*/ 62 w 84"/>
                <a:gd name="T25" fmla="*/ 8 h 87"/>
                <a:gd name="T26" fmla="*/ 62 w 84"/>
                <a:gd name="T27" fmla="*/ 16 h 87"/>
                <a:gd name="T28" fmla="*/ 69 w 84"/>
                <a:gd name="T29" fmla="*/ 16 h 87"/>
                <a:gd name="T30" fmla="*/ 67 w 84"/>
                <a:gd name="T31" fmla="*/ 21 h 87"/>
                <a:gd name="T32" fmla="*/ 75 w 84"/>
                <a:gd name="T33" fmla="*/ 28 h 87"/>
                <a:gd name="T34" fmla="*/ 76 w 84"/>
                <a:gd name="T35" fmla="*/ 28 h 87"/>
                <a:gd name="T36" fmla="*/ 76 w 84"/>
                <a:gd name="T37" fmla="*/ 57 h 87"/>
                <a:gd name="T38" fmla="*/ 72 w 84"/>
                <a:gd name="T39" fmla="*/ 61 h 87"/>
                <a:gd name="T40" fmla="*/ 59 w 84"/>
                <a:gd name="T41" fmla="*/ 61 h 87"/>
                <a:gd name="T42" fmla="*/ 59 w 84"/>
                <a:gd name="T43" fmla="*/ 16 h 87"/>
                <a:gd name="T44" fmla="*/ 59 w 84"/>
                <a:gd name="T45" fmla="*/ 8 h 87"/>
                <a:gd name="T46" fmla="*/ 51 w 84"/>
                <a:gd name="T47" fmla="*/ 0 h 87"/>
                <a:gd name="T48" fmla="*/ 15 w 84"/>
                <a:gd name="T49" fmla="*/ 0 h 87"/>
                <a:gd name="T50" fmla="*/ 6 w 84"/>
                <a:gd name="T51" fmla="*/ 8 h 87"/>
                <a:gd name="T52" fmla="*/ 6 w 84"/>
                <a:gd name="T53" fmla="*/ 79 h 87"/>
                <a:gd name="T54" fmla="*/ 0 w 84"/>
                <a:gd name="T55" fmla="*/ 79 h 87"/>
                <a:gd name="T56" fmla="*/ 75 w 84"/>
                <a:gd name="T57" fmla="*/ 25 h 87"/>
                <a:gd name="T58" fmla="*/ 70 w 84"/>
                <a:gd name="T59" fmla="*/ 21 h 87"/>
                <a:gd name="T60" fmla="*/ 75 w 84"/>
                <a:gd name="T61" fmla="*/ 16 h 87"/>
                <a:gd name="T62" fmla="*/ 76 w 84"/>
                <a:gd name="T63" fmla="*/ 17 h 87"/>
                <a:gd name="T64" fmla="*/ 74 w 84"/>
                <a:gd name="T65" fmla="*/ 20 h 87"/>
                <a:gd name="T66" fmla="*/ 74 w 84"/>
                <a:gd name="T67" fmla="*/ 22 h 87"/>
                <a:gd name="T68" fmla="*/ 75 w 84"/>
                <a:gd name="T69" fmla="*/ 22 h 87"/>
                <a:gd name="T70" fmla="*/ 77 w 84"/>
                <a:gd name="T71" fmla="*/ 21 h 87"/>
                <a:gd name="T72" fmla="*/ 77 w 84"/>
                <a:gd name="T73" fmla="*/ 21 h 87"/>
                <a:gd name="T74" fmla="*/ 75 w 84"/>
                <a:gd name="T75" fmla="*/ 25 h 87"/>
                <a:gd name="T76" fmla="*/ 16 w 84"/>
                <a:gd name="T77" fmla="*/ 39 h 87"/>
                <a:gd name="T78" fmla="*/ 18 w 84"/>
                <a:gd name="T79" fmla="*/ 37 h 87"/>
                <a:gd name="T80" fmla="*/ 47 w 84"/>
                <a:gd name="T81" fmla="*/ 37 h 87"/>
                <a:gd name="T82" fmla="*/ 49 w 84"/>
                <a:gd name="T83" fmla="*/ 39 h 87"/>
                <a:gd name="T84" fmla="*/ 49 w 84"/>
                <a:gd name="T85" fmla="*/ 41 h 87"/>
                <a:gd name="T86" fmla="*/ 47 w 84"/>
                <a:gd name="T87" fmla="*/ 43 h 87"/>
                <a:gd name="T88" fmla="*/ 18 w 84"/>
                <a:gd name="T89" fmla="*/ 43 h 87"/>
                <a:gd name="T90" fmla="*/ 16 w 84"/>
                <a:gd name="T91" fmla="*/ 41 h 87"/>
                <a:gd name="T92" fmla="*/ 16 w 84"/>
                <a:gd name="T93" fmla="*/ 39 h 87"/>
                <a:gd name="T94" fmla="*/ 16 w 84"/>
                <a:gd name="T95" fmla="*/ 11 h 87"/>
                <a:gd name="T96" fmla="*/ 18 w 84"/>
                <a:gd name="T97" fmla="*/ 9 h 87"/>
                <a:gd name="T98" fmla="*/ 47 w 84"/>
                <a:gd name="T99" fmla="*/ 9 h 87"/>
                <a:gd name="T100" fmla="*/ 49 w 84"/>
                <a:gd name="T101" fmla="*/ 11 h 87"/>
                <a:gd name="T102" fmla="*/ 49 w 84"/>
                <a:gd name="T103" fmla="*/ 26 h 87"/>
                <a:gd name="T104" fmla="*/ 47 w 84"/>
                <a:gd name="T105" fmla="*/ 29 h 87"/>
                <a:gd name="T106" fmla="*/ 18 w 84"/>
                <a:gd name="T107" fmla="*/ 29 h 87"/>
                <a:gd name="T108" fmla="*/ 16 w 84"/>
                <a:gd name="T109" fmla="*/ 26 h 87"/>
                <a:gd name="T110" fmla="*/ 16 w 84"/>
                <a:gd name="T11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" h="87">
                  <a:moveTo>
                    <a:pt x="0" y="79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9" y="69"/>
                    <a:pt x="84" y="63"/>
                    <a:pt x="84" y="57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14"/>
                    <a:pt x="79" y="8"/>
                    <a:pt x="72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8"/>
                    <a:pt x="67" y="19"/>
                    <a:pt x="67" y="21"/>
                  </a:cubicBezTo>
                  <a:cubicBezTo>
                    <a:pt x="67" y="25"/>
                    <a:pt x="71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59"/>
                    <a:pt x="74" y="61"/>
                    <a:pt x="72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4"/>
                    <a:pt x="55" y="0"/>
                    <a:pt x="5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6" y="4"/>
                    <a:pt x="6" y="8"/>
                  </a:cubicBezTo>
                  <a:cubicBezTo>
                    <a:pt x="6" y="79"/>
                    <a:pt x="6" y="79"/>
                    <a:pt x="6" y="79"/>
                  </a:cubicBezTo>
                  <a:lnTo>
                    <a:pt x="0" y="79"/>
                  </a:lnTo>
                  <a:close/>
                  <a:moveTo>
                    <a:pt x="75" y="25"/>
                  </a:moveTo>
                  <a:cubicBezTo>
                    <a:pt x="72" y="25"/>
                    <a:pt x="70" y="23"/>
                    <a:pt x="70" y="21"/>
                  </a:cubicBezTo>
                  <a:cubicBezTo>
                    <a:pt x="70" y="18"/>
                    <a:pt x="72" y="16"/>
                    <a:pt x="75" y="16"/>
                  </a:cubicBezTo>
                  <a:cubicBezTo>
                    <a:pt x="76" y="16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1"/>
                    <a:pt x="74" y="22"/>
                  </a:cubicBezTo>
                  <a:cubicBezTo>
                    <a:pt x="74" y="22"/>
                    <a:pt x="75" y="22"/>
                    <a:pt x="75" y="22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3"/>
                    <a:pt x="77" y="25"/>
                    <a:pt x="75" y="25"/>
                  </a:cubicBezTo>
                  <a:close/>
                  <a:moveTo>
                    <a:pt x="16" y="39"/>
                  </a:moveTo>
                  <a:cubicBezTo>
                    <a:pt x="16" y="38"/>
                    <a:pt x="17" y="37"/>
                    <a:pt x="18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7"/>
                    <a:pt x="49" y="38"/>
                    <a:pt x="49" y="39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2"/>
                    <a:pt x="48" y="43"/>
                    <a:pt x="4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6" y="42"/>
                    <a:pt x="16" y="41"/>
                  </a:cubicBezTo>
                  <a:lnTo>
                    <a:pt x="16" y="39"/>
                  </a:lnTo>
                  <a:close/>
                  <a:moveTo>
                    <a:pt x="16" y="11"/>
                  </a:moveTo>
                  <a:cubicBezTo>
                    <a:pt x="16" y="10"/>
                    <a:pt x="17" y="9"/>
                    <a:pt x="1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9"/>
                    <a:pt x="49" y="10"/>
                    <a:pt x="49" y="11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7"/>
                    <a:pt x="48" y="29"/>
                    <a:pt x="47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6" y="27"/>
                    <a:pt x="16" y="26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 flipH="1">
              <a:off x="2477041" y="2402829"/>
              <a:ext cx="1126744" cy="830561"/>
            </a:xfrm>
            <a:custGeom>
              <a:avLst/>
              <a:gdLst>
                <a:gd name="T0" fmla="*/ 516 w 520"/>
                <a:gd name="T1" fmla="*/ 252 h 392"/>
                <a:gd name="T2" fmla="*/ 456 w 520"/>
                <a:gd name="T3" fmla="*/ 22 h 392"/>
                <a:gd name="T4" fmla="*/ 424 w 520"/>
                <a:gd name="T5" fmla="*/ 4 h 392"/>
                <a:gd name="T6" fmla="*/ 266 w 520"/>
                <a:gd name="T7" fmla="*/ 45 h 392"/>
                <a:gd name="T8" fmla="*/ 256 w 520"/>
                <a:gd name="T9" fmla="*/ 6 h 392"/>
                <a:gd name="T10" fmla="*/ 248 w 520"/>
                <a:gd name="T11" fmla="*/ 1 h 392"/>
                <a:gd name="T12" fmla="*/ 232 w 520"/>
                <a:gd name="T13" fmla="*/ 5 h 392"/>
                <a:gd name="T14" fmla="*/ 232 w 520"/>
                <a:gd name="T15" fmla="*/ 27 h 392"/>
                <a:gd name="T16" fmla="*/ 239 w 520"/>
                <a:gd name="T17" fmla="*/ 25 h 392"/>
                <a:gd name="T18" fmla="*/ 245 w 520"/>
                <a:gd name="T19" fmla="*/ 50 h 392"/>
                <a:gd name="T20" fmla="*/ 174 w 520"/>
                <a:gd name="T21" fmla="*/ 69 h 392"/>
                <a:gd name="T22" fmla="*/ 170 w 520"/>
                <a:gd name="T23" fmla="*/ 53 h 392"/>
                <a:gd name="T24" fmla="*/ 145 w 520"/>
                <a:gd name="T25" fmla="*/ 29 h 392"/>
                <a:gd name="T26" fmla="*/ 143 w 520"/>
                <a:gd name="T27" fmla="*/ 35 h 392"/>
                <a:gd name="T28" fmla="*/ 153 w 520"/>
                <a:gd name="T29" fmla="*/ 74 h 392"/>
                <a:gd name="T30" fmla="*/ 23 w 520"/>
                <a:gd name="T31" fmla="*/ 108 h 392"/>
                <a:gd name="T32" fmla="*/ 4 w 520"/>
                <a:gd name="T33" fmla="*/ 140 h 392"/>
                <a:gd name="T34" fmla="*/ 64 w 520"/>
                <a:gd name="T35" fmla="*/ 370 h 392"/>
                <a:gd name="T36" fmla="*/ 96 w 520"/>
                <a:gd name="T37" fmla="*/ 388 h 392"/>
                <a:gd name="T38" fmla="*/ 497 w 520"/>
                <a:gd name="T39" fmla="*/ 284 h 392"/>
                <a:gd name="T40" fmla="*/ 516 w 520"/>
                <a:gd name="T41" fmla="*/ 25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0" h="392">
                  <a:moveTo>
                    <a:pt x="516" y="252"/>
                  </a:moveTo>
                  <a:cubicBezTo>
                    <a:pt x="456" y="22"/>
                    <a:pt x="456" y="22"/>
                    <a:pt x="456" y="22"/>
                  </a:cubicBezTo>
                  <a:cubicBezTo>
                    <a:pt x="452" y="8"/>
                    <a:pt x="438" y="0"/>
                    <a:pt x="424" y="4"/>
                  </a:cubicBezTo>
                  <a:cubicBezTo>
                    <a:pt x="266" y="45"/>
                    <a:pt x="266" y="45"/>
                    <a:pt x="266" y="45"/>
                  </a:cubicBezTo>
                  <a:cubicBezTo>
                    <a:pt x="256" y="6"/>
                    <a:pt x="256" y="6"/>
                    <a:pt x="256" y="6"/>
                  </a:cubicBezTo>
                  <a:cubicBezTo>
                    <a:pt x="255" y="2"/>
                    <a:pt x="251" y="0"/>
                    <a:pt x="248" y="1"/>
                  </a:cubicBezTo>
                  <a:cubicBezTo>
                    <a:pt x="232" y="5"/>
                    <a:pt x="232" y="5"/>
                    <a:pt x="232" y="5"/>
                  </a:cubicBezTo>
                  <a:cubicBezTo>
                    <a:pt x="232" y="11"/>
                    <a:pt x="232" y="20"/>
                    <a:pt x="232" y="27"/>
                  </a:cubicBezTo>
                  <a:cubicBezTo>
                    <a:pt x="239" y="25"/>
                    <a:pt x="239" y="25"/>
                    <a:pt x="239" y="25"/>
                  </a:cubicBezTo>
                  <a:cubicBezTo>
                    <a:pt x="245" y="50"/>
                    <a:pt x="245" y="50"/>
                    <a:pt x="245" y="5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0" y="53"/>
                    <a:pt x="170" y="53"/>
                    <a:pt x="170" y="53"/>
                  </a:cubicBezTo>
                  <a:cubicBezTo>
                    <a:pt x="161" y="48"/>
                    <a:pt x="149" y="39"/>
                    <a:pt x="145" y="29"/>
                  </a:cubicBezTo>
                  <a:cubicBezTo>
                    <a:pt x="143" y="31"/>
                    <a:pt x="142" y="33"/>
                    <a:pt x="143" y="35"/>
                  </a:cubicBezTo>
                  <a:cubicBezTo>
                    <a:pt x="153" y="74"/>
                    <a:pt x="153" y="74"/>
                    <a:pt x="153" y="74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9" y="112"/>
                    <a:pt x="0" y="126"/>
                    <a:pt x="4" y="140"/>
                  </a:cubicBezTo>
                  <a:cubicBezTo>
                    <a:pt x="64" y="370"/>
                    <a:pt x="64" y="370"/>
                    <a:pt x="64" y="370"/>
                  </a:cubicBezTo>
                  <a:cubicBezTo>
                    <a:pt x="67" y="384"/>
                    <a:pt x="82" y="392"/>
                    <a:pt x="96" y="388"/>
                  </a:cubicBezTo>
                  <a:cubicBezTo>
                    <a:pt x="497" y="284"/>
                    <a:pt x="497" y="284"/>
                    <a:pt x="497" y="284"/>
                  </a:cubicBezTo>
                  <a:cubicBezTo>
                    <a:pt x="511" y="280"/>
                    <a:pt x="520" y="266"/>
                    <a:pt x="516" y="252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20517" y="2043432"/>
            <a:ext cx="5789070" cy="2642963"/>
            <a:chOff x="2088101" y="1788286"/>
            <a:chExt cx="5789070" cy="2642963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2088101" y="3483736"/>
              <a:ext cx="1338262" cy="884635"/>
            </a:xfrm>
            <a:custGeom>
              <a:avLst/>
              <a:gdLst>
                <a:gd name="T0" fmla="*/ 1124 w 1124"/>
                <a:gd name="T1" fmla="*/ 440 h 743"/>
                <a:gd name="T2" fmla="*/ 734 w 1124"/>
                <a:gd name="T3" fmla="*/ 440 h 743"/>
                <a:gd name="T4" fmla="*/ 481 w 1124"/>
                <a:gd name="T5" fmla="*/ 743 h 743"/>
                <a:gd name="T6" fmla="*/ 478 w 1124"/>
                <a:gd name="T7" fmla="*/ 440 h 743"/>
                <a:gd name="T8" fmla="*/ 0 w 1124"/>
                <a:gd name="T9" fmla="*/ 440 h 743"/>
                <a:gd name="T10" fmla="*/ 0 w 1124"/>
                <a:gd name="T11" fmla="*/ 0 h 743"/>
                <a:gd name="T12" fmla="*/ 1124 w 1124"/>
                <a:gd name="T13" fmla="*/ 0 h 743"/>
                <a:gd name="T14" fmla="*/ 1124 w 1124"/>
                <a:gd name="T15" fmla="*/ 44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3">
                  <a:moveTo>
                    <a:pt x="1124" y="440"/>
                  </a:moveTo>
                  <a:lnTo>
                    <a:pt x="734" y="440"/>
                  </a:lnTo>
                  <a:lnTo>
                    <a:pt x="481" y="743"/>
                  </a:lnTo>
                  <a:lnTo>
                    <a:pt x="478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 bwMode="auto">
            <a:xfrm>
              <a:off x="2935826" y="2916998"/>
              <a:ext cx="1338262" cy="884635"/>
            </a:xfrm>
            <a:custGeom>
              <a:avLst/>
              <a:gdLst>
                <a:gd name="T0" fmla="*/ 1124 w 1124"/>
                <a:gd name="T1" fmla="*/ 440 h 743"/>
                <a:gd name="T2" fmla="*/ 734 w 1124"/>
                <a:gd name="T3" fmla="*/ 440 h 743"/>
                <a:gd name="T4" fmla="*/ 481 w 1124"/>
                <a:gd name="T5" fmla="*/ 743 h 743"/>
                <a:gd name="T6" fmla="*/ 478 w 1124"/>
                <a:gd name="T7" fmla="*/ 440 h 743"/>
                <a:gd name="T8" fmla="*/ 0 w 1124"/>
                <a:gd name="T9" fmla="*/ 440 h 743"/>
                <a:gd name="T10" fmla="*/ 0 w 1124"/>
                <a:gd name="T11" fmla="*/ 0 h 743"/>
                <a:gd name="T12" fmla="*/ 1124 w 1124"/>
                <a:gd name="T13" fmla="*/ 0 h 743"/>
                <a:gd name="T14" fmla="*/ 1124 w 1124"/>
                <a:gd name="T15" fmla="*/ 44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3">
                  <a:moveTo>
                    <a:pt x="1124" y="440"/>
                  </a:moveTo>
                  <a:lnTo>
                    <a:pt x="734" y="440"/>
                  </a:lnTo>
                  <a:lnTo>
                    <a:pt x="481" y="743"/>
                  </a:lnTo>
                  <a:lnTo>
                    <a:pt x="478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784742" y="2352642"/>
              <a:ext cx="1337072" cy="882253"/>
            </a:xfrm>
            <a:custGeom>
              <a:avLst/>
              <a:gdLst>
                <a:gd name="T0" fmla="*/ 1123 w 1123"/>
                <a:gd name="T1" fmla="*/ 440 h 741"/>
                <a:gd name="T2" fmla="*/ 733 w 1123"/>
                <a:gd name="T3" fmla="*/ 440 h 741"/>
                <a:gd name="T4" fmla="*/ 482 w 1123"/>
                <a:gd name="T5" fmla="*/ 741 h 741"/>
                <a:gd name="T6" fmla="*/ 480 w 1123"/>
                <a:gd name="T7" fmla="*/ 440 h 741"/>
                <a:gd name="T8" fmla="*/ 0 w 1123"/>
                <a:gd name="T9" fmla="*/ 440 h 741"/>
                <a:gd name="T10" fmla="*/ 0 w 1123"/>
                <a:gd name="T11" fmla="*/ 0 h 741"/>
                <a:gd name="T12" fmla="*/ 1123 w 1123"/>
                <a:gd name="T13" fmla="*/ 0 h 741"/>
                <a:gd name="T14" fmla="*/ 1123 w 1123"/>
                <a:gd name="T15" fmla="*/ 44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3" h="741">
                  <a:moveTo>
                    <a:pt x="1123" y="440"/>
                  </a:moveTo>
                  <a:lnTo>
                    <a:pt x="733" y="440"/>
                  </a:lnTo>
                  <a:lnTo>
                    <a:pt x="482" y="741"/>
                  </a:lnTo>
                  <a:lnTo>
                    <a:pt x="480" y="440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1123" y="0"/>
                  </a:lnTo>
                  <a:lnTo>
                    <a:pt x="1123" y="44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4628895" y="1788286"/>
              <a:ext cx="1338262" cy="883444"/>
            </a:xfrm>
            <a:custGeom>
              <a:avLst/>
              <a:gdLst>
                <a:gd name="T0" fmla="*/ 1124 w 1124"/>
                <a:gd name="T1" fmla="*/ 441 h 742"/>
                <a:gd name="T2" fmla="*/ 734 w 1124"/>
                <a:gd name="T3" fmla="*/ 441 h 742"/>
                <a:gd name="T4" fmla="*/ 483 w 1124"/>
                <a:gd name="T5" fmla="*/ 742 h 742"/>
                <a:gd name="T6" fmla="*/ 481 w 1124"/>
                <a:gd name="T7" fmla="*/ 441 h 742"/>
                <a:gd name="T8" fmla="*/ 0 w 1124"/>
                <a:gd name="T9" fmla="*/ 441 h 742"/>
                <a:gd name="T10" fmla="*/ 0 w 1124"/>
                <a:gd name="T11" fmla="*/ 0 h 742"/>
                <a:gd name="T12" fmla="*/ 1124 w 1124"/>
                <a:gd name="T13" fmla="*/ 0 h 742"/>
                <a:gd name="T14" fmla="*/ 1124 w 1124"/>
                <a:gd name="T15" fmla="*/ 441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4" h="742">
                  <a:moveTo>
                    <a:pt x="1124" y="441"/>
                  </a:moveTo>
                  <a:lnTo>
                    <a:pt x="734" y="441"/>
                  </a:lnTo>
                  <a:lnTo>
                    <a:pt x="483" y="742"/>
                  </a:lnTo>
                  <a:lnTo>
                    <a:pt x="481" y="441"/>
                  </a:lnTo>
                  <a:lnTo>
                    <a:pt x="0" y="441"/>
                  </a:lnTo>
                  <a:lnTo>
                    <a:pt x="0" y="0"/>
                  </a:lnTo>
                  <a:lnTo>
                    <a:pt x="1124" y="0"/>
                  </a:lnTo>
                  <a:lnTo>
                    <a:pt x="1124" y="441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文本框 216"/>
            <p:cNvSpPr txBox="1"/>
            <p:nvPr/>
          </p:nvSpPr>
          <p:spPr>
            <a:xfrm>
              <a:off x="2201362" y="3676365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文本框 217"/>
            <p:cNvSpPr txBox="1"/>
            <p:nvPr/>
          </p:nvSpPr>
          <p:spPr>
            <a:xfrm>
              <a:off x="2961397" y="4091925"/>
              <a:ext cx="2382609" cy="33932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11" name="文本框 218"/>
            <p:cNvSpPr txBox="1"/>
            <p:nvPr/>
          </p:nvSpPr>
          <p:spPr>
            <a:xfrm>
              <a:off x="3053124" y="3104524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文本框 219"/>
            <p:cNvSpPr txBox="1"/>
            <p:nvPr/>
          </p:nvSpPr>
          <p:spPr>
            <a:xfrm>
              <a:off x="3813158" y="3520084"/>
              <a:ext cx="2382609" cy="33932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13" name="文本框 220"/>
            <p:cNvSpPr txBox="1"/>
            <p:nvPr/>
          </p:nvSpPr>
          <p:spPr>
            <a:xfrm>
              <a:off x="3904884" y="2532683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文本框 221"/>
            <p:cNvSpPr txBox="1"/>
            <p:nvPr/>
          </p:nvSpPr>
          <p:spPr>
            <a:xfrm>
              <a:off x="4664919" y="2948243"/>
              <a:ext cx="2382609" cy="33932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15" name="文本框 222"/>
            <p:cNvSpPr txBox="1"/>
            <p:nvPr/>
          </p:nvSpPr>
          <p:spPr>
            <a:xfrm>
              <a:off x="4734528" y="1959191"/>
              <a:ext cx="1123954" cy="193899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文本框 223"/>
            <p:cNvSpPr txBox="1"/>
            <p:nvPr/>
          </p:nvSpPr>
          <p:spPr>
            <a:xfrm>
              <a:off x="5494562" y="2374751"/>
              <a:ext cx="2382609" cy="33932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</p:grpSp>
      <p:sp>
        <p:nvSpPr>
          <p:cNvPr id="226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7" name="等腰三角形 226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20469" y="968082"/>
            <a:ext cx="3448120" cy="3448121"/>
            <a:chOff x="2820469" y="968082"/>
            <a:chExt cx="3448120" cy="3448121"/>
          </a:xfrm>
        </p:grpSpPr>
        <p:sp>
          <p:nvSpPr>
            <p:cNvPr id="4" name="Freeform: Shape 4"/>
            <p:cNvSpPr/>
            <p:nvPr/>
          </p:nvSpPr>
          <p:spPr>
            <a:xfrm>
              <a:off x="3946774" y="2094389"/>
              <a:ext cx="1195505" cy="1195505"/>
            </a:xfrm>
            <a:custGeom>
              <a:avLst/>
              <a:gdLst>
                <a:gd name="connsiteX0" fmla="*/ 0 w 1188002"/>
                <a:gd name="connsiteY0" fmla="*/ 594001 h 1188002"/>
                <a:gd name="connsiteX1" fmla="*/ 594001 w 1188002"/>
                <a:gd name="connsiteY1" fmla="*/ 0 h 1188002"/>
                <a:gd name="connsiteX2" fmla="*/ 1188002 w 1188002"/>
                <a:gd name="connsiteY2" fmla="*/ 594001 h 1188002"/>
                <a:gd name="connsiteX3" fmla="*/ 594001 w 1188002"/>
                <a:gd name="connsiteY3" fmla="*/ 1188002 h 1188002"/>
                <a:gd name="connsiteX4" fmla="*/ 0 w 1188002"/>
                <a:gd name="connsiteY4" fmla="*/ 594001 h 118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002" h="1188002">
                  <a:moveTo>
                    <a:pt x="0" y="594001"/>
                  </a:moveTo>
                  <a:cubicBezTo>
                    <a:pt x="0" y="265943"/>
                    <a:pt x="265943" y="0"/>
                    <a:pt x="594001" y="0"/>
                  </a:cubicBezTo>
                  <a:cubicBezTo>
                    <a:pt x="922059" y="0"/>
                    <a:pt x="1188002" y="265943"/>
                    <a:pt x="1188002" y="594001"/>
                  </a:cubicBezTo>
                  <a:cubicBezTo>
                    <a:pt x="1188002" y="922059"/>
                    <a:pt x="922059" y="1188002"/>
                    <a:pt x="594001" y="1188002"/>
                  </a:cubicBezTo>
                  <a:cubicBezTo>
                    <a:pt x="265943" y="1188002"/>
                    <a:pt x="0" y="922059"/>
                    <a:pt x="0" y="594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5"/>
            <p:cNvSpPr/>
            <p:nvPr/>
          </p:nvSpPr>
          <p:spPr>
            <a:xfrm rot="16200000">
              <a:off x="4459859" y="1996822"/>
              <a:ext cx="169336" cy="25799"/>
            </a:xfrm>
            <a:custGeom>
              <a:avLst/>
              <a:gdLst>
                <a:gd name="connsiteX0" fmla="*/ 0 w 168273"/>
                <a:gd name="connsiteY0" fmla="*/ 12818 h 25637"/>
                <a:gd name="connsiteX1" fmla="*/ 168273 w 168273"/>
                <a:gd name="connsiteY1" fmla="*/ 12818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273" h="25637">
                  <a:moveTo>
                    <a:pt x="0" y="12818"/>
                  </a:moveTo>
                  <a:lnTo>
                    <a:pt x="168273" y="1281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4066042" y="968082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5142280" y="2679242"/>
              <a:ext cx="169336" cy="25799"/>
            </a:xfrm>
            <a:custGeom>
              <a:avLst/>
              <a:gdLst>
                <a:gd name="connsiteX0" fmla="*/ 0 w 168273"/>
                <a:gd name="connsiteY0" fmla="*/ 12818 h 25637"/>
                <a:gd name="connsiteX1" fmla="*/ 168273 w 168273"/>
                <a:gd name="connsiteY1" fmla="*/ 12818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273" h="25637">
                  <a:moveTo>
                    <a:pt x="0" y="12818"/>
                  </a:moveTo>
                  <a:lnTo>
                    <a:pt x="168273" y="1281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8"/>
            <p:cNvSpPr/>
            <p:nvPr/>
          </p:nvSpPr>
          <p:spPr>
            <a:xfrm>
              <a:off x="5311618" y="2213657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477861"/>
                <a:satOff val="-11514"/>
                <a:lumOff val="-6927"/>
                <a:alphaOff val="0"/>
              </a:schemeClr>
            </a:fillRef>
            <a:effectRef idx="0">
              <a:schemeClr val="accent2">
                <a:hueOff val="-477861"/>
                <a:satOff val="-11514"/>
                <a:lumOff val="-692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Freeform: Shape 9"/>
            <p:cNvSpPr/>
            <p:nvPr/>
          </p:nvSpPr>
          <p:spPr>
            <a:xfrm rot="5400000">
              <a:off x="4459859" y="3361664"/>
              <a:ext cx="169336" cy="25799"/>
            </a:xfrm>
            <a:custGeom>
              <a:avLst/>
              <a:gdLst>
                <a:gd name="connsiteX0" fmla="*/ 0 w 168273"/>
                <a:gd name="connsiteY0" fmla="*/ 12818 h 25637"/>
                <a:gd name="connsiteX1" fmla="*/ 168273 w 168273"/>
                <a:gd name="connsiteY1" fmla="*/ 12818 h 2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8273" h="25637">
                  <a:moveTo>
                    <a:pt x="0" y="12818"/>
                  </a:moveTo>
                  <a:lnTo>
                    <a:pt x="168273" y="12818"/>
                  </a:lnTo>
                </a:path>
              </a:pathLst>
            </a:custGeom>
            <a:noFill/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10"/>
            <p:cNvSpPr/>
            <p:nvPr/>
          </p:nvSpPr>
          <p:spPr>
            <a:xfrm>
              <a:off x="4066042" y="3459232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955721"/>
                <a:satOff val="-23028"/>
                <a:lumOff val="-13856"/>
                <a:alphaOff val="0"/>
              </a:schemeClr>
            </a:fillRef>
            <a:effectRef idx="0">
              <a:schemeClr val="accent2">
                <a:hueOff val="-955721"/>
                <a:satOff val="-23028"/>
                <a:lumOff val="-138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Freeform: Shape 12"/>
            <p:cNvSpPr/>
            <p:nvPr/>
          </p:nvSpPr>
          <p:spPr>
            <a:xfrm>
              <a:off x="2820469" y="2213657"/>
              <a:ext cx="956971" cy="956971"/>
            </a:xfrm>
            <a:custGeom>
              <a:avLst/>
              <a:gdLst>
                <a:gd name="connsiteX0" fmla="*/ 0 w 950965"/>
                <a:gd name="connsiteY0" fmla="*/ 475483 h 950965"/>
                <a:gd name="connsiteX1" fmla="*/ 475483 w 950965"/>
                <a:gd name="connsiteY1" fmla="*/ 0 h 950965"/>
                <a:gd name="connsiteX2" fmla="*/ 950966 w 950965"/>
                <a:gd name="connsiteY2" fmla="*/ 475483 h 950965"/>
                <a:gd name="connsiteX3" fmla="*/ 475483 w 950965"/>
                <a:gd name="connsiteY3" fmla="*/ 950966 h 950965"/>
                <a:gd name="connsiteX4" fmla="*/ 0 w 950965"/>
                <a:gd name="connsiteY4" fmla="*/ 475483 h 95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965" h="950965">
                  <a:moveTo>
                    <a:pt x="0" y="475483"/>
                  </a:moveTo>
                  <a:cubicBezTo>
                    <a:pt x="0" y="212881"/>
                    <a:pt x="212881" y="0"/>
                    <a:pt x="475483" y="0"/>
                  </a:cubicBezTo>
                  <a:cubicBezTo>
                    <a:pt x="738085" y="0"/>
                    <a:pt x="950966" y="212881"/>
                    <a:pt x="950966" y="475483"/>
                  </a:cubicBezTo>
                  <a:cubicBezTo>
                    <a:pt x="950966" y="738085"/>
                    <a:pt x="738085" y="950966"/>
                    <a:pt x="475483" y="950966"/>
                  </a:cubicBezTo>
                  <a:cubicBezTo>
                    <a:pt x="212881" y="950966"/>
                    <a:pt x="0" y="738085"/>
                    <a:pt x="0" y="4754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-1433582"/>
                <a:satOff val="-34543"/>
                <a:lumOff val="-20784"/>
                <a:alphaOff val="0"/>
              </a:schemeClr>
            </a:fillRef>
            <a:effectRef idx="0">
              <a:schemeClr val="accent2">
                <a:hueOff val="-1433582"/>
                <a:satOff val="-34543"/>
                <a:lumOff val="-20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53236" tIns="153236" rIns="153236" bIns="288000" anchor="b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Freeform: Shape 25"/>
            <p:cNvSpPr/>
            <p:nvPr/>
          </p:nvSpPr>
          <p:spPr bwMode="auto">
            <a:xfrm>
              <a:off x="4287754" y="2420156"/>
              <a:ext cx="542759" cy="543383"/>
            </a:xfrm>
            <a:custGeom>
              <a:avLst/>
              <a:gdLst>
                <a:gd name="T0" fmla="*/ 89 w 368"/>
                <a:gd name="T1" fmla="*/ 122 h 368"/>
                <a:gd name="T2" fmla="*/ 101 w 368"/>
                <a:gd name="T3" fmla="*/ 124 h 368"/>
                <a:gd name="T4" fmla="*/ 146 w 368"/>
                <a:gd name="T5" fmla="*/ 82 h 368"/>
                <a:gd name="T6" fmla="*/ 145 w 368"/>
                <a:gd name="T7" fmla="*/ 73 h 368"/>
                <a:gd name="T8" fmla="*/ 147 w 368"/>
                <a:gd name="T9" fmla="*/ 60 h 368"/>
                <a:gd name="T10" fmla="*/ 87 w 368"/>
                <a:gd name="T11" fmla="*/ 27 h 368"/>
                <a:gd name="T12" fmla="*/ 36 w 368"/>
                <a:gd name="T13" fmla="*/ 75 h 368"/>
                <a:gd name="T14" fmla="*/ 72 w 368"/>
                <a:gd name="T15" fmla="*/ 126 h 368"/>
                <a:gd name="T16" fmla="*/ 89 w 368"/>
                <a:gd name="T17" fmla="*/ 122 h 368"/>
                <a:gd name="T18" fmla="*/ 50 w 368"/>
                <a:gd name="T19" fmla="*/ 161 h 368"/>
                <a:gd name="T20" fmla="*/ 53 w 368"/>
                <a:gd name="T21" fmla="*/ 146 h 368"/>
                <a:gd name="T22" fmla="*/ 19 w 368"/>
                <a:gd name="T23" fmla="*/ 101 h 368"/>
                <a:gd name="T24" fmla="*/ 0 w 368"/>
                <a:gd name="T25" fmla="*/ 184 h 368"/>
                <a:gd name="T26" fmla="*/ 26 w 368"/>
                <a:gd name="T27" fmla="*/ 278 h 368"/>
                <a:gd name="T28" fmla="*/ 58 w 368"/>
                <a:gd name="T29" fmla="*/ 185 h 368"/>
                <a:gd name="T30" fmla="*/ 50 w 368"/>
                <a:gd name="T31" fmla="*/ 161 h 368"/>
                <a:gd name="T32" fmla="*/ 184 w 368"/>
                <a:gd name="T33" fmla="*/ 34 h 368"/>
                <a:gd name="T34" fmla="*/ 211 w 368"/>
                <a:gd name="T35" fmla="*/ 44 h 368"/>
                <a:gd name="T36" fmla="*/ 275 w 368"/>
                <a:gd name="T37" fmla="*/ 24 h 368"/>
                <a:gd name="T38" fmla="*/ 184 w 368"/>
                <a:gd name="T39" fmla="*/ 0 h 368"/>
                <a:gd name="T40" fmla="*/ 119 w 368"/>
                <a:gd name="T41" fmla="*/ 12 h 368"/>
                <a:gd name="T42" fmla="*/ 165 w 368"/>
                <a:gd name="T43" fmla="*/ 39 h 368"/>
                <a:gd name="T44" fmla="*/ 184 w 368"/>
                <a:gd name="T45" fmla="*/ 34 h 368"/>
                <a:gd name="T46" fmla="*/ 243 w 368"/>
                <a:gd name="T47" fmla="*/ 218 h 368"/>
                <a:gd name="T48" fmla="*/ 253 w 368"/>
                <a:gd name="T49" fmla="*/ 205 h 368"/>
                <a:gd name="T50" fmla="*/ 200 w 368"/>
                <a:gd name="T51" fmla="*/ 109 h 368"/>
                <a:gd name="T52" fmla="*/ 184 w 368"/>
                <a:gd name="T53" fmla="*/ 112 h 368"/>
                <a:gd name="T54" fmla="*/ 162 w 368"/>
                <a:gd name="T55" fmla="*/ 105 h 368"/>
                <a:gd name="T56" fmla="*/ 122 w 368"/>
                <a:gd name="T57" fmla="*/ 141 h 368"/>
                <a:gd name="T58" fmla="*/ 128 w 368"/>
                <a:gd name="T59" fmla="*/ 161 h 368"/>
                <a:gd name="T60" fmla="*/ 127 w 368"/>
                <a:gd name="T61" fmla="*/ 173 h 368"/>
                <a:gd name="T62" fmla="*/ 243 w 368"/>
                <a:gd name="T63" fmla="*/ 218 h 368"/>
                <a:gd name="T64" fmla="*/ 294 w 368"/>
                <a:gd name="T65" fmla="*/ 271 h 368"/>
                <a:gd name="T66" fmla="*/ 295 w 368"/>
                <a:gd name="T67" fmla="*/ 293 h 368"/>
                <a:gd name="T68" fmla="*/ 292 w 368"/>
                <a:gd name="T69" fmla="*/ 333 h 368"/>
                <a:gd name="T70" fmla="*/ 359 w 368"/>
                <a:gd name="T71" fmla="*/ 240 h 368"/>
                <a:gd name="T72" fmla="*/ 315 w 368"/>
                <a:gd name="T73" fmla="*/ 247 h 368"/>
                <a:gd name="T74" fmla="*/ 294 w 368"/>
                <a:gd name="T75" fmla="*/ 271 h 368"/>
                <a:gd name="T76" fmla="*/ 234 w 368"/>
                <a:gd name="T77" fmla="*/ 244 h 368"/>
                <a:gd name="T78" fmla="*/ 110 w 368"/>
                <a:gd name="T79" fmla="*/ 195 h 368"/>
                <a:gd name="T80" fmla="*/ 89 w 368"/>
                <a:gd name="T81" fmla="*/ 200 h 368"/>
                <a:gd name="T82" fmla="*/ 81 w 368"/>
                <a:gd name="T83" fmla="*/ 200 h 368"/>
                <a:gd name="T84" fmla="*/ 49 w 368"/>
                <a:gd name="T85" fmla="*/ 309 h 368"/>
                <a:gd name="T86" fmla="*/ 112 w 368"/>
                <a:gd name="T87" fmla="*/ 353 h 368"/>
                <a:gd name="T88" fmla="*/ 234 w 368"/>
                <a:gd name="T89" fmla="*/ 244 h 368"/>
                <a:gd name="T90" fmla="*/ 307 w 368"/>
                <a:gd name="T91" fmla="*/ 48 h 368"/>
                <a:gd name="T92" fmla="*/ 223 w 368"/>
                <a:gd name="T93" fmla="*/ 69 h 368"/>
                <a:gd name="T94" fmla="*/ 224 w 368"/>
                <a:gd name="T95" fmla="*/ 73 h 368"/>
                <a:gd name="T96" fmla="*/ 220 w 368"/>
                <a:gd name="T97" fmla="*/ 90 h 368"/>
                <a:gd name="T98" fmla="*/ 279 w 368"/>
                <a:gd name="T99" fmla="*/ 196 h 368"/>
                <a:gd name="T100" fmla="*/ 314 w 368"/>
                <a:gd name="T101" fmla="*/ 220 h 368"/>
                <a:gd name="T102" fmla="*/ 366 w 368"/>
                <a:gd name="T103" fmla="*/ 210 h 368"/>
                <a:gd name="T104" fmla="*/ 368 w 368"/>
                <a:gd name="T105" fmla="*/ 184 h 368"/>
                <a:gd name="T106" fmla="*/ 307 w 368"/>
                <a:gd name="T107" fmla="*/ 48 h 368"/>
                <a:gd name="T108" fmla="*/ 254 w 368"/>
                <a:gd name="T109" fmla="*/ 265 h 368"/>
                <a:gd name="T110" fmla="*/ 139 w 368"/>
                <a:gd name="T111" fmla="*/ 362 h 368"/>
                <a:gd name="T112" fmla="*/ 184 w 368"/>
                <a:gd name="T113" fmla="*/ 368 h 368"/>
                <a:gd name="T114" fmla="*/ 261 w 368"/>
                <a:gd name="T115" fmla="*/ 351 h 368"/>
                <a:gd name="T116" fmla="*/ 267 w 368"/>
                <a:gd name="T117" fmla="*/ 293 h 368"/>
                <a:gd name="T118" fmla="*/ 266 w 368"/>
                <a:gd name="T119" fmla="*/ 272 h 368"/>
                <a:gd name="T120" fmla="*/ 254 w 368"/>
                <a:gd name="T121" fmla="*/ 2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8">
                  <a:moveTo>
                    <a:pt x="89" y="122"/>
                  </a:moveTo>
                  <a:cubicBezTo>
                    <a:pt x="93" y="122"/>
                    <a:pt x="97" y="123"/>
                    <a:pt x="101" y="124"/>
                  </a:cubicBezTo>
                  <a:cubicBezTo>
                    <a:pt x="115" y="108"/>
                    <a:pt x="130" y="94"/>
                    <a:pt x="146" y="82"/>
                  </a:cubicBezTo>
                  <a:cubicBezTo>
                    <a:pt x="146" y="79"/>
                    <a:pt x="145" y="76"/>
                    <a:pt x="145" y="73"/>
                  </a:cubicBezTo>
                  <a:cubicBezTo>
                    <a:pt x="145" y="68"/>
                    <a:pt x="146" y="64"/>
                    <a:pt x="147" y="60"/>
                  </a:cubicBezTo>
                  <a:cubicBezTo>
                    <a:pt x="129" y="47"/>
                    <a:pt x="109" y="36"/>
                    <a:pt x="87" y="27"/>
                  </a:cubicBezTo>
                  <a:cubicBezTo>
                    <a:pt x="67" y="40"/>
                    <a:pt x="50" y="56"/>
                    <a:pt x="36" y="75"/>
                  </a:cubicBezTo>
                  <a:cubicBezTo>
                    <a:pt x="46" y="93"/>
                    <a:pt x="58" y="110"/>
                    <a:pt x="72" y="126"/>
                  </a:cubicBezTo>
                  <a:cubicBezTo>
                    <a:pt x="77" y="124"/>
                    <a:pt x="83" y="122"/>
                    <a:pt x="89" y="122"/>
                  </a:cubicBezTo>
                  <a:close/>
                  <a:moveTo>
                    <a:pt x="50" y="161"/>
                  </a:moveTo>
                  <a:cubicBezTo>
                    <a:pt x="50" y="156"/>
                    <a:pt x="51" y="151"/>
                    <a:pt x="53" y="146"/>
                  </a:cubicBezTo>
                  <a:cubicBezTo>
                    <a:pt x="41" y="132"/>
                    <a:pt x="29" y="117"/>
                    <a:pt x="19" y="101"/>
                  </a:cubicBezTo>
                  <a:cubicBezTo>
                    <a:pt x="7" y="126"/>
                    <a:pt x="0" y="154"/>
                    <a:pt x="0" y="184"/>
                  </a:cubicBezTo>
                  <a:cubicBezTo>
                    <a:pt x="0" y="218"/>
                    <a:pt x="9" y="250"/>
                    <a:pt x="26" y="278"/>
                  </a:cubicBezTo>
                  <a:cubicBezTo>
                    <a:pt x="32" y="245"/>
                    <a:pt x="43" y="214"/>
                    <a:pt x="58" y="185"/>
                  </a:cubicBezTo>
                  <a:cubicBezTo>
                    <a:pt x="53" y="178"/>
                    <a:pt x="50" y="170"/>
                    <a:pt x="50" y="161"/>
                  </a:cubicBezTo>
                  <a:close/>
                  <a:moveTo>
                    <a:pt x="184" y="34"/>
                  </a:moveTo>
                  <a:cubicBezTo>
                    <a:pt x="195" y="34"/>
                    <a:pt x="204" y="38"/>
                    <a:pt x="211" y="44"/>
                  </a:cubicBezTo>
                  <a:cubicBezTo>
                    <a:pt x="232" y="35"/>
                    <a:pt x="253" y="29"/>
                    <a:pt x="275" y="24"/>
                  </a:cubicBezTo>
                  <a:cubicBezTo>
                    <a:pt x="248" y="9"/>
                    <a:pt x="217" y="0"/>
                    <a:pt x="184" y="0"/>
                  </a:cubicBezTo>
                  <a:cubicBezTo>
                    <a:pt x="161" y="0"/>
                    <a:pt x="139" y="4"/>
                    <a:pt x="119" y="12"/>
                  </a:cubicBezTo>
                  <a:cubicBezTo>
                    <a:pt x="135" y="20"/>
                    <a:pt x="150" y="29"/>
                    <a:pt x="165" y="39"/>
                  </a:cubicBezTo>
                  <a:cubicBezTo>
                    <a:pt x="170" y="36"/>
                    <a:pt x="177" y="34"/>
                    <a:pt x="184" y="34"/>
                  </a:cubicBezTo>
                  <a:close/>
                  <a:moveTo>
                    <a:pt x="243" y="218"/>
                  </a:moveTo>
                  <a:cubicBezTo>
                    <a:pt x="245" y="213"/>
                    <a:pt x="249" y="208"/>
                    <a:pt x="253" y="205"/>
                  </a:cubicBezTo>
                  <a:cubicBezTo>
                    <a:pt x="242" y="169"/>
                    <a:pt x="223" y="137"/>
                    <a:pt x="200" y="109"/>
                  </a:cubicBezTo>
                  <a:cubicBezTo>
                    <a:pt x="195" y="111"/>
                    <a:pt x="190" y="112"/>
                    <a:pt x="184" y="112"/>
                  </a:cubicBezTo>
                  <a:cubicBezTo>
                    <a:pt x="176" y="112"/>
                    <a:pt x="168" y="109"/>
                    <a:pt x="162" y="105"/>
                  </a:cubicBezTo>
                  <a:cubicBezTo>
                    <a:pt x="148" y="115"/>
                    <a:pt x="134" y="128"/>
                    <a:pt x="122" y="141"/>
                  </a:cubicBezTo>
                  <a:cubicBezTo>
                    <a:pt x="126" y="147"/>
                    <a:pt x="128" y="154"/>
                    <a:pt x="128" y="161"/>
                  </a:cubicBezTo>
                  <a:cubicBezTo>
                    <a:pt x="128" y="165"/>
                    <a:pt x="128" y="169"/>
                    <a:pt x="127" y="173"/>
                  </a:cubicBezTo>
                  <a:cubicBezTo>
                    <a:pt x="161" y="196"/>
                    <a:pt x="200" y="212"/>
                    <a:pt x="243" y="218"/>
                  </a:cubicBezTo>
                  <a:close/>
                  <a:moveTo>
                    <a:pt x="294" y="271"/>
                  </a:moveTo>
                  <a:cubicBezTo>
                    <a:pt x="294" y="278"/>
                    <a:pt x="295" y="286"/>
                    <a:pt x="295" y="293"/>
                  </a:cubicBezTo>
                  <a:cubicBezTo>
                    <a:pt x="295" y="307"/>
                    <a:pt x="294" y="320"/>
                    <a:pt x="292" y="333"/>
                  </a:cubicBezTo>
                  <a:cubicBezTo>
                    <a:pt x="323" y="310"/>
                    <a:pt x="347" y="277"/>
                    <a:pt x="359" y="240"/>
                  </a:cubicBezTo>
                  <a:cubicBezTo>
                    <a:pt x="345" y="243"/>
                    <a:pt x="330" y="246"/>
                    <a:pt x="315" y="247"/>
                  </a:cubicBezTo>
                  <a:cubicBezTo>
                    <a:pt x="312" y="258"/>
                    <a:pt x="304" y="266"/>
                    <a:pt x="294" y="271"/>
                  </a:cubicBezTo>
                  <a:close/>
                  <a:moveTo>
                    <a:pt x="234" y="244"/>
                  </a:moveTo>
                  <a:cubicBezTo>
                    <a:pt x="188" y="237"/>
                    <a:pt x="146" y="220"/>
                    <a:pt x="110" y="195"/>
                  </a:cubicBezTo>
                  <a:cubicBezTo>
                    <a:pt x="104" y="198"/>
                    <a:pt x="97" y="200"/>
                    <a:pt x="89" y="200"/>
                  </a:cubicBezTo>
                  <a:cubicBezTo>
                    <a:pt x="86" y="200"/>
                    <a:pt x="84" y="200"/>
                    <a:pt x="81" y="200"/>
                  </a:cubicBezTo>
                  <a:cubicBezTo>
                    <a:pt x="64" y="233"/>
                    <a:pt x="52" y="270"/>
                    <a:pt x="49" y="309"/>
                  </a:cubicBezTo>
                  <a:cubicBezTo>
                    <a:pt x="67" y="328"/>
                    <a:pt x="88" y="343"/>
                    <a:pt x="112" y="353"/>
                  </a:cubicBezTo>
                  <a:cubicBezTo>
                    <a:pt x="142" y="308"/>
                    <a:pt x="184" y="270"/>
                    <a:pt x="234" y="244"/>
                  </a:cubicBezTo>
                  <a:close/>
                  <a:moveTo>
                    <a:pt x="307" y="48"/>
                  </a:moveTo>
                  <a:cubicBezTo>
                    <a:pt x="278" y="50"/>
                    <a:pt x="250" y="58"/>
                    <a:pt x="223" y="69"/>
                  </a:cubicBezTo>
                  <a:cubicBezTo>
                    <a:pt x="224" y="70"/>
                    <a:pt x="224" y="71"/>
                    <a:pt x="224" y="73"/>
                  </a:cubicBezTo>
                  <a:cubicBezTo>
                    <a:pt x="224" y="79"/>
                    <a:pt x="222" y="85"/>
                    <a:pt x="220" y="90"/>
                  </a:cubicBezTo>
                  <a:cubicBezTo>
                    <a:pt x="246" y="121"/>
                    <a:pt x="266" y="157"/>
                    <a:pt x="279" y="196"/>
                  </a:cubicBezTo>
                  <a:cubicBezTo>
                    <a:pt x="295" y="196"/>
                    <a:pt x="309" y="206"/>
                    <a:pt x="314" y="220"/>
                  </a:cubicBezTo>
                  <a:cubicBezTo>
                    <a:pt x="332" y="218"/>
                    <a:pt x="349" y="215"/>
                    <a:pt x="366" y="210"/>
                  </a:cubicBezTo>
                  <a:cubicBezTo>
                    <a:pt x="367" y="201"/>
                    <a:pt x="368" y="193"/>
                    <a:pt x="368" y="184"/>
                  </a:cubicBezTo>
                  <a:cubicBezTo>
                    <a:pt x="368" y="130"/>
                    <a:pt x="344" y="81"/>
                    <a:pt x="307" y="48"/>
                  </a:cubicBezTo>
                  <a:close/>
                  <a:moveTo>
                    <a:pt x="254" y="265"/>
                  </a:moveTo>
                  <a:cubicBezTo>
                    <a:pt x="207" y="287"/>
                    <a:pt x="167" y="321"/>
                    <a:pt x="139" y="362"/>
                  </a:cubicBezTo>
                  <a:cubicBezTo>
                    <a:pt x="153" y="366"/>
                    <a:pt x="168" y="368"/>
                    <a:pt x="184" y="368"/>
                  </a:cubicBezTo>
                  <a:cubicBezTo>
                    <a:pt x="212" y="368"/>
                    <a:pt x="238" y="362"/>
                    <a:pt x="261" y="351"/>
                  </a:cubicBezTo>
                  <a:cubicBezTo>
                    <a:pt x="265" y="332"/>
                    <a:pt x="267" y="313"/>
                    <a:pt x="267" y="293"/>
                  </a:cubicBezTo>
                  <a:cubicBezTo>
                    <a:pt x="267" y="286"/>
                    <a:pt x="267" y="279"/>
                    <a:pt x="266" y="272"/>
                  </a:cubicBezTo>
                  <a:cubicBezTo>
                    <a:pt x="262" y="271"/>
                    <a:pt x="257" y="268"/>
                    <a:pt x="254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9"/>
            <p:cNvSpPr/>
            <p:nvPr/>
          </p:nvSpPr>
          <p:spPr bwMode="auto">
            <a:xfrm>
              <a:off x="3161134" y="2436735"/>
              <a:ext cx="288441" cy="203670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40"/>
            <p:cNvGrpSpPr/>
            <p:nvPr/>
          </p:nvGrpSpPr>
          <p:grpSpPr>
            <a:xfrm>
              <a:off x="4387165" y="1160618"/>
              <a:ext cx="314724" cy="260783"/>
              <a:chOff x="6350" y="0"/>
              <a:chExt cx="733775" cy="608013"/>
            </a:xfrm>
            <a:solidFill>
              <a:schemeClr val="bg1"/>
            </a:solidFill>
          </p:grpSpPr>
          <p:sp>
            <p:nvSpPr>
              <p:cNvPr id="31" name="Freeform: Shape 41"/>
              <p:cNvSpPr/>
              <p:nvPr/>
            </p:nvSpPr>
            <p:spPr bwMode="auto">
              <a:xfrm>
                <a:off x="132112" y="309563"/>
                <a:ext cx="307975" cy="290513"/>
              </a:xfrm>
              <a:custGeom>
                <a:avLst/>
                <a:gdLst>
                  <a:gd name="T0" fmla="*/ 194 w 194"/>
                  <a:gd name="T1" fmla="*/ 0 h 183"/>
                  <a:gd name="T2" fmla="*/ 0 w 194"/>
                  <a:gd name="T3" fmla="*/ 0 h 183"/>
                  <a:gd name="T4" fmla="*/ 0 w 194"/>
                  <a:gd name="T5" fmla="*/ 31 h 183"/>
                  <a:gd name="T6" fmla="*/ 19 w 194"/>
                  <a:gd name="T7" fmla="*/ 31 h 183"/>
                  <a:gd name="T8" fmla="*/ 19 w 194"/>
                  <a:gd name="T9" fmla="*/ 183 h 183"/>
                  <a:gd name="T10" fmla="*/ 161 w 194"/>
                  <a:gd name="T11" fmla="*/ 183 h 183"/>
                  <a:gd name="T12" fmla="*/ 161 w 194"/>
                  <a:gd name="T13" fmla="*/ 31 h 183"/>
                  <a:gd name="T14" fmla="*/ 194 w 194"/>
                  <a:gd name="T15" fmla="*/ 31 h 183"/>
                  <a:gd name="T16" fmla="*/ 194 w 194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83">
                    <a:moveTo>
                      <a:pt x="19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183"/>
                    </a:lnTo>
                    <a:lnTo>
                      <a:pt x="161" y="183"/>
                    </a:lnTo>
                    <a:lnTo>
                      <a:pt x="161" y="31"/>
                    </a:lnTo>
                    <a:lnTo>
                      <a:pt x="194" y="31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Oval 42"/>
              <p:cNvSpPr/>
              <p:nvPr/>
            </p:nvSpPr>
            <p:spPr bwMode="auto">
              <a:xfrm>
                <a:off x="44450" y="0"/>
                <a:ext cx="111125" cy="107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43"/>
              <p:cNvSpPr/>
              <p:nvPr/>
            </p:nvSpPr>
            <p:spPr bwMode="auto">
              <a:xfrm>
                <a:off x="535337" y="252413"/>
                <a:ext cx="204788" cy="352425"/>
              </a:xfrm>
              <a:custGeom>
                <a:avLst/>
                <a:gdLst>
                  <a:gd name="T0" fmla="*/ 50 w 54"/>
                  <a:gd name="T1" fmla="*/ 0 h 92"/>
                  <a:gd name="T2" fmla="*/ 49 w 54"/>
                  <a:gd name="T3" fmla="*/ 1 h 92"/>
                  <a:gd name="T4" fmla="*/ 29 w 54"/>
                  <a:gd name="T5" fmla="*/ 47 h 92"/>
                  <a:gd name="T6" fmla="*/ 25 w 54"/>
                  <a:gd name="T7" fmla="*/ 47 h 92"/>
                  <a:gd name="T8" fmla="*/ 1 w 54"/>
                  <a:gd name="T9" fmla="*/ 56 h 92"/>
                  <a:gd name="T10" fmla="*/ 0 w 54"/>
                  <a:gd name="T11" fmla="*/ 57 h 92"/>
                  <a:gd name="T12" fmla="*/ 3 w 54"/>
                  <a:gd name="T13" fmla="*/ 61 h 92"/>
                  <a:gd name="T14" fmla="*/ 4 w 54"/>
                  <a:gd name="T15" fmla="*/ 61 h 92"/>
                  <a:gd name="T16" fmla="*/ 17 w 54"/>
                  <a:gd name="T17" fmla="*/ 54 h 92"/>
                  <a:gd name="T18" fmla="*/ 17 w 54"/>
                  <a:gd name="T19" fmla="*/ 81 h 92"/>
                  <a:gd name="T20" fmla="*/ 9 w 54"/>
                  <a:gd name="T21" fmla="*/ 85 h 92"/>
                  <a:gd name="T22" fmla="*/ 11 w 54"/>
                  <a:gd name="T23" fmla="*/ 90 h 92"/>
                  <a:gd name="T24" fmla="*/ 19 w 54"/>
                  <a:gd name="T25" fmla="*/ 86 h 92"/>
                  <a:gd name="T26" fmla="*/ 27 w 54"/>
                  <a:gd name="T27" fmla="*/ 92 h 92"/>
                  <a:gd name="T28" fmla="*/ 30 w 54"/>
                  <a:gd name="T29" fmla="*/ 87 h 92"/>
                  <a:gd name="T30" fmla="*/ 22 w 54"/>
                  <a:gd name="T31" fmla="*/ 81 h 92"/>
                  <a:gd name="T32" fmla="*/ 22 w 54"/>
                  <a:gd name="T33" fmla="*/ 53 h 92"/>
                  <a:gd name="T34" fmla="*/ 25 w 54"/>
                  <a:gd name="T35" fmla="*/ 52 h 92"/>
                  <a:gd name="T36" fmla="*/ 30 w 54"/>
                  <a:gd name="T37" fmla="*/ 53 h 92"/>
                  <a:gd name="T38" fmla="*/ 32 w 54"/>
                  <a:gd name="T39" fmla="*/ 54 h 92"/>
                  <a:gd name="T40" fmla="*/ 33 w 54"/>
                  <a:gd name="T41" fmla="*/ 51 h 92"/>
                  <a:gd name="T42" fmla="*/ 53 w 54"/>
                  <a:gd name="T43" fmla="*/ 5 h 92"/>
                  <a:gd name="T44" fmla="*/ 54 w 54"/>
                  <a:gd name="T45" fmla="*/ 5 h 92"/>
                  <a:gd name="T46" fmla="*/ 50 w 54"/>
                  <a:gd name="T4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92">
                    <a:moveTo>
                      <a:pt x="50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1" y="8"/>
                      <a:pt x="32" y="37"/>
                      <a:pt x="29" y="47"/>
                    </a:cubicBezTo>
                    <a:cubicBezTo>
                      <a:pt x="27" y="47"/>
                      <a:pt x="26" y="47"/>
                      <a:pt x="25" y="47"/>
                    </a:cubicBezTo>
                    <a:cubicBezTo>
                      <a:pt x="13" y="47"/>
                      <a:pt x="1" y="56"/>
                      <a:pt x="1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10" y="56"/>
                      <a:pt x="17" y="54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2"/>
                      <a:pt x="25" y="52"/>
                    </a:cubicBezTo>
                    <a:cubicBezTo>
                      <a:pt x="27" y="52"/>
                      <a:pt x="28" y="53"/>
                      <a:pt x="30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7" y="36"/>
                      <a:pt x="47" y="11"/>
                      <a:pt x="53" y="5"/>
                    </a:cubicBezTo>
                    <a:cubicBezTo>
                      <a:pt x="54" y="5"/>
                      <a:pt x="54" y="5"/>
                      <a:pt x="54" y="5"/>
                    </a:cubicBez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44"/>
              <p:cNvSpPr/>
              <p:nvPr/>
            </p:nvSpPr>
            <p:spPr bwMode="auto">
              <a:xfrm>
                <a:off x="6350" y="114300"/>
                <a:ext cx="244475" cy="485775"/>
              </a:xfrm>
              <a:custGeom>
                <a:avLst/>
                <a:gdLst>
                  <a:gd name="T0" fmla="*/ 48 w 64"/>
                  <a:gd name="T1" fmla="*/ 27 h 127"/>
                  <a:gd name="T2" fmla="*/ 28 w 64"/>
                  <a:gd name="T3" fmla="*/ 28 h 127"/>
                  <a:gd name="T4" fmla="*/ 30 w 64"/>
                  <a:gd name="T5" fmla="*/ 18 h 127"/>
                  <a:gd name="T6" fmla="*/ 19 w 64"/>
                  <a:gd name="T7" fmla="*/ 1 h 127"/>
                  <a:gd name="T8" fmla="*/ 7 w 64"/>
                  <a:gd name="T9" fmla="*/ 4 h 127"/>
                  <a:gd name="T10" fmla="*/ 5 w 64"/>
                  <a:gd name="T11" fmla="*/ 5 h 127"/>
                  <a:gd name="T12" fmla="*/ 0 w 64"/>
                  <a:gd name="T13" fmla="*/ 35 h 127"/>
                  <a:gd name="T14" fmla="*/ 6 w 64"/>
                  <a:gd name="T15" fmla="*/ 74 h 127"/>
                  <a:gd name="T16" fmla="*/ 6 w 64"/>
                  <a:gd name="T17" fmla="*/ 118 h 127"/>
                  <a:gd name="T18" fmla="*/ 20 w 64"/>
                  <a:gd name="T19" fmla="*/ 118 h 127"/>
                  <a:gd name="T20" fmla="*/ 20 w 64"/>
                  <a:gd name="T21" fmla="*/ 72 h 127"/>
                  <a:gd name="T22" fmla="*/ 23 w 64"/>
                  <a:gd name="T23" fmla="*/ 72 h 127"/>
                  <a:gd name="T24" fmla="*/ 24 w 64"/>
                  <a:gd name="T25" fmla="*/ 66 h 127"/>
                  <a:gd name="T26" fmla="*/ 25 w 64"/>
                  <a:gd name="T27" fmla="*/ 44 h 127"/>
                  <a:gd name="T28" fmla="*/ 56 w 64"/>
                  <a:gd name="T29" fmla="*/ 40 h 127"/>
                  <a:gd name="T30" fmla="*/ 48 w 64"/>
                  <a:gd name="T31" fmla="*/ 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27">
                    <a:moveTo>
                      <a:pt x="48" y="27"/>
                    </a:moveTo>
                    <a:cubicBezTo>
                      <a:pt x="40" y="31"/>
                      <a:pt x="34" y="31"/>
                      <a:pt x="28" y="28"/>
                    </a:cubicBezTo>
                    <a:cubicBezTo>
                      <a:pt x="29" y="25"/>
                      <a:pt x="29" y="21"/>
                      <a:pt x="30" y="18"/>
                    </a:cubicBezTo>
                    <a:cubicBezTo>
                      <a:pt x="33" y="10"/>
                      <a:pt x="26" y="2"/>
                      <a:pt x="19" y="1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2" y="16"/>
                      <a:pt x="0" y="35"/>
                      <a:pt x="0" y="35"/>
                    </a:cubicBezTo>
                    <a:cubicBezTo>
                      <a:pt x="0" y="65"/>
                      <a:pt x="3" y="73"/>
                      <a:pt x="6" y="74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27"/>
                      <a:pt x="20" y="127"/>
                      <a:pt x="20" y="11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70"/>
                      <a:pt x="24" y="68"/>
                      <a:pt x="24" y="66"/>
                    </a:cubicBezTo>
                    <a:cubicBezTo>
                      <a:pt x="24" y="58"/>
                      <a:pt x="25" y="51"/>
                      <a:pt x="25" y="44"/>
                    </a:cubicBezTo>
                    <a:cubicBezTo>
                      <a:pt x="35" y="47"/>
                      <a:pt x="45" y="46"/>
                      <a:pt x="56" y="40"/>
                    </a:cubicBezTo>
                    <a:cubicBezTo>
                      <a:pt x="64" y="36"/>
                      <a:pt x="57" y="23"/>
                      <a:pt x="48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45"/>
              <p:cNvSpPr/>
              <p:nvPr/>
            </p:nvSpPr>
            <p:spPr bwMode="auto">
              <a:xfrm>
                <a:off x="330549" y="80963"/>
                <a:ext cx="406400" cy="527050"/>
              </a:xfrm>
              <a:custGeom>
                <a:avLst/>
                <a:gdLst>
                  <a:gd name="T0" fmla="*/ 84 w 107"/>
                  <a:gd name="T1" fmla="*/ 76 h 138"/>
                  <a:gd name="T2" fmla="*/ 95 w 107"/>
                  <a:gd name="T3" fmla="*/ 48 h 138"/>
                  <a:gd name="T4" fmla="*/ 74 w 107"/>
                  <a:gd name="T5" fmla="*/ 28 h 138"/>
                  <a:gd name="T6" fmla="*/ 70 w 107"/>
                  <a:gd name="T7" fmla="*/ 33 h 138"/>
                  <a:gd name="T8" fmla="*/ 38 w 107"/>
                  <a:gd name="T9" fmla="*/ 27 h 138"/>
                  <a:gd name="T10" fmla="*/ 32 w 107"/>
                  <a:gd name="T11" fmla="*/ 28 h 138"/>
                  <a:gd name="T12" fmla="*/ 2 w 107"/>
                  <a:gd name="T13" fmla="*/ 0 h 138"/>
                  <a:gd name="T14" fmla="*/ 0 w 107"/>
                  <a:gd name="T15" fmla="*/ 3 h 138"/>
                  <a:gd name="T16" fmla="*/ 29 w 107"/>
                  <a:gd name="T17" fmla="*/ 31 h 138"/>
                  <a:gd name="T18" fmla="*/ 34 w 107"/>
                  <a:gd name="T19" fmla="*/ 42 h 138"/>
                  <a:gd name="T20" fmla="*/ 62 w 107"/>
                  <a:gd name="T21" fmla="*/ 48 h 138"/>
                  <a:gd name="T22" fmla="*/ 55 w 107"/>
                  <a:gd name="T23" fmla="*/ 75 h 138"/>
                  <a:gd name="T24" fmla="*/ 20 w 107"/>
                  <a:gd name="T25" fmla="*/ 126 h 138"/>
                  <a:gd name="T26" fmla="*/ 38 w 107"/>
                  <a:gd name="T27" fmla="*/ 126 h 138"/>
                  <a:gd name="T28" fmla="*/ 70 w 107"/>
                  <a:gd name="T29" fmla="*/ 90 h 138"/>
                  <a:gd name="T30" fmla="*/ 84 w 107"/>
                  <a:gd name="T31" fmla="*/ 7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38">
                    <a:moveTo>
                      <a:pt x="84" y="76"/>
                    </a:moveTo>
                    <a:cubicBezTo>
                      <a:pt x="84" y="66"/>
                      <a:pt x="87" y="56"/>
                      <a:pt x="95" y="48"/>
                    </a:cubicBezTo>
                    <a:cubicBezTo>
                      <a:pt x="107" y="35"/>
                      <a:pt x="87" y="15"/>
                      <a:pt x="74" y="28"/>
                    </a:cubicBezTo>
                    <a:cubicBezTo>
                      <a:pt x="73" y="30"/>
                      <a:pt x="71" y="32"/>
                      <a:pt x="70" y="33"/>
                    </a:cubicBezTo>
                    <a:cubicBezTo>
                      <a:pt x="59" y="32"/>
                      <a:pt x="48" y="31"/>
                      <a:pt x="38" y="27"/>
                    </a:cubicBezTo>
                    <a:cubicBezTo>
                      <a:pt x="35" y="26"/>
                      <a:pt x="33" y="27"/>
                      <a:pt x="32" y="2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8" y="40"/>
                      <a:pt x="34" y="42"/>
                    </a:cubicBezTo>
                    <a:cubicBezTo>
                      <a:pt x="43" y="45"/>
                      <a:pt x="52" y="47"/>
                      <a:pt x="62" y="48"/>
                    </a:cubicBezTo>
                    <a:cubicBezTo>
                      <a:pt x="58" y="56"/>
                      <a:pt x="56" y="65"/>
                      <a:pt x="55" y="75"/>
                    </a:cubicBezTo>
                    <a:cubicBezTo>
                      <a:pt x="34" y="83"/>
                      <a:pt x="23" y="102"/>
                      <a:pt x="20" y="126"/>
                    </a:cubicBezTo>
                    <a:cubicBezTo>
                      <a:pt x="18" y="138"/>
                      <a:pt x="37" y="138"/>
                      <a:pt x="38" y="126"/>
                    </a:cubicBezTo>
                    <a:cubicBezTo>
                      <a:pt x="41" y="107"/>
                      <a:pt x="52" y="94"/>
                      <a:pt x="70" y="90"/>
                    </a:cubicBezTo>
                    <a:cubicBezTo>
                      <a:pt x="78" y="90"/>
                      <a:pt x="83" y="84"/>
                      <a:pt x="84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Oval 46"/>
              <p:cNvSpPr/>
              <p:nvPr/>
            </p:nvSpPr>
            <p:spPr bwMode="auto">
              <a:xfrm>
                <a:off x="595662" y="53975"/>
                <a:ext cx="111125" cy="111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47"/>
            <p:cNvGrpSpPr/>
            <p:nvPr/>
          </p:nvGrpSpPr>
          <p:grpSpPr>
            <a:xfrm>
              <a:off x="5671223" y="2442973"/>
              <a:ext cx="264108" cy="257310"/>
              <a:chOff x="3532018" y="-211904"/>
              <a:chExt cx="801688" cy="781051"/>
            </a:xfrm>
            <a:solidFill>
              <a:schemeClr val="bg1"/>
            </a:solidFill>
          </p:grpSpPr>
          <p:sp>
            <p:nvSpPr>
              <p:cNvPr id="29" name="Freeform: Shape 48"/>
              <p:cNvSpPr/>
              <p:nvPr/>
            </p:nvSpPr>
            <p:spPr bwMode="auto">
              <a:xfrm>
                <a:off x="3532018" y="-149991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49"/>
              <p:cNvSpPr/>
              <p:nvPr/>
            </p:nvSpPr>
            <p:spPr bwMode="auto">
              <a:xfrm>
                <a:off x="3973343" y="-211904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: Shape 50"/>
            <p:cNvSpPr/>
            <p:nvPr/>
          </p:nvSpPr>
          <p:spPr bwMode="auto">
            <a:xfrm>
              <a:off x="4384255" y="3720268"/>
              <a:ext cx="320543" cy="201632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51"/>
          <p:cNvGrpSpPr/>
          <p:nvPr/>
        </p:nvGrpSpPr>
        <p:grpSpPr>
          <a:xfrm>
            <a:off x="6021770" y="1271053"/>
            <a:ext cx="2350367" cy="706631"/>
            <a:chOff x="9477009" y="3764961"/>
            <a:chExt cx="2806831" cy="942175"/>
          </a:xfrm>
        </p:grpSpPr>
        <p:sp>
          <p:nvSpPr>
            <p:cNvPr id="27" name="TextBox 52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53"/>
            <p:cNvSpPr txBox="1"/>
            <p:nvPr/>
          </p:nvSpPr>
          <p:spPr bwMode="auto">
            <a:xfrm>
              <a:off x="9477009" y="4074919"/>
              <a:ext cx="2806831" cy="632217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711034" y="1107680"/>
            <a:ext cx="2474518" cy="817373"/>
            <a:chOff x="-291937" y="2153892"/>
            <a:chExt cx="4398648" cy="881324"/>
          </a:xfrm>
        </p:grpSpPr>
        <p:sp>
          <p:nvSpPr>
            <p:cNvPr id="25" name="TextBox 55"/>
            <p:cNvSpPr txBox="1"/>
            <p:nvPr/>
          </p:nvSpPr>
          <p:spPr bwMode="auto">
            <a:xfrm>
              <a:off x="997539" y="2153892"/>
              <a:ext cx="3109172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6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56"/>
            <p:cNvSpPr txBox="1"/>
            <p:nvPr/>
          </p:nvSpPr>
          <p:spPr bwMode="auto">
            <a:xfrm>
              <a:off x="-291937" y="2479037"/>
              <a:ext cx="4355242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</p:grpSp>
      <p:grpSp>
        <p:nvGrpSpPr>
          <p:cNvPr id="19" name="Group 57"/>
          <p:cNvGrpSpPr/>
          <p:nvPr/>
        </p:nvGrpSpPr>
        <p:grpSpPr>
          <a:xfrm>
            <a:off x="6021771" y="3732880"/>
            <a:ext cx="2200300" cy="649603"/>
            <a:chOff x="9477009" y="3764961"/>
            <a:chExt cx="2627621" cy="866137"/>
          </a:xfrm>
        </p:grpSpPr>
        <p:sp>
          <p:nvSpPr>
            <p:cNvPr id="23" name="TextBox 58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59"/>
            <p:cNvSpPr txBox="1"/>
            <p:nvPr/>
          </p:nvSpPr>
          <p:spPr bwMode="auto">
            <a:xfrm>
              <a:off x="9477009" y="4074919"/>
              <a:ext cx="262762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</p:grpSp>
      <p:grpSp>
        <p:nvGrpSpPr>
          <p:cNvPr id="20" name="Group 60"/>
          <p:cNvGrpSpPr/>
          <p:nvPr/>
        </p:nvGrpSpPr>
        <p:grpSpPr>
          <a:xfrm>
            <a:off x="855050" y="3657254"/>
            <a:ext cx="2443903" cy="725231"/>
            <a:chOff x="-336946" y="2068244"/>
            <a:chExt cx="4344229" cy="966974"/>
          </a:xfrm>
        </p:grpSpPr>
        <p:sp>
          <p:nvSpPr>
            <p:cNvPr id="21" name="TextBox 61"/>
            <p:cNvSpPr txBox="1"/>
            <p:nvPr/>
          </p:nvSpPr>
          <p:spPr bwMode="auto">
            <a:xfrm>
              <a:off x="898110" y="2068244"/>
              <a:ext cx="3109173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TextBox 62"/>
            <p:cNvSpPr txBox="1"/>
            <p:nvPr/>
          </p:nvSpPr>
          <p:spPr bwMode="auto">
            <a:xfrm>
              <a:off x="-336946" y="2479039"/>
              <a:ext cx="4344229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等腰三角形 38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8482" y="1168175"/>
            <a:ext cx="2650921" cy="2732216"/>
            <a:chOff x="1408482" y="1168175"/>
            <a:chExt cx="2650921" cy="2732216"/>
          </a:xfrm>
        </p:grpSpPr>
        <p:sp>
          <p:nvSpPr>
            <p:cNvPr id="7" name="Freeform: Shape 6"/>
            <p:cNvSpPr/>
            <p:nvPr/>
          </p:nvSpPr>
          <p:spPr bwMode="auto">
            <a:xfrm rot="21126231">
              <a:off x="1747400" y="2809372"/>
              <a:ext cx="2274450" cy="1091019"/>
            </a:xfrm>
            <a:custGeom>
              <a:avLst/>
              <a:gdLst>
                <a:gd name="connsiteX0" fmla="*/ 189176 w 3369375"/>
                <a:gd name="connsiteY0" fmla="*/ 0 h 1616238"/>
                <a:gd name="connsiteX1" fmla="*/ 841726 w 3369375"/>
                <a:gd name="connsiteY1" fmla="*/ 159115 h 1616238"/>
                <a:gd name="connsiteX2" fmla="*/ 842075 w 3369375"/>
                <a:gd name="connsiteY2" fmla="*/ 158913 h 1616238"/>
                <a:gd name="connsiteX3" fmla="*/ 842300 w 3369375"/>
                <a:gd name="connsiteY3" fmla="*/ 159255 h 1616238"/>
                <a:gd name="connsiteX4" fmla="*/ 844139 w 3369375"/>
                <a:gd name="connsiteY4" fmla="*/ 159704 h 1616238"/>
                <a:gd name="connsiteX5" fmla="*/ 843019 w 3369375"/>
                <a:gd name="connsiteY5" fmla="*/ 160350 h 1616238"/>
                <a:gd name="connsiteX6" fmla="*/ 877000 w 3369375"/>
                <a:gd name="connsiteY6" fmla="*/ 212123 h 1616238"/>
                <a:gd name="connsiteX7" fmla="*/ 913513 w 3369375"/>
                <a:gd name="connsiteY7" fmla="*/ 264540 h 1616238"/>
                <a:gd name="connsiteX8" fmla="*/ 953200 w 3369375"/>
                <a:gd name="connsiteY8" fmla="*/ 312985 h 1616238"/>
                <a:gd name="connsiteX9" fmla="*/ 997650 w 3369375"/>
                <a:gd name="connsiteY9" fmla="*/ 360636 h 1616238"/>
                <a:gd name="connsiteX10" fmla="*/ 1043688 w 3369375"/>
                <a:gd name="connsiteY10" fmla="*/ 402727 h 1616238"/>
                <a:gd name="connsiteX11" fmla="*/ 1092106 w 3369375"/>
                <a:gd name="connsiteY11" fmla="*/ 444025 h 1616238"/>
                <a:gd name="connsiteX12" fmla="*/ 1143700 w 3369375"/>
                <a:gd name="connsiteY12" fmla="*/ 480557 h 1616238"/>
                <a:gd name="connsiteX13" fmla="*/ 1199263 w 3369375"/>
                <a:gd name="connsiteY13" fmla="*/ 514707 h 1616238"/>
                <a:gd name="connsiteX14" fmla="*/ 1242919 w 3369375"/>
                <a:gd name="connsiteY14" fmla="*/ 538532 h 1616238"/>
                <a:gd name="connsiteX15" fmla="*/ 1287369 w 3369375"/>
                <a:gd name="connsiteY15" fmla="*/ 559975 h 1616238"/>
                <a:gd name="connsiteX16" fmla="*/ 1332613 w 3369375"/>
                <a:gd name="connsiteY16" fmla="*/ 578242 h 1616238"/>
                <a:gd name="connsiteX17" fmla="*/ 1378650 w 3369375"/>
                <a:gd name="connsiteY17" fmla="*/ 594919 h 1616238"/>
                <a:gd name="connsiteX18" fmla="*/ 1424688 w 3369375"/>
                <a:gd name="connsiteY18" fmla="*/ 609215 h 1616238"/>
                <a:gd name="connsiteX19" fmla="*/ 1471519 w 3369375"/>
                <a:gd name="connsiteY19" fmla="*/ 621127 h 1616238"/>
                <a:gd name="connsiteX20" fmla="*/ 1517556 w 3369375"/>
                <a:gd name="connsiteY20" fmla="*/ 629863 h 1616238"/>
                <a:gd name="connsiteX21" fmla="*/ 1564388 w 3369375"/>
                <a:gd name="connsiteY21" fmla="*/ 637805 h 1616238"/>
                <a:gd name="connsiteX22" fmla="*/ 1612013 w 3369375"/>
                <a:gd name="connsiteY22" fmla="*/ 642570 h 1616238"/>
                <a:gd name="connsiteX23" fmla="*/ 1658844 w 3369375"/>
                <a:gd name="connsiteY23" fmla="*/ 644159 h 1616238"/>
                <a:gd name="connsiteX24" fmla="*/ 1706469 w 3369375"/>
                <a:gd name="connsiteY24" fmla="*/ 644159 h 1616238"/>
                <a:gd name="connsiteX25" fmla="*/ 1751713 w 3369375"/>
                <a:gd name="connsiteY25" fmla="*/ 642570 h 1616238"/>
                <a:gd name="connsiteX26" fmla="*/ 1799338 w 3369375"/>
                <a:gd name="connsiteY26" fmla="*/ 637805 h 1616238"/>
                <a:gd name="connsiteX27" fmla="*/ 1845375 w 3369375"/>
                <a:gd name="connsiteY27" fmla="*/ 631452 h 1616238"/>
                <a:gd name="connsiteX28" fmla="*/ 1890619 w 3369375"/>
                <a:gd name="connsiteY28" fmla="*/ 622716 h 1616238"/>
                <a:gd name="connsiteX29" fmla="*/ 1936656 w 3369375"/>
                <a:gd name="connsiteY29" fmla="*/ 611597 h 1616238"/>
                <a:gd name="connsiteX30" fmla="*/ 1980313 w 3369375"/>
                <a:gd name="connsiteY30" fmla="*/ 598096 h 1616238"/>
                <a:gd name="connsiteX31" fmla="*/ 2024763 w 3369375"/>
                <a:gd name="connsiteY31" fmla="*/ 583007 h 1616238"/>
                <a:gd name="connsiteX32" fmla="*/ 2069213 w 3369375"/>
                <a:gd name="connsiteY32" fmla="*/ 566329 h 1616238"/>
                <a:gd name="connsiteX33" fmla="*/ 2112075 w 3369375"/>
                <a:gd name="connsiteY33" fmla="*/ 546474 h 1616238"/>
                <a:gd name="connsiteX34" fmla="*/ 2152556 w 3369375"/>
                <a:gd name="connsiteY34" fmla="*/ 525031 h 1616238"/>
                <a:gd name="connsiteX35" fmla="*/ 2193831 w 3369375"/>
                <a:gd name="connsiteY35" fmla="*/ 500412 h 1616238"/>
                <a:gd name="connsiteX36" fmla="*/ 2231931 w 3369375"/>
                <a:gd name="connsiteY36" fmla="*/ 476586 h 1616238"/>
                <a:gd name="connsiteX37" fmla="*/ 2271619 w 3369375"/>
                <a:gd name="connsiteY37" fmla="*/ 448790 h 1616238"/>
                <a:gd name="connsiteX38" fmla="*/ 2308131 w 3369375"/>
                <a:gd name="connsiteY38" fmla="*/ 418611 h 1616238"/>
                <a:gd name="connsiteX39" fmla="*/ 2344644 w 3369375"/>
                <a:gd name="connsiteY39" fmla="*/ 387638 h 1616238"/>
                <a:gd name="connsiteX40" fmla="*/ 2378775 w 3369375"/>
                <a:gd name="connsiteY40" fmla="*/ 354282 h 1616238"/>
                <a:gd name="connsiteX41" fmla="*/ 2412113 w 3369375"/>
                <a:gd name="connsiteY41" fmla="*/ 317750 h 1616238"/>
                <a:gd name="connsiteX42" fmla="*/ 2442275 w 3369375"/>
                <a:gd name="connsiteY42" fmla="*/ 281217 h 1616238"/>
                <a:gd name="connsiteX43" fmla="*/ 2473231 w 3369375"/>
                <a:gd name="connsiteY43" fmla="*/ 241508 h 1616238"/>
                <a:gd name="connsiteX44" fmla="*/ 2500219 w 3369375"/>
                <a:gd name="connsiteY44" fmla="*/ 201799 h 1616238"/>
                <a:gd name="connsiteX45" fmla="*/ 2526413 w 3369375"/>
                <a:gd name="connsiteY45" fmla="*/ 158913 h 1616238"/>
                <a:gd name="connsiteX46" fmla="*/ 2529731 w 3369375"/>
                <a:gd name="connsiteY46" fmla="*/ 160829 h 1616238"/>
                <a:gd name="connsiteX47" fmla="*/ 2716561 w 3369375"/>
                <a:gd name="connsiteY47" fmla="*/ 803348 h 1616238"/>
                <a:gd name="connsiteX48" fmla="*/ 3368680 w 3369375"/>
                <a:gd name="connsiteY48" fmla="*/ 645346 h 1616238"/>
                <a:gd name="connsiteX49" fmla="*/ 3369375 w 3369375"/>
                <a:gd name="connsiteY49" fmla="*/ 645747 h 1616238"/>
                <a:gd name="connsiteX50" fmla="*/ 3335244 w 3369375"/>
                <a:gd name="connsiteY50" fmla="*/ 700546 h 1616238"/>
                <a:gd name="connsiteX51" fmla="*/ 3300319 w 3369375"/>
                <a:gd name="connsiteY51" fmla="*/ 753756 h 1616238"/>
                <a:gd name="connsiteX52" fmla="*/ 3265394 w 3369375"/>
                <a:gd name="connsiteY52" fmla="*/ 805378 h 1616238"/>
                <a:gd name="connsiteX53" fmla="*/ 3227294 w 3369375"/>
                <a:gd name="connsiteY53" fmla="*/ 857000 h 1616238"/>
                <a:gd name="connsiteX54" fmla="*/ 3187606 w 3369375"/>
                <a:gd name="connsiteY54" fmla="*/ 906239 h 1616238"/>
                <a:gd name="connsiteX55" fmla="*/ 3146331 w 3369375"/>
                <a:gd name="connsiteY55" fmla="*/ 954684 h 1616238"/>
                <a:gd name="connsiteX56" fmla="*/ 3104263 w 3369375"/>
                <a:gd name="connsiteY56" fmla="*/ 1002335 h 1616238"/>
                <a:gd name="connsiteX57" fmla="*/ 3059813 w 3369375"/>
                <a:gd name="connsiteY57" fmla="*/ 1047604 h 1616238"/>
                <a:gd name="connsiteX58" fmla="*/ 3013775 w 3369375"/>
                <a:gd name="connsiteY58" fmla="*/ 1092078 h 1616238"/>
                <a:gd name="connsiteX59" fmla="*/ 2966944 w 3369375"/>
                <a:gd name="connsiteY59" fmla="*/ 1134964 h 1616238"/>
                <a:gd name="connsiteX60" fmla="*/ 2917731 w 3369375"/>
                <a:gd name="connsiteY60" fmla="*/ 1176261 h 1616238"/>
                <a:gd name="connsiteX61" fmla="*/ 2869313 w 3369375"/>
                <a:gd name="connsiteY61" fmla="*/ 1215970 h 1616238"/>
                <a:gd name="connsiteX62" fmla="*/ 2817719 w 3369375"/>
                <a:gd name="connsiteY62" fmla="*/ 1254091 h 1616238"/>
                <a:gd name="connsiteX63" fmla="*/ 2765331 w 3369375"/>
                <a:gd name="connsiteY63" fmla="*/ 1289035 h 1616238"/>
                <a:gd name="connsiteX64" fmla="*/ 2712150 w 3369375"/>
                <a:gd name="connsiteY64" fmla="*/ 1323979 h 1616238"/>
                <a:gd name="connsiteX65" fmla="*/ 2657381 w 3369375"/>
                <a:gd name="connsiteY65" fmla="*/ 1357335 h 1616238"/>
                <a:gd name="connsiteX66" fmla="*/ 2569275 w 3369375"/>
                <a:gd name="connsiteY66" fmla="*/ 1404986 h 1616238"/>
                <a:gd name="connsiteX67" fmla="*/ 2478788 w 3369375"/>
                <a:gd name="connsiteY67" fmla="*/ 1447077 h 1616238"/>
                <a:gd name="connsiteX68" fmla="*/ 2389094 w 3369375"/>
                <a:gd name="connsiteY68" fmla="*/ 1485198 h 1616238"/>
                <a:gd name="connsiteX69" fmla="*/ 2297813 w 3369375"/>
                <a:gd name="connsiteY69" fmla="*/ 1519348 h 1616238"/>
                <a:gd name="connsiteX70" fmla="*/ 2206531 w 3369375"/>
                <a:gd name="connsiteY70" fmla="*/ 1546350 h 1616238"/>
                <a:gd name="connsiteX71" fmla="*/ 2113663 w 3369375"/>
                <a:gd name="connsiteY71" fmla="*/ 1570970 h 1616238"/>
                <a:gd name="connsiteX72" fmla="*/ 2018413 w 3369375"/>
                <a:gd name="connsiteY72" fmla="*/ 1589236 h 1616238"/>
                <a:gd name="connsiteX73" fmla="*/ 1925544 w 3369375"/>
                <a:gd name="connsiteY73" fmla="*/ 1602737 h 1616238"/>
                <a:gd name="connsiteX74" fmla="*/ 1831088 w 3369375"/>
                <a:gd name="connsiteY74" fmla="*/ 1612267 h 1616238"/>
                <a:gd name="connsiteX75" fmla="*/ 1736631 w 3369375"/>
                <a:gd name="connsiteY75" fmla="*/ 1616238 h 1616238"/>
                <a:gd name="connsiteX76" fmla="*/ 1643763 w 3369375"/>
                <a:gd name="connsiteY76" fmla="*/ 1616238 h 1616238"/>
                <a:gd name="connsiteX77" fmla="*/ 1549306 w 3369375"/>
                <a:gd name="connsiteY77" fmla="*/ 1613856 h 1616238"/>
                <a:gd name="connsiteX78" fmla="*/ 1456438 w 3369375"/>
                <a:gd name="connsiteY78" fmla="*/ 1604325 h 1616238"/>
                <a:gd name="connsiteX79" fmla="*/ 1363569 w 3369375"/>
                <a:gd name="connsiteY79" fmla="*/ 1590824 h 1616238"/>
                <a:gd name="connsiteX80" fmla="*/ 1272288 w 3369375"/>
                <a:gd name="connsiteY80" fmla="*/ 1572558 h 1616238"/>
                <a:gd name="connsiteX81" fmla="*/ 1181800 w 3369375"/>
                <a:gd name="connsiteY81" fmla="*/ 1551115 h 1616238"/>
                <a:gd name="connsiteX82" fmla="*/ 1092106 w 3369375"/>
                <a:gd name="connsiteY82" fmla="*/ 1524907 h 1616238"/>
                <a:gd name="connsiteX83" fmla="*/ 1004000 w 3369375"/>
                <a:gd name="connsiteY83" fmla="*/ 1494728 h 1616238"/>
                <a:gd name="connsiteX84" fmla="*/ 916688 w 3369375"/>
                <a:gd name="connsiteY84" fmla="*/ 1459784 h 1616238"/>
                <a:gd name="connsiteX85" fmla="*/ 831756 w 3369375"/>
                <a:gd name="connsiteY85" fmla="*/ 1420075 h 1616238"/>
                <a:gd name="connsiteX86" fmla="*/ 749206 w 3369375"/>
                <a:gd name="connsiteY86" fmla="*/ 1377189 h 1616238"/>
                <a:gd name="connsiteX87" fmla="*/ 666656 w 3369375"/>
                <a:gd name="connsiteY87" fmla="*/ 1330332 h 1616238"/>
                <a:gd name="connsiteX88" fmla="*/ 588869 w 3369375"/>
                <a:gd name="connsiteY88" fmla="*/ 1279505 h 1616238"/>
                <a:gd name="connsiteX89" fmla="*/ 511875 w 3369375"/>
                <a:gd name="connsiteY89" fmla="*/ 1223118 h 1616238"/>
                <a:gd name="connsiteX90" fmla="*/ 436469 w 3369375"/>
                <a:gd name="connsiteY90" fmla="*/ 1165143 h 1616238"/>
                <a:gd name="connsiteX91" fmla="*/ 365031 w 3369375"/>
                <a:gd name="connsiteY91" fmla="*/ 1101608 h 1616238"/>
                <a:gd name="connsiteX92" fmla="*/ 296769 w 3369375"/>
                <a:gd name="connsiteY92" fmla="*/ 1035691 h 1616238"/>
                <a:gd name="connsiteX93" fmla="*/ 230888 w 3369375"/>
                <a:gd name="connsiteY93" fmla="*/ 964214 h 1616238"/>
                <a:gd name="connsiteX94" fmla="*/ 168975 w 3369375"/>
                <a:gd name="connsiteY94" fmla="*/ 889561 h 1616238"/>
                <a:gd name="connsiteX95" fmla="*/ 109444 w 3369375"/>
                <a:gd name="connsiteY95" fmla="*/ 811731 h 1616238"/>
                <a:gd name="connsiteX96" fmla="*/ 53088 w 3369375"/>
                <a:gd name="connsiteY96" fmla="*/ 730725 h 1616238"/>
                <a:gd name="connsiteX97" fmla="*/ 1117 w 3369375"/>
                <a:gd name="connsiteY97" fmla="*/ 646423 h 1616238"/>
                <a:gd name="connsiteX98" fmla="*/ 0 w 3369375"/>
                <a:gd name="connsiteY98" fmla="*/ 647067 h 16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369375" h="1616238">
                  <a:moveTo>
                    <a:pt x="189176" y="0"/>
                  </a:moveTo>
                  <a:lnTo>
                    <a:pt x="841726" y="159115"/>
                  </a:lnTo>
                  <a:lnTo>
                    <a:pt x="842075" y="158913"/>
                  </a:lnTo>
                  <a:lnTo>
                    <a:pt x="842300" y="159255"/>
                  </a:lnTo>
                  <a:lnTo>
                    <a:pt x="844139" y="159704"/>
                  </a:lnTo>
                  <a:lnTo>
                    <a:pt x="843019" y="160350"/>
                  </a:lnTo>
                  <a:lnTo>
                    <a:pt x="877000" y="212123"/>
                  </a:lnTo>
                  <a:lnTo>
                    <a:pt x="913513" y="264540"/>
                  </a:lnTo>
                  <a:lnTo>
                    <a:pt x="953200" y="312985"/>
                  </a:lnTo>
                  <a:lnTo>
                    <a:pt x="997650" y="360636"/>
                  </a:lnTo>
                  <a:lnTo>
                    <a:pt x="1043688" y="402727"/>
                  </a:lnTo>
                  <a:lnTo>
                    <a:pt x="1092106" y="444025"/>
                  </a:lnTo>
                  <a:lnTo>
                    <a:pt x="1143700" y="480557"/>
                  </a:lnTo>
                  <a:lnTo>
                    <a:pt x="1199263" y="514707"/>
                  </a:lnTo>
                  <a:lnTo>
                    <a:pt x="1242919" y="538532"/>
                  </a:lnTo>
                  <a:lnTo>
                    <a:pt x="1287369" y="559975"/>
                  </a:lnTo>
                  <a:lnTo>
                    <a:pt x="1332613" y="578242"/>
                  </a:lnTo>
                  <a:lnTo>
                    <a:pt x="1378650" y="594919"/>
                  </a:lnTo>
                  <a:lnTo>
                    <a:pt x="1424688" y="609215"/>
                  </a:lnTo>
                  <a:lnTo>
                    <a:pt x="1471519" y="621127"/>
                  </a:lnTo>
                  <a:lnTo>
                    <a:pt x="1517556" y="629863"/>
                  </a:lnTo>
                  <a:lnTo>
                    <a:pt x="1564388" y="637805"/>
                  </a:lnTo>
                  <a:lnTo>
                    <a:pt x="1612013" y="642570"/>
                  </a:lnTo>
                  <a:lnTo>
                    <a:pt x="1658844" y="644159"/>
                  </a:lnTo>
                  <a:lnTo>
                    <a:pt x="1706469" y="644159"/>
                  </a:lnTo>
                  <a:lnTo>
                    <a:pt x="1751713" y="642570"/>
                  </a:lnTo>
                  <a:lnTo>
                    <a:pt x="1799338" y="637805"/>
                  </a:lnTo>
                  <a:lnTo>
                    <a:pt x="1845375" y="631452"/>
                  </a:lnTo>
                  <a:lnTo>
                    <a:pt x="1890619" y="622716"/>
                  </a:lnTo>
                  <a:lnTo>
                    <a:pt x="1936656" y="611597"/>
                  </a:lnTo>
                  <a:lnTo>
                    <a:pt x="1980313" y="598096"/>
                  </a:lnTo>
                  <a:lnTo>
                    <a:pt x="2024763" y="583007"/>
                  </a:lnTo>
                  <a:lnTo>
                    <a:pt x="2069213" y="566329"/>
                  </a:lnTo>
                  <a:lnTo>
                    <a:pt x="2112075" y="546474"/>
                  </a:lnTo>
                  <a:lnTo>
                    <a:pt x="2152556" y="525031"/>
                  </a:lnTo>
                  <a:lnTo>
                    <a:pt x="2193831" y="500412"/>
                  </a:lnTo>
                  <a:lnTo>
                    <a:pt x="2231931" y="476586"/>
                  </a:lnTo>
                  <a:lnTo>
                    <a:pt x="2271619" y="448790"/>
                  </a:lnTo>
                  <a:lnTo>
                    <a:pt x="2308131" y="418611"/>
                  </a:lnTo>
                  <a:lnTo>
                    <a:pt x="2344644" y="387638"/>
                  </a:lnTo>
                  <a:lnTo>
                    <a:pt x="2378775" y="354282"/>
                  </a:lnTo>
                  <a:lnTo>
                    <a:pt x="2412113" y="317750"/>
                  </a:lnTo>
                  <a:lnTo>
                    <a:pt x="2442275" y="281217"/>
                  </a:lnTo>
                  <a:lnTo>
                    <a:pt x="2473231" y="241508"/>
                  </a:lnTo>
                  <a:lnTo>
                    <a:pt x="2500219" y="201799"/>
                  </a:lnTo>
                  <a:lnTo>
                    <a:pt x="2526413" y="158913"/>
                  </a:lnTo>
                  <a:lnTo>
                    <a:pt x="2529731" y="160829"/>
                  </a:lnTo>
                  <a:lnTo>
                    <a:pt x="2716561" y="803348"/>
                  </a:lnTo>
                  <a:lnTo>
                    <a:pt x="3368680" y="645346"/>
                  </a:lnTo>
                  <a:lnTo>
                    <a:pt x="3369375" y="645747"/>
                  </a:lnTo>
                  <a:lnTo>
                    <a:pt x="3335244" y="700546"/>
                  </a:lnTo>
                  <a:lnTo>
                    <a:pt x="3300319" y="753756"/>
                  </a:lnTo>
                  <a:lnTo>
                    <a:pt x="3265394" y="805378"/>
                  </a:lnTo>
                  <a:lnTo>
                    <a:pt x="3227294" y="857000"/>
                  </a:lnTo>
                  <a:lnTo>
                    <a:pt x="3187606" y="906239"/>
                  </a:lnTo>
                  <a:lnTo>
                    <a:pt x="3146331" y="954684"/>
                  </a:lnTo>
                  <a:lnTo>
                    <a:pt x="3104263" y="1002335"/>
                  </a:lnTo>
                  <a:lnTo>
                    <a:pt x="3059813" y="1047604"/>
                  </a:lnTo>
                  <a:lnTo>
                    <a:pt x="3013775" y="1092078"/>
                  </a:lnTo>
                  <a:lnTo>
                    <a:pt x="2966944" y="1134964"/>
                  </a:lnTo>
                  <a:lnTo>
                    <a:pt x="2917731" y="1176261"/>
                  </a:lnTo>
                  <a:lnTo>
                    <a:pt x="2869313" y="1215970"/>
                  </a:lnTo>
                  <a:lnTo>
                    <a:pt x="2817719" y="1254091"/>
                  </a:lnTo>
                  <a:lnTo>
                    <a:pt x="2765331" y="1289035"/>
                  </a:lnTo>
                  <a:lnTo>
                    <a:pt x="2712150" y="1323979"/>
                  </a:lnTo>
                  <a:lnTo>
                    <a:pt x="2657381" y="1357335"/>
                  </a:lnTo>
                  <a:lnTo>
                    <a:pt x="2569275" y="1404986"/>
                  </a:lnTo>
                  <a:lnTo>
                    <a:pt x="2478788" y="1447077"/>
                  </a:lnTo>
                  <a:lnTo>
                    <a:pt x="2389094" y="1485198"/>
                  </a:lnTo>
                  <a:lnTo>
                    <a:pt x="2297813" y="1519348"/>
                  </a:lnTo>
                  <a:lnTo>
                    <a:pt x="2206531" y="1546350"/>
                  </a:lnTo>
                  <a:lnTo>
                    <a:pt x="2113663" y="1570970"/>
                  </a:lnTo>
                  <a:lnTo>
                    <a:pt x="2018413" y="1589236"/>
                  </a:lnTo>
                  <a:lnTo>
                    <a:pt x="1925544" y="1602737"/>
                  </a:lnTo>
                  <a:lnTo>
                    <a:pt x="1831088" y="1612267"/>
                  </a:lnTo>
                  <a:lnTo>
                    <a:pt x="1736631" y="1616238"/>
                  </a:lnTo>
                  <a:lnTo>
                    <a:pt x="1643763" y="1616238"/>
                  </a:lnTo>
                  <a:lnTo>
                    <a:pt x="1549306" y="1613856"/>
                  </a:lnTo>
                  <a:lnTo>
                    <a:pt x="1456438" y="1604325"/>
                  </a:lnTo>
                  <a:lnTo>
                    <a:pt x="1363569" y="1590824"/>
                  </a:lnTo>
                  <a:lnTo>
                    <a:pt x="1272288" y="1572558"/>
                  </a:lnTo>
                  <a:lnTo>
                    <a:pt x="1181800" y="1551115"/>
                  </a:lnTo>
                  <a:lnTo>
                    <a:pt x="1092106" y="1524907"/>
                  </a:lnTo>
                  <a:lnTo>
                    <a:pt x="1004000" y="1494728"/>
                  </a:lnTo>
                  <a:lnTo>
                    <a:pt x="916688" y="1459784"/>
                  </a:lnTo>
                  <a:lnTo>
                    <a:pt x="831756" y="1420075"/>
                  </a:lnTo>
                  <a:lnTo>
                    <a:pt x="749206" y="1377189"/>
                  </a:lnTo>
                  <a:lnTo>
                    <a:pt x="666656" y="1330332"/>
                  </a:lnTo>
                  <a:lnTo>
                    <a:pt x="588869" y="1279505"/>
                  </a:lnTo>
                  <a:lnTo>
                    <a:pt x="511875" y="1223118"/>
                  </a:lnTo>
                  <a:lnTo>
                    <a:pt x="436469" y="1165143"/>
                  </a:lnTo>
                  <a:lnTo>
                    <a:pt x="365031" y="1101608"/>
                  </a:lnTo>
                  <a:lnTo>
                    <a:pt x="296769" y="1035691"/>
                  </a:lnTo>
                  <a:lnTo>
                    <a:pt x="230888" y="964214"/>
                  </a:lnTo>
                  <a:lnTo>
                    <a:pt x="168975" y="889561"/>
                  </a:lnTo>
                  <a:lnTo>
                    <a:pt x="109444" y="811731"/>
                  </a:lnTo>
                  <a:lnTo>
                    <a:pt x="53088" y="730725"/>
                  </a:lnTo>
                  <a:lnTo>
                    <a:pt x="1117" y="646423"/>
                  </a:lnTo>
                  <a:lnTo>
                    <a:pt x="0" y="6470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Freeform: Shape 7"/>
            <p:cNvSpPr/>
            <p:nvPr/>
          </p:nvSpPr>
          <p:spPr bwMode="auto">
            <a:xfrm rot="21126231">
              <a:off x="1408482" y="1331442"/>
              <a:ext cx="1627159" cy="1968104"/>
            </a:xfrm>
            <a:custGeom>
              <a:avLst/>
              <a:gdLst>
                <a:gd name="connsiteX0" fmla="*/ 1944688 w 2410476"/>
                <a:gd name="connsiteY0" fmla="*/ 0 h 2915554"/>
                <a:gd name="connsiteX1" fmla="*/ 1944688 w 2410476"/>
                <a:gd name="connsiteY1" fmla="*/ 1 h 2915554"/>
                <a:gd name="connsiteX2" fmla="*/ 2410476 w 2410476"/>
                <a:gd name="connsiteY2" fmla="*/ 487365 h 2915554"/>
                <a:gd name="connsiteX3" fmla="*/ 1944688 w 2410476"/>
                <a:gd name="connsiteY3" fmla="*/ 974728 h 2915554"/>
                <a:gd name="connsiteX4" fmla="*/ 1944688 w 2410476"/>
                <a:gd name="connsiteY4" fmla="*/ 971550 h 2915554"/>
                <a:gd name="connsiteX5" fmla="*/ 1880394 w 2410476"/>
                <a:gd name="connsiteY5" fmla="*/ 973138 h 2915554"/>
                <a:gd name="connsiteX6" fmla="*/ 1816894 w 2410476"/>
                <a:gd name="connsiteY6" fmla="*/ 979488 h 2915554"/>
                <a:gd name="connsiteX7" fmla="*/ 1754188 w 2410476"/>
                <a:gd name="connsiteY7" fmla="*/ 989807 h 2915554"/>
                <a:gd name="connsiteX8" fmla="*/ 1693069 w 2410476"/>
                <a:gd name="connsiteY8" fmla="*/ 1005682 h 2915554"/>
                <a:gd name="connsiteX9" fmla="*/ 1631951 w 2410476"/>
                <a:gd name="connsiteY9" fmla="*/ 1023938 h 2915554"/>
                <a:gd name="connsiteX10" fmla="*/ 1573213 w 2410476"/>
                <a:gd name="connsiteY10" fmla="*/ 1044575 h 2915554"/>
                <a:gd name="connsiteX11" fmla="*/ 1515269 w 2410476"/>
                <a:gd name="connsiteY11" fmla="*/ 1070769 h 2915554"/>
                <a:gd name="connsiteX12" fmla="*/ 1458913 w 2410476"/>
                <a:gd name="connsiteY12" fmla="*/ 1100932 h 2915554"/>
                <a:gd name="connsiteX13" fmla="*/ 1416051 w 2410476"/>
                <a:gd name="connsiteY13" fmla="*/ 1127125 h 2915554"/>
                <a:gd name="connsiteX14" fmla="*/ 1374776 w 2410476"/>
                <a:gd name="connsiteY14" fmla="*/ 1156494 h 2915554"/>
                <a:gd name="connsiteX15" fmla="*/ 1336676 w 2410476"/>
                <a:gd name="connsiteY15" fmla="*/ 1185069 h 2915554"/>
                <a:gd name="connsiteX16" fmla="*/ 1298576 w 2410476"/>
                <a:gd name="connsiteY16" fmla="*/ 1216819 h 2915554"/>
                <a:gd name="connsiteX17" fmla="*/ 1263651 w 2410476"/>
                <a:gd name="connsiteY17" fmla="*/ 1249363 h 2915554"/>
                <a:gd name="connsiteX18" fmla="*/ 1230313 w 2410476"/>
                <a:gd name="connsiteY18" fmla="*/ 1284288 h 2915554"/>
                <a:gd name="connsiteX19" fmla="*/ 1197769 w 2410476"/>
                <a:gd name="connsiteY19" fmla="*/ 1319213 h 2915554"/>
                <a:gd name="connsiteX20" fmla="*/ 1169194 w 2410476"/>
                <a:gd name="connsiteY20" fmla="*/ 1357313 h 2915554"/>
                <a:gd name="connsiteX21" fmla="*/ 1141413 w 2410476"/>
                <a:gd name="connsiteY21" fmla="*/ 1395413 h 2915554"/>
                <a:gd name="connsiteX22" fmla="*/ 1115219 w 2410476"/>
                <a:gd name="connsiteY22" fmla="*/ 1435100 h 2915554"/>
                <a:gd name="connsiteX23" fmla="*/ 1092994 w 2410476"/>
                <a:gd name="connsiteY23" fmla="*/ 1476375 h 2915554"/>
                <a:gd name="connsiteX24" fmla="*/ 1071563 w 2410476"/>
                <a:gd name="connsiteY24" fmla="*/ 1516857 h 2915554"/>
                <a:gd name="connsiteX25" fmla="*/ 1051719 w 2410476"/>
                <a:gd name="connsiteY25" fmla="*/ 1559719 h 2915554"/>
                <a:gd name="connsiteX26" fmla="*/ 1033463 w 2410476"/>
                <a:gd name="connsiteY26" fmla="*/ 1602582 h 2915554"/>
                <a:gd name="connsiteX27" fmla="*/ 1018382 w 2410476"/>
                <a:gd name="connsiteY27" fmla="*/ 1647032 h 2915554"/>
                <a:gd name="connsiteX28" fmla="*/ 1005682 w 2410476"/>
                <a:gd name="connsiteY28" fmla="*/ 1692275 h 2915554"/>
                <a:gd name="connsiteX29" fmla="*/ 995363 w 2410476"/>
                <a:gd name="connsiteY29" fmla="*/ 1736725 h 2915554"/>
                <a:gd name="connsiteX30" fmla="*/ 985838 w 2410476"/>
                <a:gd name="connsiteY30" fmla="*/ 1781969 h 2915554"/>
                <a:gd name="connsiteX31" fmla="*/ 978694 w 2410476"/>
                <a:gd name="connsiteY31" fmla="*/ 1829594 h 2915554"/>
                <a:gd name="connsiteX32" fmla="*/ 973932 w 2410476"/>
                <a:gd name="connsiteY32" fmla="*/ 1875632 h 2915554"/>
                <a:gd name="connsiteX33" fmla="*/ 972344 w 2410476"/>
                <a:gd name="connsiteY33" fmla="*/ 1922463 h 2915554"/>
                <a:gd name="connsiteX34" fmla="*/ 972344 w 2410476"/>
                <a:gd name="connsiteY34" fmla="*/ 1970088 h 2915554"/>
                <a:gd name="connsiteX35" fmla="*/ 975519 w 2410476"/>
                <a:gd name="connsiteY35" fmla="*/ 2016919 h 2915554"/>
                <a:gd name="connsiteX36" fmla="*/ 980282 w 2410476"/>
                <a:gd name="connsiteY36" fmla="*/ 2064544 h 2915554"/>
                <a:gd name="connsiteX37" fmla="*/ 985838 w 2410476"/>
                <a:gd name="connsiteY37" fmla="*/ 2109788 h 2915554"/>
                <a:gd name="connsiteX38" fmla="*/ 995363 w 2410476"/>
                <a:gd name="connsiteY38" fmla="*/ 2157413 h 2915554"/>
                <a:gd name="connsiteX39" fmla="*/ 1007269 w 2410476"/>
                <a:gd name="connsiteY39" fmla="*/ 2204244 h 2915554"/>
                <a:gd name="connsiteX40" fmla="*/ 1020763 w 2410476"/>
                <a:gd name="connsiteY40" fmla="*/ 2250282 h 2915554"/>
                <a:gd name="connsiteX41" fmla="*/ 1038225 w 2410476"/>
                <a:gd name="connsiteY41" fmla="*/ 2295526 h 2915554"/>
                <a:gd name="connsiteX42" fmla="*/ 1058069 w 2410476"/>
                <a:gd name="connsiteY42" fmla="*/ 2339976 h 2915554"/>
                <a:gd name="connsiteX43" fmla="*/ 1078707 w 2410476"/>
                <a:gd name="connsiteY43" fmla="*/ 2386013 h 2915554"/>
                <a:gd name="connsiteX44" fmla="*/ 1101725 w 2410476"/>
                <a:gd name="connsiteY44" fmla="*/ 2429669 h 2915554"/>
                <a:gd name="connsiteX45" fmla="*/ 1100240 w 2410476"/>
                <a:gd name="connsiteY45" fmla="*/ 2430528 h 2915554"/>
                <a:gd name="connsiteX46" fmla="*/ 448263 w 2410476"/>
                <a:gd name="connsiteY46" fmla="*/ 2271553 h 2915554"/>
                <a:gd name="connsiteX47" fmla="*/ 259984 w 2410476"/>
                <a:gd name="connsiteY47" fmla="*/ 2915554 h 2915554"/>
                <a:gd name="connsiteX48" fmla="*/ 230188 w 2410476"/>
                <a:gd name="connsiteY48" fmla="*/ 2859882 h 2915554"/>
                <a:gd name="connsiteX49" fmla="*/ 200819 w 2410476"/>
                <a:gd name="connsiteY49" fmla="*/ 2803526 h 2915554"/>
                <a:gd name="connsiteX50" fmla="*/ 173832 w 2410476"/>
                <a:gd name="connsiteY50" fmla="*/ 2745582 h 2915554"/>
                <a:gd name="connsiteX51" fmla="*/ 147638 w 2410476"/>
                <a:gd name="connsiteY51" fmla="*/ 2687638 h 2915554"/>
                <a:gd name="connsiteX52" fmla="*/ 124619 w 2410476"/>
                <a:gd name="connsiteY52" fmla="*/ 2628107 h 2915554"/>
                <a:gd name="connsiteX53" fmla="*/ 103981 w 2410476"/>
                <a:gd name="connsiteY53" fmla="*/ 2568576 h 2915554"/>
                <a:gd name="connsiteX54" fmla="*/ 84138 w 2410476"/>
                <a:gd name="connsiteY54" fmla="*/ 2507457 h 2915554"/>
                <a:gd name="connsiteX55" fmla="*/ 67469 w 2410476"/>
                <a:gd name="connsiteY55" fmla="*/ 2446338 h 2915554"/>
                <a:gd name="connsiteX56" fmla="*/ 50006 w 2410476"/>
                <a:gd name="connsiteY56" fmla="*/ 2384426 h 2915554"/>
                <a:gd name="connsiteX57" fmla="*/ 38100 w 2410476"/>
                <a:gd name="connsiteY57" fmla="*/ 2323307 h 2915554"/>
                <a:gd name="connsiteX58" fmla="*/ 26194 w 2410476"/>
                <a:gd name="connsiteY58" fmla="*/ 2260601 h 2915554"/>
                <a:gd name="connsiteX59" fmla="*/ 16669 w 2410476"/>
                <a:gd name="connsiteY59" fmla="*/ 2198688 h 2915554"/>
                <a:gd name="connsiteX60" fmla="*/ 9525 w 2410476"/>
                <a:gd name="connsiteY60" fmla="*/ 2134394 h 2915554"/>
                <a:gd name="connsiteX61" fmla="*/ 4763 w 2410476"/>
                <a:gd name="connsiteY61" fmla="*/ 2070101 h 2915554"/>
                <a:gd name="connsiteX62" fmla="*/ 1588 w 2410476"/>
                <a:gd name="connsiteY62" fmla="*/ 2008188 h 2915554"/>
                <a:gd name="connsiteX63" fmla="*/ 0 w 2410476"/>
                <a:gd name="connsiteY63" fmla="*/ 1943894 h 2915554"/>
                <a:gd name="connsiteX64" fmla="*/ 3175 w 2410476"/>
                <a:gd name="connsiteY64" fmla="*/ 1843088 h 2915554"/>
                <a:gd name="connsiteX65" fmla="*/ 10319 w 2410476"/>
                <a:gd name="connsiteY65" fmla="*/ 1743869 h 2915554"/>
                <a:gd name="connsiteX66" fmla="*/ 23019 w 2410476"/>
                <a:gd name="connsiteY66" fmla="*/ 1647032 h 2915554"/>
                <a:gd name="connsiteX67" fmla="*/ 39688 w 2410476"/>
                <a:gd name="connsiteY67" fmla="*/ 1552575 h 2915554"/>
                <a:gd name="connsiteX68" fmla="*/ 61119 w 2410476"/>
                <a:gd name="connsiteY68" fmla="*/ 1458119 h 2915554"/>
                <a:gd name="connsiteX69" fmla="*/ 86519 w 2410476"/>
                <a:gd name="connsiteY69" fmla="*/ 1365250 h 2915554"/>
                <a:gd name="connsiteX70" fmla="*/ 119063 w 2410476"/>
                <a:gd name="connsiteY70" fmla="*/ 1274763 h 2915554"/>
                <a:gd name="connsiteX71" fmla="*/ 152400 w 2410476"/>
                <a:gd name="connsiteY71" fmla="*/ 1186657 h 2915554"/>
                <a:gd name="connsiteX72" fmla="*/ 192088 w 2410476"/>
                <a:gd name="connsiteY72" fmla="*/ 1100932 h 2915554"/>
                <a:gd name="connsiteX73" fmla="*/ 234950 w 2410476"/>
                <a:gd name="connsiteY73" fmla="*/ 1017588 h 2915554"/>
                <a:gd name="connsiteX74" fmla="*/ 281782 w 2410476"/>
                <a:gd name="connsiteY74" fmla="*/ 935038 h 2915554"/>
                <a:gd name="connsiteX75" fmla="*/ 332582 w 2410476"/>
                <a:gd name="connsiteY75" fmla="*/ 855663 h 2915554"/>
                <a:gd name="connsiteX76" fmla="*/ 387350 w 2410476"/>
                <a:gd name="connsiteY76" fmla="*/ 779463 h 2915554"/>
                <a:gd name="connsiteX77" fmla="*/ 443707 w 2410476"/>
                <a:gd name="connsiteY77" fmla="*/ 706438 h 2915554"/>
                <a:gd name="connsiteX78" fmla="*/ 504825 w 2410476"/>
                <a:gd name="connsiteY78" fmla="*/ 636588 h 2915554"/>
                <a:gd name="connsiteX79" fmla="*/ 569913 w 2410476"/>
                <a:gd name="connsiteY79" fmla="*/ 569913 h 2915554"/>
                <a:gd name="connsiteX80" fmla="*/ 637382 w 2410476"/>
                <a:gd name="connsiteY80" fmla="*/ 504031 h 2915554"/>
                <a:gd name="connsiteX81" fmla="*/ 707232 w 2410476"/>
                <a:gd name="connsiteY81" fmla="*/ 442913 h 2915554"/>
                <a:gd name="connsiteX82" fmla="*/ 781844 w 2410476"/>
                <a:gd name="connsiteY82" fmla="*/ 384969 h 2915554"/>
                <a:gd name="connsiteX83" fmla="*/ 858044 w 2410476"/>
                <a:gd name="connsiteY83" fmla="*/ 331788 h 2915554"/>
                <a:gd name="connsiteX84" fmla="*/ 935832 w 2410476"/>
                <a:gd name="connsiteY84" fmla="*/ 281781 h 2915554"/>
                <a:gd name="connsiteX85" fmla="*/ 1018382 w 2410476"/>
                <a:gd name="connsiteY85" fmla="*/ 234156 h 2915554"/>
                <a:gd name="connsiteX86" fmla="*/ 1101725 w 2410476"/>
                <a:gd name="connsiteY86" fmla="*/ 191294 h 2915554"/>
                <a:gd name="connsiteX87" fmla="*/ 1187450 w 2410476"/>
                <a:gd name="connsiteY87" fmla="*/ 152400 h 2915554"/>
                <a:gd name="connsiteX88" fmla="*/ 1275557 w 2410476"/>
                <a:gd name="connsiteY88" fmla="*/ 116681 h 2915554"/>
                <a:gd name="connsiteX89" fmla="*/ 1365251 w 2410476"/>
                <a:gd name="connsiteY89" fmla="*/ 86519 h 2915554"/>
                <a:gd name="connsiteX90" fmla="*/ 1458913 w 2410476"/>
                <a:gd name="connsiteY90" fmla="*/ 60325 h 2915554"/>
                <a:gd name="connsiteX91" fmla="*/ 1553369 w 2410476"/>
                <a:gd name="connsiteY91" fmla="*/ 39688 h 2915554"/>
                <a:gd name="connsiteX92" fmla="*/ 1649413 w 2410476"/>
                <a:gd name="connsiteY92" fmla="*/ 22225 h 2915554"/>
                <a:gd name="connsiteX93" fmla="*/ 1744663 w 2410476"/>
                <a:gd name="connsiteY93" fmla="*/ 10319 h 2915554"/>
                <a:gd name="connsiteX94" fmla="*/ 1843882 w 2410476"/>
                <a:gd name="connsiteY94" fmla="*/ 2381 h 2915554"/>
                <a:gd name="connsiteX95" fmla="*/ 1944688 w 2410476"/>
                <a:gd name="connsiteY95" fmla="*/ 0 h 291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410476" h="2915554">
                  <a:moveTo>
                    <a:pt x="1944688" y="0"/>
                  </a:moveTo>
                  <a:lnTo>
                    <a:pt x="1944688" y="1"/>
                  </a:lnTo>
                  <a:lnTo>
                    <a:pt x="2410476" y="487365"/>
                  </a:lnTo>
                  <a:lnTo>
                    <a:pt x="1944688" y="974728"/>
                  </a:lnTo>
                  <a:lnTo>
                    <a:pt x="1944688" y="971550"/>
                  </a:lnTo>
                  <a:lnTo>
                    <a:pt x="1880394" y="973138"/>
                  </a:lnTo>
                  <a:lnTo>
                    <a:pt x="1816894" y="979488"/>
                  </a:lnTo>
                  <a:lnTo>
                    <a:pt x="1754188" y="989807"/>
                  </a:lnTo>
                  <a:lnTo>
                    <a:pt x="1693069" y="1005682"/>
                  </a:lnTo>
                  <a:lnTo>
                    <a:pt x="1631951" y="1023938"/>
                  </a:lnTo>
                  <a:lnTo>
                    <a:pt x="1573213" y="1044575"/>
                  </a:lnTo>
                  <a:lnTo>
                    <a:pt x="1515269" y="1070769"/>
                  </a:lnTo>
                  <a:lnTo>
                    <a:pt x="1458913" y="1100932"/>
                  </a:lnTo>
                  <a:lnTo>
                    <a:pt x="1416051" y="1127125"/>
                  </a:lnTo>
                  <a:lnTo>
                    <a:pt x="1374776" y="1156494"/>
                  </a:lnTo>
                  <a:lnTo>
                    <a:pt x="1336676" y="1185069"/>
                  </a:lnTo>
                  <a:lnTo>
                    <a:pt x="1298576" y="1216819"/>
                  </a:lnTo>
                  <a:lnTo>
                    <a:pt x="1263651" y="1249363"/>
                  </a:lnTo>
                  <a:lnTo>
                    <a:pt x="1230313" y="1284288"/>
                  </a:lnTo>
                  <a:lnTo>
                    <a:pt x="1197769" y="1319213"/>
                  </a:lnTo>
                  <a:lnTo>
                    <a:pt x="1169194" y="1357313"/>
                  </a:lnTo>
                  <a:lnTo>
                    <a:pt x="1141413" y="1395413"/>
                  </a:lnTo>
                  <a:lnTo>
                    <a:pt x="1115219" y="1435100"/>
                  </a:lnTo>
                  <a:lnTo>
                    <a:pt x="1092994" y="1476375"/>
                  </a:lnTo>
                  <a:lnTo>
                    <a:pt x="1071563" y="1516857"/>
                  </a:lnTo>
                  <a:lnTo>
                    <a:pt x="1051719" y="1559719"/>
                  </a:lnTo>
                  <a:lnTo>
                    <a:pt x="1033463" y="1602582"/>
                  </a:lnTo>
                  <a:lnTo>
                    <a:pt x="1018382" y="1647032"/>
                  </a:lnTo>
                  <a:lnTo>
                    <a:pt x="1005682" y="1692275"/>
                  </a:lnTo>
                  <a:lnTo>
                    <a:pt x="995363" y="1736725"/>
                  </a:lnTo>
                  <a:lnTo>
                    <a:pt x="985838" y="1781969"/>
                  </a:lnTo>
                  <a:lnTo>
                    <a:pt x="978694" y="1829594"/>
                  </a:lnTo>
                  <a:lnTo>
                    <a:pt x="973932" y="1875632"/>
                  </a:lnTo>
                  <a:lnTo>
                    <a:pt x="972344" y="1922463"/>
                  </a:lnTo>
                  <a:lnTo>
                    <a:pt x="972344" y="1970088"/>
                  </a:lnTo>
                  <a:lnTo>
                    <a:pt x="975519" y="2016919"/>
                  </a:lnTo>
                  <a:lnTo>
                    <a:pt x="980282" y="2064544"/>
                  </a:lnTo>
                  <a:lnTo>
                    <a:pt x="985838" y="2109788"/>
                  </a:lnTo>
                  <a:lnTo>
                    <a:pt x="995363" y="2157413"/>
                  </a:lnTo>
                  <a:lnTo>
                    <a:pt x="1007269" y="2204244"/>
                  </a:lnTo>
                  <a:lnTo>
                    <a:pt x="1020763" y="2250282"/>
                  </a:lnTo>
                  <a:lnTo>
                    <a:pt x="1038225" y="2295526"/>
                  </a:lnTo>
                  <a:lnTo>
                    <a:pt x="1058069" y="2339976"/>
                  </a:lnTo>
                  <a:lnTo>
                    <a:pt x="1078707" y="2386013"/>
                  </a:lnTo>
                  <a:lnTo>
                    <a:pt x="1101725" y="2429669"/>
                  </a:lnTo>
                  <a:lnTo>
                    <a:pt x="1100240" y="2430528"/>
                  </a:lnTo>
                  <a:lnTo>
                    <a:pt x="448263" y="2271553"/>
                  </a:lnTo>
                  <a:lnTo>
                    <a:pt x="259984" y="2915554"/>
                  </a:lnTo>
                  <a:lnTo>
                    <a:pt x="230188" y="2859882"/>
                  </a:lnTo>
                  <a:lnTo>
                    <a:pt x="200819" y="2803526"/>
                  </a:lnTo>
                  <a:lnTo>
                    <a:pt x="173832" y="2745582"/>
                  </a:lnTo>
                  <a:lnTo>
                    <a:pt x="147638" y="2687638"/>
                  </a:lnTo>
                  <a:lnTo>
                    <a:pt x="124619" y="2628107"/>
                  </a:lnTo>
                  <a:lnTo>
                    <a:pt x="103981" y="2568576"/>
                  </a:lnTo>
                  <a:lnTo>
                    <a:pt x="84138" y="2507457"/>
                  </a:lnTo>
                  <a:lnTo>
                    <a:pt x="67469" y="2446338"/>
                  </a:lnTo>
                  <a:lnTo>
                    <a:pt x="50006" y="2384426"/>
                  </a:lnTo>
                  <a:lnTo>
                    <a:pt x="38100" y="2323307"/>
                  </a:lnTo>
                  <a:lnTo>
                    <a:pt x="26194" y="2260601"/>
                  </a:lnTo>
                  <a:lnTo>
                    <a:pt x="16669" y="2198688"/>
                  </a:lnTo>
                  <a:lnTo>
                    <a:pt x="9525" y="2134394"/>
                  </a:lnTo>
                  <a:lnTo>
                    <a:pt x="4763" y="2070101"/>
                  </a:lnTo>
                  <a:lnTo>
                    <a:pt x="1588" y="2008188"/>
                  </a:lnTo>
                  <a:lnTo>
                    <a:pt x="0" y="1943894"/>
                  </a:lnTo>
                  <a:lnTo>
                    <a:pt x="3175" y="1843088"/>
                  </a:lnTo>
                  <a:lnTo>
                    <a:pt x="10319" y="1743869"/>
                  </a:lnTo>
                  <a:lnTo>
                    <a:pt x="23019" y="1647032"/>
                  </a:lnTo>
                  <a:lnTo>
                    <a:pt x="39688" y="1552575"/>
                  </a:lnTo>
                  <a:lnTo>
                    <a:pt x="61119" y="1458119"/>
                  </a:lnTo>
                  <a:lnTo>
                    <a:pt x="86519" y="1365250"/>
                  </a:lnTo>
                  <a:lnTo>
                    <a:pt x="119063" y="1274763"/>
                  </a:lnTo>
                  <a:lnTo>
                    <a:pt x="152400" y="1186657"/>
                  </a:lnTo>
                  <a:lnTo>
                    <a:pt x="192088" y="1100932"/>
                  </a:lnTo>
                  <a:lnTo>
                    <a:pt x="234950" y="1017588"/>
                  </a:lnTo>
                  <a:lnTo>
                    <a:pt x="281782" y="935038"/>
                  </a:lnTo>
                  <a:lnTo>
                    <a:pt x="332582" y="855663"/>
                  </a:lnTo>
                  <a:lnTo>
                    <a:pt x="387350" y="779463"/>
                  </a:lnTo>
                  <a:lnTo>
                    <a:pt x="443707" y="706438"/>
                  </a:lnTo>
                  <a:lnTo>
                    <a:pt x="504825" y="636588"/>
                  </a:lnTo>
                  <a:lnTo>
                    <a:pt x="569913" y="569913"/>
                  </a:lnTo>
                  <a:lnTo>
                    <a:pt x="637382" y="504031"/>
                  </a:lnTo>
                  <a:lnTo>
                    <a:pt x="707232" y="442913"/>
                  </a:lnTo>
                  <a:lnTo>
                    <a:pt x="781844" y="384969"/>
                  </a:lnTo>
                  <a:lnTo>
                    <a:pt x="858044" y="331788"/>
                  </a:lnTo>
                  <a:lnTo>
                    <a:pt x="935832" y="281781"/>
                  </a:lnTo>
                  <a:lnTo>
                    <a:pt x="1018382" y="234156"/>
                  </a:lnTo>
                  <a:lnTo>
                    <a:pt x="1101725" y="191294"/>
                  </a:lnTo>
                  <a:lnTo>
                    <a:pt x="1187450" y="152400"/>
                  </a:lnTo>
                  <a:lnTo>
                    <a:pt x="1275557" y="116681"/>
                  </a:lnTo>
                  <a:lnTo>
                    <a:pt x="1365251" y="86519"/>
                  </a:lnTo>
                  <a:lnTo>
                    <a:pt x="1458913" y="60325"/>
                  </a:lnTo>
                  <a:lnTo>
                    <a:pt x="1553369" y="39688"/>
                  </a:lnTo>
                  <a:lnTo>
                    <a:pt x="1649413" y="22225"/>
                  </a:lnTo>
                  <a:lnTo>
                    <a:pt x="1744663" y="10319"/>
                  </a:lnTo>
                  <a:lnTo>
                    <a:pt x="1843882" y="2381"/>
                  </a:lnTo>
                  <a:lnTo>
                    <a:pt x="19446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 rot="4926231">
              <a:off x="2364130" y="1550712"/>
              <a:ext cx="2077810" cy="1312736"/>
            </a:xfrm>
            <a:custGeom>
              <a:avLst/>
              <a:gdLst>
                <a:gd name="connsiteX0" fmla="*/ 2430733 w 3078073"/>
                <a:gd name="connsiteY0" fmla="*/ 1102194 h 1944689"/>
                <a:gd name="connsiteX1" fmla="*/ 2919325 w 3078073"/>
                <a:gd name="connsiteY1" fmla="*/ 258766 h 1944689"/>
                <a:gd name="connsiteX2" fmla="*/ 3078073 w 3078073"/>
                <a:gd name="connsiteY2" fmla="*/ 913962 h 1944689"/>
                <a:gd name="connsiteX3" fmla="*/ 971551 w 3078073"/>
                <a:gd name="connsiteY3" fmla="*/ 1944689 h 1944689"/>
                <a:gd name="connsiteX4" fmla="*/ 971644 w 3078073"/>
                <a:gd name="connsiteY4" fmla="*/ 1941742 h 1944689"/>
                <a:gd name="connsiteX5" fmla="*/ 974728 w 3078073"/>
                <a:gd name="connsiteY5" fmla="*/ 1944689 h 1944689"/>
                <a:gd name="connsiteX6" fmla="*/ 0 w 3078073"/>
                <a:gd name="connsiteY6" fmla="*/ 1944689 h 1944689"/>
                <a:gd name="connsiteX7" fmla="*/ 1588 w 3078073"/>
                <a:gd name="connsiteY7" fmla="*/ 1880395 h 1944689"/>
                <a:gd name="connsiteX8" fmla="*/ 3969 w 3078073"/>
                <a:gd name="connsiteY8" fmla="*/ 1816895 h 1944689"/>
                <a:gd name="connsiteX9" fmla="*/ 8732 w 3078073"/>
                <a:gd name="connsiteY9" fmla="*/ 1754189 h 1944689"/>
                <a:gd name="connsiteX10" fmla="*/ 16669 w 3078073"/>
                <a:gd name="connsiteY10" fmla="*/ 1689895 h 1944689"/>
                <a:gd name="connsiteX11" fmla="*/ 25401 w 3078073"/>
                <a:gd name="connsiteY11" fmla="*/ 1627982 h 1944689"/>
                <a:gd name="connsiteX12" fmla="*/ 38101 w 3078073"/>
                <a:gd name="connsiteY12" fmla="*/ 1565276 h 1944689"/>
                <a:gd name="connsiteX13" fmla="*/ 50007 w 3078073"/>
                <a:gd name="connsiteY13" fmla="*/ 1502570 h 1944689"/>
                <a:gd name="connsiteX14" fmla="*/ 65088 w 3078073"/>
                <a:gd name="connsiteY14" fmla="*/ 1441451 h 1944689"/>
                <a:gd name="connsiteX15" fmla="*/ 83344 w 3078073"/>
                <a:gd name="connsiteY15" fmla="*/ 1381126 h 1944689"/>
                <a:gd name="connsiteX16" fmla="*/ 103188 w 3078073"/>
                <a:gd name="connsiteY16" fmla="*/ 1320007 h 1944689"/>
                <a:gd name="connsiteX17" fmla="*/ 124619 w 3078073"/>
                <a:gd name="connsiteY17" fmla="*/ 1260476 h 1944689"/>
                <a:gd name="connsiteX18" fmla="*/ 147638 w 3078073"/>
                <a:gd name="connsiteY18" fmla="*/ 1200944 h 1944689"/>
                <a:gd name="connsiteX19" fmla="*/ 172244 w 3078073"/>
                <a:gd name="connsiteY19" fmla="*/ 1143001 h 1944689"/>
                <a:gd name="connsiteX20" fmla="*/ 199232 w 3078073"/>
                <a:gd name="connsiteY20" fmla="*/ 1085057 h 1944689"/>
                <a:gd name="connsiteX21" fmla="*/ 228601 w 3078073"/>
                <a:gd name="connsiteY21" fmla="*/ 1028700 h 1944689"/>
                <a:gd name="connsiteX22" fmla="*/ 260351 w 3078073"/>
                <a:gd name="connsiteY22" fmla="*/ 972344 h 1944689"/>
                <a:gd name="connsiteX23" fmla="*/ 311944 w 3078073"/>
                <a:gd name="connsiteY23" fmla="*/ 886619 h 1944689"/>
                <a:gd name="connsiteX24" fmla="*/ 368301 w 3078073"/>
                <a:gd name="connsiteY24" fmla="*/ 806450 h 1944689"/>
                <a:gd name="connsiteX25" fmla="*/ 427832 w 3078073"/>
                <a:gd name="connsiteY25" fmla="*/ 727075 h 1944689"/>
                <a:gd name="connsiteX26" fmla="*/ 490538 w 3078073"/>
                <a:gd name="connsiteY26" fmla="*/ 654050 h 1944689"/>
                <a:gd name="connsiteX27" fmla="*/ 555626 w 3078073"/>
                <a:gd name="connsiteY27" fmla="*/ 581819 h 1944689"/>
                <a:gd name="connsiteX28" fmla="*/ 624682 w 3078073"/>
                <a:gd name="connsiteY28" fmla="*/ 515144 h 1944689"/>
                <a:gd name="connsiteX29" fmla="*/ 696120 w 3078073"/>
                <a:gd name="connsiteY29" fmla="*/ 452438 h 1944689"/>
                <a:gd name="connsiteX30" fmla="*/ 770732 w 3078073"/>
                <a:gd name="connsiteY30" fmla="*/ 392907 h 1944689"/>
                <a:gd name="connsiteX31" fmla="*/ 846932 w 3078073"/>
                <a:gd name="connsiteY31" fmla="*/ 338138 h 1944689"/>
                <a:gd name="connsiteX32" fmla="*/ 926307 w 3078073"/>
                <a:gd name="connsiteY32" fmla="*/ 288132 h 1944689"/>
                <a:gd name="connsiteX33" fmla="*/ 1008063 w 3078073"/>
                <a:gd name="connsiteY33" fmla="*/ 240506 h 1944689"/>
                <a:gd name="connsiteX34" fmla="*/ 1090613 w 3078073"/>
                <a:gd name="connsiteY34" fmla="*/ 196850 h 1944689"/>
                <a:gd name="connsiteX35" fmla="*/ 1176338 w 3078073"/>
                <a:gd name="connsiteY35" fmla="*/ 158750 h 1944689"/>
                <a:gd name="connsiteX36" fmla="*/ 1262857 w 3078073"/>
                <a:gd name="connsiteY36" fmla="*/ 123825 h 1944689"/>
                <a:gd name="connsiteX37" fmla="*/ 1350963 w 3078073"/>
                <a:gd name="connsiteY37" fmla="*/ 92869 h 1944689"/>
                <a:gd name="connsiteX38" fmla="*/ 1439863 w 3078073"/>
                <a:gd name="connsiteY38" fmla="*/ 67469 h 1944689"/>
                <a:gd name="connsiteX39" fmla="*/ 1531145 w 3078073"/>
                <a:gd name="connsiteY39" fmla="*/ 44450 h 1944689"/>
                <a:gd name="connsiteX40" fmla="*/ 1622426 w 3078073"/>
                <a:gd name="connsiteY40" fmla="*/ 27781 h 1944689"/>
                <a:gd name="connsiteX41" fmla="*/ 1715295 w 3078073"/>
                <a:gd name="connsiteY41" fmla="*/ 13494 h 1944689"/>
                <a:gd name="connsiteX42" fmla="*/ 1808163 w 3078073"/>
                <a:gd name="connsiteY42" fmla="*/ 4763 h 1944689"/>
                <a:gd name="connsiteX43" fmla="*/ 1901032 w 3078073"/>
                <a:gd name="connsiteY43" fmla="*/ 0 h 1944689"/>
                <a:gd name="connsiteX44" fmla="*/ 1995489 w 3078073"/>
                <a:gd name="connsiteY44" fmla="*/ 1588 h 1944689"/>
                <a:gd name="connsiteX45" fmla="*/ 2089945 w 3078073"/>
                <a:gd name="connsiteY45" fmla="*/ 6350 h 1944689"/>
                <a:gd name="connsiteX46" fmla="*/ 2182814 w 3078073"/>
                <a:gd name="connsiteY46" fmla="*/ 15081 h 1944689"/>
                <a:gd name="connsiteX47" fmla="*/ 2277270 w 3078073"/>
                <a:gd name="connsiteY47" fmla="*/ 29369 h 1944689"/>
                <a:gd name="connsiteX48" fmla="*/ 2370139 w 3078073"/>
                <a:gd name="connsiteY48" fmla="*/ 47625 h 1944689"/>
                <a:gd name="connsiteX49" fmla="*/ 2463801 w 3078073"/>
                <a:gd name="connsiteY49" fmla="*/ 71438 h 1944689"/>
                <a:gd name="connsiteX50" fmla="*/ 2556670 w 3078073"/>
                <a:gd name="connsiteY50" fmla="*/ 99219 h 1944689"/>
                <a:gd name="connsiteX51" fmla="*/ 2647951 w 3078073"/>
                <a:gd name="connsiteY51" fmla="*/ 132556 h 1944689"/>
                <a:gd name="connsiteX52" fmla="*/ 2737645 w 3078073"/>
                <a:gd name="connsiteY52" fmla="*/ 170656 h 1944689"/>
                <a:gd name="connsiteX53" fmla="*/ 2827339 w 3078073"/>
                <a:gd name="connsiteY53" fmla="*/ 213519 h 1944689"/>
                <a:gd name="connsiteX54" fmla="*/ 2916239 w 3078073"/>
                <a:gd name="connsiteY54" fmla="*/ 260350 h 1944689"/>
                <a:gd name="connsiteX55" fmla="*/ 2429670 w 3078073"/>
                <a:gd name="connsiteY55" fmla="*/ 1103313 h 1944689"/>
                <a:gd name="connsiteX56" fmla="*/ 2373314 w 3078073"/>
                <a:gd name="connsiteY56" fmla="*/ 1073150 h 1944689"/>
                <a:gd name="connsiteX57" fmla="*/ 2315370 w 3078073"/>
                <a:gd name="connsiteY57" fmla="*/ 1046957 h 1944689"/>
                <a:gd name="connsiteX58" fmla="*/ 2255839 w 3078073"/>
                <a:gd name="connsiteY58" fmla="*/ 1023938 h 1944689"/>
                <a:gd name="connsiteX59" fmla="*/ 2195514 w 3078073"/>
                <a:gd name="connsiteY59" fmla="*/ 1005682 h 1944689"/>
                <a:gd name="connsiteX60" fmla="*/ 2132807 w 3078073"/>
                <a:gd name="connsiteY60" fmla="*/ 992188 h 1944689"/>
                <a:gd name="connsiteX61" fmla="*/ 2070101 w 3078073"/>
                <a:gd name="connsiteY61" fmla="*/ 981869 h 1944689"/>
                <a:gd name="connsiteX62" fmla="*/ 2008189 w 3078073"/>
                <a:gd name="connsiteY62" fmla="*/ 975519 h 1944689"/>
                <a:gd name="connsiteX63" fmla="*/ 1943895 w 3078073"/>
                <a:gd name="connsiteY63" fmla="*/ 972344 h 1944689"/>
                <a:gd name="connsiteX64" fmla="*/ 1893889 w 3078073"/>
                <a:gd name="connsiteY64" fmla="*/ 973932 h 1944689"/>
                <a:gd name="connsiteX65" fmla="*/ 1843089 w 3078073"/>
                <a:gd name="connsiteY65" fmla="*/ 978694 h 1944689"/>
                <a:gd name="connsiteX66" fmla="*/ 1796257 w 3078073"/>
                <a:gd name="connsiteY66" fmla="*/ 984250 h 1944689"/>
                <a:gd name="connsiteX67" fmla="*/ 1747045 w 3078073"/>
                <a:gd name="connsiteY67" fmla="*/ 992188 h 1944689"/>
                <a:gd name="connsiteX68" fmla="*/ 1700213 w 3078073"/>
                <a:gd name="connsiteY68" fmla="*/ 1002507 h 1944689"/>
                <a:gd name="connsiteX69" fmla="*/ 1654176 w 3078073"/>
                <a:gd name="connsiteY69" fmla="*/ 1016794 h 1944689"/>
                <a:gd name="connsiteX70" fmla="*/ 1608932 w 3078073"/>
                <a:gd name="connsiteY70" fmla="*/ 1031875 h 1944689"/>
                <a:gd name="connsiteX71" fmla="*/ 1564482 w 3078073"/>
                <a:gd name="connsiteY71" fmla="*/ 1048544 h 1944689"/>
                <a:gd name="connsiteX72" fmla="*/ 1521620 w 3078073"/>
                <a:gd name="connsiteY72" fmla="*/ 1068388 h 1944689"/>
                <a:gd name="connsiteX73" fmla="*/ 1480345 w 3078073"/>
                <a:gd name="connsiteY73" fmla="*/ 1089819 h 1944689"/>
                <a:gd name="connsiteX74" fmla="*/ 1439863 w 3078073"/>
                <a:gd name="connsiteY74" fmla="*/ 1114426 h 1944689"/>
                <a:gd name="connsiteX75" fmla="*/ 1400176 w 3078073"/>
                <a:gd name="connsiteY75" fmla="*/ 1138238 h 1944689"/>
                <a:gd name="connsiteX76" fmla="*/ 1362076 w 3078073"/>
                <a:gd name="connsiteY76" fmla="*/ 1166019 h 1944689"/>
                <a:gd name="connsiteX77" fmla="*/ 1325563 w 3078073"/>
                <a:gd name="connsiteY77" fmla="*/ 1194594 h 1944689"/>
                <a:gd name="connsiteX78" fmla="*/ 1289845 w 3078073"/>
                <a:gd name="connsiteY78" fmla="*/ 1225551 h 1944689"/>
                <a:gd name="connsiteX79" fmla="*/ 1256507 w 3078073"/>
                <a:gd name="connsiteY79" fmla="*/ 1257301 h 1944689"/>
                <a:gd name="connsiteX80" fmla="*/ 1224757 w 3078073"/>
                <a:gd name="connsiteY80" fmla="*/ 1290638 h 1944689"/>
                <a:gd name="connsiteX81" fmla="*/ 1193007 w 3078073"/>
                <a:gd name="connsiteY81" fmla="*/ 1325563 h 1944689"/>
                <a:gd name="connsiteX82" fmla="*/ 1165226 w 3078073"/>
                <a:gd name="connsiteY82" fmla="*/ 1363663 h 1944689"/>
                <a:gd name="connsiteX83" fmla="*/ 1138238 w 3078073"/>
                <a:gd name="connsiteY83" fmla="*/ 1401763 h 1944689"/>
                <a:gd name="connsiteX84" fmla="*/ 1112045 w 3078073"/>
                <a:gd name="connsiteY84" fmla="*/ 1439863 h 1944689"/>
                <a:gd name="connsiteX85" fmla="*/ 1089026 w 3078073"/>
                <a:gd name="connsiteY85" fmla="*/ 1481139 h 1944689"/>
                <a:gd name="connsiteX86" fmla="*/ 1067595 w 3078073"/>
                <a:gd name="connsiteY86" fmla="*/ 1524001 h 1944689"/>
                <a:gd name="connsiteX87" fmla="*/ 1047751 w 3078073"/>
                <a:gd name="connsiteY87" fmla="*/ 1566864 h 1944689"/>
                <a:gd name="connsiteX88" fmla="*/ 1031082 w 3078073"/>
                <a:gd name="connsiteY88" fmla="*/ 1611314 h 1944689"/>
                <a:gd name="connsiteX89" fmla="*/ 1016001 w 3078073"/>
                <a:gd name="connsiteY89" fmla="*/ 1654970 h 1944689"/>
                <a:gd name="connsiteX90" fmla="*/ 1002507 w 3078073"/>
                <a:gd name="connsiteY90" fmla="*/ 1702595 h 1944689"/>
                <a:gd name="connsiteX91" fmla="*/ 991395 w 3078073"/>
                <a:gd name="connsiteY91" fmla="*/ 1749426 h 1944689"/>
                <a:gd name="connsiteX92" fmla="*/ 982663 w 3078073"/>
                <a:gd name="connsiteY92" fmla="*/ 1797051 h 1944689"/>
                <a:gd name="connsiteX93" fmla="*/ 976313 w 3078073"/>
                <a:gd name="connsiteY93" fmla="*/ 1845470 h 1944689"/>
                <a:gd name="connsiteX94" fmla="*/ 973138 w 3078073"/>
                <a:gd name="connsiteY94" fmla="*/ 1894682 h 1944689"/>
                <a:gd name="connsiteX95" fmla="*/ 971644 w 3078073"/>
                <a:gd name="connsiteY95" fmla="*/ 1941742 h 1944689"/>
                <a:gd name="connsiteX96" fmla="*/ 487365 w 3078073"/>
                <a:gd name="connsiteY96" fmla="*/ 1478901 h 1944689"/>
                <a:gd name="connsiteX97" fmla="*/ 2 w 3078073"/>
                <a:gd name="connsiteY97" fmla="*/ 1944689 h 1944689"/>
                <a:gd name="connsiteX98" fmla="*/ 1 w 3078073"/>
                <a:gd name="connsiteY98" fmla="*/ 1944689 h 194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78073" h="1944689">
                  <a:moveTo>
                    <a:pt x="2430733" y="1102194"/>
                  </a:moveTo>
                  <a:lnTo>
                    <a:pt x="2919325" y="258766"/>
                  </a:lnTo>
                  <a:lnTo>
                    <a:pt x="3078073" y="913962"/>
                  </a:lnTo>
                  <a:close/>
                  <a:moveTo>
                    <a:pt x="971551" y="1944689"/>
                  </a:moveTo>
                  <a:lnTo>
                    <a:pt x="971644" y="1941742"/>
                  </a:lnTo>
                  <a:lnTo>
                    <a:pt x="974728" y="1944689"/>
                  </a:lnTo>
                  <a:close/>
                  <a:moveTo>
                    <a:pt x="0" y="1944689"/>
                  </a:moveTo>
                  <a:lnTo>
                    <a:pt x="1588" y="1880395"/>
                  </a:lnTo>
                  <a:lnTo>
                    <a:pt x="3969" y="1816895"/>
                  </a:lnTo>
                  <a:lnTo>
                    <a:pt x="8732" y="1754189"/>
                  </a:lnTo>
                  <a:lnTo>
                    <a:pt x="16669" y="1689895"/>
                  </a:lnTo>
                  <a:lnTo>
                    <a:pt x="25401" y="1627982"/>
                  </a:lnTo>
                  <a:lnTo>
                    <a:pt x="38101" y="1565276"/>
                  </a:lnTo>
                  <a:lnTo>
                    <a:pt x="50007" y="1502570"/>
                  </a:lnTo>
                  <a:lnTo>
                    <a:pt x="65088" y="1441451"/>
                  </a:lnTo>
                  <a:lnTo>
                    <a:pt x="83344" y="1381126"/>
                  </a:lnTo>
                  <a:lnTo>
                    <a:pt x="103188" y="1320007"/>
                  </a:lnTo>
                  <a:lnTo>
                    <a:pt x="124619" y="1260476"/>
                  </a:lnTo>
                  <a:lnTo>
                    <a:pt x="147638" y="1200944"/>
                  </a:lnTo>
                  <a:lnTo>
                    <a:pt x="172244" y="1143001"/>
                  </a:lnTo>
                  <a:lnTo>
                    <a:pt x="199232" y="1085057"/>
                  </a:lnTo>
                  <a:lnTo>
                    <a:pt x="228601" y="1028700"/>
                  </a:lnTo>
                  <a:lnTo>
                    <a:pt x="260351" y="972344"/>
                  </a:lnTo>
                  <a:lnTo>
                    <a:pt x="311944" y="886619"/>
                  </a:lnTo>
                  <a:lnTo>
                    <a:pt x="368301" y="806450"/>
                  </a:lnTo>
                  <a:lnTo>
                    <a:pt x="427832" y="727075"/>
                  </a:lnTo>
                  <a:lnTo>
                    <a:pt x="490538" y="654050"/>
                  </a:lnTo>
                  <a:lnTo>
                    <a:pt x="555626" y="581819"/>
                  </a:lnTo>
                  <a:lnTo>
                    <a:pt x="624682" y="515144"/>
                  </a:lnTo>
                  <a:lnTo>
                    <a:pt x="696120" y="452438"/>
                  </a:lnTo>
                  <a:lnTo>
                    <a:pt x="770732" y="392907"/>
                  </a:lnTo>
                  <a:lnTo>
                    <a:pt x="846932" y="338138"/>
                  </a:lnTo>
                  <a:lnTo>
                    <a:pt x="926307" y="288132"/>
                  </a:lnTo>
                  <a:lnTo>
                    <a:pt x="1008063" y="240506"/>
                  </a:lnTo>
                  <a:lnTo>
                    <a:pt x="1090613" y="196850"/>
                  </a:lnTo>
                  <a:lnTo>
                    <a:pt x="1176338" y="158750"/>
                  </a:lnTo>
                  <a:lnTo>
                    <a:pt x="1262857" y="123825"/>
                  </a:lnTo>
                  <a:lnTo>
                    <a:pt x="1350963" y="92869"/>
                  </a:lnTo>
                  <a:lnTo>
                    <a:pt x="1439863" y="67469"/>
                  </a:lnTo>
                  <a:lnTo>
                    <a:pt x="1531145" y="44450"/>
                  </a:lnTo>
                  <a:lnTo>
                    <a:pt x="1622426" y="27781"/>
                  </a:lnTo>
                  <a:lnTo>
                    <a:pt x="1715295" y="13494"/>
                  </a:lnTo>
                  <a:lnTo>
                    <a:pt x="1808163" y="4763"/>
                  </a:lnTo>
                  <a:lnTo>
                    <a:pt x="1901032" y="0"/>
                  </a:lnTo>
                  <a:lnTo>
                    <a:pt x="1995489" y="1588"/>
                  </a:lnTo>
                  <a:lnTo>
                    <a:pt x="2089945" y="6350"/>
                  </a:lnTo>
                  <a:lnTo>
                    <a:pt x="2182814" y="15081"/>
                  </a:lnTo>
                  <a:lnTo>
                    <a:pt x="2277270" y="29369"/>
                  </a:lnTo>
                  <a:lnTo>
                    <a:pt x="2370139" y="47625"/>
                  </a:lnTo>
                  <a:lnTo>
                    <a:pt x="2463801" y="71438"/>
                  </a:lnTo>
                  <a:lnTo>
                    <a:pt x="2556670" y="99219"/>
                  </a:lnTo>
                  <a:lnTo>
                    <a:pt x="2647951" y="132556"/>
                  </a:lnTo>
                  <a:lnTo>
                    <a:pt x="2737645" y="170656"/>
                  </a:lnTo>
                  <a:lnTo>
                    <a:pt x="2827339" y="213519"/>
                  </a:lnTo>
                  <a:lnTo>
                    <a:pt x="2916239" y="260350"/>
                  </a:lnTo>
                  <a:lnTo>
                    <a:pt x="2429670" y="1103313"/>
                  </a:lnTo>
                  <a:lnTo>
                    <a:pt x="2373314" y="1073150"/>
                  </a:lnTo>
                  <a:lnTo>
                    <a:pt x="2315370" y="1046957"/>
                  </a:lnTo>
                  <a:lnTo>
                    <a:pt x="2255839" y="1023938"/>
                  </a:lnTo>
                  <a:lnTo>
                    <a:pt x="2195514" y="1005682"/>
                  </a:lnTo>
                  <a:lnTo>
                    <a:pt x="2132807" y="992188"/>
                  </a:lnTo>
                  <a:lnTo>
                    <a:pt x="2070101" y="981869"/>
                  </a:lnTo>
                  <a:lnTo>
                    <a:pt x="2008189" y="975519"/>
                  </a:lnTo>
                  <a:lnTo>
                    <a:pt x="1943895" y="972344"/>
                  </a:lnTo>
                  <a:lnTo>
                    <a:pt x="1893889" y="973932"/>
                  </a:lnTo>
                  <a:lnTo>
                    <a:pt x="1843089" y="978694"/>
                  </a:lnTo>
                  <a:lnTo>
                    <a:pt x="1796257" y="984250"/>
                  </a:lnTo>
                  <a:lnTo>
                    <a:pt x="1747045" y="992188"/>
                  </a:lnTo>
                  <a:lnTo>
                    <a:pt x="1700213" y="1002507"/>
                  </a:lnTo>
                  <a:lnTo>
                    <a:pt x="1654176" y="1016794"/>
                  </a:lnTo>
                  <a:lnTo>
                    <a:pt x="1608932" y="1031875"/>
                  </a:lnTo>
                  <a:lnTo>
                    <a:pt x="1564482" y="1048544"/>
                  </a:lnTo>
                  <a:lnTo>
                    <a:pt x="1521620" y="1068388"/>
                  </a:lnTo>
                  <a:lnTo>
                    <a:pt x="1480345" y="1089819"/>
                  </a:lnTo>
                  <a:lnTo>
                    <a:pt x="1439863" y="1114426"/>
                  </a:lnTo>
                  <a:lnTo>
                    <a:pt x="1400176" y="1138238"/>
                  </a:lnTo>
                  <a:lnTo>
                    <a:pt x="1362076" y="1166019"/>
                  </a:lnTo>
                  <a:lnTo>
                    <a:pt x="1325563" y="1194594"/>
                  </a:lnTo>
                  <a:lnTo>
                    <a:pt x="1289845" y="1225551"/>
                  </a:lnTo>
                  <a:lnTo>
                    <a:pt x="1256507" y="1257301"/>
                  </a:lnTo>
                  <a:lnTo>
                    <a:pt x="1224757" y="1290638"/>
                  </a:lnTo>
                  <a:lnTo>
                    <a:pt x="1193007" y="1325563"/>
                  </a:lnTo>
                  <a:lnTo>
                    <a:pt x="1165226" y="1363663"/>
                  </a:lnTo>
                  <a:lnTo>
                    <a:pt x="1138238" y="1401763"/>
                  </a:lnTo>
                  <a:lnTo>
                    <a:pt x="1112045" y="1439863"/>
                  </a:lnTo>
                  <a:lnTo>
                    <a:pt x="1089026" y="1481139"/>
                  </a:lnTo>
                  <a:lnTo>
                    <a:pt x="1067595" y="1524001"/>
                  </a:lnTo>
                  <a:lnTo>
                    <a:pt x="1047751" y="1566864"/>
                  </a:lnTo>
                  <a:lnTo>
                    <a:pt x="1031082" y="1611314"/>
                  </a:lnTo>
                  <a:lnTo>
                    <a:pt x="1016001" y="1654970"/>
                  </a:lnTo>
                  <a:lnTo>
                    <a:pt x="1002507" y="1702595"/>
                  </a:lnTo>
                  <a:lnTo>
                    <a:pt x="991395" y="1749426"/>
                  </a:lnTo>
                  <a:lnTo>
                    <a:pt x="982663" y="1797051"/>
                  </a:lnTo>
                  <a:lnTo>
                    <a:pt x="976313" y="1845470"/>
                  </a:lnTo>
                  <a:lnTo>
                    <a:pt x="973138" y="1894682"/>
                  </a:lnTo>
                  <a:lnTo>
                    <a:pt x="971644" y="1941742"/>
                  </a:lnTo>
                  <a:lnTo>
                    <a:pt x="487365" y="1478901"/>
                  </a:lnTo>
                  <a:lnTo>
                    <a:pt x="2" y="1944689"/>
                  </a:lnTo>
                  <a:lnTo>
                    <a:pt x="1" y="19446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TextBox 27"/>
            <p:cNvSpPr txBox="1"/>
            <p:nvPr/>
          </p:nvSpPr>
          <p:spPr bwMode="auto">
            <a:xfrm>
              <a:off x="1681800" y="1925154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预设 </a:t>
              </a:r>
            </a:p>
          </p:txBody>
        </p:sp>
        <p:sp>
          <p:nvSpPr>
            <p:cNvPr id="11" name="TextBox 28"/>
            <p:cNvSpPr txBox="1"/>
            <p:nvPr/>
          </p:nvSpPr>
          <p:spPr bwMode="auto">
            <a:xfrm>
              <a:off x="2483381" y="3397710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预设 </a:t>
              </a:r>
            </a:p>
          </p:txBody>
        </p:sp>
        <p:sp>
          <p:nvSpPr>
            <p:cNvPr id="12" name="TextBox 29"/>
            <p:cNvSpPr txBox="1"/>
            <p:nvPr/>
          </p:nvSpPr>
          <p:spPr bwMode="auto">
            <a:xfrm>
              <a:off x="3490979" y="2346808"/>
              <a:ext cx="538609" cy="29084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标题文本</a:t>
              </a:r>
              <a:b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预设 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39063" y="1410621"/>
            <a:ext cx="2716679" cy="602551"/>
            <a:chOff x="5139063" y="1410621"/>
            <a:chExt cx="2716679" cy="602551"/>
          </a:xfrm>
        </p:grpSpPr>
        <p:sp>
          <p:nvSpPr>
            <p:cNvPr id="6" name="Freeform: Shape 4"/>
            <p:cNvSpPr/>
            <p:nvPr/>
          </p:nvSpPr>
          <p:spPr>
            <a:xfrm rot="5400000">
              <a:off x="5258114" y="1291570"/>
              <a:ext cx="575028" cy="813130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31"/>
            <p:cNvSpPr/>
            <p:nvPr/>
          </p:nvSpPr>
          <p:spPr bwMode="auto">
            <a:xfrm>
              <a:off x="5398302" y="1532588"/>
              <a:ext cx="351039" cy="35103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5934963" y="1431474"/>
              <a:ext cx="1920779" cy="581698"/>
              <a:chOff x="8143473" y="2502333"/>
              <a:chExt cx="2561039" cy="775597"/>
            </a:xfrm>
          </p:grpSpPr>
          <p:sp>
            <p:nvSpPr>
              <p:cNvPr id="23" name="Rectangle 33"/>
              <p:cNvSpPr/>
              <p:nvPr/>
            </p:nvSpPr>
            <p:spPr>
              <a:xfrm>
                <a:off x="8143473" y="2723932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24" name="TextBox 34"/>
              <p:cNvSpPr txBox="1"/>
              <p:nvPr/>
            </p:nvSpPr>
            <p:spPr bwMode="auto">
              <a:xfrm>
                <a:off x="8143473" y="2502333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fontScale="77500" lnSpcReduction="20000"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 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139063" y="2315497"/>
            <a:ext cx="2716679" cy="613010"/>
            <a:chOff x="5139063" y="2315497"/>
            <a:chExt cx="2716679" cy="613010"/>
          </a:xfrm>
        </p:grpSpPr>
        <p:sp>
          <p:nvSpPr>
            <p:cNvPr id="4" name="Freeform: Shape 2"/>
            <p:cNvSpPr/>
            <p:nvPr/>
          </p:nvSpPr>
          <p:spPr>
            <a:xfrm rot="5400000">
              <a:off x="5258114" y="2196446"/>
              <a:ext cx="575028" cy="813130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32"/>
            <p:cNvSpPr/>
            <p:nvPr/>
          </p:nvSpPr>
          <p:spPr bwMode="auto">
            <a:xfrm>
              <a:off x="5391468" y="2423508"/>
              <a:ext cx="351039" cy="35103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5"/>
            <p:cNvGrpSpPr/>
            <p:nvPr/>
          </p:nvGrpSpPr>
          <p:grpSpPr>
            <a:xfrm>
              <a:off x="5934963" y="2346809"/>
              <a:ext cx="1920779" cy="581698"/>
              <a:chOff x="8143473" y="3722780"/>
              <a:chExt cx="2561039" cy="775597"/>
            </a:xfrm>
          </p:grpSpPr>
          <p:sp>
            <p:nvSpPr>
              <p:cNvPr id="21" name="Rectangle 35"/>
              <p:cNvSpPr/>
              <p:nvPr/>
            </p:nvSpPr>
            <p:spPr>
              <a:xfrm>
                <a:off x="8143473" y="3944379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22" name="TextBox 36"/>
              <p:cNvSpPr txBox="1"/>
              <p:nvPr/>
            </p:nvSpPr>
            <p:spPr bwMode="auto">
              <a:xfrm>
                <a:off x="8143473" y="3722780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fontScale="77500" lnSpcReduction="20000"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 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139063" y="3220373"/>
            <a:ext cx="2716679" cy="636785"/>
            <a:chOff x="5139063" y="3220373"/>
            <a:chExt cx="2716679" cy="636785"/>
          </a:xfrm>
        </p:grpSpPr>
        <p:sp>
          <p:nvSpPr>
            <p:cNvPr id="5" name="Freeform: Shape 3"/>
            <p:cNvSpPr/>
            <p:nvPr/>
          </p:nvSpPr>
          <p:spPr>
            <a:xfrm rot="5400000">
              <a:off x="5258114" y="3101322"/>
              <a:ext cx="575028" cy="813130"/>
            </a:xfrm>
            <a:custGeom>
              <a:avLst/>
              <a:gdLst>
                <a:gd name="connsiteX0" fmla="*/ 0 w 766704"/>
                <a:gd name="connsiteY0" fmla="*/ 935160 h 1084173"/>
                <a:gd name="connsiteX1" fmla="*/ 0 w 766704"/>
                <a:gd name="connsiteY1" fmla="*/ 258442 h 1084173"/>
                <a:gd name="connsiteX2" fmla="*/ 1 w 766704"/>
                <a:gd name="connsiteY2" fmla="*/ 258442 h 1084173"/>
                <a:gd name="connsiteX3" fmla="*/ 380277 w 766704"/>
                <a:gd name="connsiteY3" fmla="*/ 0 h 1084173"/>
                <a:gd name="connsiteX4" fmla="*/ 766703 w 766704"/>
                <a:gd name="connsiteY4" fmla="*/ 258442 h 1084173"/>
                <a:gd name="connsiteX5" fmla="*/ 766702 w 766704"/>
                <a:gd name="connsiteY5" fmla="*/ 258442 h 1084173"/>
                <a:gd name="connsiteX6" fmla="*/ 766702 w 766704"/>
                <a:gd name="connsiteY6" fmla="*/ 407454 h 1084173"/>
                <a:gd name="connsiteX7" fmla="*/ 766704 w 766704"/>
                <a:gd name="connsiteY7" fmla="*/ 407455 h 1084173"/>
                <a:gd name="connsiteX8" fmla="*/ 766703 w 766704"/>
                <a:gd name="connsiteY8" fmla="*/ 407455 h 1084173"/>
                <a:gd name="connsiteX9" fmla="*/ 766703 w 766704"/>
                <a:gd name="connsiteY9" fmla="*/ 1084173 h 1084173"/>
                <a:gd name="connsiteX10" fmla="*/ 380278 w 766704"/>
                <a:gd name="connsiteY10" fmla="*/ 825731 h 1084173"/>
                <a:gd name="connsiteX11" fmla="*/ 2 w 766704"/>
                <a:gd name="connsiteY11" fmla="*/ 1084173 h 1084173"/>
                <a:gd name="connsiteX12" fmla="*/ 1 w 766704"/>
                <a:gd name="connsiteY12" fmla="*/ 1084173 h 1084173"/>
                <a:gd name="connsiteX13" fmla="*/ 1 w 766704"/>
                <a:gd name="connsiteY13" fmla="*/ 935160 h 108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6704" h="1084173">
                  <a:moveTo>
                    <a:pt x="0" y="935160"/>
                  </a:moveTo>
                  <a:lnTo>
                    <a:pt x="0" y="258442"/>
                  </a:lnTo>
                  <a:lnTo>
                    <a:pt x="1" y="258442"/>
                  </a:lnTo>
                  <a:lnTo>
                    <a:pt x="380277" y="0"/>
                  </a:lnTo>
                  <a:lnTo>
                    <a:pt x="766703" y="258442"/>
                  </a:lnTo>
                  <a:lnTo>
                    <a:pt x="766702" y="258442"/>
                  </a:lnTo>
                  <a:lnTo>
                    <a:pt x="766702" y="407454"/>
                  </a:lnTo>
                  <a:lnTo>
                    <a:pt x="766704" y="407455"/>
                  </a:lnTo>
                  <a:lnTo>
                    <a:pt x="766703" y="407455"/>
                  </a:lnTo>
                  <a:lnTo>
                    <a:pt x="766703" y="1084173"/>
                  </a:lnTo>
                  <a:lnTo>
                    <a:pt x="380278" y="825731"/>
                  </a:lnTo>
                  <a:lnTo>
                    <a:pt x="2" y="1084173"/>
                  </a:lnTo>
                  <a:lnTo>
                    <a:pt x="1" y="1084173"/>
                  </a:lnTo>
                  <a:lnTo>
                    <a:pt x="1" y="935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Freeform: Shape 30"/>
            <p:cNvSpPr/>
            <p:nvPr/>
          </p:nvSpPr>
          <p:spPr bwMode="auto">
            <a:xfrm>
              <a:off x="5406926" y="3332367"/>
              <a:ext cx="351039" cy="35103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8" name="Group 9"/>
            <p:cNvGrpSpPr/>
            <p:nvPr/>
          </p:nvGrpSpPr>
          <p:grpSpPr>
            <a:xfrm>
              <a:off x="5934963" y="3275460"/>
              <a:ext cx="1920779" cy="581698"/>
              <a:chOff x="8143473" y="4960982"/>
              <a:chExt cx="2561039" cy="775597"/>
            </a:xfrm>
          </p:grpSpPr>
          <p:sp>
            <p:nvSpPr>
              <p:cNvPr id="19" name="Rectangle 37"/>
              <p:cNvSpPr/>
              <p:nvPr/>
            </p:nvSpPr>
            <p:spPr>
              <a:xfrm>
                <a:off x="8143473" y="5182581"/>
                <a:ext cx="2561039" cy="553998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  <p:sp>
            <p:nvSpPr>
              <p:cNvPr id="20" name="TextBox 38"/>
              <p:cNvSpPr txBox="1"/>
              <p:nvPr/>
            </p:nvSpPr>
            <p:spPr bwMode="auto">
              <a:xfrm>
                <a:off x="8143473" y="4960982"/>
                <a:ext cx="2561039" cy="2215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144000" tIns="0" rIns="144000" bIns="0" anchor="t" anchorCtr="0">
                <a:normAutofit fontScale="77500" lnSpcReduction="20000"/>
              </a:bodyPr>
              <a:lstStyle/>
              <a:p>
                <a:pPr latinLnBrk="0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 </a:t>
                </a:r>
              </a:p>
            </p:txBody>
          </p:sp>
        </p:grpSp>
      </p:grpSp>
      <p:sp>
        <p:nvSpPr>
          <p:cNvPr id="29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$liḋe-TextBox 2"/>
          <p:cNvSpPr txBox="1"/>
          <p:nvPr/>
        </p:nvSpPr>
        <p:spPr>
          <a:xfrm>
            <a:off x="542134" y="1292384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请在形状中填充图片</a:t>
            </a:r>
          </a:p>
        </p:txBody>
      </p:sp>
      <p:cxnSp>
        <p:nvCxnSpPr>
          <p:cNvPr id="4" name="i$liḋe-Straight Connector 10"/>
          <p:cNvCxnSpPr/>
          <p:nvPr/>
        </p:nvCxnSpPr>
        <p:spPr>
          <a:xfrm>
            <a:off x="572504" y="1730170"/>
            <a:ext cx="803214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$liḋe-TextBox 13"/>
          <p:cNvSpPr txBox="1"/>
          <p:nvPr/>
        </p:nvSpPr>
        <p:spPr>
          <a:xfrm>
            <a:off x="539357" y="1927446"/>
            <a:ext cx="8065294" cy="691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6" name="i$liḋe-Rectangle 11"/>
          <p:cNvSpPr/>
          <p:nvPr/>
        </p:nvSpPr>
        <p:spPr>
          <a:xfrm>
            <a:off x="539357" y="2733768"/>
            <a:ext cx="2595485" cy="1710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i$liḋe-Rectangle 14"/>
          <p:cNvSpPr/>
          <p:nvPr/>
        </p:nvSpPr>
        <p:spPr>
          <a:xfrm>
            <a:off x="3296504" y="2733768"/>
            <a:ext cx="2573243" cy="171018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i$liḋe-Rectangle 19"/>
          <p:cNvSpPr/>
          <p:nvPr/>
        </p:nvSpPr>
        <p:spPr>
          <a:xfrm>
            <a:off x="6031409" y="2733768"/>
            <a:ext cx="2573243" cy="1710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539751" y="1827904"/>
            <a:ext cx="2365605" cy="641426"/>
            <a:chOff x="1127448" y="2437206"/>
            <a:chExt cx="2746359" cy="855235"/>
          </a:xfrm>
        </p:grpSpPr>
        <p:sp>
          <p:nvSpPr>
            <p:cNvPr id="25" name="TextBox 14"/>
            <p:cNvSpPr txBox="1"/>
            <p:nvPr/>
          </p:nvSpPr>
          <p:spPr>
            <a:xfrm>
              <a:off x="1127448" y="266919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6" name="Rectangle 1"/>
            <p:cNvSpPr/>
            <p:nvPr/>
          </p:nvSpPr>
          <p:spPr>
            <a:xfrm>
              <a:off x="1127448" y="243720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  <a:cs typeface="+mn-ea"/>
                  <a:sym typeface="+mn-lt"/>
                </a:rPr>
                <a:t> 标题文本预设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9750" y="3276124"/>
            <a:ext cx="2374900" cy="641426"/>
            <a:chOff x="1139841" y="4368166"/>
            <a:chExt cx="2746359" cy="855235"/>
          </a:xfrm>
        </p:grpSpPr>
        <p:sp>
          <p:nvSpPr>
            <p:cNvPr id="23" name="TextBox 17"/>
            <p:cNvSpPr txBox="1"/>
            <p:nvPr/>
          </p:nvSpPr>
          <p:spPr>
            <a:xfrm>
              <a:off x="1139841" y="460015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4" name="Rectangle 18"/>
            <p:cNvSpPr/>
            <p:nvPr/>
          </p:nvSpPr>
          <p:spPr>
            <a:xfrm>
              <a:off x="1139841" y="436816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 标题文本预设 </a:t>
              </a: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6229351" y="1827904"/>
            <a:ext cx="2375296" cy="641426"/>
            <a:chOff x="8305802" y="2437206"/>
            <a:chExt cx="2746359" cy="855235"/>
          </a:xfrm>
        </p:grpSpPr>
        <p:sp>
          <p:nvSpPr>
            <p:cNvPr id="21" name="TextBox 19"/>
            <p:cNvSpPr txBox="1"/>
            <p:nvPr/>
          </p:nvSpPr>
          <p:spPr>
            <a:xfrm>
              <a:off x="8305802" y="266919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2" name="Rectangle 20"/>
            <p:cNvSpPr/>
            <p:nvPr/>
          </p:nvSpPr>
          <p:spPr>
            <a:xfrm>
              <a:off x="8305802" y="243720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 标题文本预设 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6229351" y="3276124"/>
            <a:ext cx="2376797" cy="641426"/>
            <a:chOff x="8305802" y="4368166"/>
            <a:chExt cx="2746359" cy="855235"/>
          </a:xfrm>
        </p:grpSpPr>
        <p:sp>
          <p:nvSpPr>
            <p:cNvPr id="19" name="TextBox 21"/>
            <p:cNvSpPr txBox="1"/>
            <p:nvPr/>
          </p:nvSpPr>
          <p:spPr>
            <a:xfrm>
              <a:off x="8305802" y="4600153"/>
              <a:ext cx="2746359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0" name="Rectangle 22"/>
            <p:cNvSpPr/>
            <p:nvPr/>
          </p:nvSpPr>
          <p:spPr>
            <a:xfrm>
              <a:off x="8305802" y="4368166"/>
              <a:ext cx="2746359" cy="244362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 标题文本预设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15981" y="1458034"/>
            <a:ext cx="3312039" cy="2815262"/>
            <a:chOff x="2915981" y="1458034"/>
            <a:chExt cx="3312039" cy="2815262"/>
          </a:xfrm>
        </p:grpSpPr>
        <p:sp>
          <p:nvSpPr>
            <p:cNvPr id="4" name="Freeform: Shape 3"/>
            <p:cNvSpPr/>
            <p:nvPr/>
          </p:nvSpPr>
          <p:spPr>
            <a:xfrm>
              <a:off x="4582287" y="1458034"/>
              <a:ext cx="1397345" cy="1397343"/>
            </a:xfrm>
            <a:custGeom>
              <a:avLst/>
              <a:gdLst>
                <a:gd name="connsiteX0" fmla="*/ 0 w 1863126"/>
                <a:gd name="connsiteY0" fmla="*/ 0 h 1863124"/>
                <a:gd name="connsiteX1" fmla="*/ 178252 w 1863126"/>
                <a:gd name="connsiteY1" fmla="*/ 9000 h 1863124"/>
                <a:gd name="connsiteX2" fmla="*/ 1854125 w 1863126"/>
                <a:gd name="connsiteY2" fmla="*/ 1684873 h 1863124"/>
                <a:gd name="connsiteX3" fmla="*/ 1863126 w 1863126"/>
                <a:gd name="connsiteY3" fmla="*/ 1863124 h 1863124"/>
                <a:gd name="connsiteX4" fmla="*/ 1406884 w 1863126"/>
                <a:gd name="connsiteY4" fmla="*/ 1863124 h 1863124"/>
                <a:gd name="connsiteX5" fmla="*/ 1400238 w 1863126"/>
                <a:gd name="connsiteY5" fmla="*/ 1731521 h 1863124"/>
                <a:gd name="connsiteX6" fmla="*/ 131603 w 1863126"/>
                <a:gd name="connsiteY6" fmla="*/ 462886 h 1863124"/>
                <a:gd name="connsiteX7" fmla="*/ 0 w 1863126"/>
                <a:gd name="connsiteY7" fmla="*/ 456241 h 1863124"/>
                <a:gd name="connsiteX8" fmla="*/ 0 w 1863126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4">
                  <a:moveTo>
                    <a:pt x="0" y="0"/>
                  </a:moveTo>
                  <a:lnTo>
                    <a:pt x="178252" y="9000"/>
                  </a:lnTo>
                  <a:cubicBezTo>
                    <a:pt x="1061892" y="98739"/>
                    <a:pt x="1764386" y="801233"/>
                    <a:pt x="1854125" y="1684873"/>
                  </a:cubicBezTo>
                  <a:lnTo>
                    <a:pt x="1863126" y="1863124"/>
                  </a:lnTo>
                  <a:lnTo>
                    <a:pt x="1406884" y="1863124"/>
                  </a:lnTo>
                  <a:lnTo>
                    <a:pt x="1400238" y="1731521"/>
                  </a:lnTo>
                  <a:cubicBezTo>
                    <a:pt x="1332306" y="1062606"/>
                    <a:pt x="800519" y="530818"/>
                    <a:pt x="131603" y="462886"/>
                  </a:cubicBezTo>
                  <a:lnTo>
                    <a:pt x="0" y="456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164370" y="1458034"/>
              <a:ext cx="1397343" cy="1397343"/>
            </a:xfrm>
            <a:custGeom>
              <a:avLst/>
              <a:gdLst>
                <a:gd name="connsiteX0" fmla="*/ 1863124 w 1863124"/>
                <a:gd name="connsiteY0" fmla="*/ 0 h 1863124"/>
                <a:gd name="connsiteX1" fmla="*/ 1863124 w 1863124"/>
                <a:gd name="connsiteY1" fmla="*/ 456241 h 1863124"/>
                <a:gd name="connsiteX2" fmla="*/ 1731521 w 1863124"/>
                <a:gd name="connsiteY2" fmla="*/ 462886 h 1863124"/>
                <a:gd name="connsiteX3" fmla="*/ 462886 w 1863124"/>
                <a:gd name="connsiteY3" fmla="*/ 1731521 h 1863124"/>
                <a:gd name="connsiteX4" fmla="*/ 456240 w 1863124"/>
                <a:gd name="connsiteY4" fmla="*/ 1863124 h 1863124"/>
                <a:gd name="connsiteX5" fmla="*/ 0 w 1863124"/>
                <a:gd name="connsiteY5" fmla="*/ 1863124 h 1863124"/>
                <a:gd name="connsiteX6" fmla="*/ 9001 w 1863124"/>
                <a:gd name="connsiteY6" fmla="*/ 1684873 h 1863124"/>
                <a:gd name="connsiteX7" fmla="*/ 1684874 w 1863124"/>
                <a:gd name="connsiteY7" fmla="*/ 9000 h 1863124"/>
                <a:gd name="connsiteX8" fmla="*/ 1863124 w 1863124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4">
                  <a:moveTo>
                    <a:pt x="1863124" y="0"/>
                  </a:moveTo>
                  <a:lnTo>
                    <a:pt x="1863124" y="456241"/>
                  </a:lnTo>
                  <a:lnTo>
                    <a:pt x="1731521" y="462886"/>
                  </a:lnTo>
                  <a:cubicBezTo>
                    <a:pt x="1062605" y="530818"/>
                    <a:pt x="530818" y="1062606"/>
                    <a:pt x="462886" y="1731521"/>
                  </a:cubicBezTo>
                  <a:lnTo>
                    <a:pt x="456240" y="1863124"/>
                  </a:lnTo>
                  <a:lnTo>
                    <a:pt x="0" y="1863124"/>
                  </a:lnTo>
                  <a:lnTo>
                    <a:pt x="9001" y="1684873"/>
                  </a:lnTo>
                  <a:cubicBezTo>
                    <a:pt x="98740" y="801233"/>
                    <a:pt x="801234" y="98739"/>
                    <a:pt x="1684874" y="9000"/>
                  </a:cubicBezTo>
                  <a:lnTo>
                    <a:pt x="1863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164370" y="2875952"/>
              <a:ext cx="1397343" cy="1397344"/>
            </a:xfrm>
            <a:custGeom>
              <a:avLst/>
              <a:gdLst>
                <a:gd name="connsiteX0" fmla="*/ 0 w 1863124"/>
                <a:gd name="connsiteY0" fmla="*/ 0 h 1863125"/>
                <a:gd name="connsiteX1" fmla="*/ 456240 w 1863124"/>
                <a:gd name="connsiteY1" fmla="*/ 0 h 1863125"/>
                <a:gd name="connsiteX2" fmla="*/ 462886 w 1863124"/>
                <a:gd name="connsiteY2" fmla="*/ 131603 h 1863125"/>
                <a:gd name="connsiteX3" fmla="*/ 1731521 w 1863124"/>
                <a:gd name="connsiteY3" fmla="*/ 1400238 h 1863125"/>
                <a:gd name="connsiteX4" fmla="*/ 1863124 w 1863124"/>
                <a:gd name="connsiteY4" fmla="*/ 1406884 h 1863125"/>
                <a:gd name="connsiteX5" fmla="*/ 1863124 w 1863124"/>
                <a:gd name="connsiteY5" fmla="*/ 1863125 h 1863125"/>
                <a:gd name="connsiteX6" fmla="*/ 1684874 w 1863124"/>
                <a:gd name="connsiteY6" fmla="*/ 1854124 h 1863125"/>
                <a:gd name="connsiteX7" fmla="*/ 9001 w 1863124"/>
                <a:gd name="connsiteY7" fmla="*/ 178251 h 1863125"/>
                <a:gd name="connsiteX8" fmla="*/ 0 w 1863124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5">
                  <a:moveTo>
                    <a:pt x="0" y="0"/>
                  </a:moveTo>
                  <a:lnTo>
                    <a:pt x="456240" y="0"/>
                  </a:lnTo>
                  <a:lnTo>
                    <a:pt x="462886" y="131603"/>
                  </a:lnTo>
                  <a:cubicBezTo>
                    <a:pt x="530818" y="800519"/>
                    <a:pt x="1062605" y="1332306"/>
                    <a:pt x="1731521" y="1400238"/>
                  </a:cubicBezTo>
                  <a:lnTo>
                    <a:pt x="1863124" y="1406884"/>
                  </a:lnTo>
                  <a:lnTo>
                    <a:pt x="1863124" y="1863125"/>
                  </a:lnTo>
                  <a:lnTo>
                    <a:pt x="1684874" y="1854124"/>
                  </a:lnTo>
                  <a:cubicBezTo>
                    <a:pt x="801234" y="1764385"/>
                    <a:pt x="98740" y="1061891"/>
                    <a:pt x="9001" y="1782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582287" y="2875952"/>
              <a:ext cx="1397345" cy="1397344"/>
            </a:xfrm>
            <a:custGeom>
              <a:avLst/>
              <a:gdLst>
                <a:gd name="connsiteX0" fmla="*/ 1406884 w 1863126"/>
                <a:gd name="connsiteY0" fmla="*/ 0 h 1863125"/>
                <a:gd name="connsiteX1" fmla="*/ 1863126 w 1863126"/>
                <a:gd name="connsiteY1" fmla="*/ 0 h 1863125"/>
                <a:gd name="connsiteX2" fmla="*/ 1854125 w 1863126"/>
                <a:gd name="connsiteY2" fmla="*/ 178251 h 1863125"/>
                <a:gd name="connsiteX3" fmla="*/ 178252 w 1863126"/>
                <a:gd name="connsiteY3" fmla="*/ 1854124 h 1863125"/>
                <a:gd name="connsiteX4" fmla="*/ 0 w 1863126"/>
                <a:gd name="connsiteY4" fmla="*/ 1863125 h 1863125"/>
                <a:gd name="connsiteX5" fmla="*/ 0 w 1863126"/>
                <a:gd name="connsiteY5" fmla="*/ 1406884 h 1863125"/>
                <a:gd name="connsiteX6" fmla="*/ 131603 w 1863126"/>
                <a:gd name="connsiteY6" fmla="*/ 1400238 h 1863125"/>
                <a:gd name="connsiteX7" fmla="*/ 1400238 w 1863126"/>
                <a:gd name="connsiteY7" fmla="*/ 131603 h 1863125"/>
                <a:gd name="connsiteX8" fmla="*/ 1406884 w 1863126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5">
                  <a:moveTo>
                    <a:pt x="1406884" y="0"/>
                  </a:moveTo>
                  <a:lnTo>
                    <a:pt x="1863126" y="0"/>
                  </a:lnTo>
                  <a:lnTo>
                    <a:pt x="1854125" y="178251"/>
                  </a:lnTo>
                  <a:cubicBezTo>
                    <a:pt x="1764386" y="1061891"/>
                    <a:pt x="1061892" y="1764385"/>
                    <a:pt x="178252" y="1854124"/>
                  </a:cubicBezTo>
                  <a:lnTo>
                    <a:pt x="0" y="1863125"/>
                  </a:lnTo>
                  <a:lnTo>
                    <a:pt x="0" y="1406884"/>
                  </a:lnTo>
                  <a:lnTo>
                    <a:pt x="131603" y="1400238"/>
                  </a:lnTo>
                  <a:cubicBezTo>
                    <a:pt x="800519" y="1332306"/>
                    <a:pt x="1332306" y="800519"/>
                    <a:pt x="1400238" y="131603"/>
                  </a:cubicBezTo>
                  <a:lnTo>
                    <a:pt x="1406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5899887" y="2527244"/>
              <a:ext cx="328133" cy="3281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5899887" y="2875952"/>
              <a:ext cx="328133" cy="3281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915981" y="2875952"/>
              <a:ext cx="328133" cy="3281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2915981" y="2527243"/>
              <a:ext cx="328133" cy="3281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6" name="Group 28"/>
            <p:cNvGrpSpPr/>
            <p:nvPr/>
          </p:nvGrpSpPr>
          <p:grpSpPr>
            <a:xfrm>
              <a:off x="3607096" y="2423733"/>
              <a:ext cx="1929809" cy="779060"/>
              <a:chOff x="4809461" y="3026149"/>
              <a:chExt cx="2573079" cy="1038746"/>
            </a:xfrm>
          </p:grpSpPr>
          <p:sp>
            <p:nvSpPr>
              <p:cNvPr id="17" name="TextBox 11"/>
              <p:cNvSpPr txBox="1"/>
              <p:nvPr/>
            </p:nvSpPr>
            <p:spPr>
              <a:xfrm>
                <a:off x="4809461" y="3441647"/>
                <a:ext cx="2573079" cy="62324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8" name="Rectangle 23"/>
              <p:cNvSpPr/>
              <p:nvPr/>
            </p:nvSpPr>
            <p:spPr>
              <a:xfrm>
                <a:off x="4809461" y="3026149"/>
                <a:ext cx="2573079" cy="415498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5"/>
                    </a:solidFill>
                    <a:cs typeface="+mn-ea"/>
                    <a:sym typeface="+mn-lt"/>
                  </a:rPr>
                  <a:t> 标题文本预设 </a:t>
                </a:r>
              </a:p>
            </p:txBody>
          </p:sp>
        </p:grpSp>
      </p:grpSp>
      <p:sp>
        <p:nvSpPr>
          <p:cNvPr id="28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52120" y="1089093"/>
            <a:ext cx="1054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4800" b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995936" y="2017172"/>
            <a:ext cx="43924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50316">
            <a:off x="-25027" y="1768123"/>
            <a:ext cx="2824665" cy="2771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2325">
            <a:off x="2485229" y="2313332"/>
            <a:ext cx="1696792" cy="154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 bwMode="auto">
          <a:xfrm>
            <a:off x="4755614" y="2791362"/>
            <a:ext cx="1612396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6372201" y="2785433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755614" y="3668987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6372201" y="3668514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4755614" y="3223738"/>
            <a:ext cx="1850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6372200" y="3219822"/>
            <a:ext cx="1800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12310" y="1302609"/>
            <a:ext cx="3962726" cy="2092155"/>
            <a:chOff x="2612310" y="1302609"/>
            <a:chExt cx="3962726" cy="2092155"/>
          </a:xfrm>
        </p:grpSpPr>
        <p:sp>
          <p:nvSpPr>
            <p:cNvPr id="4" name="Freeform: Shape 59"/>
            <p:cNvSpPr/>
            <p:nvPr/>
          </p:nvSpPr>
          <p:spPr bwMode="auto">
            <a:xfrm>
              <a:off x="2612310" y="2168329"/>
              <a:ext cx="2875423" cy="961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9"/>
                </a:cxn>
                <a:cxn ang="0">
                  <a:pos x="2232" y="746"/>
                </a:cxn>
                <a:cxn ang="0">
                  <a:pos x="2216" y="639"/>
                </a:cxn>
                <a:cxn ang="0">
                  <a:pos x="0" y="0"/>
                </a:cxn>
              </a:cxnLst>
              <a:rect l="0" t="0" r="r" b="b"/>
              <a:pathLst>
                <a:path w="2232" h="746">
                  <a:moveTo>
                    <a:pt x="0" y="0"/>
                  </a:moveTo>
                  <a:lnTo>
                    <a:pt x="2" y="49"/>
                  </a:lnTo>
                  <a:lnTo>
                    <a:pt x="2232" y="746"/>
                  </a:lnTo>
                  <a:lnTo>
                    <a:pt x="2216" y="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61"/>
            <p:cNvSpPr/>
            <p:nvPr/>
          </p:nvSpPr>
          <p:spPr bwMode="auto">
            <a:xfrm>
              <a:off x="5249404" y="3013436"/>
              <a:ext cx="1325632" cy="381328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8" y="296"/>
                </a:cxn>
                <a:cxn ang="0">
                  <a:pos x="1023" y="122"/>
                </a:cxn>
                <a:cxn ang="0">
                  <a:pos x="1029" y="0"/>
                </a:cxn>
                <a:cxn ang="0">
                  <a:pos x="0" y="175"/>
                </a:cxn>
              </a:cxnLst>
              <a:rect l="0" t="0" r="r" b="b"/>
              <a:pathLst>
                <a:path w="1029" h="296">
                  <a:moveTo>
                    <a:pt x="0" y="175"/>
                  </a:moveTo>
                  <a:lnTo>
                    <a:pt x="8" y="296"/>
                  </a:lnTo>
                  <a:lnTo>
                    <a:pt x="1023" y="122"/>
                  </a:lnTo>
                  <a:lnTo>
                    <a:pt x="1029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" cap="flat">
              <a:solidFill>
                <a:srgbClr val="FFFFFF"/>
              </a:solidFill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63"/>
            <p:cNvSpPr/>
            <p:nvPr/>
          </p:nvSpPr>
          <p:spPr bwMode="auto">
            <a:xfrm>
              <a:off x="2612310" y="2168329"/>
              <a:ext cx="3962724" cy="1070554"/>
            </a:xfrm>
            <a:custGeom>
              <a:avLst/>
              <a:gdLst/>
              <a:ahLst/>
              <a:cxnLst>
                <a:cxn ang="0">
                  <a:pos x="3076" y="656"/>
                </a:cxn>
                <a:cxn ang="0">
                  <a:pos x="2580" y="223"/>
                </a:cxn>
                <a:cxn ang="0">
                  <a:pos x="2448" y="374"/>
                </a:cxn>
                <a:cxn ang="0">
                  <a:pos x="0" y="0"/>
                </a:cxn>
                <a:cxn ang="0">
                  <a:pos x="2216" y="639"/>
                </a:cxn>
                <a:cxn ang="0">
                  <a:pos x="2047" y="831"/>
                </a:cxn>
                <a:cxn ang="0">
                  <a:pos x="3076" y="656"/>
                </a:cxn>
              </a:cxnLst>
              <a:rect l="0" t="0" r="r" b="b"/>
              <a:pathLst>
                <a:path w="3076" h="831">
                  <a:moveTo>
                    <a:pt x="3076" y="656"/>
                  </a:moveTo>
                  <a:lnTo>
                    <a:pt x="2580" y="223"/>
                  </a:lnTo>
                  <a:lnTo>
                    <a:pt x="2448" y="374"/>
                  </a:lnTo>
                  <a:lnTo>
                    <a:pt x="0" y="0"/>
                  </a:lnTo>
                  <a:lnTo>
                    <a:pt x="2216" y="639"/>
                  </a:lnTo>
                  <a:lnTo>
                    <a:pt x="2047" y="831"/>
                  </a:lnTo>
                  <a:lnTo>
                    <a:pt x="3076" y="65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" cap="flat">
              <a:noFill/>
              <a:prstDash val="solid"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Group 5"/>
            <p:cNvGrpSpPr/>
            <p:nvPr/>
          </p:nvGrpSpPr>
          <p:grpSpPr>
            <a:xfrm>
              <a:off x="5298356" y="1302609"/>
              <a:ext cx="464011" cy="1575081"/>
              <a:chOff x="6959601" y="2133331"/>
              <a:chExt cx="571787" cy="1940927"/>
            </a:xfrm>
          </p:grpSpPr>
          <p:grpSp>
            <p:nvGrpSpPr>
              <p:cNvPr id="51" name="Group 65"/>
              <p:cNvGrpSpPr/>
              <p:nvPr/>
            </p:nvGrpSpPr>
            <p:grpSpPr>
              <a:xfrm>
                <a:off x="7051676" y="2594707"/>
                <a:ext cx="363539" cy="1479551"/>
                <a:chOff x="5362576" y="1712325"/>
                <a:chExt cx="363538" cy="1479550"/>
              </a:xfrm>
            </p:grpSpPr>
            <p:sp>
              <p:nvSpPr>
                <p:cNvPr id="53" name="Freeform: Shape 86"/>
                <p:cNvSpPr/>
                <p:nvPr/>
              </p:nvSpPr>
              <p:spPr bwMode="auto">
                <a:xfrm>
                  <a:off x="5362576" y="1712325"/>
                  <a:ext cx="363538" cy="1422400"/>
                </a:xfrm>
                <a:custGeom>
                  <a:avLst/>
                  <a:gdLst/>
                  <a:ahLst/>
                  <a:cxnLst>
                    <a:cxn ang="0">
                      <a:pos x="171" y="27"/>
                    </a:cxn>
                    <a:cxn ang="0">
                      <a:pos x="171" y="27"/>
                    </a:cxn>
                    <a:cxn ang="0">
                      <a:pos x="171" y="27"/>
                    </a:cxn>
                    <a:cxn ang="0">
                      <a:pos x="85" y="0"/>
                    </a:cxn>
                    <a:cxn ang="0">
                      <a:pos x="0" y="27"/>
                    </a:cxn>
                    <a:cxn ang="0">
                      <a:pos x="0" y="670"/>
                    </a:cxn>
                    <a:cxn ang="0">
                      <a:pos x="0" y="670"/>
                    </a:cxn>
                    <a:cxn ang="0">
                      <a:pos x="0" y="670"/>
                    </a:cxn>
                    <a:cxn ang="0">
                      <a:pos x="85" y="644"/>
                    </a:cxn>
                    <a:cxn ang="0">
                      <a:pos x="171" y="670"/>
                    </a:cxn>
                    <a:cxn ang="0">
                      <a:pos x="171" y="670"/>
                    </a:cxn>
                    <a:cxn ang="0">
                      <a:pos x="171" y="670"/>
                    </a:cxn>
                    <a:cxn ang="0">
                      <a:pos x="171" y="27"/>
                    </a:cxn>
                  </a:cxnLst>
                  <a:rect l="0" t="0" r="r" b="b"/>
                  <a:pathLst>
                    <a:path w="171" h="670">
                      <a:moveTo>
                        <a:pt x="171" y="27"/>
                      </a:moveTo>
                      <a:cubicBezTo>
                        <a:pt x="171" y="27"/>
                        <a:pt x="171" y="27"/>
                        <a:pt x="171" y="27"/>
                      </a:cubicBezTo>
                      <a:cubicBezTo>
                        <a:pt x="171" y="27"/>
                        <a:pt x="171" y="27"/>
                        <a:pt x="171" y="27"/>
                      </a:cubicBezTo>
                      <a:cubicBezTo>
                        <a:pt x="171" y="12"/>
                        <a:pt x="132" y="0"/>
                        <a:pt x="85" y="0"/>
                      </a:cubicBezTo>
                      <a:cubicBezTo>
                        <a:pt x="38" y="0"/>
                        <a:pt x="0" y="12"/>
                        <a:pt x="0" y="27"/>
                      </a:cubicBezTo>
                      <a:cubicBezTo>
                        <a:pt x="0" y="670"/>
                        <a:pt x="0" y="670"/>
                        <a:pt x="0" y="670"/>
                      </a:cubicBezTo>
                      <a:cubicBezTo>
                        <a:pt x="0" y="670"/>
                        <a:pt x="0" y="670"/>
                        <a:pt x="0" y="670"/>
                      </a:cubicBezTo>
                      <a:cubicBezTo>
                        <a:pt x="0" y="670"/>
                        <a:pt x="0" y="670"/>
                        <a:pt x="0" y="670"/>
                      </a:cubicBezTo>
                      <a:cubicBezTo>
                        <a:pt x="0" y="656"/>
                        <a:pt x="38" y="644"/>
                        <a:pt x="85" y="644"/>
                      </a:cubicBezTo>
                      <a:cubicBezTo>
                        <a:pt x="132" y="644"/>
                        <a:pt x="171" y="656"/>
                        <a:pt x="171" y="670"/>
                      </a:cubicBezTo>
                      <a:cubicBezTo>
                        <a:pt x="171" y="670"/>
                        <a:pt x="171" y="670"/>
                        <a:pt x="171" y="670"/>
                      </a:cubicBezTo>
                      <a:cubicBezTo>
                        <a:pt x="171" y="670"/>
                        <a:pt x="171" y="670"/>
                        <a:pt x="171" y="670"/>
                      </a:cubicBezTo>
                      <a:lnTo>
                        <a:pt x="171" y="27"/>
                      </a:lnTo>
                      <a:close/>
                    </a:path>
                  </a:pathLst>
                </a:custGeom>
                <a:solidFill>
                  <a:schemeClr val="accent1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Oval 87"/>
                <p:cNvSpPr/>
                <p:nvPr/>
              </p:nvSpPr>
              <p:spPr bwMode="auto">
                <a:xfrm>
                  <a:off x="5362576" y="3080750"/>
                  <a:ext cx="363538" cy="111125"/>
                </a:xfrm>
                <a:prstGeom prst="ellipse">
                  <a:avLst/>
                </a:prstGeom>
                <a:solidFill>
                  <a:schemeClr val="accent1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Oval 88"/>
                <p:cNvSpPr/>
                <p:nvPr/>
              </p:nvSpPr>
              <p:spPr bwMode="auto">
                <a:xfrm>
                  <a:off x="5362576" y="1712325"/>
                  <a:ext cx="363538" cy="112713"/>
                </a:xfrm>
                <a:prstGeom prst="ellipse">
                  <a:avLst/>
                </a:prstGeom>
                <a:solidFill>
                  <a:schemeClr val="accent1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TextBox 109"/>
              <p:cNvSpPr txBox="1"/>
              <p:nvPr/>
            </p:nvSpPr>
            <p:spPr>
              <a:xfrm>
                <a:off x="6959601" y="21333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90%</a:t>
                </a:r>
              </a:p>
            </p:txBody>
          </p:sp>
        </p:grpSp>
        <p:grpSp>
          <p:nvGrpSpPr>
            <p:cNvPr id="8" name="Group 4"/>
            <p:cNvGrpSpPr/>
            <p:nvPr/>
          </p:nvGrpSpPr>
          <p:grpSpPr>
            <a:xfrm>
              <a:off x="4878818" y="1611794"/>
              <a:ext cx="464010" cy="1116456"/>
              <a:chOff x="6423661" y="2514331"/>
              <a:chExt cx="571787" cy="1375777"/>
            </a:xfrm>
          </p:grpSpPr>
          <p:grpSp>
            <p:nvGrpSpPr>
              <p:cNvPr id="46" name="Group 105"/>
              <p:cNvGrpSpPr/>
              <p:nvPr/>
            </p:nvGrpSpPr>
            <p:grpSpPr>
              <a:xfrm>
                <a:off x="6529888" y="2936021"/>
                <a:ext cx="327025" cy="954087"/>
                <a:chOff x="4826001" y="2079038"/>
                <a:chExt cx="327025" cy="954087"/>
              </a:xfrm>
            </p:grpSpPr>
            <p:sp>
              <p:nvSpPr>
                <p:cNvPr id="48" name="Freeform: Shape 106"/>
                <p:cNvSpPr/>
                <p:nvPr/>
              </p:nvSpPr>
              <p:spPr bwMode="auto">
                <a:xfrm>
                  <a:off x="4826001" y="2079038"/>
                  <a:ext cx="327025" cy="903288"/>
                </a:xfrm>
                <a:custGeom>
                  <a:avLst/>
                  <a:gdLst/>
                  <a:ahLst/>
                  <a:cxnLst>
                    <a:cxn ang="0">
                      <a:pos x="154" y="23"/>
                    </a:cxn>
                    <a:cxn ang="0">
                      <a:pos x="154" y="23"/>
                    </a:cxn>
                    <a:cxn ang="0">
                      <a:pos x="154" y="23"/>
                    </a:cxn>
                    <a:cxn ang="0">
                      <a:pos x="77" y="0"/>
                    </a:cxn>
                    <a:cxn ang="0">
                      <a:pos x="0" y="23"/>
                    </a:cxn>
                    <a:cxn ang="0">
                      <a:pos x="0" y="424"/>
                    </a:cxn>
                    <a:cxn ang="0">
                      <a:pos x="0" y="424"/>
                    </a:cxn>
                    <a:cxn ang="0">
                      <a:pos x="0" y="425"/>
                    </a:cxn>
                    <a:cxn ang="0">
                      <a:pos x="77" y="401"/>
                    </a:cxn>
                    <a:cxn ang="0">
                      <a:pos x="154" y="425"/>
                    </a:cxn>
                    <a:cxn ang="0">
                      <a:pos x="154" y="424"/>
                    </a:cxn>
                    <a:cxn ang="0">
                      <a:pos x="154" y="424"/>
                    </a:cxn>
                    <a:cxn ang="0">
                      <a:pos x="154" y="23"/>
                    </a:cxn>
                  </a:cxnLst>
                  <a:rect l="0" t="0" r="r" b="b"/>
                  <a:pathLst>
                    <a:path w="154" h="425">
                      <a:moveTo>
                        <a:pt x="154" y="23"/>
                      </a:moveTo>
                      <a:cubicBezTo>
                        <a:pt x="154" y="23"/>
                        <a:pt x="154" y="23"/>
                        <a:pt x="154" y="23"/>
                      </a:cubicBezTo>
                      <a:cubicBezTo>
                        <a:pt x="154" y="23"/>
                        <a:pt x="154" y="23"/>
                        <a:pt x="154" y="23"/>
                      </a:cubicBezTo>
                      <a:cubicBezTo>
                        <a:pt x="154" y="10"/>
                        <a:pt x="120" y="0"/>
                        <a:pt x="77" y="0"/>
                      </a:cubicBezTo>
                      <a:cubicBezTo>
                        <a:pt x="34" y="0"/>
                        <a:pt x="0" y="10"/>
                        <a:pt x="0" y="23"/>
                      </a:cubicBezTo>
                      <a:cubicBezTo>
                        <a:pt x="0" y="424"/>
                        <a:pt x="0" y="424"/>
                        <a:pt x="0" y="424"/>
                      </a:cubicBezTo>
                      <a:cubicBezTo>
                        <a:pt x="0" y="424"/>
                        <a:pt x="0" y="424"/>
                        <a:pt x="0" y="424"/>
                      </a:cubicBezTo>
                      <a:cubicBezTo>
                        <a:pt x="0" y="424"/>
                        <a:pt x="0" y="424"/>
                        <a:pt x="0" y="425"/>
                      </a:cubicBezTo>
                      <a:cubicBezTo>
                        <a:pt x="0" y="411"/>
                        <a:pt x="34" y="401"/>
                        <a:pt x="77" y="401"/>
                      </a:cubicBezTo>
                      <a:cubicBezTo>
                        <a:pt x="120" y="401"/>
                        <a:pt x="154" y="411"/>
                        <a:pt x="154" y="425"/>
                      </a:cubicBezTo>
                      <a:cubicBezTo>
                        <a:pt x="154" y="424"/>
                        <a:pt x="154" y="424"/>
                        <a:pt x="154" y="424"/>
                      </a:cubicBezTo>
                      <a:cubicBezTo>
                        <a:pt x="154" y="424"/>
                        <a:pt x="154" y="424"/>
                        <a:pt x="154" y="424"/>
                      </a:cubicBezTo>
                      <a:lnTo>
                        <a:pt x="154" y="23"/>
                      </a:lnTo>
                      <a:close/>
                    </a:path>
                  </a:pathLst>
                </a:custGeom>
                <a:solidFill>
                  <a:schemeClr val="accent2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Oval 107"/>
                <p:cNvSpPr/>
                <p:nvPr/>
              </p:nvSpPr>
              <p:spPr bwMode="auto">
                <a:xfrm>
                  <a:off x="4826001" y="2079038"/>
                  <a:ext cx="327025" cy="100013"/>
                </a:xfrm>
                <a:prstGeom prst="ellipse">
                  <a:avLst/>
                </a:prstGeom>
                <a:solidFill>
                  <a:schemeClr val="accent2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Oval 108"/>
                <p:cNvSpPr/>
                <p:nvPr/>
              </p:nvSpPr>
              <p:spPr bwMode="auto">
                <a:xfrm>
                  <a:off x="4826001" y="2931525"/>
                  <a:ext cx="327025" cy="101600"/>
                </a:xfrm>
                <a:prstGeom prst="ellipse">
                  <a:avLst/>
                </a:prstGeom>
                <a:solidFill>
                  <a:schemeClr val="accent2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TextBox 110"/>
              <p:cNvSpPr txBox="1"/>
              <p:nvPr/>
            </p:nvSpPr>
            <p:spPr>
              <a:xfrm>
                <a:off x="6423661" y="25143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60%</a:t>
                </a:r>
              </a:p>
            </p:txBody>
          </p:sp>
        </p:grpSp>
        <p:grpSp>
          <p:nvGrpSpPr>
            <p:cNvPr id="9" name="Group 3"/>
            <p:cNvGrpSpPr/>
            <p:nvPr/>
          </p:nvGrpSpPr>
          <p:grpSpPr>
            <a:xfrm>
              <a:off x="4459289" y="1467506"/>
              <a:ext cx="464010" cy="1173138"/>
              <a:chOff x="5951221" y="2336531"/>
              <a:chExt cx="571787" cy="1445625"/>
            </a:xfrm>
          </p:grpSpPr>
          <p:grpSp>
            <p:nvGrpSpPr>
              <p:cNvPr id="41" name="Group 89"/>
              <p:cNvGrpSpPr/>
              <p:nvPr/>
            </p:nvGrpSpPr>
            <p:grpSpPr>
              <a:xfrm>
                <a:off x="6039843" y="2731231"/>
                <a:ext cx="295275" cy="1050925"/>
                <a:chOff x="4359276" y="1874250"/>
                <a:chExt cx="295275" cy="1050925"/>
              </a:xfrm>
            </p:grpSpPr>
            <p:sp>
              <p:nvSpPr>
                <p:cNvPr id="43" name="Freeform: Shape 90"/>
                <p:cNvSpPr/>
                <p:nvPr/>
              </p:nvSpPr>
              <p:spPr bwMode="auto">
                <a:xfrm>
                  <a:off x="4359276" y="1874250"/>
                  <a:ext cx="295275" cy="1006475"/>
                </a:xfrm>
                <a:custGeom>
                  <a:avLst/>
                  <a:gdLst/>
                  <a:ahLst/>
                  <a:cxnLst>
                    <a:cxn ang="0">
                      <a:pos x="139" y="22"/>
                    </a:cxn>
                    <a:cxn ang="0">
                      <a:pos x="139" y="22"/>
                    </a:cxn>
                    <a:cxn ang="0">
                      <a:pos x="139" y="22"/>
                    </a:cxn>
                    <a:cxn ang="0">
                      <a:pos x="70" y="0"/>
                    </a:cxn>
                    <a:cxn ang="0">
                      <a:pos x="0" y="22"/>
                    </a:cxn>
                    <a:cxn ang="0">
                      <a:pos x="0" y="474"/>
                    </a:cxn>
                    <a:cxn ang="0">
                      <a:pos x="0" y="474"/>
                    </a:cxn>
                    <a:cxn ang="0">
                      <a:pos x="0" y="474"/>
                    </a:cxn>
                    <a:cxn ang="0">
                      <a:pos x="70" y="452"/>
                    </a:cxn>
                    <a:cxn ang="0">
                      <a:pos x="139" y="474"/>
                    </a:cxn>
                    <a:cxn ang="0">
                      <a:pos x="139" y="474"/>
                    </a:cxn>
                    <a:cxn ang="0">
                      <a:pos x="139" y="474"/>
                    </a:cxn>
                    <a:cxn ang="0">
                      <a:pos x="139" y="22"/>
                    </a:cxn>
                  </a:cxnLst>
                  <a:rect l="0" t="0" r="r" b="b"/>
                  <a:pathLst>
                    <a:path w="139" h="474">
                      <a:moveTo>
                        <a:pt x="139" y="22"/>
                      </a:moveTo>
                      <a:cubicBezTo>
                        <a:pt x="139" y="22"/>
                        <a:pt x="139" y="22"/>
                        <a:pt x="139" y="22"/>
                      </a:cubicBezTo>
                      <a:cubicBezTo>
                        <a:pt x="139" y="22"/>
                        <a:pt x="139" y="22"/>
                        <a:pt x="139" y="22"/>
                      </a:cubicBezTo>
                      <a:cubicBezTo>
                        <a:pt x="139" y="10"/>
                        <a:pt x="108" y="0"/>
                        <a:pt x="70" y="0"/>
                      </a:cubicBezTo>
                      <a:cubicBezTo>
                        <a:pt x="31" y="0"/>
                        <a:pt x="0" y="10"/>
                        <a:pt x="0" y="22"/>
                      </a:cubicBezTo>
                      <a:cubicBezTo>
                        <a:pt x="0" y="474"/>
                        <a:pt x="0" y="474"/>
                        <a:pt x="0" y="474"/>
                      </a:cubicBezTo>
                      <a:cubicBezTo>
                        <a:pt x="0" y="474"/>
                        <a:pt x="0" y="474"/>
                        <a:pt x="0" y="474"/>
                      </a:cubicBezTo>
                      <a:cubicBezTo>
                        <a:pt x="0" y="474"/>
                        <a:pt x="0" y="474"/>
                        <a:pt x="0" y="474"/>
                      </a:cubicBezTo>
                      <a:cubicBezTo>
                        <a:pt x="0" y="462"/>
                        <a:pt x="31" y="452"/>
                        <a:pt x="70" y="452"/>
                      </a:cubicBezTo>
                      <a:cubicBezTo>
                        <a:pt x="108" y="452"/>
                        <a:pt x="139" y="462"/>
                        <a:pt x="139" y="474"/>
                      </a:cubicBezTo>
                      <a:cubicBezTo>
                        <a:pt x="139" y="474"/>
                        <a:pt x="139" y="474"/>
                        <a:pt x="139" y="474"/>
                      </a:cubicBezTo>
                      <a:cubicBezTo>
                        <a:pt x="139" y="474"/>
                        <a:pt x="139" y="474"/>
                        <a:pt x="139" y="474"/>
                      </a:cubicBezTo>
                      <a:lnTo>
                        <a:pt x="139" y="22"/>
                      </a:lnTo>
                      <a:close/>
                    </a:path>
                  </a:pathLst>
                </a:custGeom>
                <a:solidFill>
                  <a:schemeClr val="accent3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91"/>
                <p:cNvSpPr/>
                <p:nvPr/>
              </p:nvSpPr>
              <p:spPr bwMode="auto">
                <a:xfrm>
                  <a:off x="4359276" y="2833100"/>
                  <a:ext cx="295275" cy="92075"/>
                </a:xfrm>
                <a:prstGeom prst="ellipse">
                  <a:avLst/>
                </a:prstGeom>
                <a:solidFill>
                  <a:schemeClr val="accent3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Oval 92"/>
                <p:cNvSpPr/>
                <p:nvPr/>
              </p:nvSpPr>
              <p:spPr bwMode="auto">
                <a:xfrm>
                  <a:off x="4359276" y="1874250"/>
                  <a:ext cx="295275" cy="90488"/>
                </a:xfrm>
                <a:prstGeom prst="ellipse">
                  <a:avLst/>
                </a:prstGeom>
                <a:solidFill>
                  <a:schemeClr val="accent3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TextBox 111"/>
              <p:cNvSpPr txBox="1"/>
              <p:nvPr/>
            </p:nvSpPr>
            <p:spPr>
              <a:xfrm>
                <a:off x="5951221" y="23365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70%</a:t>
                </a:r>
              </a:p>
            </p:txBody>
          </p:sp>
        </p:grpSp>
        <p:grpSp>
          <p:nvGrpSpPr>
            <p:cNvPr id="10" name="Group 6"/>
            <p:cNvGrpSpPr/>
            <p:nvPr/>
          </p:nvGrpSpPr>
          <p:grpSpPr>
            <a:xfrm>
              <a:off x="4002567" y="1735468"/>
              <a:ext cx="464011" cy="820154"/>
              <a:chOff x="5426339" y="2666731"/>
              <a:chExt cx="571787" cy="1010652"/>
            </a:xfrm>
          </p:grpSpPr>
          <p:grpSp>
            <p:nvGrpSpPr>
              <p:cNvPr id="36" name="Group 93"/>
              <p:cNvGrpSpPr/>
              <p:nvPr/>
            </p:nvGrpSpPr>
            <p:grpSpPr>
              <a:xfrm>
                <a:off x="5578882" y="3045558"/>
                <a:ext cx="266700" cy="631825"/>
                <a:chOff x="3948113" y="2188575"/>
                <a:chExt cx="266700" cy="631825"/>
              </a:xfrm>
            </p:grpSpPr>
            <p:sp>
              <p:nvSpPr>
                <p:cNvPr id="38" name="Freeform: Shape 94"/>
                <p:cNvSpPr/>
                <p:nvPr/>
              </p:nvSpPr>
              <p:spPr bwMode="auto">
                <a:xfrm>
                  <a:off x="3948113" y="2188575"/>
                  <a:ext cx="266700" cy="590550"/>
                </a:xfrm>
                <a:custGeom>
                  <a:avLst/>
                  <a:gdLst/>
                  <a:ahLst/>
                  <a:cxnLst>
                    <a:cxn ang="0">
                      <a:pos x="126" y="20"/>
                    </a:cxn>
                    <a:cxn ang="0">
                      <a:pos x="126" y="20"/>
                    </a:cxn>
                    <a:cxn ang="0">
                      <a:pos x="126" y="20"/>
                    </a:cxn>
                    <a:cxn ang="0">
                      <a:pos x="63" y="0"/>
                    </a:cxn>
                    <a:cxn ang="0">
                      <a:pos x="0" y="20"/>
                    </a:cxn>
                    <a:cxn ang="0">
                      <a:pos x="0" y="278"/>
                    </a:cxn>
                    <a:cxn ang="0">
                      <a:pos x="0" y="278"/>
                    </a:cxn>
                    <a:cxn ang="0">
                      <a:pos x="0" y="278"/>
                    </a:cxn>
                    <a:cxn ang="0">
                      <a:pos x="63" y="259"/>
                    </a:cxn>
                    <a:cxn ang="0">
                      <a:pos x="126" y="278"/>
                    </a:cxn>
                    <a:cxn ang="0">
                      <a:pos x="126" y="278"/>
                    </a:cxn>
                    <a:cxn ang="0">
                      <a:pos x="126" y="278"/>
                    </a:cxn>
                    <a:cxn ang="0">
                      <a:pos x="126" y="20"/>
                    </a:cxn>
                  </a:cxnLst>
                  <a:rect l="0" t="0" r="r" b="b"/>
                  <a:pathLst>
                    <a:path w="126" h="278">
                      <a:moveTo>
                        <a:pt x="126" y="20"/>
                      </a:move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6" y="9"/>
                        <a:pt x="97" y="0"/>
                        <a:pt x="63" y="0"/>
                      </a:cubicBezTo>
                      <a:cubicBezTo>
                        <a:pt x="28" y="0"/>
                        <a:pt x="0" y="9"/>
                        <a:pt x="0" y="20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68"/>
                        <a:pt x="28" y="259"/>
                        <a:pt x="63" y="259"/>
                      </a:cubicBezTo>
                      <a:cubicBezTo>
                        <a:pt x="97" y="259"/>
                        <a:pt x="126" y="268"/>
                        <a:pt x="126" y="278"/>
                      </a:cubicBezTo>
                      <a:cubicBezTo>
                        <a:pt x="126" y="278"/>
                        <a:pt x="126" y="278"/>
                        <a:pt x="126" y="278"/>
                      </a:cubicBezTo>
                      <a:cubicBezTo>
                        <a:pt x="126" y="278"/>
                        <a:pt x="126" y="278"/>
                        <a:pt x="126" y="278"/>
                      </a:cubicBezTo>
                      <a:lnTo>
                        <a:pt x="126" y="20"/>
                      </a:lnTo>
                      <a:close/>
                    </a:path>
                  </a:pathLst>
                </a:custGeom>
                <a:solidFill>
                  <a:schemeClr val="accent4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Oval 95"/>
                <p:cNvSpPr/>
                <p:nvPr/>
              </p:nvSpPr>
              <p:spPr bwMode="auto">
                <a:xfrm>
                  <a:off x="3948113" y="2737850"/>
                  <a:ext cx="266700" cy="82550"/>
                </a:xfrm>
                <a:prstGeom prst="ellipse">
                  <a:avLst/>
                </a:prstGeom>
                <a:solidFill>
                  <a:schemeClr val="accent4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Oval 96"/>
                <p:cNvSpPr/>
                <p:nvPr/>
              </p:nvSpPr>
              <p:spPr bwMode="auto">
                <a:xfrm>
                  <a:off x="3948113" y="2188575"/>
                  <a:ext cx="266700" cy="82550"/>
                </a:xfrm>
                <a:prstGeom prst="ellipse">
                  <a:avLst/>
                </a:prstGeom>
                <a:solidFill>
                  <a:schemeClr val="accent4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7" name="TextBox 112"/>
              <p:cNvSpPr txBox="1"/>
              <p:nvPr/>
            </p:nvSpPr>
            <p:spPr>
              <a:xfrm>
                <a:off x="5426339" y="26667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50%</a:t>
                </a:r>
              </a:p>
            </p:txBody>
          </p:sp>
        </p:grpSp>
        <p:grpSp>
          <p:nvGrpSpPr>
            <p:cNvPr id="11" name="Group 2"/>
            <p:cNvGrpSpPr/>
            <p:nvPr/>
          </p:nvGrpSpPr>
          <p:grpSpPr>
            <a:xfrm>
              <a:off x="3620246" y="1707329"/>
              <a:ext cx="464011" cy="744066"/>
              <a:chOff x="5034916" y="2666731"/>
              <a:chExt cx="571787" cy="916890"/>
            </a:xfrm>
          </p:grpSpPr>
          <p:grpSp>
            <p:nvGrpSpPr>
              <p:cNvPr id="31" name="Group 97"/>
              <p:cNvGrpSpPr/>
              <p:nvPr/>
            </p:nvGrpSpPr>
            <p:grpSpPr>
              <a:xfrm>
                <a:off x="5143896" y="3004182"/>
                <a:ext cx="239713" cy="579439"/>
                <a:chOff x="3614738" y="2156825"/>
                <a:chExt cx="239713" cy="579438"/>
              </a:xfrm>
            </p:grpSpPr>
            <p:sp>
              <p:nvSpPr>
                <p:cNvPr id="33" name="Freeform: Shape 98"/>
                <p:cNvSpPr/>
                <p:nvPr/>
              </p:nvSpPr>
              <p:spPr bwMode="auto">
                <a:xfrm>
                  <a:off x="3614738" y="2156825"/>
                  <a:ext cx="239713" cy="542925"/>
                </a:xfrm>
                <a:custGeom>
                  <a:avLst/>
                  <a:gdLst/>
                  <a:ahLst/>
                  <a:cxnLst>
                    <a:cxn ang="0">
                      <a:pos x="113" y="17"/>
                    </a:cxn>
                    <a:cxn ang="0">
                      <a:pos x="113" y="17"/>
                    </a:cxn>
                    <a:cxn ang="0">
                      <a:pos x="113" y="17"/>
                    </a:cxn>
                    <a:cxn ang="0">
                      <a:pos x="56" y="0"/>
                    </a:cxn>
                    <a:cxn ang="0">
                      <a:pos x="0" y="17"/>
                    </a:cxn>
                    <a:cxn ang="0">
                      <a:pos x="0" y="256"/>
                    </a:cxn>
                    <a:cxn ang="0">
                      <a:pos x="0" y="256"/>
                    </a:cxn>
                    <a:cxn ang="0">
                      <a:pos x="0" y="256"/>
                    </a:cxn>
                    <a:cxn ang="0">
                      <a:pos x="56" y="238"/>
                    </a:cxn>
                    <a:cxn ang="0">
                      <a:pos x="113" y="256"/>
                    </a:cxn>
                    <a:cxn ang="0">
                      <a:pos x="113" y="256"/>
                    </a:cxn>
                    <a:cxn ang="0">
                      <a:pos x="113" y="256"/>
                    </a:cxn>
                    <a:cxn ang="0">
                      <a:pos x="113" y="17"/>
                    </a:cxn>
                  </a:cxnLst>
                  <a:rect l="0" t="0" r="r" b="b"/>
                  <a:pathLst>
                    <a:path w="113" h="256">
                      <a:moveTo>
                        <a:pt x="113" y="17"/>
                      </a:moveTo>
                      <a:cubicBezTo>
                        <a:pt x="113" y="17"/>
                        <a:pt x="113" y="17"/>
                        <a:pt x="113" y="17"/>
                      </a:cubicBezTo>
                      <a:cubicBezTo>
                        <a:pt x="113" y="17"/>
                        <a:pt x="113" y="17"/>
                        <a:pt x="113" y="17"/>
                      </a:cubicBezTo>
                      <a:cubicBezTo>
                        <a:pt x="113" y="8"/>
                        <a:pt x="88" y="0"/>
                        <a:pt x="56" y="0"/>
                      </a:cubicBezTo>
                      <a:cubicBezTo>
                        <a:pt x="25" y="0"/>
                        <a:pt x="0" y="8"/>
                        <a:pt x="0" y="17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46"/>
                        <a:pt x="25" y="238"/>
                        <a:pt x="56" y="238"/>
                      </a:cubicBezTo>
                      <a:cubicBezTo>
                        <a:pt x="88" y="238"/>
                        <a:pt x="113" y="246"/>
                        <a:pt x="113" y="256"/>
                      </a:cubicBezTo>
                      <a:cubicBezTo>
                        <a:pt x="113" y="256"/>
                        <a:pt x="113" y="256"/>
                        <a:pt x="113" y="256"/>
                      </a:cubicBezTo>
                      <a:cubicBezTo>
                        <a:pt x="113" y="256"/>
                        <a:pt x="113" y="256"/>
                        <a:pt x="113" y="256"/>
                      </a:cubicBezTo>
                      <a:lnTo>
                        <a:pt x="113" y="17"/>
                      </a:lnTo>
                      <a:close/>
                    </a:path>
                  </a:pathLst>
                </a:custGeom>
                <a:solidFill>
                  <a:schemeClr val="accent5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Oval 99"/>
                <p:cNvSpPr/>
                <p:nvPr/>
              </p:nvSpPr>
              <p:spPr bwMode="auto">
                <a:xfrm>
                  <a:off x="3614738" y="2661650"/>
                  <a:ext cx="239713" cy="74613"/>
                </a:xfrm>
                <a:prstGeom prst="ellipse">
                  <a:avLst/>
                </a:prstGeom>
                <a:solidFill>
                  <a:schemeClr val="accent5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Oval 100"/>
                <p:cNvSpPr/>
                <p:nvPr/>
              </p:nvSpPr>
              <p:spPr bwMode="auto">
                <a:xfrm>
                  <a:off x="3614738" y="2156825"/>
                  <a:ext cx="239713" cy="73025"/>
                </a:xfrm>
                <a:prstGeom prst="ellipse">
                  <a:avLst/>
                </a:prstGeom>
                <a:solidFill>
                  <a:schemeClr val="accent5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TextBox 113"/>
              <p:cNvSpPr txBox="1"/>
              <p:nvPr/>
            </p:nvSpPr>
            <p:spPr>
              <a:xfrm>
                <a:off x="5034916" y="26667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50%</a:t>
                </a:r>
              </a:p>
            </p:txBody>
          </p:sp>
        </p:grpSp>
        <p:grpSp>
          <p:nvGrpSpPr>
            <p:cNvPr id="12" name="Group 1"/>
            <p:cNvGrpSpPr/>
            <p:nvPr/>
          </p:nvGrpSpPr>
          <p:grpSpPr>
            <a:xfrm>
              <a:off x="3200716" y="1734944"/>
              <a:ext cx="464011" cy="624012"/>
              <a:chOff x="4374735" y="2704831"/>
              <a:chExt cx="571787" cy="768952"/>
            </a:xfrm>
          </p:grpSpPr>
          <p:grpSp>
            <p:nvGrpSpPr>
              <p:cNvPr id="26" name="Group 101"/>
              <p:cNvGrpSpPr/>
              <p:nvPr/>
            </p:nvGrpSpPr>
            <p:grpSpPr>
              <a:xfrm>
                <a:off x="4510561" y="3076907"/>
                <a:ext cx="215900" cy="396876"/>
                <a:chOff x="3309938" y="2258425"/>
                <a:chExt cx="215900" cy="396876"/>
              </a:xfrm>
            </p:grpSpPr>
            <p:sp>
              <p:nvSpPr>
                <p:cNvPr id="28" name="Freeform: Shape 102"/>
                <p:cNvSpPr/>
                <p:nvPr/>
              </p:nvSpPr>
              <p:spPr bwMode="auto">
                <a:xfrm>
                  <a:off x="3309938" y="2258425"/>
                  <a:ext cx="215900" cy="363538"/>
                </a:xfrm>
                <a:custGeom>
                  <a:avLst/>
                  <a:gdLst/>
                  <a:ahLst/>
                  <a:cxnLst>
                    <a:cxn ang="0">
                      <a:pos x="102" y="16"/>
                    </a:cxn>
                    <a:cxn ang="0">
                      <a:pos x="102" y="16"/>
                    </a:cxn>
                    <a:cxn ang="0">
                      <a:pos x="102" y="16"/>
                    </a:cxn>
                    <a:cxn ang="0">
                      <a:pos x="51" y="0"/>
                    </a:cxn>
                    <a:cxn ang="0">
                      <a:pos x="0" y="16"/>
                    </a:cxn>
                    <a:cxn ang="0">
                      <a:pos x="0" y="171"/>
                    </a:cxn>
                    <a:cxn ang="0">
                      <a:pos x="0" y="171"/>
                    </a:cxn>
                    <a:cxn ang="0">
                      <a:pos x="0" y="171"/>
                    </a:cxn>
                    <a:cxn ang="0">
                      <a:pos x="51" y="155"/>
                    </a:cxn>
                    <a:cxn ang="0">
                      <a:pos x="102" y="171"/>
                    </a:cxn>
                    <a:cxn ang="0">
                      <a:pos x="102" y="171"/>
                    </a:cxn>
                    <a:cxn ang="0">
                      <a:pos x="102" y="171"/>
                    </a:cxn>
                    <a:cxn ang="0">
                      <a:pos x="102" y="16"/>
                    </a:cxn>
                  </a:cxnLst>
                  <a:rect l="0" t="0" r="r" b="b"/>
                  <a:pathLst>
                    <a:path w="102" h="171">
                      <a:moveTo>
                        <a:pt x="102" y="16"/>
                      </a:moveTo>
                      <a:cubicBezTo>
                        <a:pt x="102" y="16"/>
                        <a:pt x="102" y="16"/>
                        <a:pt x="102" y="16"/>
                      </a:cubicBezTo>
                      <a:cubicBezTo>
                        <a:pt x="102" y="16"/>
                        <a:pt x="102" y="16"/>
                        <a:pt x="102" y="16"/>
                      </a:cubicBezTo>
                      <a:cubicBezTo>
                        <a:pt x="102" y="7"/>
                        <a:pt x="79" y="0"/>
                        <a:pt x="51" y="0"/>
                      </a:cubicBezTo>
                      <a:cubicBezTo>
                        <a:pt x="22" y="0"/>
                        <a:pt x="0" y="7"/>
                        <a:pt x="0" y="16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0" y="163"/>
                        <a:pt x="22" y="155"/>
                        <a:pt x="51" y="155"/>
                      </a:cubicBezTo>
                      <a:cubicBezTo>
                        <a:pt x="79" y="155"/>
                        <a:pt x="102" y="163"/>
                        <a:pt x="102" y="171"/>
                      </a:cubicBezTo>
                      <a:cubicBezTo>
                        <a:pt x="102" y="171"/>
                        <a:pt x="102" y="171"/>
                        <a:pt x="102" y="171"/>
                      </a:cubicBezTo>
                      <a:cubicBezTo>
                        <a:pt x="102" y="171"/>
                        <a:pt x="102" y="171"/>
                        <a:pt x="102" y="171"/>
                      </a:cubicBezTo>
                      <a:lnTo>
                        <a:pt x="102" y="16"/>
                      </a:lnTo>
                      <a:close/>
                    </a:path>
                  </a:pathLst>
                </a:custGeom>
                <a:solidFill>
                  <a:schemeClr val="accent6">
                    <a:alpha val="80000"/>
                  </a:schemeClr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103"/>
                <p:cNvSpPr/>
                <p:nvPr/>
              </p:nvSpPr>
              <p:spPr bwMode="auto">
                <a:xfrm>
                  <a:off x="3309938" y="2587038"/>
                  <a:ext cx="215900" cy="68263"/>
                </a:xfrm>
                <a:prstGeom prst="ellipse">
                  <a:avLst/>
                </a:prstGeom>
                <a:solidFill>
                  <a:schemeClr val="accent6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Oval 104"/>
                <p:cNvSpPr/>
                <p:nvPr/>
              </p:nvSpPr>
              <p:spPr bwMode="auto">
                <a:xfrm>
                  <a:off x="3309938" y="2258425"/>
                  <a:ext cx="215900" cy="68263"/>
                </a:xfrm>
                <a:prstGeom prst="ellipse">
                  <a:avLst/>
                </a:prstGeom>
                <a:solidFill>
                  <a:schemeClr val="accent6"/>
                </a:solidFill>
                <a:ln w="8" cap="flat">
                  <a:noFill/>
                  <a:prstDash val="solid"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TextBox 114"/>
              <p:cNvSpPr txBox="1"/>
              <p:nvPr/>
            </p:nvSpPr>
            <p:spPr>
              <a:xfrm>
                <a:off x="4374735" y="2704831"/>
                <a:ext cx="571787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 anchorCtr="1">
                <a:normAutofit fontScale="92500" lnSpcReduction="10000"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30%</a:t>
                </a:r>
              </a:p>
            </p:txBody>
          </p:sp>
        </p:grpSp>
      </p:grpSp>
      <p:grpSp>
        <p:nvGrpSpPr>
          <p:cNvPr id="13" name="Group 14"/>
          <p:cNvGrpSpPr/>
          <p:nvPr/>
        </p:nvGrpSpPr>
        <p:grpSpPr>
          <a:xfrm>
            <a:off x="642551" y="3793464"/>
            <a:ext cx="7790745" cy="210573"/>
            <a:chOff x="856734" y="5057953"/>
            <a:chExt cx="10387661" cy="280764"/>
          </a:xfrm>
        </p:grpSpPr>
        <p:sp>
          <p:nvSpPr>
            <p:cNvPr id="14" name="Oval 130"/>
            <p:cNvSpPr/>
            <p:nvPr/>
          </p:nvSpPr>
          <p:spPr>
            <a:xfrm>
              <a:off x="856734" y="5076905"/>
              <a:ext cx="261813" cy="2618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TextBox 131"/>
            <p:cNvSpPr txBox="1"/>
            <p:nvPr/>
          </p:nvSpPr>
          <p:spPr>
            <a:xfrm>
              <a:off x="1073525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Oval 128"/>
            <p:cNvSpPr/>
            <p:nvPr/>
          </p:nvSpPr>
          <p:spPr>
            <a:xfrm>
              <a:off x="2669309" y="5076905"/>
              <a:ext cx="261813" cy="2618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TextBox 129"/>
            <p:cNvSpPr txBox="1"/>
            <p:nvPr/>
          </p:nvSpPr>
          <p:spPr>
            <a:xfrm>
              <a:off x="2886100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Oval 126"/>
            <p:cNvSpPr/>
            <p:nvPr/>
          </p:nvSpPr>
          <p:spPr>
            <a:xfrm>
              <a:off x="4481883" y="5076905"/>
              <a:ext cx="261813" cy="2618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TextBox 127"/>
            <p:cNvSpPr txBox="1"/>
            <p:nvPr/>
          </p:nvSpPr>
          <p:spPr>
            <a:xfrm>
              <a:off x="4698674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Oval 120"/>
            <p:cNvSpPr/>
            <p:nvPr/>
          </p:nvSpPr>
          <p:spPr>
            <a:xfrm>
              <a:off x="6294458" y="5076905"/>
              <a:ext cx="261813" cy="2618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TextBox 121"/>
            <p:cNvSpPr txBox="1"/>
            <p:nvPr/>
          </p:nvSpPr>
          <p:spPr>
            <a:xfrm>
              <a:off x="6511249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Oval 122"/>
            <p:cNvSpPr/>
            <p:nvPr/>
          </p:nvSpPr>
          <p:spPr>
            <a:xfrm>
              <a:off x="8107033" y="5076905"/>
              <a:ext cx="261813" cy="2618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TextBox 123"/>
            <p:cNvSpPr txBox="1"/>
            <p:nvPr/>
          </p:nvSpPr>
          <p:spPr>
            <a:xfrm>
              <a:off x="8323824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Oval 124"/>
            <p:cNvSpPr/>
            <p:nvPr/>
          </p:nvSpPr>
          <p:spPr>
            <a:xfrm>
              <a:off x="9919608" y="5076905"/>
              <a:ext cx="261813" cy="2618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TextBox 125"/>
            <p:cNvSpPr txBox="1"/>
            <p:nvPr/>
          </p:nvSpPr>
          <p:spPr>
            <a:xfrm>
              <a:off x="10136399" y="5057953"/>
              <a:ext cx="1107996" cy="27699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56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等腰三角形 57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9353" y="1653648"/>
            <a:ext cx="1530771" cy="2074104"/>
            <a:chOff x="539353" y="1653648"/>
            <a:chExt cx="1530771" cy="2074104"/>
          </a:xfrm>
        </p:grpSpPr>
        <p:sp>
          <p:nvSpPr>
            <p:cNvPr id="21" name="Freeform: Shape 2"/>
            <p:cNvSpPr/>
            <p:nvPr/>
          </p:nvSpPr>
          <p:spPr bwMode="auto">
            <a:xfrm>
              <a:off x="691271" y="1653648"/>
              <a:ext cx="1091329" cy="108388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1061"/>
                    <a:pt x="2881" y="3185"/>
                  </a:cubicBezTo>
                  <a:cubicBezTo>
                    <a:pt x="-961" y="7433"/>
                    <a:pt x="-961" y="14319"/>
                    <a:pt x="2881" y="18566"/>
                  </a:cubicBezTo>
                  <a:cubicBezTo>
                    <a:pt x="4162" y="19983"/>
                    <a:pt x="5714" y="20915"/>
                    <a:pt x="7349" y="21387"/>
                  </a:cubicBezTo>
                  <a:cubicBezTo>
                    <a:pt x="7502" y="20105"/>
                    <a:pt x="7606" y="18839"/>
                    <a:pt x="7040" y="17627"/>
                  </a:cubicBezTo>
                  <a:cubicBezTo>
                    <a:pt x="6734" y="16971"/>
                    <a:pt x="6508" y="15994"/>
                    <a:pt x="6456" y="15252"/>
                  </a:cubicBezTo>
                  <a:cubicBezTo>
                    <a:pt x="6401" y="14476"/>
                    <a:pt x="6337" y="13689"/>
                    <a:pt x="6443" y="12919"/>
                  </a:cubicBezTo>
                  <a:cubicBezTo>
                    <a:pt x="6519" y="12364"/>
                    <a:pt x="6597" y="11933"/>
                    <a:pt x="7092" y="11661"/>
                  </a:cubicBezTo>
                  <a:cubicBezTo>
                    <a:pt x="7371" y="11509"/>
                    <a:pt x="7879" y="11601"/>
                    <a:pt x="7981" y="11271"/>
                  </a:cubicBezTo>
                  <a:cubicBezTo>
                    <a:pt x="8218" y="10496"/>
                    <a:pt x="8931" y="10470"/>
                    <a:pt x="9550" y="10696"/>
                  </a:cubicBezTo>
                  <a:cubicBezTo>
                    <a:pt x="9537" y="9892"/>
                    <a:pt x="10640" y="9462"/>
                    <a:pt x="11187" y="9814"/>
                  </a:cubicBezTo>
                  <a:cubicBezTo>
                    <a:pt x="11217" y="8792"/>
                    <a:pt x="11241" y="7794"/>
                    <a:pt x="11299" y="6770"/>
                  </a:cubicBezTo>
                  <a:cubicBezTo>
                    <a:pt x="11331" y="6199"/>
                    <a:pt x="11040" y="4873"/>
                    <a:pt x="11691" y="4630"/>
                  </a:cubicBezTo>
                  <a:cubicBezTo>
                    <a:pt x="12334" y="4389"/>
                    <a:pt x="12636" y="5057"/>
                    <a:pt x="12665" y="5661"/>
                  </a:cubicBezTo>
                  <a:cubicBezTo>
                    <a:pt x="12687" y="6109"/>
                    <a:pt x="12630" y="6559"/>
                    <a:pt x="12621" y="7008"/>
                  </a:cubicBezTo>
                  <a:cubicBezTo>
                    <a:pt x="12615" y="7348"/>
                    <a:pt x="12656" y="7708"/>
                    <a:pt x="12632" y="8051"/>
                  </a:cubicBezTo>
                  <a:cubicBezTo>
                    <a:pt x="12567" y="8966"/>
                    <a:pt x="12574" y="9833"/>
                    <a:pt x="12541" y="10751"/>
                  </a:cubicBezTo>
                  <a:cubicBezTo>
                    <a:pt x="12523" y="11234"/>
                    <a:pt x="12603" y="11706"/>
                    <a:pt x="12603" y="12187"/>
                  </a:cubicBezTo>
                  <a:cubicBezTo>
                    <a:pt x="12603" y="12720"/>
                    <a:pt x="12787" y="12862"/>
                    <a:pt x="13052" y="13278"/>
                  </a:cubicBezTo>
                  <a:cubicBezTo>
                    <a:pt x="13598" y="14135"/>
                    <a:pt x="13067" y="14687"/>
                    <a:pt x="12834" y="15484"/>
                  </a:cubicBezTo>
                  <a:cubicBezTo>
                    <a:pt x="12622" y="16211"/>
                    <a:pt x="12162" y="16649"/>
                    <a:pt x="11725" y="17205"/>
                  </a:cubicBezTo>
                  <a:cubicBezTo>
                    <a:pt x="11085" y="18018"/>
                    <a:pt x="11420" y="19826"/>
                    <a:pt x="11447" y="20807"/>
                  </a:cubicBezTo>
                  <a:cubicBezTo>
                    <a:pt x="11454" y="21060"/>
                    <a:pt x="11442" y="21335"/>
                    <a:pt x="11436" y="21600"/>
                  </a:cubicBezTo>
                  <a:cubicBezTo>
                    <a:pt x="13398" y="21244"/>
                    <a:pt x="15284" y="20239"/>
                    <a:pt x="16796" y="18566"/>
                  </a:cubicBezTo>
                  <a:cubicBezTo>
                    <a:pt x="20638" y="14319"/>
                    <a:pt x="20638" y="7433"/>
                    <a:pt x="16796" y="3185"/>
                  </a:cubicBezTo>
                  <a:cubicBezTo>
                    <a:pt x="14875" y="1061"/>
                    <a:pt x="12356" y="0"/>
                    <a:pt x="9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" name="Group 18"/>
            <p:cNvGrpSpPr/>
            <p:nvPr/>
          </p:nvGrpSpPr>
          <p:grpSpPr>
            <a:xfrm>
              <a:off x="539353" y="3084807"/>
              <a:ext cx="1530771" cy="642945"/>
              <a:chOff x="1732858" y="5001250"/>
              <a:chExt cx="2213143" cy="857260"/>
            </a:xfrm>
          </p:grpSpPr>
          <p:sp>
            <p:nvSpPr>
              <p:cNvPr id="19" name="TextBox 3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TextBox 3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2172984" y="1653648"/>
            <a:ext cx="1530771" cy="2074104"/>
            <a:chOff x="2172984" y="1653648"/>
            <a:chExt cx="1530771" cy="2074104"/>
          </a:xfrm>
        </p:grpSpPr>
        <p:sp>
          <p:nvSpPr>
            <p:cNvPr id="22" name="Freeform: Shape 5"/>
            <p:cNvSpPr/>
            <p:nvPr/>
          </p:nvSpPr>
          <p:spPr bwMode="auto">
            <a:xfrm>
              <a:off x="2358647" y="1653648"/>
              <a:ext cx="1091329" cy="108388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40" y="0"/>
                  </a:moveTo>
                  <a:cubicBezTo>
                    <a:pt x="7322" y="0"/>
                    <a:pt x="4802" y="1061"/>
                    <a:pt x="2881" y="3185"/>
                  </a:cubicBezTo>
                  <a:cubicBezTo>
                    <a:pt x="-961" y="7432"/>
                    <a:pt x="-961" y="14317"/>
                    <a:pt x="2881" y="18564"/>
                  </a:cubicBezTo>
                  <a:cubicBezTo>
                    <a:pt x="4403" y="20245"/>
                    <a:pt x="6299" y="21250"/>
                    <a:pt x="8273" y="21599"/>
                  </a:cubicBezTo>
                  <a:cubicBezTo>
                    <a:pt x="8280" y="21196"/>
                    <a:pt x="8288" y="20786"/>
                    <a:pt x="8291" y="20399"/>
                  </a:cubicBezTo>
                  <a:cubicBezTo>
                    <a:pt x="8298" y="19449"/>
                    <a:pt x="7895" y="18952"/>
                    <a:pt x="7454" y="18205"/>
                  </a:cubicBezTo>
                  <a:cubicBezTo>
                    <a:pt x="7100" y="17604"/>
                    <a:pt x="7030" y="16970"/>
                    <a:pt x="6909" y="16284"/>
                  </a:cubicBezTo>
                  <a:cubicBezTo>
                    <a:pt x="6776" y="15533"/>
                    <a:pt x="6599" y="14888"/>
                    <a:pt x="6753" y="14112"/>
                  </a:cubicBezTo>
                  <a:cubicBezTo>
                    <a:pt x="6887" y="13434"/>
                    <a:pt x="7281" y="13322"/>
                    <a:pt x="7787" y="13110"/>
                  </a:cubicBezTo>
                  <a:cubicBezTo>
                    <a:pt x="7554" y="12673"/>
                    <a:pt x="7406" y="12140"/>
                    <a:pt x="7790" y="11734"/>
                  </a:cubicBezTo>
                  <a:cubicBezTo>
                    <a:pt x="8060" y="11449"/>
                    <a:pt x="8680" y="11481"/>
                    <a:pt x="8951" y="11734"/>
                  </a:cubicBezTo>
                  <a:cubicBezTo>
                    <a:pt x="8952" y="10799"/>
                    <a:pt x="8650" y="9866"/>
                    <a:pt x="8398" y="8977"/>
                  </a:cubicBezTo>
                  <a:cubicBezTo>
                    <a:pt x="8241" y="8425"/>
                    <a:pt x="8213" y="7832"/>
                    <a:pt x="8068" y="7277"/>
                  </a:cubicBezTo>
                  <a:cubicBezTo>
                    <a:pt x="7963" y="6878"/>
                    <a:pt x="7786" y="6442"/>
                    <a:pt x="7764" y="6025"/>
                  </a:cubicBezTo>
                  <a:cubicBezTo>
                    <a:pt x="7707" y="4971"/>
                    <a:pt x="8821" y="5095"/>
                    <a:pt x="9034" y="6016"/>
                  </a:cubicBezTo>
                  <a:cubicBezTo>
                    <a:pt x="9248" y="6940"/>
                    <a:pt x="9675" y="8095"/>
                    <a:pt x="9790" y="9038"/>
                  </a:cubicBezTo>
                  <a:cubicBezTo>
                    <a:pt x="9832" y="9377"/>
                    <a:pt x="10225" y="11269"/>
                    <a:pt x="10518" y="11269"/>
                  </a:cubicBezTo>
                  <a:cubicBezTo>
                    <a:pt x="11000" y="11269"/>
                    <a:pt x="11177" y="9653"/>
                    <a:pt x="11285" y="9325"/>
                  </a:cubicBezTo>
                  <a:cubicBezTo>
                    <a:pt x="11460" y="8791"/>
                    <a:pt x="11555" y="8186"/>
                    <a:pt x="11596" y="7616"/>
                  </a:cubicBezTo>
                  <a:cubicBezTo>
                    <a:pt x="11626" y="7204"/>
                    <a:pt x="11663" y="6834"/>
                    <a:pt x="11804" y="6450"/>
                  </a:cubicBezTo>
                  <a:cubicBezTo>
                    <a:pt x="12132" y="5554"/>
                    <a:pt x="12881" y="5794"/>
                    <a:pt x="12976" y="6728"/>
                  </a:cubicBezTo>
                  <a:cubicBezTo>
                    <a:pt x="13032" y="7273"/>
                    <a:pt x="12812" y="7796"/>
                    <a:pt x="12776" y="8337"/>
                  </a:cubicBezTo>
                  <a:cubicBezTo>
                    <a:pt x="12740" y="8882"/>
                    <a:pt x="12629" y="9500"/>
                    <a:pt x="12459" y="10026"/>
                  </a:cubicBezTo>
                  <a:cubicBezTo>
                    <a:pt x="12320" y="10457"/>
                    <a:pt x="12422" y="10912"/>
                    <a:pt x="12334" y="11364"/>
                  </a:cubicBezTo>
                  <a:cubicBezTo>
                    <a:pt x="12243" y="11837"/>
                    <a:pt x="12155" y="12146"/>
                    <a:pt x="12267" y="12628"/>
                  </a:cubicBezTo>
                  <a:cubicBezTo>
                    <a:pt x="12513" y="13688"/>
                    <a:pt x="12427" y="14900"/>
                    <a:pt x="12454" y="15850"/>
                  </a:cubicBezTo>
                  <a:cubicBezTo>
                    <a:pt x="12478" y="16701"/>
                    <a:pt x="12402" y="17232"/>
                    <a:pt x="12215" y="18058"/>
                  </a:cubicBezTo>
                  <a:cubicBezTo>
                    <a:pt x="11974" y="19124"/>
                    <a:pt x="12145" y="20145"/>
                    <a:pt x="12111" y="21258"/>
                  </a:cubicBezTo>
                  <a:cubicBezTo>
                    <a:pt x="12109" y="21322"/>
                    <a:pt x="12110" y="21381"/>
                    <a:pt x="12108" y="21444"/>
                  </a:cubicBezTo>
                  <a:cubicBezTo>
                    <a:pt x="13826" y="20996"/>
                    <a:pt x="15456" y="20044"/>
                    <a:pt x="16796" y="18564"/>
                  </a:cubicBezTo>
                  <a:cubicBezTo>
                    <a:pt x="20638" y="14317"/>
                    <a:pt x="20639" y="7432"/>
                    <a:pt x="16796" y="3185"/>
                  </a:cubicBezTo>
                  <a:cubicBezTo>
                    <a:pt x="14875" y="1061"/>
                    <a:pt x="12358" y="0"/>
                    <a:pt x="9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Group 19"/>
            <p:cNvGrpSpPr/>
            <p:nvPr/>
          </p:nvGrpSpPr>
          <p:grpSpPr>
            <a:xfrm>
              <a:off x="2172984" y="3084807"/>
              <a:ext cx="1530771" cy="642945"/>
              <a:chOff x="1732858" y="5001250"/>
              <a:chExt cx="2213143" cy="857260"/>
            </a:xfrm>
          </p:grpSpPr>
          <p:sp>
            <p:nvSpPr>
              <p:cNvPr id="17" name="TextBox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8" name="TextBox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806615" y="1653648"/>
            <a:ext cx="1530771" cy="2074104"/>
            <a:chOff x="3806615" y="1653648"/>
            <a:chExt cx="1530771" cy="2074104"/>
          </a:xfrm>
        </p:grpSpPr>
        <p:sp>
          <p:nvSpPr>
            <p:cNvPr id="23" name="Freeform: Shape 8"/>
            <p:cNvSpPr/>
            <p:nvPr/>
          </p:nvSpPr>
          <p:spPr bwMode="auto">
            <a:xfrm>
              <a:off x="4026644" y="1653648"/>
              <a:ext cx="1091329" cy="1082027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40" y="0"/>
                  </a:moveTo>
                  <a:cubicBezTo>
                    <a:pt x="7322" y="0"/>
                    <a:pt x="4802" y="1063"/>
                    <a:pt x="2881" y="3190"/>
                  </a:cubicBezTo>
                  <a:cubicBezTo>
                    <a:pt x="-961" y="7445"/>
                    <a:pt x="-961" y="14344"/>
                    <a:pt x="2881" y="18598"/>
                  </a:cubicBezTo>
                  <a:cubicBezTo>
                    <a:pt x="4337" y="20210"/>
                    <a:pt x="6134" y="21209"/>
                    <a:pt x="8016" y="21600"/>
                  </a:cubicBezTo>
                  <a:cubicBezTo>
                    <a:pt x="8154" y="20857"/>
                    <a:pt x="8137" y="20064"/>
                    <a:pt x="8049" y="19309"/>
                  </a:cubicBezTo>
                  <a:cubicBezTo>
                    <a:pt x="7981" y="18720"/>
                    <a:pt x="7552" y="18189"/>
                    <a:pt x="7389" y="17614"/>
                  </a:cubicBezTo>
                  <a:cubicBezTo>
                    <a:pt x="7066" y="16467"/>
                    <a:pt x="6898" y="15510"/>
                    <a:pt x="6898" y="14297"/>
                  </a:cubicBezTo>
                  <a:cubicBezTo>
                    <a:pt x="6898" y="13719"/>
                    <a:pt x="6390" y="12905"/>
                    <a:pt x="7171" y="12234"/>
                  </a:cubicBezTo>
                  <a:cubicBezTo>
                    <a:pt x="7405" y="12033"/>
                    <a:pt x="7717" y="12156"/>
                    <a:pt x="7748" y="11802"/>
                  </a:cubicBezTo>
                  <a:cubicBezTo>
                    <a:pt x="7766" y="11598"/>
                    <a:pt x="7754" y="11382"/>
                    <a:pt x="7709" y="11184"/>
                  </a:cubicBezTo>
                  <a:cubicBezTo>
                    <a:pt x="7551" y="10484"/>
                    <a:pt x="7369" y="9823"/>
                    <a:pt x="7288" y="9106"/>
                  </a:cubicBezTo>
                  <a:cubicBezTo>
                    <a:pt x="7219" y="8496"/>
                    <a:pt x="7152" y="7823"/>
                    <a:pt x="7018" y="7227"/>
                  </a:cubicBezTo>
                  <a:cubicBezTo>
                    <a:pt x="6929" y="6833"/>
                    <a:pt x="6938" y="5868"/>
                    <a:pt x="7574" y="6099"/>
                  </a:cubicBezTo>
                  <a:cubicBezTo>
                    <a:pt x="8112" y="6295"/>
                    <a:pt x="8202" y="7091"/>
                    <a:pt x="8237" y="7613"/>
                  </a:cubicBezTo>
                  <a:cubicBezTo>
                    <a:pt x="8321" y="8873"/>
                    <a:pt x="8637" y="10157"/>
                    <a:pt x="9011" y="11356"/>
                  </a:cubicBezTo>
                  <a:cubicBezTo>
                    <a:pt x="9365" y="11088"/>
                    <a:pt x="9136" y="10567"/>
                    <a:pt x="9154" y="10200"/>
                  </a:cubicBezTo>
                  <a:cubicBezTo>
                    <a:pt x="9177" y="9704"/>
                    <a:pt x="9200" y="9216"/>
                    <a:pt x="9232" y="8724"/>
                  </a:cubicBezTo>
                  <a:cubicBezTo>
                    <a:pt x="9272" y="8096"/>
                    <a:pt x="9103" y="7497"/>
                    <a:pt x="9193" y="6859"/>
                  </a:cubicBezTo>
                  <a:cubicBezTo>
                    <a:pt x="9254" y="6428"/>
                    <a:pt x="9119" y="5797"/>
                    <a:pt x="9432" y="5449"/>
                  </a:cubicBezTo>
                  <a:cubicBezTo>
                    <a:pt x="9728" y="5121"/>
                    <a:pt x="10265" y="5332"/>
                    <a:pt x="10372" y="5757"/>
                  </a:cubicBezTo>
                  <a:cubicBezTo>
                    <a:pt x="10522" y="6349"/>
                    <a:pt x="10388" y="7074"/>
                    <a:pt x="10370" y="7676"/>
                  </a:cubicBezTo>
                  <a:cubicBezTo>
                    <a:pt x="10349" y="8368"/>
                    <a:pt x="10560" y="9005"/>
                    <a:pt x="10560" y="9696"/>
                  </a:cubicBezTo>
                  <a:cubicBezTo>
                    <a:pt x="10560" y="10149"/>
                    <a:pt x="10351" y="10721"/>
                    <a:pt x="10609" y="11135"/>
                  </a:cubicBezTo>
                  <a:cubicBezTo>
                    <a:pt x="11006" y="10952"/>
                    <a:pt x="10975" y="10063"/>
                    <a:pt x="11079" y="9653"/>
                  </a:cubicBezTo>
                  <a:cubicBezTo>
                    <a:pt x="11169" y="9299"/>
                    <a:pt x="11287" y="9000"/>
                    <a:pt x="11337" y="8629"/>
                  </a:cubicBezTo>
                  <a:cubicBezTo>
                    <a:pt x="11370" y="8376"/>
                    <a:pt x="11464" y="8074"/>
                    <a:pt x="11464" y="7791"/>
                  </a:cubicBezTo>
                  <a:cubicBezTo>
                    <a:pt x="11464" y="7264"/>
                    <a:pt x="11488" y="6489"/>
                    <a:pt x="11843" y="6071"/>
                  </a:cubicBezTo>
                  <a:cubicBezTo>
                    <a:pt x="12136" y="5726"/>
                    <a:pt x="12824" y="5844"/>
                    <a:pt x="12916" y="6347"/>
                  </a:cubicBezTo>
                  <a:cubicBezTo>
                    <a:pt x="13046" y="7049"/>
                    <a:pt x="12637" y="7834"/>
                    <a:pt x="12597" y="8539"/>
                  </a:cubicBezTo>
                  <a:cubicBezTo>
                    <a:pt x="12556" y="9246"/>
                    <a:pt x="12525" y="9868"/>
                    <a:pt x="12308" y="10551"/>
                  </a:cubicBezTo>
                  <a:cubicBezTo>
                    <a:pt x="11919" y="11778"/>
                    <a:pt x="12431" y="13033"/>
                    <a:pt x="12225" y="14280"/>
                  </a:cubicBezTo>
                  <a:cubicBezTo>
                    <a:pt x="12091" y="15095"/>
                    <a:pt x="12382" y="15825"/>
                    <a:pt x="12256" y="16699"/>
                  </a:cubicBezTo>
                  <a:cubicBezTo>
                    <a:pt x="12204" y="17063"/>
                    <a:pt x="12041" y="17402"/>
                    <a:pt x="11916" y="17744"/>
                  </a:cubicBezTo>
                  <a:cubicBezTo>
                    <a:pt x="11833" y="17969"/>
                    <a:pt x="11607" y="18118"/>
                    <a:pt x="11607" y="18363"/>
                  </a:cubicBezTo>
                  <a:cubicBezTo>
                    <a:pt x="11607" y="19161"/>
                    <a:pt x="11789" y="19938"/>
                    <a:pt x="11781" y="20728"/>
                  </a:cubicBezTo>
                  <a:cubicBezTo>
                    <a:pt x="11778" y="21016"/>
                    <a:pt x="11753" y="21300"/>
                    <a:pt x="11734" y="21585"/>
                  </a:cubicBezTo>
                  <a:cubicBezTo>
                    <a:pt x="13589" y="21184"/>
                    <a:pt x="15359" y="20189"/>
                    <a:pt x="16796" y="18598"/>
                  </a:cubicBezTo>
                  <a:cubicBezTo>
                    <a:pt x="20638" y="14344"/>
                    <a:pt x="20638" y="7445"/>
                    <a:pt x="16796" y="3190"/>
                  </a:cubicBezTo>
                  <a:cubicBezTo>
                    <a:pt x="14875" y="1063"/>
                    <a:pt x="12358" y="0"/>
                    <a:pt x="9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" name="Group 20"/>
            <p:cNvGrpSpPr/>
            <p:nvPr/>
          </p:nvGrpSpPr>
          <p:grpSpPr>
            <a:xfrm>
              <a:off x="3806615" y="3084807"/>
              <a:ext cx="1530771" cy="642945"/>
              <a:chOff x="1732858" y="5001250"/>
              <a:chExt cx="2213143" cy="857260"/>
            </a:xfrm>
          </p:grpSpPr>
          <p:sp>
            <p:nvSpPr>
              <p:cNvPr id="15" name="TextBox 2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TextBox 28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40246" y="1653648"/>
            <a:ext cx="1530771" cy="2074104"/>
            <a:chOff x="5440246" y="1653648"/>
            <a:chExt cx="1530771" cy="2074104"/>
          </a:xfrm>
        </p:grpSpPr>
        <p:sp>
          <p:nvSpPr>
            <p:cNvPr id="24" name="Freeform: Shape 11"/>
            <p:cNvSpPr/>
            <p:nvPr/>
          </p:nvSpPr>
          <p:spPr bwMode="auto">
            <a:xfrm>
              <a:off x="5694020" y="1653648"/>
              <a:ext cx="1091329" cy="1083267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40" y="0"/>
                  </a:moveTo>
                  <a:cubicBezTo>
                    <a:pt x="7322" y="0"/>
                    <a:pt x="4802" y="1061"/>
                    <a:pt x="2881" y="3186"/>
                  </a:cubicBezTo>
                  <a:cubicBezTo>
                    <a:pt x="-961" y="7434"/>
                    <a:pt x="-961" y="14323"/>
                    <a:pt x="2881" y="18571"/>
                  </a:cubicBezTo>
                  <a:cubicBezTo>
                    <a:pt x="4240" y="20074"/>
                    <a:pt x="5899" y="21033"/>
                    <a:pt x="7644" y="21473"/>
                  </a:cubicBezTo>
                  <a:cubicBezTo>
                    <a:pt x="7648" y="21252"/>
                    <a:pt x="7643" y="21031"/>
                    <a:pt x="7605" y="20818"/>
                  </a:cubicBezTo>
                  <a:cubicBezTo>
                    <a:pt x="7431" y="19848"/>
                    <a:pt x="7313" y="18994"/>
                    <a:pt x="7026" y="18045"/>
                  </a:cubicBezTo>
                  <a:cubicBezTo>
                    <a:pt x="6736" y="17091"/>
                    <a:pt x="6626" y="16134"/>
                    <a:pt x="6475" y="15147"/>
                  </a:cubicBezTo>
                  <a:cubicBezTo>
                    <a:pt x="6317" y="14118"/>
                    <a:pt x="6608" y="13106"/>
                    <a:pt x="6306" y="12092"/>
                  </a:cubicBezTo>
                  <a:cubicBezTo>
                    <a:pt x="6068" y="11295"/>
                    <a:pt x="5814" y="10409"/>
                    <a:pt x="5698" y="9570"/>
                  </a:cubicBezTo>
                  <a:cubicBezTo>
                    <a:pt x="5650" y="9227"/>
                    <a:pt x="5530" y="8463"/>
                    <a:pt x="5937" y="8323"/>
                  </a:cubicBezTo>
                  <a:cubicBezTo>
                    <a:pt x="6319" y="8202"/>
                    <a:pt x="6444" y="8426"/>
                    <a:pt x="6597" y="8694"/>
                  </a:cubicBezTo>
                  <a:cubicBezTo>
                    <a:pt x="6826" y="9095"/>
                    <a:pt x="6874" y="9335"/>
                    <a:pt x="6896" y="9794"/>
                  </a:cubicBezTo>
                  <a:cubicBezTo>
                    <a:pt x="6922" y="10356"/>
                    <a:pt x="7199" y="10966"/>
                    <a:pt x="7353" y="11498"/>
                  </a:cubicBezTo>
                  <a:cubicBezTo>
                    <a:pt x="7384" y="11604"/>
                    <a:pt x="7694" y="12372"/>
                    <a:pt x="7829" y="11989"/>
                  </a:cubicBezTo>
                  <a:cubicBezTo>
                    <a:pt x="7961" y="11613"/>
                    <a:pt x="7889" y="11440"/>
                    <a:pt x="7826" y="11032"/>
                  </a:cubicBezTo>
                  <a:cubicBezTo>
                    <a:pt x="7748" y="10528"/>
                    <a:pt x="7879" y="9965"/>
                    <a:pt x="7771" y="9461"/>
                  </a:cubicBezTo>
                  <a:cubicBezTo>
                    <a:pt x="7657" y="8925"/>
                    <a:pt x="7685" y="8198"/>
                    <a:pt x="7717" y="7645"/>
                  </a:cubicBezTo>
                  <a:cubicBezTo>
                    <a:pt x="7743" y="7191"/>
                    <a:pt x="7556" y="5321"/>
                    <a:pt x="8665" y="5823"/>
                  </a:cubicBezTo>
                  <a:cubicBezTo>
                    <a:pt x="8943" y="5949"/>
                    <a:pt x="8934" y="8058"/>
                    <a:pt x="8925" y="8734"/>
                  </a:cubicBezTo>
                  <a:cubicBezTo>
                    <a:pt x="8915" y="9462"/>
                    <a:pt x="8950" y="11499"/>
                    <a:pt x="9333" y="11495"/>
                  </a:cubicBezTo>
                  <a:cubicBezTo>
                    <a:pt x="9470" y="11428"/>
                    <a:pt x="9451" y="10067"/>
                    <a:pt x="9505" y="9814"/>
                  </a:cubicBezTo>
                  <a:cubicBezTo>
                    <a:pt x="9643" y="9155"/>
                    <a:pt x="9656" y="8384"/>
                    <a:pt x="9723" y="7705"/>
                  </a:cubicBezTo>
                  <a:cubicBezTo>
                    <a:pt x="9784" y="7081"/>
                    <a:pt x="9730" y="5332"/>
                    <a:pt x="10476" y="5280"/>
                  </a:cubicBezTo>
                  <a:cubicBezTo>
                    <a:pt x="11885" y="5280"/>
                    <a:pt x="10909" y="7410"/>
                    <a:pt x="10983" y="8191"/>
                  </a:cubicBezTo>
                  <a:cubicBezTo>
                    <a:pt x="11053" y="8931"/>
                    <a:pt x="10797" y="9574"/>
                    <a:pt x="10786" y="10311"/>
                  </a:cubicBezTo>
                  <a:cubicBezTo>
                    <a:pt x="10781" y="10633"/>
                    <a:pt x="10668" y="11163"/>
                    <a:pt x="10773" y="11406"/>
                  </a:cubicBezTo>
                  <a:cubicBezTo>
                    <a:pt x="11150" y="12020"/>
                    <a:pt x="11510" y="10640"/>
                    <a:pt x="11591" y="10417"/>
                  </a:cubicBezTo>
                  <a:cubicBezTo>
                    <a:pt x="11820" y="9795"/>
                    <a:pt x="12032" y="9181"/>
                    <a:pt x="12308" y="8581"/>
                  </a:cubicBezTo>
                  <a:cubicBezTo>
                    <a:pt x="12584" y="7983"/>
                    <a:pt x="12566" y="7077"/>
                    <a:pt x="13077" y="6633"/>
                  </a:cubicBezTo>
                  <a:cubicBezTo>
                    <a:pt x="13359" y="6509"/>
                    <a:pt x="13569" y="6509"/>
                    <a:pt x="13860" y="6771"/>
                  </a:cubicBezTo>
                  <a:cubicBezTo>
                    <a:pt x="14268" y="7257"/>
                    <a:pt x="13853" y="8101"/>
                    <a:pt x="13706" y="8619"/>
                  </a:cubicBezTo>
                  <a:cubicBezTo>
                    <a:pt x="13529" y="9246"/>
                    <a:pt x="13374" y="9862"/>
                    <a:pt x="13181" y="10483"/>
                  </a:cubicBezTo>
                  <a:cubicBezTo>
                    <a:pt x="12911" y="11356"/>
                    <a:pt x="12661" y="12302"/>
                    <a:pt x="12316" y="13135"/>
                  </a:cubicBezTo>
                  <a:cubicBezTo>
                    <a:pt x="12284" y="13214"/>
                    <a:pt x="12205" y="14203"/>
                    <a:pt x="12197" y="14463"/>
                  </a:cubicBezTo>
                  <a:cubicBezTo>
                    <a:pt x="12183" y="14897"/>
                    <a:pt x="12230" y="15346"/>
                    <a:pt x="12116" y="15770"/>
                  </a:cubicBezTo>
                  <a:cubicBezTo>
                    <a:pt x="12055" y="15997"/>
                    <a:pt x="12220" y="16247"/>
                    <a:pt x="12230" y="16505"/>
                  </a:cubicBezTo>
                  <a:cubicBezTo>
                    <a:pt x="12258" y="17188"/>
                    <a:pt x="11798" y="17805"/>
                    <a:pt x="11487" y="18359"/>
                  </a:cubicBezTo>
                  <a:cubicBezTo>
                    <a:pt x="11343" y="19093"/>
                    <a:pt x="11444" y="20004"/>
                    <a:pt x="11448" y="20755"/>
                  </a:cubicBezTo>
                  <a:cubicBezTo>
                    <a:pt x="11450" y="21036"/>
                    <a:pt x="11459" y="21317"/>
                    <a:pt x="11466" y="21599"/>
                  </a:cubicBezTo>
                  <a:cubicBezTo>
                    <a:pt x="13418" y="21239"/>
                    <a:pt x="15290" y="20236"/>
                    <a:pt x="16796" y="18571"/>
                  </a:cubicBezTo>
                  <a:cubicBezTo>
                    <a:pt x="20638" y="14323"/>
                    <a:pt x="20638" y="7434"/>
                    <a:pt x="16796" y="3186"/>
                  </a:cubicBezTo>
                  <a:cubicBezTo>
                    <a:pt x="14875" y="1061"/>
                    <a:pt x="12358" y="0"/>
                    <a:pt x="9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Group 21"/>
            <p:cNvGrpSpPr/>
            <p:nvPr/>
          </p:nvGrpSpPr>
          <p:grpSpPr>
            <a:xfrm>
              <a:off x="5440246" y="3084807"/>
              <a:ext cx="1530771" cy="642945"/>
              <a:chOff x="1732858" y="5001250"/>
              <a:chExt cx="2213143" cy="857260"/>
            </a:xfrm>
          </p:grpSpPr>
          <p:sp>
            <p:nvSpPr>
              <p:cNvPr id="13" name="TextBox 2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4" name="TextBox 2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073877" y="1653648"/>
            <a:ext cx="1530771" cy="2074104"/>
            <a:chOff x="7073877" y="1653648"/>
            <a:chExt cx="1530771" cy="2074104"/>
          </a:xfrm>
        </p:grpSpPr>
        <p:sp>
          <p:nvSpPr>
            <p:cNvPr id="25" name="Freeform: Shape 14"/>
            <p:cNvSpPr/>
            <p:nvPr/>
          </p:nvSpPr>
          <p:spPr bwMode="auto">
            <a:xfrm>
              <a:off x="7361396" y="1653648"/>
              <a:ext cx="1091329" cy="1086368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9" y="0"/>
                  </a:moveTo>
                  <a:cubicBezTo>
                    <a:pt x="7321" y="0"/>
                    <a:pt x="4802" y="1058"/>
                    <a:pt x="2881" y="3176"/>
                  </a:cubicBezTo>
                  <a:cubicBezTo>
                    <a:pt x="-961" y="7412"/>
                    <a:pt x="-961" y="14279"/>
                    <a:pt x="2881" y="18515"/>
                  </a:cubicBezTo>
                  <a:cubicBezTo>
                    <a:pt x="4148" y="19912"/>
                    <a:pt x="5679" y="20838"/>
                    <a:pt x="7295" y="21313"/>
                  </a:cubicBezTo>
                  <a:cubicBezTo>
                    <a:pt x="7306" y="21185"/>
                    <a:pt x="7325" y="21050"/>
                    <a:pt x="7334" y="20924"/>
                  </a:cubicBezTo>
                  <a:cubicBezTo>
                    <a:pt x="7433" y="19560"/>
                    <a:pt x="6825" y="18431"/>
                    <a:pt x="6445" y="17197"/>
                  </a:cubicBezTo>
                  <a:cubicBezTo>
                    <a:pt x="5874" y="15777"/>
                    <a:pt x="5675" y="14138"/>
                    <a:pt x="5687" y="12597"/>
                  </a:cubicBezTo>
                  <a:cubicBezTo>
                    <a:pt x="5692" y="11883"/>
                    <a:pt x="5275" y="11146"/>
                    <a:pt x="5102" y="10474"/>
                  </a:cubicBezTo>
                  <a:cubicBezTo>
                    <a:pt x="4891" y="10084"/>
                    <a:pt x="4845" y="9244"/>
                    <a:pt x="4785" y="8802"/>
                  </a:cubicBezTo>
                  <a:cubicBezTo>
                    <a:pt x="4670" y="7958"/>
                    <a:pt x="5327" y="7746"/>
                    <a:pt x="5684" y="8426"/>
                  </a:cubicBezTo>
                  <a:cubicBezTo>
                    <a:pt x="6037" y="9100"/>
                    <a:pt x="6096" y="9902"/>
                    <a:pt x="6409" y="10595"/>
                  </a:cubicBezTo>
                  <a:cubicBezTo>
                    <a:pt x="6559" y="10926"/>
                    <a:pt x="6656" y="11804"/>
                    <a:pt x="7058" y="11709"/>
                  </a:cubicBezTo>
                  <a:cubicBezTo>
                    <a:pt x="7366" y="11676"/>
                    <a:pt x="7023" y="10959"/>
                    <a:pt x="7014" y="10764"/>
                  </a:cubicBezTo>
                  <a:cubicBezTo>
                    <a:pt x="6994" y="10326"/>
                    <a:pt x="6870" y="9942"/>
                    <a:pt x="6890" y="9489"/>
                  </a:cubicBezTo>
                  <a:cubicBezTo>
                    <a:pt x="6902" y="9215"/>
                    <a:pt x="6900" y="8945"/>
                    <a:pt x="6864" y="8673"/>
                  </a:cubicBezTo>
                  <a:cubicBezTo>
                    <a:pt x="6676" y="8156"/>
                    <a:pt x="6772" y="7446"/>
                    <a:pt x="6700" y="6897"/>
                  </a:cubicBezTo>
                  <a:cubicBezTo>
                    <a:pt x="6653" y="6538"/>
                    <a:pt x="6630" y="6138"/>
                    <a:pt x="6757" y="5794"/>
                  </a:cubicBezTo>
                  <a:cubicBezTo>
                    <a:pt x="6870" y="5490"/>
                    <a:pt x="7223" y="5183"/>
                    <a:pt x="7539" y="5321"/>
                  </a:cubicBezTo>
                  <a:cubicBezTo>
                    <a:pt x="8013" y="5529"/>
                    <a:pt x="7872" y="6038"/>
                    <a:pt x="7885" y="6470"/>
                  </a:cubicBezTo>
                  <a:cubicBezTo>
                    <a:pt x="7898" y="6905"/>
                    <a:pt x="7949" y="7242"/>
                    <a:pt x="8022" y="7662"/>
                  </a:cubicBezTo>
                  <a:cubicBezTo>
                    <a:pt x="8083" y="8010"/>
                    <a:pt x="8257" y="8637"/>
                    <a:pt x="8194" y="8988"/>
                  </a:cubicBezTo>
                  <a:cubicBezTo>
                    <a:pt x="8243" y="9288"/>
                    <a:pt x="8365" y="11410"/>
                    <a:pt x="8773" y="10830"/>
                  </a:cubicBezTo>
                  <a:cubicBezTo>
                    <a:pt x="8897" y="10144"/>
                    <a:pt x="8726" y="8719"/>
                    <a:pt x="8695" y="7590"/>
                  </a:cubicBezTo>
                  <a:cubicBezTo>
                    <a:pt x="8671" y="6723"/>
                    <a:pt x="8388" y="5506"/>
                    <a:pt x="8914" y="4771"/>
                  </a:cubicBezTo>
                  <a:cubicBezTo>
                    <a:pt x="9231" y="4327"/>
                    <a:pt x="9761" y="4710"/>
                    <a:pt x="9880" y="5127"/>
                  </a:cubicBezTo>
                  <a:cubicBezTo>
                    <a:pt x="9987" y="5503"/>
                    <a:pt x="9933" y="5938"/>
                    <a:pt x="9927" y="6327"/>
                  </a:cubicBezTo>
                  <a:cubicBezTo>
                    <a:pt x="9911" y="7281"/>
                    <a:pt x="10254" y="8239"/>
                    <a:pt x="10117" y="9188"/>
                  </a:cubicBezTo>
                  <a:cubicBezTo>
                    <a:pt x="10072" y="9496"/>
                    <a:pt x="10223" y="11643"/>
                    <a:pt x="10821" y="10735"/>
                  </a:cubicBezTo>
                  <a:cubicBezTo>
                    <a:pt x="11048" y="10390"/>
                    <a:pt x="11044" y="9818"/>
                    <a:pt x="11177" y="9417"/>
                  </a:cubicBezTo>
                  <a:cubicBezTo>
                    <a:pt x="11348" y="8899"/>
                    <a:pt x="11477" y="8376"/>
                    <a:pt x="11686" y="7874"/>
                  </a:cubicBezTo>
                  <a:cubicBezTo>
                    <a:pt x="11930" y="7285"/>
                    <a:pt x="12234" y="5353"/>
                    <a:pt x="13177" y="5757"/>
                  </a:cubicBezTo>
                  <a:cubicBezTo>
                    <a:pt x="13823" y="6033"/>
                    <a:pt x="13102" y="7797"/>
                    <a:pt x="13011" y="8292"/>
                  </a:cubicBezTo>
                  <a:cubicBezTo>
                    <a:pt x="12788" y="9497"/>
                    <a:pt x="12376" y="10680"/>
                    <a:pt x="12182" y="11884"/>
                  </a:cubicBezTo>
                  <a:cubicBezTo>
                    <a:pt x="12110" y="12329"/>
                    <a:pt x="12410" y="12760"/>
                    <a:pt x="12257" y="13210"/>
                  </a:cubicBezTo>
                  <a:cubicBezTo>
                    <a:pt x="12171" y="13463"/>
                    <a:pt x="12396" y="14159"/>
                    <a:pt x="12645" y="14273"/>
                  </a:cubicBezTo>
                  <a:cubicBezTo>
                    <a:pt x="13755" y="14781"/>
                    <a:pt x="14069" y="13871"/>
                    <a:pt x="14957" y="13382"/>
                  </a:cubicBezTo>
                  <a:cubicBezTo>
                    <a:pt x="15330" y="13176"/>
                    <a:pt x="16717" y="12212"/>
                    <a:pt x="16911" y="13173"/>
                  </a:cubicBezTo>
                  <a:cubicBezTo>
                    <a:pt x="17046" y="13840"/>
                    <a:pt x="16325" y="14235"/>
                    <a:pt x="15918" y="14562"/>
                  </a:cubicBezTo>
                  <a:cubicBezTo>
                    <a:pt x="15429" y="14955"/>
                    <a:pt x="15007" y="15315"/>
                    <a:pt x="14658" y="15854"/>
                  </a:cubicBezTo>
                  <a:cubicBezTo>
                    <a:pt x="13893" y="17034"/>
                    <a:pt x="12512" y="18156"/>
                    <a:pt x="11317" y="18987"/>
                  </a:cubicBezTo>
                  <a:cubicBezTo>
                    <a:pt x="10833" y="19324"/>
                    <a:pt x="11018" y="20913"/>
                    <a:pt x="11047" y="21599"/>
                  </a:cubicBezTo>
                  <a:cubicBezTo>
                    <a:pt x="13148" y="21314"/>
                    <a:pt x="15184" y="20293"/>
                    <a:pt x="16796" y="18515"/>
                  </a:cubicBezTo>
                  <a:cubicBezTo>
                    <a:pt x="20639" y="14279"/>
                    <a:pt x="20638" y="7412"/>
                    <a:pt x="16796" y="3176"/>
                  </a:cubicBezTo>
                  <a:cubicBezTo>
                    <a:pt x="14875" y="1058"/>
                    <a:pt x="12356" y="0"/>
                    <a:pt x="9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22"/>
            <p:cNvGrpSpPr/>
            <p:nvPr/>
          </p:nvGrpSpPr>
          <p:grpSpPr>
            <a:xfrm>
              <a:off x="7073877" y="3084807"/>
              <a:ext cx="1530771" cy="642945"/>
              <a:chOff x="1732858" y="5001250"/>
              <a:chExt cx="2213143" cy="857260"/>
            </a:xfrm>
          </p:grpSpPr>
          <p:sp>
            <p:nvSpPr>
              <p:cNvPr id="11" name="TextBox 2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2" name="TextBox 2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等腰三角形 31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83820" y="1436775"/>
            <a:ext cx="2361556" cy="2405934"/>
            <a:chOff x="921787" y="1915700"/>
            <a:chExt cx="3148741" cy="3207912"/>
          </a:xfrm>
        </p:grpSpPr>
        <p:grpSp>
          <p:nvGrpSpPr>
            <p:cNvPr id="27" name="组合 26"/>
            <p:cNvGrpSpPr/>
            <p:nvPr/>
          </p:nvGrpSpPr>
          <p:grpSpPr>
            <a:xfrm>
              <a:off x="921787" y="4214720"/>
              <a:ext cx="1964862" cy="758602"/>
              <a:chOff x="719139" y="2936509"/>
              <a:chExt cx="1964862" cy="75860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150433" y="3107794"/>
                <a:ext cx="736614" cy="219173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lnSpcReduction="10000"/>
              </a:bodyPr>
              <a:lstStyle/>
              <a:p>
                <a:pPr algn="r"/>
                <a:r>
                  <a:rPr lang="zh-CN" altLang="en-US" sz="1100" b="1">
                    <a:solidFill>
                      <a:schemeClr val="dk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006463" y="2936509"/>
                <a:ext cx="677537" cy="461024"/>
              </a:xfrm>
              <a:prstGeom prst="rect">
                <a:avLst/>
              </a:prstGeom>
            </p:spPr>
            <p:txBody>
              <a:bodyPr wrap="square" lIns="0" tIns="0" rIns="0" bIns="0" anchor="b" anchorCtr="0">
                <a:normAutofit fontScale="62500" lnSpcReduction="20000"/>
              </a:bodyPr>
              <a:lstStyle/>
              <a:p>
                <a:r>
                  <a:rPr lang="en-US" sz="2800" dirty="0">
                    <a:solidFill>
                      <a:srgbClr val="8A766B"/>
                    </a:solidFill>
                    <a:effectLst/>
                    <a:cs typeface="+mn-ea"/>
                    <a:sym typeface="+mn-lt"/>
                  </a:rPr>
                  <a:t>45%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19139" y="3408165"/>
                <a:ext cx="1964862" cy="286946"/>
              </a:xfrm>
              <a:prstGeom prst="rect">
                <a:avLst/>
              </a:prstGeom>
            </p:spPr>
            <p:txBody>
              <a:bodyPr wrap="square" lIns="0" tIns="0" rIns="0" bIns="0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921787" y="1915700"/>
              <a:ext cx="3148741" cy="1014984"/>
              <a:chOff x="921787" y="1915700"/>
              <a:chExt cx="3148741" cy="1014984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921787" y="2042150"/>
                <a:ext cx="1964862" cy="758602"/>
                <a:chOff x="719139" y="2936509"/>
                <a:chExt cx="1964862" cy="758602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1150433" y="3107794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pPr algn="r"/>
                  <a:r>
                    <a:rPr lang="zh-CN" altLang="en-US" sz="1100" b="1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关键词</a:t>
                  </a: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2006463" y="2936509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b" anchorCtr="0">
                  <a:normAutofit fontScale="62500" lnSpcReduction="20000"/>
                </a:bodyPr>
                <a:lstStyle/>
                <a:p>
                  <a:r>
                    <a:rPr lang="en-US" sz="2800" dirty="0">
                      <a:solidFill>
                        <a:srgbClr val="8A766B"/>
                      </a:solidFill>
                      <a:effectLst/>
                      <a:cs typeface="+mn-ea"/>
                      <a:sym typeface="+mn-lt"/>
                    </a:rPr>
                    <a:t>10%</a:t>
                  </a: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719139" y="3408165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 fontScale="6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055544" y="1915700"/>
                <a:ext cx="1014984" cy="1014984"/>
                <a:chOff x="3057286" y="1915700"/>
                <a:chExt cx="1014984" cy="1014984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3059027" y="1917441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弧形 35"/>
                <p:cNvSpPr/>
                <p:nvPr/>
              </p:nvSpPr>
              <p:spPr>
                <a:xfrm>
                  <a:off x="3057286" y="1915700"/>
                  <a:ext cx="1014984" cy="1014984"/>
                </a:xfrm>
                <a:prstGeom prst="arc">
                  <a:avLst>
                    <a:gd name="adj1" fmla="val 16200000"/>
                    <a:gd name="adj2" fmla="val 18256256"/>
                  </a:avLst>
                </a:prstGeom>
                <a:ln w="1016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3333439" y="2181676"/>
                  <a:ext cx="459194" cy="479550"/>
                </a:xfrm>
                <a:custGeom>
                  <a:avLst/>
                  <a:gdLst>
                    <a:gd name="connsiteX0" fmla="*/ 293688 w 322263"/>
                    <a:gd name="connsiteY0" fmla="*/ 298450 h 336550"/>
                    <a:gd name="connsiteX1" fmla="*/ 293688 w 322263"/>
                    <a:gd name="connsiteY1" fmla="*/ 305019 h 336550"/>
                    <a:gd name="connsiteX2" fmla="*/ 261635 w 322263"/>
                    <a:gd name="connsiteY2" fmla="*/ 336550 h 336550"/>
                    <a:gd name="connsiteX3" fmla="*/ 241603 w 322263"/>
                    <a:gd name="connsiteY3" fmla="*/ 336550 h 336550"/>
                    <a:gd name="connsiteX4" fmla="*/ 209550 w 322263"/>
                    <a:gd name="connsiteY4" fmla="*/ 305019 h 336550"/>
                    <a:gd name="connsiteX5" fmla="*/ 209550 w 322263"/>
                    <a:gd name="connsiteY5" fmla="*/ 301078 h 336550"/>
                    <a:gd name="connsiteX6" fmla="*/ 277662 w 322263"/>
                    <a:gd name="connsiteY6" fmla="*/ 301078 h 336550"/>
                    <a:gd name="connsiteX7" fmla="*/ 293688 w 322263"/>
                    <a:gd name="connsiteY7" fmla="*/ 298450 h 336550"/>
                    <a:gd name="connsiteX8" fmla="*/ 28575 w 322263"/>
                    <a:gd name="connsiteY8" fmla="*/ 298450 h 336550"/>
                    <a:gd name="connsiteX9" fmla="*/ 44601 w 322263"/>
                    <a:gd name="connsiteY9" fmla="*/ 301078 h 336550"/>
                    <a:gd name="connsiteX10" fmla="*/ 112713 w 322263"/>
                    <a:gd name="connsiteY10" fmla="*/ 301078 h 336550"/>
                    <a:gd name="connsiteX11" fmla="*/ 112713 w 322263"/>
                    <a:gd name="connsiteY11" fmla="*/ 305019 h 336550"/>
                    <a:gd name="connsiteX12" fmla="*/ 80660 w 322263"/>
                    <a:gd name="connsiteY12" fmla="*/ 336550 h 336550"/>
                    <a:gd name="connsiteX13" fmla="*/ 60628 w 322263"/>
                    <a:gd name="connsiteY13" fmla="*/ 336550 h 336550"/>
                    <a:gd name="connsiteX14" fmla="*/ 28575 w 322263"/>
                    <a:gd name="connsiteY14" fmla="*/ 305019 h 336550"/>
                    <a:gd name="connsiteX15" fmla="*/ 28575 w 322263"/>
                    <a:gd name="connsiteY15" fmla="*/ 298450 h 336550"/>
                    <a:gd name="connsiteX16" fmla="*/ 233362 w 322263"/>
                    <a:gd name="connsiteY16" fmla="*/ 228600 h 336550"/>
                    <a:gd name="connsiteX17" fmla="*/ 273050 w 322263"/>
                    <a:gd name="connsiteY17" fmla="*/ 228600 h 336550"/>
                    <a:gd name="connsiteX18" fmla="*/ 273050 w 322263"/>
                    <a:gd name="connsiteY18" fmla="*/ 241300 h 336550"/>
                    <a:gd name="connsiteX19" fmla="*/ 233362 w 322263"/>
                    <a:gd name="connsiteY19" fmla="*/ 241300 h 336550"/>
                    <a:gd name="connsiteX20" fmla="*/ 49212 w 322263"/>
                    <a:gd name="connsiteY20" fmla="*/ 228600 h 336550"/>
                    <a:gd name="connsiteX21" fmla="*/ 88900 w 322263"/>
                    <a:gd name="connsiteY21" fmla="*/ 228600 h 336550"/>
                    <a:gd name="connsiteX22" fmla="*/ 88900 w 322263"/>
                    <a:gd name="connsiteY22" fmla="*/ 241300 h 336550"/>
                    <a:gd name="connsiteX23" fmla="*/ 49212 w 322263"/>
                    <a:gd name="connsiteY23" fmla="*/ 241300 h 336550"/>
                    <a:gd name="connsiteX24" fmla="*/ 228109 w 322263"/>
                    <a:gd name="connsiteY24" fmla="*/ 212725 h 336550"/>
                    <a:gd name="connsiteX25" fmla="*/ 217487 w 322263"/>
                    <a:gd name="connsiteY25" fmla="*/ 224912 h 336550"/>
                    <a:gd name="connsiteX26" fmla="*/ 217487 w 322263"/>
                    <a:gd name="connsiteY26" fmla="*/ 246577 h 336550"/>
                    <a:gd name="connsiteX27" fmla="*/ 228109 w 322263"/>
                    <a:gd name="connsiteY27" fmla="*/ 258763 h 336550"/>
                    <a:gd name="connsiteX28" fmla="*/ 278563 w 322263"/>
                    <a:gd name="connsiteY28" fmla="*/ 258763 h 336550"/>
                    <a:gd name="connsiteX29" fmla="*/ 290512 w 322263"/>
                    <a:gd name="connsiteY29" fmla="*/ 246577 h 336550"/>
                    <a:gd name="connsiteX30" fmla="*/ 290512 w 322263"/>
                    <a:gd name="connsiteY30" fmla="*/ 224912 h 336550"/>
                    <a:gd name="connsiteX31" fmla="*/ 278563 w 322263"/>
                    <a:gd name="connsiteY31" fmla="*/ 212725 h 336550"/>
                    <a:gd name="connsiteX32" fmla="*/ 228109 w 322263"/>
                    <a:gd name="connsiteY32" fmla="*/ 212725 h 336550"/>
                    <a:gd name="connsiteX33" fmla="*/ 43699 w 322263"/>
                    <a:gd name="connsiteY33" fmla="*/ 212725 h 336550"/>
                    <a:gd name="connsiteX34" fmla="*/ 31750 w 322263"/>
                    <a:gd name="connsiteY34" fmla="*/ 224912 h 336550"/>
                    <a:gd name="connsiteX35" fmla="*/ 31750 w 322263"/>
                    <a:gd name="connsiteY35" fmla="*/ 246577 h 336550"/>
                    <a:gd name="connsiteX36" fmla="*/ 43699 w 322263"/>
                    <a:gd name="connsiteY36" fmla="*/ 258763 h 336550"/>
                    <a:gd name="connsiteX37" fmla="*/ 94153 w 322263"/>
                    <a:gd name="connsiteY37" fmla="*/ 258763 h 336550"/>
                    <a:gd name="connsiteX38" fmla="*/ 104775 w 322263"/>
                    <a:gd name="connsiteY38" fmla="*/ 246577 h 336550"/>
                    <a:gd name="connsiteX39" fmla="*/ 104775 w 322263"/>
                    <a:gd name="connsiteY39" fmla="*/ 224912 h 336550"/>
                    <a:gd name="connsiteX40" fmla="*/ 94153 w 322263"/>
                    <a:gd name="connsiteY40" fmla="*/ 212725 h 336550"/>
                    <a:gd name="connsiteX41" fmla="*/ 43699 w 322263"/>
                    <a:gd name="connsiteY41" fmla="*/ 212725 h 336550"/>
                    <a:gd name="connsiteX42" fmla="*/ 44905 w 322263"/>
                    <a:gd name="connsiteY42" fmla="*/ 184150 h 336550"/>
                    <a:gd name="connsiteX43" fmla="*/ 277358 w 322263"/>
                    <a:gd name="connsiteY43" fmla="*/ 184150 h 336550"/>
                    <a:gd name="connsiteX44" fmla="*/ 322263 w 322263"/>
                    <a:gd name="connsiteY44" fmla="*/ 228893 h 336550"/>
                    <a:gd name="connsiteX45" fmla="*/ 322263 w 322263"/>
                    <a:gd name="connsiteY45" fmla="*/ 239421 h 336550"/>
                    <a:gd name="connsiteX46" fmla="*/ 277358 w 322263"/>
                    <a:gd name="connsiteY46" fmla="*/ 284163 h 336550"/>
                    <a:gd name="connsiteX47" fmla="*/ 44905 w 322263"/>
                    <a:gd name="connsiteY47" fmla="*/ 284163 h 336550"/>
                    <a:gd name="connsiteX48" fmla="*/ 0 w 322263"/>
                    <a:gd name="connsiteY48" fmla="*/ 239421 h 336550"/>
                    <a:gd name="connsiteX49" fmla="*/ 0 w 322263"/>
                    <a:gd name="connsiteY49" fmla="*/ 228893 h 336550"/>
                    <a:gd name="connsiteX50" fmla="*/ 44905 w 322263"/>
                    <a:gd name="connsiteY50" fmla="*/ 184150 h 336550"/>
                    <a:gd name="connsiteX51" fmla="*/ 100909 w 322263"/>
                    <a:gd name="connsiteY51" fmla="*/ 112712 h 336550"/>
                    <a:gd name="connsiteX52" fmla="*/ 221354 w 322263"/>
                    <a:gd name="connsiteY52" fmla="*/ 112712 h 336550"/>
                    <a:gd name="connsiteX53" fmla="*/ 242300 w 322263"/>
                    <a:gd name="connsiteY53" fmla="*/ 125563 h 336550"/>
                    <a:gd name="connsiteX54" fmla="*/ 259320 w 322263"/>
                    <a:gd name="connsiteY54" fmla="*/ 158977 h 336550"/>
                    <a:gd name="connsiteX55" fmla="*/ 254083 w 322263"/>
                    <a:gd name="connsiteY55" fmla="*/ 166687 h 336550"/>
                    <a:gd name="connsiteX56" fmla="*/ 68180 w 322263"/>
                    <a:gd name="connsiteY56" fmla="*/ 166687 h 336550"/>
                    <a:gd name="connsiteX57" fmla="*/ 62943 w 322263"/>
                    <a:gd name="connsiteY57" fmla="*/ 158977 h 336550"/>
                    <a:gd name="connsiteX58" fmla="*/ 79963 w 322263"/>
                    <a:gd name="connsiteY58" fmla="*/ 125563 h 336550"/>
                    <a:gd name="connsiteX59" fmla="*/ 100909 w 322263"/>
                    <a:gd name="connsiteY59" fmla="*/ 112712 h 336550"/>
                    <a:gd name="connsiteX60" fmla="*/ 209688 w 322263"/>
                    <a:gd name="connsiteY60" fmla="*/ 60325 h 336550"/>
                    <a:gd name="connsiteX61" fmla="*/ 222112 w 322263"/>
                    <a:gd name="connsiteY61" fmla="*/ 60325 h 336550"/>
                    <a:gd name="connsiteX62" fmla="*/ 231775 w 322263"/>
                    <a:gd name="connsiteY62" fmla="*/ 69850 h 336550"/>
                    <a:gd name="connsiteX63" fmla="*/ 222112 w 322263"/>
                    <a:gd name="connsiteY63" fmla="*/ 79375 h 336550"/>
                    <a:gd name="connsiteX64" fmla="*/ 209688 w 322263"/>
                    <a:gd name="connsiteY64" fmla="*/ 79375 h 336550"/>
                    <a:gd name="connsiteX65" fmla="*/ 200025 w 322263"/>
                    <a:gd name="connsiteY65" fmla="*/ 69850 h 336550"/>
                    <a:gd name="connsiteX66" fmla="*/ 209688 w 322263"/>
                    <a:gd name="connsiteY66" fmla="*/ 60325 h 336550"/>
                    <a:gd name="connsiteX67" fmla="*/ 101255 w 322263"/>
                    <a:gd name="connsiteY67" fmla="*/ 60325 h 336550"/>
                    <a:gd name="connsiteX68" fmla="*/ 113058 w 322263"/>
                    <a:gd name="connsiteY68" fmla="*/ 60325 h 336550"/>
                    <a:gd name="connsiteX69" fmla="*/ 122238 w 322263"/>
                    <a:gd name="connsiteY69" fmla="*/ 69850 h 336550"/>
                    <a:gd name="connsiteX70" fmla="*/ 113058 w 322263"/>
                    <a:gd name="connsiteY70" fmla="*/ 79375 h 336550"/>
                    <a:gd name="connsiteX71" fmla="*/ 101255 w 322263"/>
                    <a:gd name="connsiteY71" fmla="*/ 79375 h 336550"/>
                    <a:gd name="connsiteX72" fmla="*/ 92075 w 322263"/>
                    <a:gd name="connsiteY72" fmla="*/ 69850 h 336550"/>
                    <a:gd name="connsiteX73" fmla="*/ 101255 w 322263"/>
                    <a:gd name="connsiteY73" fmla="*/ 60325 h 336550"/>
                    <a:gd name="connsiteX74" fmla="*/ 161132 w 322263"/>
                    <a:gd name="connsiteY74" fmla="*/ 34925 h 336550"/>
                    <a:gd name="connsiteX75" fmla="*/ 195263 w 322263"/>
                    <a:gd name="connsiteY75" fmla="*/ 69920 h 336550"/>
                    <a:gd name="connsiteX76" fmla="*/ 195263 w 322263"/>
                    <a:gd name="connsiteY76" fmla="*/ 86071 h 336550"/>
                    <a:gd name="connsiteX77" fmla="*/ 184761 w 322263"/>
                    <a:gd name="connsiteY77" fmla="*/ 96838 h 336550"/>
                    <a:gd name="connsiteX78" fmla="*/ 137502 w 322263"/>
                    <a:gd name="connsiteY78" fmla="*/ 96838 h 336550"/>
                    <a:gd name="connsiteX79" fmla="*/ 127000 w 322263"/>
                    <a:gd name="connsiteY79" fmla="*/ 86071 h 336550"/>
                    <a:gd name="connsiteX80" fmla="*/ 127000 w 322263"/>
                    <a:gd name="connsiteY80" fmla="*/ 69920 h 336550"/>
                    <a:gd name="connsiteX81" fmla="*/ 161132 w 322263"/>
                    <a:gd name="connsiteY81" fmla="*/ 34925 h 336550"/>
                    <a:gd name="connsiteX82" fmla="*/ 196771 w 322263"/>
                    <a:gd name="connsiteY82" fmla="*/ 21272 h 336550"/>
                    <a:gd name="connsiteX83" fmla="*/ 210265 w 322263"/>
                    <a:gd name="connsiteY83" fmla="*/ 21272 h 336550"/>
                    <a:gd name="connsiteX84" fmla="*/ 210265 w 322263"/>
                    <a:gd name="connsiteY84" fmla="*/ 33972 h 336550"/>
                    <a:gd name="connsiteX85" fmla="*/ 204867 w 322263"/>
                    <a:gd name="connsiteY85" fmla="*/ 39052 h 336550"/>
                    <a:gd name="connsiteX86" fmla="*/ 196771 w 322263"/>
                    <a:gd name="connsiteY86" fmla="*/ 42862 h 336550"/>
                    <a:gd name="connsiteX87" fmla="*/ 190024 w 322263"/>
                    <a:gd name="connsiteY87" fmla="*/ 39052 h 336550"/>
                    <a:gd name="connsiteX88" fmla="*/ 190024 w 322263"/>
                    <a:gd name="connsiteY88" fmla="*/ 26352 h 336550"/>
                    <a:gd name="connsiteX89" fmla="*/ 196771 w 322263"/>
                    <a:gd name="connsiteY89" fmla="*/ 21272 h 336550"/>
                    <a:gd name="connsiteX90" fmla="*/ 111998 w 322263"/>
                    <a:gd name="connsiteY90" fmla="*/ 21272 h 336550"/>
                    <a:gd name="connsiteX91" fmla="*/ 125492 w 322263"/>
                    <a:gd name="connsiteY91" fmla="*/ 21272 h 336550"/>
                    <a:gd name="connsiteX92" fmla="*/ 132239 w 322263"/>
                    <a:gd name="connsiteY92" fmla="*/ 26352 h 336550"/>
                    <a:gd name="connsiteX93" fmla="*/ 132239 w 322263"/>
                    <a:gd name="connsiteY93" fmla="*/ 39052 h 336550"/>
                    <a:gd name="connsiteX94" fmla="*/ 125492 w 322263"/>
                    <a:gd name="connsiteY94" fmla="*/ 42862 h 336550"/>
                    <a:gd name="connsiteX95" fmla="*/ 117396 w 322263"/>
                    <a:gd name="connsiteY95" fmla="*/ 39052 h 336550"/>
                    <a:gd name="connsiteX96" fmla="*/ 111998 w 322263"/>
                    <a:gd name="connsiteY96" fmla="*/ 33972 h 336550"/>
                    <a:gd name="connsiteX97" fmla="*/ 111998 w 322263"/>
                    <a:gd name="connsiteY97" fmla="*/ 21272 h 336550"/>
                    <a:gd name="connsiteX98" fmla="*/ 161132 w 322263"/>
                    <a:gd name="connsiteY98" fmla="*/ 0 h 336550"/>
                    <a:gd name="connsiteX99" fmla="*/ 169863 w 322263"/>
                    <a:gd name="connsiteY99" fmla="*/ 9180 h 336550"/>
                    <a:gd name="connsiteX100" fmla="*/ 169863 w 322263"/>
                    <a:gd name="connsiteY100" fmla="*/ 20983 h 336550"/>
                    <a:gd name="connsiteX101" fmla="*/ 161132 w 322263"/>
                    <a:gd name="connsiteY101" fmla="*/ 30163 h 336550"/>
                    <a:gd name="connsiteX102" fmla="*/ 152400 w 322263"/>
                    <a:gd name="connsiteY102" fmla="*/ 20983 h 336550"/>
                    <a:gd name="connsiteX103" fmla="*/ 152400 w 322263"/>
                    <a:gd name="connsiteY103" fmla="*/ 9180 h 336550"/>
                    <a:gd name="connsiteX104" fmla="*/ 161132 w 322263"/>
                    <a:gd name="connsiteY10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322263" h="336550">
                      <a:moveTo>
                        <a:pt x="293688" y="298450"/>
                      </a:moveTo>
                      <a:cubicBezTo>
                        <a:pt x="293688" y="298450"/>
                        <a:pt x="293688" y="298450"/>
                        <a:pt x="293688" y="305019"/>
                      </a:cubicBezTo>
                      <a:cubicBezTo>
                        <a:pt x="293688" y="322099"/>
                        <a:pt x="280333" y="336550"/>
                        <a:pt x="261635" y="336550"/>
                      </a:cubicBezTo>
                      <a:cubicBezTo>
                        <a:pt x="261635" y="336550"/>
                        <a:pt x="261635" y="336550"/>
                        <a:pt x="241603" y="336550"/>
                      </a:cubicBezTo>
                      <a:cubicBezTo>
                        <a:pt x="224241" y="336550"/>
                        <a:pt x="209550" y="322099"/>
                        <a:pt x="209550" y="305019"/>
                      </a:cubicBezTo>
                      <a:cubicBezTo>
                        <a:pt x="209550" y="305019"/>
                        <a:pt x="209550" y="305019"/>
                        <a:pt x="209550" y="301078"/>
                      </a:cubicBezTo>
                      <a:lnTo>
                        <a:pt x="277662" y="301078"/>
                      </a:lnTo>
                      <a:cubicBezTo>
                        <a:pt x="283004" y="301078"/>
                        <a:pt x="289681" y="299764"/>
                        <a:pt x="293688" y="298450"/>
                      </a:cubicBezTo>
                      <a:close/>
                      <a:moveTo>
                        <a:pt x="28575" y="298450"/>
                      </a:moveTo>
                      <a:cubicBezTo>
                        <a:pt x="32582" y="299764"/>
                        <a:pt x="39259" y="301078"/>
                        <a:pt x="44601" y="301078"/>
                      </a:cubicBezTo>
                      <a:cubicBezTo>
                        <a:pt x="44601" y="301078"/>
                        <a:pt x="44601" y="301078"/>
                        <a:pt x="112713" y="301078"/>
                      </a:cubicBezTo>
                      <a:cubicBezTo>
                        <a:pt x="112713" y="301078"/>
                        <a:pt x="112713" y="301078"/>
                        <a:pt x="112713" y="305019"/>
                      </a:cubicBezTo>
                      <a:cubicBezTo>
                        <a:pt x="112713" y="322099"/>
                        <a:pt x="98022" y="336550"/>
                        <a:pt x="80660" y="336550"/>
                      </a:cubicBezTo>
                      <a:cubicBezTo>
                        <a:pt x="80660" y="336550"/>
                        <a:pt x="80660" y="336550"/>
                        <a:pt x="60628" y="336550"/>
                      </a:cubicBezTo>
                      <a:cubicBezTo>
                        <a:pt x="41930" y="336550"/>
                        <a:pt x="28575" y="322099"/>
                        <a:pt x="28575" y="305019"/>
                      </a:cubicBezTo>
                      <a:cubicBezTo>
                        <a:pt x="28575" y="305019"/>
                        <a:pt x="28575" y="305019"/>
                        <a:pt x="28575" y="298450"/>
                      </a:cubicBezTo>
                      <a:close/>
                      <a:moveTo>
                        <a:pt x="233362" y="228600"/>
                      </a:moveTo>
                      <a:lnTo>
                        <a:pt x="273050" y="228600"/>
                      </a:lnTo>
                      <a:lnTo>
                        <a:pt x="273050" y="241300"/>
                      </a:lnTo>
                      <a:lnTo>
                        <a:pt x="233362" y="241300"/>
                      </a:lnTo>
                      <a:close/>
                      <a:moveTo>
                        <a:pt x="49212" y="228600"/>
                      </a:moveTo>
                      <a:lnTo>
                        <a:pt x="88900" y="228600"/>
                      </a:lnTo>
                      <a:lnTo>
                        <a:pt x="88900" y="241300"/>
                      </a:lnTo>
                      <a:lnTo>
                        <a:pt x="49212" y="241300"/>
                      </a:lnTo>
                      <a:close/>
                      <a:moveTo>
                        <a:pt x="228109" y="212725"/>
                      </a:moveTo>
                      <a:cubicBezTo>
                        <a:pt x="222798" y="212725"/>
                        <a:pt x="217487" y="218141"/>
                        <a:pt x="217487" y="224912"/>
                      </a:cubicBezTo>
                      <a:cubicBezTo>
                        <a:pt x="217487" y="224912"/>
                        <a:pt x="217487" y="224912"/>
                        <a:pt x="217487" y="246577"/>
                      </a:cubicBezTo>
                      <a:cubicBezTo>
                        <a:pt x="217487" y="253347"/>
                        <a:pt x="222798" y="258763"/>
                        <a:pt x="228109" y="258763"/>
                      </a:cubicBezTo>
                      <a:cubicBezTo>
                        <a:pt x="228109" y="258763"/>
                        <a:pt x="228109" y="258763"/>
                        <a:pt x="278563" y="258763"/>
                      </a:cubicBezTo>
                      <a:cubicBezTo>
                        <a:pt x="285201" y="258763"/>
                        <a:pt x="290512" y="253347"/>
                        <a:pt x="290512" y="246577"/>
                      </a:cubicBezTo>
                      <a:lnTo>
                        <a:pt x="290512" y="224912"/>
                      </a:lnTo>
                      <a:cubicBezTo>
                        <a:pt x="290512" y="218141"/>
                        <a:pt x="285201" y="212725"/>
                        <a:pt x="278563" y="212725"/>
                      </a:cubicBezTo>
                      <a:cubicBezTo>
                        <a:pt x="278563" y="212725"/>
                        <a:pt x="278563" y="212725"/>
                        <a:pt x="228109" y="212725"/>
                      </a:cubicBezTo>
                      <a:close/>
                      <a:moveTo>
                        <a:pt x="43699" y="212725"/>
                      </a:moveTo>
                      <a:cubicBezTo>
                        <a:pt x="37061" y="212725"/>
                        <a:pt x="31750" y="218141"/>
                        <a:pt x="31750" y="224912"/>
                      </a:cubicBezTo>
                      <a:cubicBezTo>
                        <a:pt x="31750" y="224912"/>
                        <a:pt x="31750" y="224912"/>
                        <a:pt x="31750" y="246577"/>
                      </a:cubicBezTo>
                      <a:cubicBezTo>
                        <a:pt x="31750" y="253347"/>
                        <a:pt x="37061" y="258763"/>
                        <a:pt x="43699" y="258763"/>
                      </a:cubicBezTo>
                      <a:cubicBezTo>
                        <a:pt x="43699" y="258763"/>
                        <a:pt x="43699" y="258763"/>
                        <a:pt x="94153" y="258763"/>
                      </a:cubicBezTo>
                      <a:cubicBezTo>
                        <a:pt x="99464" y="258763"/>
                        <a:pt x="104775" y="253347"/>
                        <a:pt x="104775" y="246577"/>
                      </a:cubicBezTo>
                      <a:lnTo>
                        <a:pt x="104775" y="224912"/>
                      </a:lnTo>
                      <a:cubicBezTo>
                        <a:pt x="104775" y="218141"/>
                        <a:pt x="99464" y="212725"/>
                        <a:pt x="94153" y="212725"/>
                      </a:cubicBezTo>
                      <a:cubicBezTo>
                        <a:pt x="94153" y="212725"/>
                        <a:pt x="94153" y="212725"/>
                        <a:pt x="43699" y="212725"/>
                      </a:cubicBezTo>
                      <a:close/>
                      <a:moveTo>
                        <a:pt x="44905" y="184150"/>
                      </a:moveTo>
                      <a:cubicBezTo>
                        <a:pt x="44905" y="184150"/>
                        <a:pt x="44905" y="184150"/>
                        <a:pt x="277358" y="184150"/>
                      </a:cubicBezTo>
                      <a:cubicBezTo>
                        <a:pt x="302452" y="184150"/>
                        <a:pt x="322263" y="203890"/>
                        <a:pt x="322263" y="228893"/>
                      </a:cubicBezTo>
                      <a:cubicBezTo>
                        <a:pt x="322263" y="228893"/>
                        <a:pt x="322263" y="228893"/>
                        <a:pt x="322263" y="239421"/>
                      </a:cubicBezTo>
                      <a:cubicBezTo>
                        <a:pt x="322263" y="264424"/>
                        <a:pt x="302452" y="284163"/>
                        <a:pt x="277358" y="284163"/>
                      </a:cubicBezTo>
                      <a:cubicBezTo>
                        <a:pt x="277358" y="284163"/>
                        <a:pt x="277358" y="284163"/>
                        <a:pt x="44905" y="284163"/>
                      </a:cubicBezTo>
                      <a:cubicBezTo>
                        <a:pt x="19811" y="284163"/>
                        <a:pt x="0" y="264424"/>
                        <a:pt x="0" y="239421"/>
                      </a:cubicBezTo>
                      <a:cubicBezTo>
                        <a:pt x="0" y="239421"/>
                        <a:pt x="0" y="239421"/>
                        <a:pt x="0" y="228893"/>
                      </a:cubicBezTo>
                      <a:cubicBezTo>
                        <a:pt x="0" y="203890"/>
                        <a:pt x="19811" y="184150"/>
                        <a:pt x="44905" y="184150"/>
                      </a:cubicBezTo>
                      <a:close/>
                      <a:moveTo>
                        <a:pt x="100909" y="112712"/>
                      </a:moveTo>
                      <a:cubicBezTo>
                        <a:pt x="100909" y="112712"/>
                        <a:pt x="100909" y="112712"/>
                        <a:pt x="221354" y="112712"/>
                      </a:cubicBezTo>
                      <a:cubicBezTo>
                        <a:pt x="229209" y="112712"/>
                        <a:pt x="239682" y="119138"/>
                        <a:pt x="242300" y="125563"/>
                      </a:cubicBezTo>
                      <a:lnTo>
                        <a:pt x="259320" y="158977"/>
                      </a:lnTo>
                      <a:cubicBezTo>
                        <a:pt x="261938" y="162832"/>
                        <a:pt x="259320" y="166687"/>
                        <a:pt x="254083" y="166687"/>
                      </a:cubicBezTo>
                      <a:cubicBezTo>
                        <a:pt x="254083" y="166687"/>
                        <a:pt x="254083" y="166687"/>
                        <a:pt x="68180" y="166687"/>
                      </a:cubicBezTo>
                      <a:cubicBezTo>
                        <a:pt x="62943" y="166687"/>
                        <a:pt x="60325" y="162832"/>
                        <a:pt x="62943" y="158977"/>
                      </a:cubicBezTo>
                      <a:cubicBezTo>
                        <a:pt x="62943" y="158977"/>
                        <a:pt x="62943" y="158977"/>
                        <a:pt x="79963" y="125563"/>
                      </a:cubicBezTo>
                      <a:cubicBezTo>
                        <a:pt x="82581" y="119138"/>
                        <a:pt x="93054" y="112712"/>
                        <a:pt x="100909" y="112712"/>
                      </a:cubicBezTo>
                      <a:close/>
                      <a:moveTo>
                        <a:pt x="209688" y="60325"/>
                      </a:moveTo>
                      <a:cubicBezTo>
                        <a:pt x="209688" y="60325"/>
                        <a:pt x="209688" y="60325"/>
                        <a:pt x="222112" y="60325"/>
                      </a:cubicBezTo>
                      <a:cubicBezTo>
                        <a:pt x="227634" y="60325"/>
                        <a:pt x="231775" y="64407"/>
                        <a:pt x="231775" y="69850"/>
                      </a:cubicBezTo>
                      <a:cubicBezTo>
                        <a:pt x="231775" y="75293"/>
                        <a:pt x="227634" y="79375"/>
                        <a:pt x="222112" y="79375"/>
                      </a:cubicBezTo>
                      <a:cubicBezTo>
                        <a:pt x="222112" y="79375"/>
                        <a:pt x="222112" y="79375"/>
                        <a:pt x="209688" y="79375"/>
                      </a:cubicBezTo>
                      <a:cubicBezTo>
                        <a:pt x="204166" y="79375"/>
                        <a:pt x="200025" y="75293"/>
                        <a:pt x="200025" y="69850"/>
                      </a:cubicBezTo>
                      <a:cubicBezTo>
                        <a:pt x="200025" y="64407"/>
                        <a:pt x="204166" y="60325"/>
                        <a:pt x="209688" y="60325"/>
                      </a:cubicBezTo>
                      <a:close/>
                      <a:moveTo>
                        <a:pt x="101255" y="60325"/>
                      </a:moveTo>
                      <a:cubicBezTo>
                        <a:pt x="101255" y="60325"/>
                        <a:pt x="101255" y="60325"/>
                        <a:pt x="113058" y="60325"/>
                      </a:cubicBezTo>
                      <a:cubicBezTo>
                        <a:pt x="118304" y="60325"/>
                        <a:pt x="122238" y="64407"/>
                        <a:pt x="122238" y="69850"/>
                      </a:cubicBezTo>
                      <a:cubicBezTo>
                        <a:pt x="122238" y="75293"/>
                        <a:pt x="118304" y="79375"/>
                        <a:pt x="113058" y="79375"/>
                      </a:cubicBezTo>
                      <a:cubicBezTo>
                        <a:pt x="113058" y="79375"/>
                        <a:pt x="113058" y="79375"/>
                        <a:pt x="101255" y="79375"/>
                      </a:cubicBezTo>
                      <a:cubicBezTo>
                        <a:pt x="96009" y="79375"/>
                        <a:pt x="92075" y="75293"/>
                        <a:pt x="92075" y="69850"/>
                      </a:cubicBezTo>
                      <a:cubicBezTo>
                        <a:pt x="92075" y="64407"/>
                        <a:pt x="96009" y="60325"/>
                        <a:pt x="101255" y="60325"/>
                      </a:cubicBezTo>
                      <a:close/>
                      <a:moveTo>
                        <a:pt x="161132" y="34925"/>
                      </a:moveTo>
                      <a:cubicBezTo>
                        <a:pt x="179510" y="34925"/>
                        <a:pt x="195263" y="49731"/>
                        <a:pt x="195263" y="69920"/>
                      </a:cubicBezTo>
                      <a:lnTo>
                        <a:pt x="195263" y="86071"/>
                      </a:lnTo>
                      <a:cubicBezTo>
                        <a:pt x="195263" y="91455"/>
                        <a:pt x="190012" y="96838"/>
                        <a:pt x="184761" y="96838"/>
                      </a:cubicBezTo>
                      <a:cubicBezTo>
                        <a:pt x="184761" y="96838"/>
                        <a:pt x="184761" y="96838"/>
                        <a:pt x="137502" y="96838"/>
                      </a:cubicBezTo>
                      <a:cubicBezTo>
                        <a:pt x="132251" y="96838"/>
                        <a:pt x="127000" y="91455"/>
                        <a:pt x="127000" y="86071"/>
                      </a:cubicBezTo>
                      <a:cubicBezTo>
                        <a:pt x="127000" y="86071"/>
                        <a:pt x="127000" y="86071"/>
                        <a:pt x="127000" y="69920"/>
                      </a:cubicBezTo>
                      <a:cubicBezTo>
                        <a:pt x="127000" y="49731"/>
                        <a:pt x="142753" y="34925"/>
                        <a:pt x="161132" y="34925"/>
                      </a:cubicBezTo>
                      <a:close/>
                      <a:moveTo>
                        <a:pt x="196771" y="21272"/>
                      </a:moveTo>
                      <a:cubicBezTo>
                        <a:pt x="200819" y="17462"/>
                        <a:pt x="206217" y="17462"/>
                        <a:pt x="210265" y="21272"/>
                      </a:cubicBezTo>
                      <a:cubicBezTo>
                        <a:pt x="214313" y="25082"/>
                        <a:pt x="214313" y="30162"/>
                        <a:pt x="210265" y="33972"/>
                      </a:cubicBezTo>
                      <a:cubicBezTo>
                        <a:pt x="210265" y="33972"/>
                        <a:pt x="210265" y="33972"/>
                        <a:pt x="204867" y="39052"/>
                      </a:cubicBezTo>
                      <a:cubicBezTo>
                        <a:pt x="202168" y="41592"/>
                        <a:pt x="199470" y="42862"/>
                        <a:pt x="196771" y="42862"/>
                      </a:cubicBezTo>
                      <a:cubicBezTo>
                        <a:pt x="195421" y="42862"/>
                        <a:pt x="192723" y="41592"/>
                        <a:pt x="190024" y="39052"/>
                      </a:cubicBezTo>
                      <a:cubicBezTo>
                        <a:pt x="187325" y="36512"/>
                        <a:pt x="187325" y="30162"/>
                        <a:pt x="190024" y="26352"/>
                      </a:cubicBezTo>
                      <a:cubicBezTo>
                        <a:pt x="190024" y="26352"/>
                        <a:pt x="190024" y="26352"/>
                        <a:pt x="196771" y="21272"/>
                      </a:cubicBezTo>
                      <a:close/>
                      <a:moveTo>
                        <a:pt x="111998" y="21272"/>
                      </a:moveTo>
                      <a:cubicBezTo>
                        <a:pt x="116046" y="17462"/>
                        <a:pt x="121444" y="17462"/>
                        <a:pt x="125492" y="21272"/>
                      </a:cubicBezTo>
                      <a:cubicBezTo>
                        <a:pt x="125492" y="21272"/>
                        <a:pt x="125492" y="21272"/>
                        <a:pt x="132239" y="26352"/>
                      </a:cubicBezTo>
                      <a:cubicBezTo>
                        <a:pt x="134938" y="30162"/>
                        <a:pt x="134938" y="36512"/>
                        <a:pt x="132239" y="39052"/>
                      </a:cubicBezTo>
                      <a:cubicBezTo>
                        <a:pt x="129540" y="41592"/>
                        <a:pt x="126842" y="42862"/>
                        <a:pt x="125492" y="42862"/>
                      </a:cubicBezTo>
                      <a:cubicBezTo>
                        <a:pt x="122793" y="42862"/>
                        <a:pt x="120095" y="41592"/>
                        <a:pt x="117396" y="39052"/>
                      </a:cubicBezTo>
                      <a:lnTo>
                        <a:pt x="111998" y="33972"/>
                      </a:lnTo>
                      <a:cubicBezTo>
                        <a:pt x="107950" y="30162"/>
                        <a:pt x="107950" y="25082"/>
                        <a:pt x="111998" y="21272"/>
                      </a:cubicBezTo>
                      <a:close/>
                      <a:moveTo>
                        <a:pt x="161132" y="0"/>
                      </a:moveTo>
                      <a:cubicBezTo>
                        <a:pt x="166121" y="0"/>
                        <a:pt x="169863" y="3934"/>
                        <a:pt x="169863" y="9180"/>
                      </a:cubicBezTo>
                      <a:cubicBezTo>
                        <a:pt x="169863" y="9180"/>
                        <a:pt x="169863" y="9180"/>
                        <a:pt x="169863" y="20983"/>
                      </a:cubicBezTo>
                      <a:cubicBezTo>
                        <a:pt x="169863" y="26228"/>
                        <a:pt x="166121" y="30163"/>
                        <a:pt x="161132" y="30163"/>
                      </a:cubicBezTo>
                      <a:cubicBezTo>
                        <a:pt x="156142" y="30163"/>
                        <a:pt x="152400" y="26228"/>
                        <a:pt x="152400" y="20983"/>
                      </a:cubicBezTo>
                      <a:cubicBezTo>
                        <a:pt x="152400" y="20983"/>
                        <a:pt x="152400" y="20983"/>
                        <a:pt x="152400" y="9180"/>
                      </a:cubicBezTo>
                      <a:cubicBezTo>
                        <a:pt x="152400" y="3934"/>
                        <a:pt x="156142" y="0"/>
                        <a:pt x="161132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28"/>
            <p:cNvGrpSpPr/>
            <p:nvPr/>
          </p:nvGrpSpPr>
          <p:grpSpPr>
            <a:xfrm>
              <a:off x="3055544" y="4108628"/>
              <a:ext cx="1014984" cy="1014984"/>
              <a:chOff x="3055544" y="4108628"/>
              <a:chExt cx="1014984" cy="1014984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057285" y="4110369"/>
                <a:ext cx="1013243" cy="1013243"/>
              </a:xfrm>
              <a:prstGeom prst="ellipse">
                <a:avLst/>
              </a:prstGeom>
              <a:noFill/>
              <a:ln w="1016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弧形 30"/>
              <p:cNvSpPr/>
              <p:nvPr/>
            </p:nvSpPr>
            <p:spPr>
              <a:xfrm>
                <a:off x="3055544" y="4108628"/>
                <a:ext cx="1014984" cy="1014984"/>
              </a:xfrm>
              <a:prstGeom prst="arc">
                <a:avLst>
                  <a:gd name="adj1" fmla="val 16200000"/>
                  <a:gd name="adj2" fmla="val 2942198"/>
                </a:avLst>
              </a:prstGeom>
              <a:ln w="1016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>
                <a:off x="3323259" y="4367517"/>
                <a:ext cx="479554" cy="409760"/>
              </a:xfrm>
              <a:custGeom>
                <a:avLst/>
                <a:gdLst>
                  <a:gd name="connsiteX0" fmla="*/ 137328 w 338137"/>
                  <a:gd name="connsiteY0" fmla="*/ 214312 h 288925"/>
                  <a:gd name="connsiteX1" fmla="*/ 133350 w 338137"/>
                  <a:gd name="connsiteY1" fmla="*/ 218394 h 288925"/>
                  <a:gd name="connsiteX2" fmla="*/ 137328 w 338137"/>
                  <a:gd name="connsiteY2" fmla="*/ 223837 h 288925"/>
                  <a:gd name="connsiteX3" fmla="*/ 250023 w 338137"/>
                  <a:gd name="connsiteY3" fmla="*/ 223837 h 288925"/>
                  <a:gd name="connsiteX4" fmla="*/ 254000 w 338137"/>
                  <a:gd name="connsiteY4" fmla="*/ 218394 h 288925"/>
                  <a:gd name="connsiteX5" fmla="*/ 250023 w 338137"/>
                  <a:gd name="connsiteY5" fmla="*/ 214312 h 288925"/>
                  <a:gd name="connsiteX6" fmla="*/ 137328 w 338137"/>
                  <a:gd name="connsiteY6" fmla="*/ 214312 h 288925"/>
                  <a:gd name="connsiteX7" fmla="*/ 137328 w 338137"/>
                  <a:gd name="connsiteY7" fmla="*/ 196850 h 288925"/>
                  <a:gd name="connsiteX8" fmla="*/ 133350 w 338137"/>
                  <a:gd name="connsiteY8" fmla="*/ 200932 h 288925"/>
                  <a:gd name="connsiteX9" fmla="*/ 137328 w 338137"/>
                  <a:gd name="connsiteY9" fmla="*/ 206375 h 288925"/>
                  <a:gd name="connsiteX10" fmla="*/ 250023 w 338137"/>
                  <a:gd name="connsiteY10" fmla="*/ 206375 h 288925"/>
                  <a:gd name="connsiteX11" fmla="*/ 254000 w 338137"/>
                  <a:gd name="connsiteY11" fmla="*/ 200932 h 288925"/>
                  <a:gd name="connsiteX12" fmla="*/ 250023 w 338137"/>
                  <a:gd name="connsiteY12" fmla="*/ 196850 h 288925"/>
                  <a:gd name="connsiteX13" fmla="*/ 137328 w 338137"/>
                  <a:gd name="connsiteY13" fmla="*/ 196850 h 288925"/>
                  <a:gd name="connsiteX14" fmla="*/ 288925 w 338137"/>
                  <a:gd name="connsiteY14" fmla="*/ 187325 h 288925"/>
                  <a:gd name="connsiteX15" fmla="*/ 269875 w 338137"/>
                  <a:gd name="connsiteY15" fmla="*/ 206375 h 288925"/>
                  <a:gd name="connsiteX16" fmla="*/ 288925 w 338137"/>
                  <a:gd name="connsiteY16" fmla="*/ 225425 h 288925"/>
                  <a:gd name="connsiteX17" fmla="*/ 307975 w 338137"/>
                  <a:gd name="connsiteY17" fmla="*/ 206375 h 288925"/>
                  <a:gd name="connsiteX18" fmla="*/ 288925 w 338137"/>
                  <a:gd name="connsiteY18" fmla="*/ 187325 h 288925"/>
                  <a:gd name="connsiteX19" fmla="*/ 98425 w 338137"/>
                  <a:gd name="connsiteY19" fmla="*/ 187325 h 288925"/>
                  <a:gd name="connsiteX20" fmla="*/ 79375 w 338137"/>
                  <a:gd name="connsiteY20" fmla="*/ 206375 h 288925"/>
                  <a:gd name="connsiteX21" fmla="*/ 98425 w 338137"/>
                  <a:gd name="connsiteY21" fmla="*/ 225425 h 288925"/>
                  <a:gd name="connsiteX22" fmla="*/ 117475 w 338137"/>
                  <a:gd name="connsiteY22" fmla="*/ 206375 h 288925"/>
                  <a:gd name="connsiteX23" fmla="*/ 98425 w 338137"/>
                  <a:gd name="connsiteY23" fmla="*/ 187325 h 288925"/>
                  <a:gd name="connsiteX24" fmla="*/ 254922 w 338137"/>
                  <a:gd name="connsiteY24" fmla="*/ 127000 h 288925"/>
                  <a:gd name="connsiteX25" fmla="*/ 234950 w 338137"/>
                  <a:gd name="connsiteY25" fmla="*/ 147638 h 288925"/>
                  <a:gd name="connsiteX26" fmla="*/ 276225 w 338137"/>
                  <a:gd name="connsiteY26" fmla="*/ 147638 h 288925"/>
                  <a:gd name="connsiteX27" fmla="*/ 254922 w 338137"/>
                  <a:gd name="connsiteY27" fmla="*/ 127000 h 288925"/>
                  <a:gd name="connsiteX28" fmla="*/ 130590 w 338137"/>
                  <a:gd name="connsiteY28" fmla="*/ 100012 h 288925"/>
                  <a:gd name="connsiteX29" fmla="*/ 92075 w 338137"/>
                  <a:gd name="connsiteY29" fmla="*/ 147895 h 288925"/>
                  <a:gd name="connsiteX30" fmla="*/ 105356 w 338137"/>
                  <a:gd name="connsiteY30" fmla="*/ 147895 h 288925"/>
                  <a:gd name="connsiteX31" fmla="*/ 226214 w 338137"/>
                  <a:gd name="connsiteY31" fmla="*/ 147895 h 288925"/>
                  <a:gd name="connsiteX32" fmla="*/ 255432 w 338137"/>
                  <a:gd name="connsiteY32" fmla="*/ 117303 h 288925"/>
                  <a:gd name="connsiteX33" fmla="*/ 285979 w 338137"/>
                  <a:gd name="connsiteY33" fmla="*/ 147895 h 288925"/>
                  <a:gd name="connsiteX34" fmla="*/ 295275 w 338137"/>
                  <a:gd name="connsiteY34" fmla="*/ 149225 h 288925"/>
                  <a:gd name="connsiteX35" fmla="*/ 255432 w 338137"/>
                  <a:gd name="connsiteY35" fmla="*/ 100012 h 288925"/>
                  <a:gd name="connsiteX36" fmla="*/ 130590 w 338137"/>
                  <a:gd name="connsiteY36" fmla="*/ 100012 h 288925"/>
                  <a:gd name="connsiteX37" fmla="*/ 131008 w 338137"/>
                  <a:gd name="connsiteY37" fmla="*/ 85725 h 288925"/>
                  <a:gd name="connsiteX38" fmla="*/ 255022 w 338137"/>
                  <a:gd name="connsiteY38" fmla="*/ 85725 h 288925"/>
                  <a:gd name="connsiteX39" fmla="*/ 309113 w 338137"/>
                  <a:gd name="connsiteY39" fmla="*/ 153019 h 288925"/>
                  <a:gd name="connsiteX40" fmla="*/ 338137 w 338137"/>
                  <a:gd name="connsiteY40" fmla="*/ 207117 h 288925"/>
                  <a:gd name="connsiteX41" fmla="*/ 320986 w 338137"/>
                  <a:gd name="connsiteY41" fmla="*/ 251980 h 288925"/>
                  <a:gd name="connsiteX42" fmla="*/ 320986 w 338137"/>
                  <a:gd name="connsiteY42" fmla="*/ 288925 h 288925"/>
                  <a:gd name="connsiteX43" fmla="*/ 274811 w 338137"/>
                  <a:gd name="connsiteY43" fmla="*/ 288925 h 288925"/>
                  <a:gd name="connsiteX44" fmla="*/ 274811 w 338137"/>
                  <a:gd name="connsiteY44" fmla="*/ 266494 h 288925"/>
                  <a:gd name="connsiteX45" fmla="*/ 112538 w 338137"/>
                  <a:gd name="connsiteY45" fmla="*/ 266494 h 288925"/>
                  <a:gd name="connsiteX46" fmla="*/ 112538 w 338137"/>
                  <a:gd name="connsiteY46" fmla="*/ 288925 h 288925"/>
                  <a:gd name="connsiteX47" fmla="*/ 66363 w 338137"/>
                  <a:gd name="connsiteY47" fmla="*/ 288925 h 288925"/>
                  <a:gd name="connsiteX48" fmla="*/ 66363 w 338137"/>
                  <a:gd name="connsiteY48" fmla="*/ 251980 h 288925"/>
                  <a:gd name="connsiteX49" fmla="*/ 49212 w 338137"/>
                  <a:gd name="connsiteY49" fmla="*/ 207117 h 288925"/>
                  <a:gd name="connsiteX50" fmla="*/ 78237 w 338137"/>
                  <a:gd name="connsiteY50" fmla="*/ 153019 h 288925"/>
                  <a:gd name="connsiteX51" fmla="*/ 131008 w 338137"/>
                  <a:gd name="connsiteY51" fmla="*/ 85725 h 288925"/>
                  <a:gd name="connsiteX52" fmla="*/ 65088 w 338137"/>
                  <a:gd name="connsiteY52" fmla="*/ 0 h 288925"/>
                  <a:gd name="connsiteX53" fmla="*/ 69073 w 338137"/>
                  <a:gd name="connsiteY53" fmla="*/ 5220 h 288925"/>
                  <a:gd name="connsiteX54" fmla="*/ 69073 w 338137"/>
                  <a:gd name="connsiteY54" fmla="*/ 13050 h 288925"/>
                  <a:gd name="connsiteX55" fmla="*/ 130175 w 338137"/>
                  <a:gd name="connsiteY55" fmla="*/ 67859 h 288925"/>
                  <a:gd name="connsiteX56" fmla="*/ 69073 w 338137"/>
                  <a:gd name="connsiteY56" fmla="*/ 67859 h 288925"/>
                  <a:gd name="connsiteX57" fmla="*/ 69073 w 338137"/>
                  <a:gd name="connsiteY57" fmla="*/ 130499 h 288925"/>
                  <a:gd name="connsiteX58" fmla="*/ 62431 w 338137"/>
                  <a:gd name="connsiteY58" fmla="*/ 147463 h 288925"/>
                  <a:gd name="connsiteX59" fmla="*/ 45163 w 338137"/>
                  <a:gd name="connsiteY59" fmla="*/ 153988 h 288925"/>
                  <a:gd name="connsiteX60" fmla="*/ 43835 w 338137"/>
                  <a:gd name="connsiteY60" fmla="*/ 153988 h 288925"/>
                  <a:gd name="connsiteX61" fmla="*/ 18597 w 338137"/>
                  <a:gd name="connsiteY61" fmla="*/ 130499 h 288925"/>
                  <a:gd name="connsiteX62" fmla="*/ 23910 w 338137"/>
                  <a:gd name="connsiteY62" fmla="*/ 125279 h 288925"/>
                  <a:gd name="connsiteX63" fmla="*/ 27895 w 338137"/>
                  <a:gd name="connsiteY63" fmla="*/ 130499 h 288925"/>
                  <a:gd name="connsiteX64" fmla="*/ 43835 w 338137"/>
                  <a:gd name="connsiteY64" fmla="*/ 144853 h 288925"/>
                  <a:gd name="connsiteX65" fmla="*/ 45163 w 338137"/>
                  <a:gd name="connsiteY65" fmla="*/ 144853 h 288925"/>
                  <a:gd name="connsiteX66" fmla="*/ 55790 w 338137"/>
                  <a:gd name="connsiteY66" fmla="*/ 140938 h 288925"/>
                  <a:gd name="connsiteX67" fmla="*/ 59774 w 338137"/>
                  <a:gd name="connsiteY67" fmla="*/ 130499 h 288925"/>
                  <a:gd name="connsiteX68" fmla="*/ 59774 w 338137"/>
                  <a:gd name="connsiteY68" fmla="*/ 67859 h 288925"/>
                  <a:gd name="connsiteX69" fmla="*/ 0 w 338137"/>
                  <a:gd name="connsiteY69" fmla="*/ 67859 h 288925"/>
                  <a:gd name="connsiteX70" fmla="*/ 59774 w 338137"/>
                  <a:gd name="connsiteY70" fmla="*/ 13050 h 288925"/>
                  <a:gd name="connsiteX71" fmla="*/ 59774 w 338137"/>
                  <a:gd name="connsiteY71" fmla="*/ 5220 h 288925"/>
                  <a:gd name="connsiteX72" fmla="*/ 65088 w 338137"/>
                  <a:gd name="connsiteY72" fmla="*/ 0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338137" h="288925">
                    <a:moveTo>
                      <a:pt x="137328" y="214312"/>
                    </a:moveTo>
                    <a:cubicBezTo>
                      <a:pt x="134676" y="214312"/>
                      <a:pt x="133350" y="215673"/>
                      <a:pt x="133350" y="218394"/>
                    </a:cubicBezTo>
                    <a:cubicBezTo>
                      <a:pt x="133350" y="221116"/>
                      <a:pt x="134676" y="223837"/>
                      <a:pt x="137328" y="223837"/>
                    </a:cubicBezTo>
                    <a:cubicBezTo>
                      <a:pt x="137328" y="223837"/>
                      <a:pt x="137328" y="223837"/>
                      <a:pt x="250023" y="223837"/>
                    </a:cubicBezTo>
                    <a:cubicBezTo>
                      <a:pt x="252674" y="223837"/>
                      <a:pt x="254000" y="221116"/>
                      <a:pt x="254000" y="218394"/>
                    </a:cubicBezTo>
                    <a:cubicBezTo>
                      <a:pt x="254000" y="215673"/>
                      <a:pt x="252674" y="214312"/>
                      <a:pt x="250023" y="214312"/>
                    </a:cubicBezTo>
                    <a:cubicBezTo>
                      <a:pt x="250023" y="214312"/>
                      <a:pt x="250023" y="214312"/>
                      <a:pt x="137328" y="214312"/>
                    </a:cubicBezTo>
                    <a:close/>
                    <a:moveTo>
                      <a:pt x="137328" y="196850"/>
                    </a:moveTo>
                    <a:cubicBezTo>
                      <a:pt x="134676" y="196850"/>
                      <a:pt x="133350" y="198211"/>
                      <a:pt x="133350" y="200932"/>
                    </a:cubicBezTo>
                    <a:cubicBezTo>
                      <a:pt x="133350" y="203654"/>
                      <a:pt x="134676" y="206375"/>
                      <a:pt x="137328" y="206375"/>
                    </a:cubicBezTo>
                    <a:cubicBezTo>
                      <a:pt x="137328" y="206375"/>
                      <a:pt x="137328" y="206375"/>
                      <a:pt x="250023" y="206375"/>
                    </a:cubicBezTo>
                    <a:cubicBezTo>
                      <a:pt x="252674" y="206375"/>
                      <a:pt x="254000" y="203654"/>
                      <a:pt x="254000" y="200932"/>
                    </a:cubicBezTo>
                    <a:cubicBezTo>
                      <a:pt x="254000" y="198211"/>
                      <a:pt x="252674" y="196850"/>
                      <a:pt x="250023" y="196850"/>
                    </a:cubicBezTo>
                    <a:cubicBezTo>
                      <a:pt x="250023" y="196850"/>
                      <a:pt x="250023" y="196850"/>
                      <a:pt x="137328" y="196850"/>
                    </a:cubicBezTo>
                    <a:close/>
                    <a:moveTo>
                      <a:pt x="288925" y="187325"/>
                    </a:moveTo>
                    <a:cubicBezTo>
                      <a:pt x="278404" y="187325"/>
                      <a:pt x="269875" y="195854"/>
                      <a:pt x="269875" y="206375"/>
                    </a:cubicBezTo>
                    <a:cubicBezTo>
                      <a:pt x="269875" y="216896"/>
                      <a:pt x="278404" y="225425"/>
                      <a:pt x="288925" y="225425"/>
                    </a:cubicBezTo>
                    <a:cubicBezTo>
                      <a:pt x="299446" y="225425"/>
                      <a:pt x="307975" y="216896"/>
                      <a:pt x="307975" y="206375"/>
                    </a:cubicBezTo>
                    <a:cubicBezTo>
                      <a:pt x="307975" y="195854"/>
                      <a:pt x="299446" y="187325"/>
                      <a:pt x="288925" y="187325"/>
                    </a:cubicBezTo>
                    <a:close/>
                    <a:moveTo>
                      <a:pt x="98425" y="187325"/>
                    </a:moveTo>
                    <a:cubicBezTo>
                      <a:pt x="87904" y="187325"/>
                      <a:pt x="79375" y="195854"/>
                      <a:pt x="79375" y="206375"/>
                    </a:cubicBezTo>
                    <a:cubicBezTo>
                      <a:pt x="79375" y="216896"/>
                      <a:pt x="87904" y="225425"/>
                      <a:pt x="98425" y="225425"/>
                    </a:cubicBezTo>
                    <a:cubicBezTo>
                      <a:pt x="108946" y="225425"/>
                      <a:pt x="117475" y="216896"/>
                      <a:pt x="117475" y="206375"/>
                    </a:cubicBezTo>
                    <a:cubicBezTo>
                      <a:pt x="117475" y="195854"/>
                      <a:pt x="108946" y="187325"/>
                      <a:pt x="98425" y="187325"/>
                    </a:cubicBezTo>
                    <a:close/>
                    <a:moveTo>
                      <a:pt x="254922" y="127000"/>
                    </a:moveTo>
                    <a:cubicBezTo>
                      <a:pt x="244270" y="127000"/>
                      <a:pt x="234950" y="136029"/>
                      <a:pt x="234950" y="147638"/>
                    </a:cubicBezTo>
                    <a:cubicBezTo>
                      <a:pt x="234950" y="147638"/>
                      <a:pt x="234950" y="147638"/>
                      <a:pt x="276225" y="147638"/>
                    </a:cubicBezTo>
                    <a:cubicBezTo>
                      <a:pt x="276225" y="136029"/>
                      <a:pt x="266905" y="127000"/>
                      <a:pt x="254922" y="127000"/>
                    </a:cubicBezTo>
                    <a:close/>
                    <a:moveTo>
                      <a:pt x="130590" y="100012"/>
                    </a:moveTo>
                    <a:cubicBezTo>
                      <a:pt x="113325" y="100012"/>
                      <a:pt x="98716" y="119963"/>
                      <a:pt x="92075" y="147895"/>
                    </a:cubicBezTo>
                    <a:cubicBezTo>
                      <a:pt x="96060" y="147895"/>
                      <a:pt x="101372" y="147895"/>
                      <a:pt x="105356" y="147895"/>
                    </a:cubicBezTo>
                    <a:cubicBezTo>
                      <a:pt x="105356" y="147895"/>
                      <a:pt x="105356" y="147895"/>
                      <a:pt x="226214" y="147895"/>
                    </a:cubicBezTo>
                    <a:cubicBezTo>
                      <a:pt x="226214" y="130604"/>
                      <a:pt x="239495" y="117303"/>
                      <a:pt x="255432" y="117303"/>
                    </a:cubicBezTo>
                    <a:cubicBezTo>
                      <a:pt x="272697" y="117303"/>
                      <a:pt x="285979" y="130604"/>
                      <a:pt x="285979" y="147895"/>
                    </a:cubicBezTo>
                    <a:cubicBezTo>
                      <a:pt x="288635" y="147895"/>
                      <a:pt x="292619" y="147895"/>
                      <a:pt x="295275" y="149225"/>
                    </a:cubicBezTo>
                    <a:cubicBezTo>
                      <a:pt x="288635" y="119963"/>
                      <a:pt x="274026" y="100012"/>
                      <a:pt x="255432" y="100012"/>
                    </a:cubicBezTo>
                    <a:cubicBezTo>
                      <a:pt x="255432" y="100012"/>
                      <a:pt x="255432" y="100012"/>
                      <a:pt x="130590" y="100012"/>
                    </a:cubicBezTo>
                    <a:close/>
                    <a:moveTo>
                      <a:pt x="131008" y="85725"/>
                    </a:moveTo>
                    <a:cubicBezTo>
                      <a:pt x="131008" y="85725"/>
                      <a:pt x="131008" y="85725"/>
                      <a:pt x="255022" y="85725"/>
                    </a:cubicBezTo>
                    <a:cubicBezTo>
                      <a:pt x="282727" y="85725"/>
                      <a:pt x="303836" y="114754"/>
                      <a:pt x="309113" y="153019"/>
                    </a:cubicBezTo>
                    <a:cubicBezTo>
                      <a:pt x="327583" y="163575"/>
                      <a:pt x="338137" y="183367"/>
                      <a:pt x="338137" y="207117"/>
                    </a:cubicBezTo>
                    <a:cubicBezTo>
                      <a:pt x="338137" y="224271"/>
                      <a:pt x="332860" y="240104"/>
                      <a:pt x="320986" y="251980"/>
                    </a:cubicBezTo>
                    <a:cubicBezTo>
                      <a:pt x="320986" y="251980"/>
                      <a:pt x="320986" y="251980"/>
                      <a:pt x="320986" y="288925"/>
                    </a:cubicBezTo>
                    <a:cubicBezTo>
                      <a:pt x="320986" y="288925"/>
                      <a:pt x="320986" y="288925"/>
                      <a:pt x="274811" y="288925"/>
                    </a:cubicBezTo>
                    <a:cubicBezTo>
                      <a:pt x="274811" y="288925"/>
                      <a:pt x="274811" y="288925"/>
                      <a:pt x="274811" y="266494"/>
                    </a:cubicBezTo>
                    <a:cubicBezTo>
                      <a:pt x="274811" y="266494"/>
                      <a:pt x="274811" y="266494"/>
                      <a:pt x="112538" y="266494"/>
                    </a:cubicBezTo>
                    <a:cubicBezTo>
                      <a:pt x="112538" y="266494"/>
                      <a:pt x="112538" y="266494"/>
                      <a:pt x="112538" y="288925"/>
                    </a:cubicBezTo>
                    <a:cubicBezTo>
                      <a:pt x="112538" y="288925"/>
                      <a:pt x="112538" y="288925"/>
                      <a:pt x="66363" y="288925"/>
                    </a:cubicBezTo>
                    <a:cubicBezTo>
                      <a:pt x="66363" y="288925"/>
                      <a:pt x="66363" y="288925"/>
                      <a:pt x="66363" y="251980"/>
                    </a:cubicBezTo>
                    <a:cubicBezTo>
                      <a:pt x="54489" y="240104"/>
                      <a:pt x="49212" y="224271"/>
                      <a:pt x="49212" y="207117"/>
                    </a:cubicBezTo>
                    <a:cubicBezTo>
                      <a:pt x="49212" y="183367"/>
                      <a:pt x="58447" y="163575"/>
                      <a:pt x="78237" y="153019"/>
                    </a:cubicBezTo>
                    <a:cubicBezTo>
                      <a:pt x="83514" y="114754"/>
                      <a:pt x="104623" y="85725"/>
                      <a:pt x="131008" y="85725"/>
                    </a:cubicBezTo>
                    <a:close/>
                    <a:moveTo>
                      <a:pt x="65088" y="0"/>
                    </a:moveTo>
                    <a:cubicBezTo>
                      <a:pt x="66416" y="0"/>
                      <a:pt x="69073" y="2610"/>
                      <a:pt x="69073" y="5220"/>
                    </a:cubicBezTo>
                    <a:cubicBezTo>
                      <a:pt x="69073" y="5220"/>
                      <a:pt x="69073" y="5220"/>
                      <a:pt x="69073" y="13050"/>
                    </a:cubicBezTo>
                    <a:cubicBezTo>
                      <a:pt x="99624" y="14355"/>
                      <a:pt x="124862" y="37845"/>
                      <a:pt x="130175" y="67859"/>
                    </a:cubicBezTo>
                    <a:lnTo>
                      <a:pt x="69073" y="67859"/>
                    </a:lnTo>
                    <a:cubicBezTo>
                      <a:pt x="69073" y="67859"/>
                      <a:pt x="69073" y="67859"/>
                      <a:pt x="69073" y="130499"/>
                    </a:cubicBezTo>
                    <a:cubicBezTo>
                      <a:pt x="69073" y="135718"/>
                      <a:pt x="66416" y="142243"/>
                      <a:pt x="62431" y="147463"/>
                    </a:cubicBezTo>
                    <a:cubicBezTo>
                      <a:pt x="57118" y="151378"/>
                      <a:pt x="51805" y="153988"/>
                      <a:pt x="45163" y="153988"/>
                    </a:cubicBezTo>
                    <a:cubicBezTo>
                      <a:pt x="45163" y="153988"/>
                      <a:pt x="45163" y="153988"/>
                      <a:pt x="43835" y="153988"/>
                    </a:cubicBezTo>
                    <a:cubicBezTo>
                      <a:pt x="30552" y="153988"/>
                      <a:pt x="18597" y="143548"/>
                      <a:pt x="18597" y="130499"/>
                    </a:cubicBezTo>
                    <a:cubicBezTo>
                      <a:pt x="18597" y="127889"/>
                      <a:pt x="21253" y="125279"/>
                      <a:pt x="23910" y="125279"/>
                    </a:cubicBezTo>
                    <a:cubicBezTo>
                      <a:pt x="26567" y="125279"/>
                      <a:pt x="27895" y="127889"/>
                      <a:pt x="27895" y="130499"/>
                    </a:cubicBezTo>
                    <a:cubicBezTo>
                      <a:pt x="27895" y="138328"/>
                      <a:pt x="35865" y="144853"/>
                      <a:pt x="43835" y="144853"/>
                    </a:cubicBezTo>
                    <a:cubicBezTo>
                      <a:pt x="43835" y="144853"/>
                      <a:pt x="43835" y="144853"/>
                      <a:pt x="45163" y="144853"/>
                    </a:cubicBezTo>
                    <a:cubicBezTo>
                      <a:pt x="49148" y="144853"/>
                      <a:pt x="53133" y="143548"/>
                      <a:pt x="55790" y="140938"/>
                    </a:cubicBezTo>
                    <a:cubicBezTo>
                      <a:pt x="58446" y="138328"/>
                      <a:pt x="59774" y="134413"/>
                      <a:pt x="59774" y="130499"/>
                    </a:cubicBezTo>
                    <a:cubicBezTo>
                      <a:pt x="59774" y="130499"/>
                      <a:pt x="59774" y="130499"/>
                      <a:pt x="59774" y="67859"/>
                    </a:cubicBezTo>
                    <a:cubicBezTo>
                      <a:pt x="59774" y="67859"/>
                      <a:pt x="59774" y="67859"/>
                      <a:pt x="0" y="67859"/>
                    </a:cubicBezTo>
                    <a:cubicBezTo>
                      <a:pt x="3985" y="37845"/>
                      <a:pt x="29223" y="14355"/>
                      <a:pt x="59774" y="13050"/>
                    </a:cubicBezTo>
                    <a:cubicBezTo>
                      <a:pt x="59774" y="13050"/>
                      <a:pt x="59774" y="13050"/>
                      <a:pt x="59774" y="5220"/>
                    </a:cubicBezTo>
                    <a:cubicBezTo>
                      <a:pt x="59774" y="2610"/>
                      <a:pt x="62431" y="0"/>
                      <a:pt x="65088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598625" y="1435469"/>
            <a:ext cx="2402502" cy="2407240"/>
            <a:chOff x="7710155" y="1913959"/>
            <a:chExt cx="3203336" cy="3209653"/>
          </a:xfrm>
        </p:grpSpPr>
        <p:grpSp>
          <p:nvGrpSpPr>
            <p:cNvPr id="9" name="组合 8"/>
            <p:cNvGrpSpPr/>
            <p:nvPr/>
          </p:nvGrpSpPr>
          <p:grpSpPr>
            <a:xfrm>
              <a:off x="7710155" y="1913959"/>
              <a:ext cx="3203336" cy="1014984"/>
              <a:chOff x="8119730" y="1913959"/>
              <a:chExt cx="3203336" cy="101498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358204" y="204215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100" b="1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关键词</a:t>
                  </a: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62500" lnSpcReduction="20000"/>
                </a:bodyPr>
                <a:lstStyle/>
                <a:p>
                  <a:r>
                    <a:rPr lang="en-US" sz="2800" dirty="0">
                      <a:solidFill>
                        <a:srgbClr val="888382"/>
                      </a:solidFill>
                      <a:cs typeface="+mn-ea"/>
                      <a:sym typeface="+mn-lt"/>
                    </a:rPr>
                    <a:t>25%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92500" lnSpcReduction="1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7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7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8119730" y="1913959"/>
                <a:ext cx="1014984" cy="1014984"/>
                <a:chOff x="8119730" y="1913959"/>
                <a:chExt cx="1014984" cy="1014984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8121471" y="1915700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弧形 21"/>
                <p:cNvSpPr/>
                <p:nvPr/>
              </p:nvSpPr>
              <p:spPr>
                <a:xfrm>
                  <a:off x="8119730" y="1913959"/>
                  <a:ext cx="1014984" cy="1014984"/>
                </a:xfrm>
                <a:prstGeom prst="arc">
                  <a:avLst>
                    <a:gd name="adj1" fmla="val 16200000"/>
                    <a:gd name="adj2" fmla="val 22079"/>
                  </a:avLst>
                </a:prstGeom>
                <a:ln w="1016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8417873" y="2181676"/>
                  <a:ext cx="479554" cy="475502"/>
                </a:xfrm>
                <a:custGeom>
                  <a:avLst/>
                  <a:gdLst>
                    <a:gd name="connsiteX0" fmla="*/ 192254 w 338138"/>
                    <a:gd name="connsiteY0" fmla="*/ 135421 h 335282"/>
                    <a:gd name="connsiteX1" fmla="*/ 152810 w 338138"/>
                    <a:gd name="connsiteY1" fmla="*/ 151158 h 335282"/>
                    <a:gd name="connsiteX2" fmla="*/ 152810 w 338138"/>
                    <a:gd name="connsiteY2" fmla="*/ 229842 h 335282"/>
                    <a:gd name="connsiteX3" fmla="*/ 232697 w 338138"/>
                    <a:gd name="connsiteY3" fmla="*/ 229842 h 335282"/>
                    <a:gd name="connsiteX4" fmla="*/ 232697 w 338138"/>
                    <a:gd name="connsiteY4" fmla="*/ 151158 h 335282"/>
                    <a:gd name="connsiteX5" fmla="*/ 192254 w 338138"/>
                    <a:gd name="connsiteY5" fmla="*/ 135421 h 335282"/>
                    <a:gd name="connsiteX6" fmla="*/ 238125 w 338138"/>
                    <a:gd name="connsiteY6" fmla="*/ 69850 h 335282"/>
                    <a:gd name="connsiteX7" fmla="*/ 225425 w 338138"/>
                    <a:gd name="connsiteY7" fmla="*/ 80963 h 335282"/>
                    <a:gd name="connsiteX8" fmla="*/ 238125 w 338138"/>
                    <a:gd name="connsiteY8" fmla="*/ 92076 h 335282"/>
                    <a:gd name="connsiteX9" fmla="*/ 250825 w 338138"/>
                    <a:gd name="connsiteY9" fmla="*/ 80963 h 335282"/>
                    <a:gd name="connsiteX10" fmla="*/ 238125 w 338138"/>
                    <a:gd name="connsiteY10" fmla="*/ 69850 h 335282"/>
                    <a:gd name="connsiteX11" fmla="*/ 214313 w 338138"/>
                    <a:gd name="connsiteY11" fmla="*/ 57150 h 335282"/>
                    <a:gd name="connsiteX12" fmla="*/ 263526 w 338138"/>
                    <a:gd name="connsiteY12" fmla="*/ 57150 h 335282"/>
                    <a:gd name="connsiteX13" fmla="*/ 263526 w 338138"/>
                    <a:gd name="connsiteY13" fmla="*/ 106363 h 335282"/>
                    <a:gd name="connsiteX14" fmla="*/ 214313 w 338138"/>
                    <a:gd name="connsiteY14" fmla="*/ 106363 h 335282"/>
                    <a:gd name="connsiteX15" fmla="*/ 49213 w 338138"/>
                    <a:gd name="connsiteY15" fmla="*/ 57150 h 335282"/>
                    <a:gd name="connsiteX16" fmla="*/ 195263 w 338138"/>
                    <a:gd name="connsiteY16" fmla="*/ 57150 h 335282"/>
                    <a:gd name="connsiteX17" fmla="*/ 195263 w 338138"/>
                    <a:gd name="connsiteY17" fmla="*/ 106363 h 335282"/>
                    <a:gd name="connsiteX18" fmla="*/ 49213 w 338138"/>
                    <a:gd name="connsiteY18" fmla="*/ 106363 h 335282"/>
                    <a:gd name="connsiteX19" fmla="*/ 22225 w 338138"/>
                    <a:gd name="connsiteY19" fmla="*/ 28575 h 335282"/>
                    <a:gd name="connsiteX20" fmla="*/ 22225 w 338138"/>
                    <a:gd name="connsiteY20" fmla="*/ 269875 h 335282"/>
                    <a:gd name="connsiteX21" fmla="*/ 241853 w 338138"/>
                    <a:gd name="connsiteY21" fmla="*/ 269875 h 335282"/>
                    <a:gd name="connsiteX22" fmla="*/ 247114 w 338138"/>
                    <a:gd name="connsiteY22" fmla="*/ 259384 h 335282"/>
                    <a:gd name="connsiteX23" fmla="*/ 233962 w 338138"/>
                    <a:gd name="connsiteY23" fmla="*/ 248892 h 335282"/>
                    <a:gd name="connsiteX24" fmla="*/ 155054 w 338138"/>
                    <a:gd name="connsiteY24" fmla="*/ 251515 h 335282"/>
                    <a:gd name="connsiteX25" fmla="*/ 49843 w 338138"/>
                    <a:gd name="connsiteY25" fmla="*/ 251515 h 335282"/>
                    <a:gd name="connsiteX26" fmla="*/ 49843 w 338138"/>
                    <a:gd name="connsiteY26" fmla="*/ 231844 h 335282"/>
                    <a:gd name="connsiteX27" fmla="*/ 135327 w 338138"/>
                    <a:gd name="connsiteY27" fmla="*/ 231844 h 335282"/>
                    <a:gd name="connsiteX28" fmla="*/ 122175 w 338138"/>
                    <a:gd name="connsiteY28" fmla="*/ 201682 h 335282"/>
                    <a:gd name="connsiteX29" fmla="*/ 49843 w 338138"/>
                    <a:gd name="connsiteY29" fmla="*/ 201682 h 335282"/>
                    <a:gd name="connsiteX30" fmla="*/ 49843 w 338138"/>
                    <a:gd name="connsiteY30" fmla="*/ 183322 h 335282"/>
                    <a:gd name="connsiteX31" fmla="*/ 120860 w 338138"/>
                    <a:gd name="connsiteY31" fmla="*/ 183322 h 335282"/>
                    <a:gd name="connsiteX32" fmla="*/ 131381 w 338138"/>
                    <a:gd name="connsiteY32" fmla="*/ 153159 h 335282"/>
                    <a:gd name="connsiteX33" fmla="*/ 49843 w 338138"/>
                    <a:gd name="connsiteY33" fmla="*/ 153159 h 335282"/>
                    <a:gd name="connsiteX34" fmla="*/ 49843 w 338138"/>
                    <a:gd name="connsiteY34" fmla="*/ 134800 h 335282"/>
                    <a:gd name="connsiteX35" fmla="*/ 147163 w 338138"/>
                    <a:gd name="connsiteY35" fmla="*/ 134800 h 335282"/>
                    <a:gd name="connsiteX36" fmla="*/ 243168 w 338138"/>
                    <a:gd name="connsiteY36" fmla="*/ 138734 h 335282"/>
                    <a:gd name="connsiteX37" fmla="*/ 251059 w 338138"/>
                    <a:gd name="connsiteY37" fmla="*/ 231844 h 335282"/>
                    <a:gd name="connsiteX38" fmla="*/ 264210 w 338138"/>
                    <a:gd name="connsiteY38" fmla="*/ 243647 h 335282"/>
                    <a:gd name="connsiteX39" fmla="*/ 272101 w 338138"/>
                    <a:gd name="connsiteY39" fmla="*/ 238401 h 335282"/>
                    <a:gd name="connsiteX40" fmla="*/ 290513 w 338138"/>
                    <a:gd name="connsiteY40" fmla="*/ 256761 h 335282"/>
                    <a:gd name="connsiteX41" fmla="*/ 290513 w 338138"/>
                    <a:gd name="connsiteY41" fmla="*/ 28575 h 335282"/>
                    <a:gd name="connsiteX42" fmla="*/ 22225 w 338138"/>
                    <a:gd name="connsiteY42" fmla="*/ 28575 h 335282"/>
                    <a:gd name="connsiteX43" fmla="*/ 0 w 338138"/>
                    <a:gd name="connsiteY43" fmla="*/ 0 h 335282"/>
                    <a:gd name="connsiteX44" fmla="*/ 311721 w 338138"/>
                    <a:gd name="connsiteY44" fmla="*/ 0 h 335282"/>
                    <a:gd name="connsiteX45" fmla="*/ 311721 w 338138"/>
                    <a:gd name="connsiteY45" fmla="*/ 278479 h 335282"/>
                    <a:gd name="connsiteX46" fmla="*/ 338138 w 338138"/>
                    <a:gd name="connsiteY46" fmla="*/ 304875 h 335282"/>
                    <a:gd name="connsiteX47" fmla="*/ 330213 w 338138"/>
                    <a:gd name="connsiteY47" fmla="*/ 325992 h 335282"/>
                    <a:gd name="connsiteX48" fmla="*/ 307759 w 338138"/>
                    <a:gd name="connsiteY48" fmla="*/ 335230 h 335282"/>
                    <a:gd name="connsiteX49" fmla="*/ 262850 w 338138"/>
                    <a:gd name="connsiteY49" fmla="*/ 291677 h 335282"/>
                    <a:gd name="connsiteX50" fmla="*/ 0 w 338138"/>
                    <a:gd name="connsiteY50" fmla="*/ 291677 h 335282"/>
                    <a:gd name="connsiteX51" fmla="*/ 0 w 338138"/>
                    <a:gd name="connsiteY51" fmla="*/ 0 h 335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338138" h="335282">
                      <a:moveTo>
                        <a:pt x="192254" y="135421"/>
                      </a:moveTo>
                      <a:cubicBezTo>
                        <a:pt x="177774" y="135421"/>
                        <a:pt x="163461" y="140666"/>
                        <a:pt x="152810" y="151158"/>
                      </a:cubicBezTo>
                      <a:cubicBezTo>
                        <a:pt x="130175" y="173452"/>
                        <a:pt x="130175" y="207548"/>
                        <a:pt x="152810" y="229842"/>
                      </a:cubicBezTo>
                      <a:cubicBezTo>
                        <a:pt x="174113" y="250825"/>
                        <a:pt x="210062" y="250825"/>
                        <a:pt x="232697" y="229842"/>
                      </a:cubicBezTo>
                      <a:cubicBezTo>
                        <a:pt x="254000" y="207548"/>
                        <a:pt x="254000" y="173452"/>
                        <a:pt x="232697" y="151158"/>
                      </a:cubicBezTo>
                      <a:cubicBezTo>
                        <a:pt x="221379" y="140666"/>
                        <a:pt x="206733" y="135421"/>
                        <a:pt x="192254" y="135421"/>
                      </a:cubicBezTo>
                      <a:close/>
                      <a:moveTo>
                        <a:pt x="238125" y="69850"/>
                      </a:moveTo>
                      <a:cubicBezTo>
                        <a:pt x="231111" y="69850"/>
                        <a:pt x="225425" y="74825"/>
                        <a:pt x="225425" y="80963"/>
                      </a:cubicBezTo>
                      <a:cubicBezTo>
                        <a:pt x="225425" y="87101"/>
                        <a:pt x="231111" y="92076"/>
                        <a:pt x="238125" y="92076"/>
                      </a:cubicBezTo>
                      <a:cubicBezTo>
                        <a:pt x="245139" y="92076"/>
                        <a:pt x="250825" y="87101"/>
                        <a:pt x="250825" y="80963"/>
                      </a:cubicBezTo>
                      <a:cubicBezTo>
                        <a:pt x="250825" y="74825"/>
                        <a:pt x="245139" y="69850"/>
                        <a:pt x="238125" y="69850"/>
                      </a:cubicBezTo>
                      <a:close/>
                      <a:moveTo>
                        <a:pt x="214313" y="57150"/>
                      </a:moveTo>
                      <a:lnTo>
                        <a:pt x="263526" y="57150"/>
                      </a:lnTo>
                      <a:lnTo>
                        <a:pt x="263526" y="106363"/>
                      </a:lnTo>
                      <a:lnTo>
                        <a:pt x="214313" y="106363"/>
                      </a:lnTo>
                      <a:close/>
                      <a:moveTo>
                        <a:pt x="49213" y="57150"/>
                      </a:moveTo>
                      <a:lnTo>
                        <a:pt x="195263" y="57150"/>
                      </a:lnTo>
                      <a:lnTo>
                        <a:pt x="195263" y="106363"/>
                      </a:lnTo>
                      <a:lnTo>
                        <a:pt x="49213" y="106363"/>
                      </a:lnTo>
                      <a:close/>
                      <a:moveTo>
                        <a:pt x="22225" y="28575"/>
                      </a:moveTo>
                      <a:cubicBezTo>
                        <a:pt x="22225" y="28575"/>
                        <a:pt x="22225" y="28575"/>
                        <a:pt x="22225" y="269875"/>
                      </a:cubicBezTo>
                      <a:lnTo>
                        <a:pt x="241853" y="269875"/>
                      </a:lnTo>
                      <a:cubicBezTo>
                        <a:pt x="241853" y="269875"/>
                        <a:pt x="241853" y="269875"/>
                        <a:pt x="247114" y="259384"/>
                      </a:cubicBezTo>
                      <a:cubicBezTo>
                        <a:pt x="247114" y="259384"/>
                        <a:pt x="247114" y="259384"/>
                        <a:pt x="233962" y="248892"/>
                      </a:cubicBezTo>
                      <a:cubicBezTo>
                        <a:pt x="210289" y="264629"/>
                        <a:pt x="178726" y="265941"/>
                        <a:pt x="155054" y="251515"/>
                      </a:cubicBezTo>
                      <a:cubicBezTo>
                        <a:pt x="155054" y="251515"/>
                        <a:pt x="155054" y="251515"/>
                        <a:pt x="49843" y="251515"/>
                      </a:cubicBezTo>
                      <a:cubicBezTo>
                        <a:pt x="49843" y="251515"/>
                        <a:pt x="49843" y="251515"/>
                        <a:pt x="49843" y="231844"/>
                      </a:cubicBezTo>
                      <a:cubicBezTo>
                        <a:pt x="49843" y="231844"/>
                        <a:pt x="49843" y="231844"/>
                        <a:pt x="135327" y="231844"/>
                      </a:cubicBezTo>
                      <a:cubicBezTo>
                        <a:pt x="128751" y="222664"/>
                        <a:pt x="123490" y="213484"/>
                        <a:pt x="122175" y="201682"/>
                      </a:cubicBezTo>
                      <a:cubicBezTo>
                        <a:pt x="122175" y="201682"/>
                        <a:pt x="122175" y="201682"/>
                        <a:pt x="49843" y="201682"/>
                      </a:cubicBezTo>
                      <a:cubicBezTo>
                        <a:pt x="49843" y="201682"/>
                        <a:pt x="49843" y="201682"/>
                        <a:pt x="49843" y="183322"/>
                      </a:cubicBezTo>
                      <a:cubicBezTo>
                        <a:pt x="49843" y="183322"/>
                        <a:pt x="49843" y="183322"/>
                        <a:pt x="120860" y="183322"/>
                      </a:cubicBezTo>
                      <a:cubicBezTo>
                        <a:pt x="122175" y="172831"/>
                        <a:pt x="124806" y="162339"/>
                        <a:pt x="131381" y="153159"/>
                      </a:cubicBezTo>
                      <a:cubicBezTo>
                        <a:pt x="131381" y="153159"/>
                        <a:pt x="131381" y="153159"/>
                        <a:pt x="49843" y="153159"/>
                      </a:cubicBezTo>
                      <a:cubicBezTo>
                        <a:pt x="49843" y="153159"/>
                        <a:pt x="49843" y="153159"/>
                        <a:pt x="49843" y="134800"/>
                      </a:cubicBezTo>
                      <a:cubicBezTo>
                        <a:pt x="49843" y="134800"/>
                        <a:pt x="49843" y="134800"/>
                        <a:pt x="147163" y="134800"/>
                      </a:cubicBezTo>
                      <a:cubicBezTo>
                        <a:pt x="174781" y="111194"/>
                        <a:pt x="216865" y="112506"/>
                        <a:pt x="243168" y="138734"/>
                      </a:cubicBezTo>
                      <a:cubicBezTo>
                        <a:pt x="269471" y="164962"/>
                        <a:pt x="270786" y="202993"/>
                        <a:pt x="251059" y="231844"/>
                      </a:cubicBezTo>
                      <a:cubicBezTo>
                        <a:pt x="251059" y="231844"/>
                        <a:pt x="251059" y="231844"/>
                        <a:pt x="264210" y="243647"/>
                      </a:cubicBezTo>
                      <a:cubicBezTo>
                        <a:pt x="264210" y="243647"/>
                        <a:pt x="264210" y="243647"/>
                        <a:pt x="272101" y="238401"/>
                      </a:cubicBezTo>
                      <a:cubicBezTo>
                        <a:pt x="272101" y="238401"/>
                        <a:pt x="272101" y="238401"/>
                        <a:pt x="290513" y="256761"/>
                      </a:cubicBezTo>
                      <a:cubicBezTo>
                        <a:pt x="290513" y="256761"/>
                        <a:pt x="290513" y="256761"/>
                        <a:pt x="290513" y="28575"/>
                      </a:cubicBezTo>
                      <a:cubicBezTo>
                        <a:pt x="290513" y="28575"/>
                        <a:pt x="290513" y="28575"/>
                        <a:pt x="22225" y="28575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311721" y="0"/>
                      </a:cubicBezTo>
                      <a:cubicBezTo>
                        <a:pt x="311721" y="0"/>
                        <a:pt x="311721" y="0"/>
                        <a:pt x="311721" y="278479"/>
                      </a:cubicBezTo>
                      <a:cubicBezTo>
                        <a:pt x="311721" y="278479"/>
                        <a:pt x="311721" y="278479"/>
                        <a:pt x="338138" y="304875"/>
                      </a:cubicBezTo>
                      <a:cubicBezTo>
                        <a:pt x="338138" y="304875"/>
                        <a:pt x="338138" y="316753"/>
                        <a:pt x="330213" y="325992"/>
                      </a:cubicBezTo>
                      <a:cubicBezTo>
                        <a:pt x="320967" y="336550"/>
                        <a:pt x="307759" y="335230"/>
                        <a:pt x="307759" y="335230"/>
                      </a:cubicBezTo>
                      <a:cubicBezTo>
                        <a:pt x="307759" y="335230"/>
                        <a:pt x="307759" y="335230"/>
                        <a:pt x="262850" y="291677"/>
                      </a:cubicBezTo>
                      <a:cubicBezTo>
                        <a:pt x="262850" y="291677"/>
                        <a:pt x="262850" y="291677"/>
                        <a:pt x="0" y="291677"/>
                      </a:cubicBezTo>
                      <a:cubicBezTo>
                        <a:pt x="0" y="291677"/>
                        <a:pt x="0" y="29167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7710155" y="4108628"/>
              <a:ext cx="3203336" cy="1014984"/>
              <a:chOff x="8119730" y="4108628"/>
              <a:chExt cx="3203336" cy="101498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9358204" y="4226640"/>
                <a:ext cx="1964862" cy="758602"/>
                <a:chOff x="9134714" y="4931590"/>
                <a:chExt cx="1964862" cy="758602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9817231" y="5102875"/>
                  <a:ext cx="736614" cy="219173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lnSpcReduction="10000"/>
                </a:bodyPr>
                <a:lstStyle/>
                <a:p>
                  <a:r>
                    <a:rPr lang="zh-CN" altLang="en-US" sz="1100" b="1">
                      <a:solidFill>
                        <a:schemeClr val="dk1">
                          <a:lumMod val="100000"/>
                        </a:schemeClr>
                      </a:solidFill>
                      <a:effectLst/>
                      <a:cs typeface="+mn-ea"/>
                      <a:sym typeface="+mn-lt"/>
                    </a:rPr>
                    <a:t>关键词</a:t>
                  </a: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9134714" y="4931590"/>
                  <a:ext cx="677537" cy="461024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62500" lnSpcReduction="20000"/>
                </a:bodyPr>
                <a:lstStyle/>
                <a:p>
                  <a:r>
                    <a:rPr lang="en-US" sz="2800">
                      <a:solidFill>
                        <a:srgbClr val="888382"/>
                      </a:solidFill>
                      <a:effectLst/>
                      <a:cs typeface="+mn-ea"/>
                      <a:sym typeface="+mn-lt"/>
                    </a:rPr>
                    <a:t>70%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9134714" y="5403246"/>
                  <a:ext cx="1964862" cy="28694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600" dirty="0">
                      <a:solidFill>
                        <a:schemeClr val="dk1">
                          <a:lumMod val="100000"/>
                        </a:schemeClr>
                      </a:solidFill>
                      <a:cs typeface="+mn-ea"/>
                      <a:sym typeface="+mn-lt"/>
                    </a:rPr>
                    <a:t>您</a:t>
                  </a:r>
                  <a:r>
                    <a:rPr lang="zh-CN" altLang="en-US" sz="6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6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8119730" y="4108628"/>
                <a:ext cx="1014984" cy="1014984"/>
                <a:chOff x="8119730" y="4108628"/>
                <a:chExt cx="1014984" cy="1014984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8121471" y="4110369"/>
                  <a:ext cx="1013243" cy="1013243"/>
                </a:xfrm>
                <a:prstGeom prst="ellipse">
                  <a:avLst/>
                </a:prstGeom>
                <a:noFill/>
                <a:ln w="1016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弧形 13"/>
                <p:cNvSpPr/>
                <p:nvPr/>
              </p:nvSpPr>
              <p:spPr>
                <a:xfrm>
                  <a:off x="8119730" y="4108628"/>
                  <a:ext cx="1014984" cy="1014984"/>
                </a:xfrm>
                <a:prstGeom prst="arc">
                  <a:avLst>
                    <a:gd name="adj1" fmla="val 16200000"/>
                    <a:gd name="adj2" fmla="val 8711261"/>
                  </a:avLst>
                </a:prstGeom>
                <a:ln w="1016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: 形状 14"/>
                <p:cNvSpPr/>
                <p:nvPr/>
              </p:nvSpPr>
              <p:spPr>
                <a:xfrm>
                  <a:off x="8456437" y="4373878"/>
                  <a:ext cx="341570" cy="479552"/>
                </a:xfrm>
                <a:custGeom>
                  <a:avLst/>
                  <a:gdLst>
                    <a:gd name="connsiteX0" fmla="*/ 65297 w 239713"/>
                    <a:gd name="connsiteY0" fmla="*/ 242888 h 336550"/>
                    <a:gd name="connsiteX1" fmla="*/ 176003 w 239713"/>
                    <a:gd name="connsiteY1" fmla="*/ 242888 h 336550"/>
                    <a:gd name="connsiteX2" fmla="*/ 190500 w 239713"/>
                    <a:gd name="connsiteY2" fmla="*/ 257856 h 336550"/>
                    <a:gd name="connsiteX3" fmla="*/ 176003 w 239713"/>
                    <a:gd name="connsiteY3" fmla="*/ 271463 h 336550"/>
                    <a:gd name="connsiteX4" fmla="*/ 65297 w 239713"/>
                    <a:gd name="connsiteY4" fmla="*/ 271463 h 336550"/>
                    <a:gd name="connsiteX5" fmla="*/ 50800 w 239713"/>
                    <a:gd name="connsiteY5" fmla="*/ 257856 h 336550"/>
                    <a:gd name="connsiteX6" fmla="*/ 65297 w 239713"/>
                    <a:gd name="connsiteY6" fmla="*/ 242888 h 336550"/>
                    <a:gd name="connsiteX7" fmla="*/ 65297 w 239713"/>
                    <a:gd name="connsiteY7" fmla="*/ 173038 h 336550"/>
                    <a:gd name="connsiteX8" fmla="*/ 176003 w 239713"/>
                    <a:gd name="connsiteY8" fmla="*/ 173038 h 336550"/>
                    <a:gd name="connsiteX9" fmla="*/ 190500 w 239713"/>
                    <a:gd name="connsiteY9" fmla="*/ 187326 h 336550"/>
                    <a:gd name="connsiteX10" fmla="*/ 176003 w 239713"/>
                    <a:gd name="connsiteY10" fmla="*/ 201613 h 336550"/>
                    <a:gd name="connsiteX11" fmla="*/ 65297 w 239713"/>
                    <a:gd name="connsiteY11" fmla="*/ 201613 h 336550"/>
                    <a:gd name="connsiteX12" fmla="*/ 50800 w 239713"/>
                    <a:gd name="connsiteY12" fmla="*/ 187326 h 336550"/>
                    <a:gd name="connsiteX13" fmla="*/ 65297 w 239713"/>
                    <a:gd name="connsiteY13" fmla="*/ 173038 h 336550"/>
                    <a:gd name="connsiteX14" fmla="*/ 65297 w 239713"/>
                    <a:gd name="connsiteY14" fmla="*/ 101600 h 336550"/>
                    <a:gd name="connsiteX15" fmla="*/ 176003 w 239713"/>
                    <a:gd name="connsiteY15" fmla="*/ 101600 h 336550"/>
                    <a:gd name="connsiteX16" fmla="*/ 190500 w 239713"/>
                    <a:gd name="connsiteY16" fmla="*/ 115888 h 336550"/>
                    <a:gd name="connsiteX17" fmla="*/ 176003 w 239713"/>
                    <a:gd name="connsiteY17" fmla="*/ 130175 h 336550"/>
                    <a:gd name="connsiteX18" fmla="*/ 65297 w 239713"/>
                    <a:gd name="connsiteY18" fmla="*/ 130175 h 336550"/>
                    <a:gd name="connsiteX19" fmla="*/ 50800 w 239713"/>
                    <a:gd name="connsiteY19" fmla="*/ 115888 h 336550"/>
                    <a:gd name="connsiteX20" fmla="*/ 65297 w 239713"/>
                    <a:gd name="connsiteY20" fmla="*/ 101600 h 336550"/>
                    <a:gd name="connsiteX21" fmla="*/ 31221 w 239713"/>
                    <a:gd name="connsiteY21" fmla="*/ 66675 h 336550"/>
                    <a:gd name="connsiteX22" fmla="*/ 28575 w 239713"/>
                    <a:gd name="connsiteY22" fmla="*/ 70614 h 336550"/>
                    <a:gd name="connsiteX23" fmla="*/ 28575 w 239713"/>
                    <a:gd name="connsiteY23" fmla="*/ 306937 h 336550"/>
                    <a:gd name="connsiteX24" fmla="*/ 31221 w 239713"/>
                    <a:gd name="connsiteY24" fmla="*/ 309563 h 336550"/>
                    <a:gd name="connsiteX25" fmla="*/ 208492 w 239713"/>
                    <a:gd name="connsiteY25" fmla="*/ 309563 h 336550"/>
                    <a:gd name="connsiteX26" fmla="*/ 211138 w 239713"/>
                    <a:gd name="connsiteY26" fmla="*/ 306937 h 336550"/>
                    <a:gd name="connsiteX27" fmla="*/ 211138 w 239713"/>
                    <a:gd name="connsiteY27" fmla="*/ 70614 h 336550"/>
                    <a:gd name="connsiteX28" fmla="*/ 208492 w 239713"/>
                    <a:gd name="connsiteY28" fmla="*/ 66675 h 336550"/>
                    <a:gd name="connsiteX29" fmla="*/ 31221 w 239713"/>
                    <a:gd name="connsiteY29" fmla="*/ 66675 h 336550"/>
                    <a:gd name="connsiteX30" fmla="*/ 105753 w 239713"/>
                    <a:gd name="connsiteY30" fmla="*/ 28575 h 336550"/>
                    <a:gd name="connsiteX31" fmla="*/ 103188 w 239713"/>
                    <a:gd name="connsiteY31" fmla="*/ 31221 h 336550"/>
                    <a:gd name="connsiteX32" fmla="*/ 103188 w 239713"/>
                    <a:gd name="connsiteY32" fmla="*/ 36513 h 336550"/>
                    <a:gd name="connsiteX33" fmla="*/ 136526 w 239713"/>
                    <a:gd name="connsiteY33" fmla="*/ 36513 h 336550"/>
                    <a:gd name="connsiteX34" fmla="*/ 136526 w 239713"/>
                    <a:gd name="connsiteY34" fmla="*/ 31221 h 336550"/>
                    <a:gd name="connsiteX35" fmla="*/ 133962 w 239713"/>
                    <a:gd name="connsiteY35" fmla="*/ 28575 h 336550"/>
                    <a:gd name="connsiteX36" fmla="*/ 105753 w 239713"/>
                    <a:gd name="connsiteY36" fmla="*/ 28575 h 336550"/>
                    <a:gd name="connsiteX37" fmla="*/ 105368 w 239713"/>
                    <a:gd name="connsiteY37" fmla="*/ 0 h 336550"/>
                    <a:gd name="connsiteX38" fmla="*/ 134345 w 239713"/>
                    <a:gd name="connsiteY38" fmla="*/ 0 h 336550"/>
                    <a:gd name="connsiteX39" fmla="*/ 165955 w 239713"/>
                    <a:gd name="connsiteY39" fmla="*/ 31552 h 336550"/>
                    <a:gd name="connsiteX40" fmla="*/ 165955 w 239713"/>
                    <a:gd name="connsiteY40" fmla="*/ 36810 h 336550"/>
                    <a:gd name="connsiteX41" fmla="*/ 208103 w 239713"/>
                    <a:gd name="connsiteY41" fmla="*/ 36810 h 336550"/>
                    <a:gd name="connsiteX42" fmla="*/ 239713 w 239713"/>
                    <a:gd name="connsiteY42" fmla="*/ 68362 h 336550"/>
                    <a:gd name="connsiteX43" fmla="*/ 239713 w 239713"/>
                    <a:gd name="connsiteY43" fmla="*/ 304998 h 336550"/>
                    <a:gd name="connsiteX44" fmla="*/ 206786 w 239713"/>
                    <a:gd name="connsiteY44" fmla="*/ 336550 h 336550"/>
                    <a:gd name="connsiteX45" fmla="*/ 31610 w 239713"/>
                    <a:gd name="connsiteY45" fmla="*/ 336550 h 336550"/>
                    <a:gd name="connsiteX46" fmla="*/ 0 w 239713"/>
                    <a:gd name="connsiteY46" fmla="*/ 304998 h 336550"/>
                    <a:gd name="connsiteX47" fmla="*/ 0 w 239713"/>
                    <a:gd name="connsiteY47" fmla="*/ 68362 h 336550"/>
                    <a:gd name="connsiteX48" fmla="*/ 31610 w 239713"/>
                    <a:gd name="connsiteY48" fmla="*/ 36810 h 336550"/>
                    <a:gd name="connsiteX49" fmla="*/ 73758 w 239713"/>
                    <a:gd name="connsiteY49" fmla="*/ 36810 h 336550"/>
                    <a:gd name="connsiteX50" fmla="*/ 73758 w 239713"/>
                    <a:gd name="connsiteY50" fmla="*/ 31552 h 336550"/>
                    <a:gd name="connsiteX51" fmla="*/ 105368 w 239713"/>
                    <a:gd name="connsiteY51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239713" h="336550">
                      <a:moveTo>
                        <a:pt x="65297" y="242888"/>
                      </a:moveTo>
                      <a:cubicBezTo>
                        <a:pt x="65297" y="242888"/>
                        <a:pt x="65297" y="242888"/>
                        <a:pt x="176003" y="242888"/>
                      </a:cubicBezTo>
                      <a:cubicBezTo>
                        <a:pt x="183911" y="242888"/>
                        <a:pt x="190500" y="249692"/>
                        <a:pt x="190500" y="257856"/>
                      </a:cubicBezTo>
                      <a:cubicBezTo>
                        <a:pt x="190500" y="266020"/>
                        <a:pt x="183911" y="271463"/>
                        <a:pt x="176003" y="271463"/>
                      </a:cubicBezTo>
                      <a:cubicBezTo>
                        <a:pt x="176003" y="271463"/>
                        <a:pt x="176003" y="271463"/>
                        <a:pt x="65297" y="271463"/>
                      </a:cubicBezTo>
                      <a:cubicBezTo>
                        <a:pt x="57390" y="271463"/>
                        <a:pt x="50800" y="266020"/>
                        <a:pt x="50800" y="257856"/>
                      </a:cubicBezTo>
                      <a:cubicBezTo>
                        <a:pt x="50800" y="249692"/>
                        <a:pt x="57390" y="242888"/>
                        <a:pt x="65297" y="242888"/>
                      </a:cubicBezTo>
                      <a:close/>
                      <a:moveTo>
                        <a:pt x="65297" y="173038"/>
                      </a:moveTo>
                      <a:cubicBezTo>
                        <a:pt x="65297" y="173038"/>
                        <a:pt x="65297" y="173038"/>
                        <a:pt x="176003" y="173038"/>
                      </a:cubicBezTo>
                      <a:cubicBezTo>
                        <a:pt x="183911" y="173038"/>
                        <a:pt x="190500" y="179532"/>
                        <a:pt x="190500" y="187326"/>
                      </a:cubicBezTo>
                      <a:cubicBezTo>
                        <a:pt x="190500" y="195119"/>
                        <a:pt x="183911" y="201613"/>
                        <a:pt x="176003" y="201613"/>
                      </a:cubicBezTo>
                      <a:cubicBezTo>
                        <a:pt x="176003" y="201613"/>
                        <a:pt x="176003" y="201613"/>
                        <a:pt x="65297" y="201613"/>
                      </a:cubicBezTo>
                      <a:cubicBezTo>
                        <a:pt x="57390" y="201613"/>
                        <a:pt x="50800" y="195119"/>
                        <a:pt x="50800" y="187326"/>
                      </a:cubicBezTo>
                      <a:cubicBezTo>
                        <a:pt x="50800" y="179532"/>
                        <a:pt x="57390" y="173038"/>
                        <a:pt x="65297" y="173038"/>
                      </a:cubicBezTo>
                      <a:close/>
                      <a:moveTo>
                        <a:pt x="65297" y="101600"/>
                      </a:moveTo>
                      <a:cubicBezTo>
                        <a:pt x="65297" y="101600"/>
                        <a:pt x="65297" y="101600"/>
                        <a:pt x="176003" y="101600"/>
                      </a:cubicBezTo>
                      <a:cubicBezTo>
                        <a:pt x="183911" y="101600"/>
                        <a:pt x="190500" y="108094"/>
                        <a:pt x="190500" y="115888"/>
                      </a:cubicBezTo>
                      <a:cubicBezTo>
                        <a:pt x="190500" y="123681"/>
                        <a:pt x="183911" y="130175"/>
                        <a:pt x="176003" y="130175"/>
                      </a:cubicBezTo>
                      <a:cubicBezTo>
                        <a:pt x="176003" y="130175"/>
                        <a:pt x="176003" y="130175"/>
                        <a:pt x="65297" y="130175"/>
                      </a:cubicBezTo>
                      <a:cubicBezTo>
                        <a:pt x="57390" y="130175"/>
                        <a:pt x="50800" y="123681"/>
                        <a:pt x="50800" y="115888"/>
                      </a:cubicBezTo>
                      <a:cubicBezTo>
                        <a:pt x="50800" y="108094"/>
                        <a:pt x="57390" y="101600"/>
                        <a:pt x="65297" y="101600"/>
                      </a:cubicBezTo>
                      <a:close/>
                      <a:moveTo>
                        <a:pt x="31221" y="66675"/>
                      </a:moveTo>
                      <a:cubicBezTo>
                        <a:pt x="29898" y="66675"/>
                        <a:pt x="28575" y="67988"/>
                        <a:pt x="28575" y="70614"/>
                      </a:cubicBezTo>
                      <a:cubicBezTo>
                        <a:pt x="28575" y="70614"/>
                        <a:pt x="28575" y="70614"/>
                        <a:pt x="28575" y="306937"/>
                      </a:cubicBezTo>
                      <a:cubicBezTo>
                        <a:pt x="28575" y="308250"/>
                        <a:pt x="29898" y="309563"/>
                        <a:pt x="31221" y="309563"/>
                      </a:cubicBezTo>
                      <a:cubicBezTo>
                        <a:pt x="31221" y="309563"/>
                        <a:pt x="31221" y="309563"/>
                        <a:pt x="208492" y="309563"/>
                      </a:cubicBezTo>
                      <a:cubicBezTo>
                        <a:pt x="209815" y="309563"/>
                        <a:pt x="211138" y="308250"/>
                        <a:pt x="211138" y="306937"/>
                      </a:cubicBezTo>
                      <a:lnTo>
                        <a:pt x="211138" y="70614"/>
                      </a:lnTo>
                      <a:cubicBezTo>
                        <a:pt x="211138" y="67988"/>
                        <a:pt x="209815" y="66675"/>
                        <a:pt x="208492" y="66675"/>
                      </a:cubicBezTo>
                      <a:cubicBezTo>
                        <a:pt x="208492" y="66675"/>
                        <a:pt x="208492" y="66675"/>
                        <a:pt x="31221" y="66675"/>
                      </a:cubicBezTo>
                      <a:close/>
                      <a:moveTo>
                        <a:pt x="105753" y="28575"/>
                      </a:moveTo>
                      <a:cubicBezTo>
                        <a:pt x="104470" y="28575"/>
                        <a:pt x="103188" y="29898"/>
                        <a:pt x="103188" y="31221"/>
                      </a:cubicBezTo>
                      <a:cubicBezTo>
                        <a:pt x="103188" y="31221"/>
                        <a:pt x="103188" y="31221"/>
                        <a:pt x="103188" y="36513"/>
                      </a:cubicBezTo>
                      <a:cubicBezTo>
                        <a:pt x="103188" y="36513"/>
                        <a:pt x="103188" y="36513"/>
                        <a:pt x="136526" y="36513"/>
                      </a:cubicBezTo>
                      <a:cubicBezTo>
                        <a:pt x="136526" y="36513"/>
                        <a:pt x="136526" y="36513"/>
                        <a:pt x="136526" y="31221"/>
                      </a:cubicBezTo>
                      <a:cubicBezTo>
                        <a:pt x="136526" y="29898"/>
                        <a:pt x="135244" y="28575"/>
                        <a:pt x="133962" y="28575"/>
                      </a:cubicBezTo>
                      <a:cubicBezTo>
                        <a:pt x="133962" y="28575"/>
                        <a:pt x="133962" y="28575"/>
                        <a:pt x="105753" y="28575"/>
                      </a:cubicBezTo>
                      <a:close/>
                      <a:moveTo>
                        <a:pt x="105368" y="0"/>
                      </a:moveTo>
                      <a:cubicBezTo>
                        <a:pt x="105368" y="0"/>
                        <a:pt x="105368" y="0"/>
                        <a:pt x="134345" y="0"/>
                      </a:cubicBezTo>
                      <a:cubicBezTo>
                        <a:pt x="151467" y="0"/>
                        <a:pt x="165955" y="14461"/>
                        <a:pt x="165955" y="31552"/>
                      </a:cubicBezTo>
                      <a:cubicBezTo>
                        <a:pt x="165955" y="31552"/>
                        <a:pt x="165955" y="31552"/>
                        <a:pt x="165955" y="36810"/>
                      </a:cubicBezTo>
                      <a:cubicBezTo>
                        <a:pt x="165955" y="36810"/>
                        <a:pt x="165955" y="36810"/>
                        <a:pt x="208103" y="36810"/>
                      </a:cubicBezTo>
                      <a:cubicBezTo>
                        <a:pt x="225225" y="36810"/>
                        <a:pt x="239713" y="51271"/>
                        <a:pt x="239713" y="68362"/>
                      </a:cubicBezTo>
                      <a:cubicBezTo>
                        <a:pt x="239713" y="68362"/>
                        <a:pt x="239713" y="68362"/>
                        <a:pt x="239713" y="304998"/>
                      </a:cubicBezTo>
                      <a:cubicBezTo>
                        <a:pt x="238396" y="322089"/>
                        <a:pt x="223908" y="336550"/>
                        <a:pt x="206786" y="336550"/>
                      </a:cubicBezTo>
                      <a:cubicBezTo>
                        <a:pt x="206786" y="336550"/>
                        <a:pt x="206786" y="336550"/>
                        <a:pt x="31610" y="336550"/>
                      </a:cubicBezTo>
                      <a:cubicBezTo>
                        <a:pt x="14488" y="336550"/>
                        <a:pt x="0" y="322089"/>
                        <a:pt x="0" y="304998"/>
                      </a:cubicBezTo>
                      <a:cubicBezTo>
                        <a:pt x="0" y="304998"/>
                        <a:pt x="0" y="304998"/>
                        <a:pt x="0" y="68362"/>
                      </a:cubicBezTo>
                      <a:cubicBezTo>
                        <a:pt x="0" y="51271"/>
                        <a:pt x="14488" y="36810"/>
                        <a:pt x="31610" y="36810"/>
                      </a:cubicBezTo>
                      <a:cubicBezTo>
                        <a:pt x="31610" y="36810"/>
                        <a:pt x="31610" y="36810"/>
                        <a:pt x="73758" y="36810"/>
                      </a:cubicBezTo>
                      <a:cubicBezTo>
                        <a:pt x="73758" y="36810"/>
                        <a:pt x="73758" y="36810"/>
                        <a:pt x="73758" y="31552"/>
                      </a:cubicBezTo>
                      <a:cubicBezTo>
                        <a:pt x="73758" y="14461"/>
                        <a:pt x="88246" y="0"/>
                        <a:pt x="105368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7" name="矩形 6"/>
          <p:cNvSpPr/>
          <p:nvPr/>
        </p:nvSpPr>
        <p:spPr>
          <a:xfrm>
            <a:off x="3549111" y="4084843"/>
            <a:ext cx="2065888" cy="413816"/>
          </a:xfrm>
          <a:prstGeom prst="rect">
            <a:avLst/>
          </a:prstGeom>
          <a:noFill/>
        </p:spPr>
        <p:txBody>
          <a:bodyPr wrap="square" lIns="0" tIns="0" rIns="0" bIns="0">
            <a:normAutofit fontScale="85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00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9111" y="3842709"/>
            <a:ext cx="2065888" cy="2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</a:extLst>
        </p:spPr>
        <p:txBody>
          <a:bodyPr wrap="none">
            <a:normAutofit fontScale="77500" lnSpcReduction="20000"/>
          </a:bodyPr>
          <a:lstStyle/>
          <a:p>
            <a:pPr algn="ctr"/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  <a:effectLst/>
                <a:cs typeface="+mn-ea"/>
                <a:sym typeface="+mn-lt"/>
              </a:rPr>
              <a:t>标题文本预设</a:t>
            </a:r>
          </a:p>
        </p:txBody>
      </p:sp>
      <p:sp>
        <p:nvSpPr>
          <p:cNvPr id="44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等腰三角形 45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98520" y="1673699"/>
            <a:ext cx="6315851" cy="2924611"/>
            <a:chOff x="837802" y="2101340"/>
            <a:chExt cx="8421134" cy="3899481"/>
          </a:xfrm>
        </p:grpSpPr>
        <p:sp>
          <p:nvSpPr>
            <p:cNvPr id="29" name="矩形 28"/>
            <p:cNvSpPr/>
            <p:nvPr/>
          </p:nvSpPr>
          <p:spPr>
            <a:xfrm>
              <a:off x="3172858" y="5009375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925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172859" y="4623102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805211" y="5009375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925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您您的内容打在这里，或者通过复制您的文本后，在此框中选择粘贴，并选择只保留文字。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05212" y="4623102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37802" y="2487613"/>
              <a:ext cx="2441821" cy="99144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925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37803" y="2101340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49415" y="1169036"/>
            <a:ext cx="1841197" cy="918536"/>
            <a:chOff x="8372328" y="1428456"/>
            <a:chExt cx="2454929" cy="1224715"/>
          </a:xfrm>
        </p:grpSpPr>
        <p:sp>
          <p:nvSpPr>
            <p:cNvPr id="27" name="矩形 26"/>
            <p:cNvSpPr/>
            <p:nvPr/>
          </p:nvSpPr>
          <p:spPr>
            <a:xfrm>
              <a:off x="8372328" y="1759375"/>
              <a:ext cx="2454929" cy="89379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 fontScale="925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373429" y="1428456"/>
              <a:ext cx="2453724" cy="25500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387137" y="2725528"/>
            <a:ext cx="667548" cy="667548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>
                <a:lumMod val="85000"/>
              </a:schemeClr>
            </a:solidFill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1598134" y="2850646"/>
            <a:ext cx="245553" cy="418423"/>
          </a:xfrm>
          <a:custGeom>
            <a:avLst/>
            <a:gdLst>
              <a:gd name="connsiteX0" fmla="*/ 99219 w 198438"/>
              <a:gd name="connsiteY0" fmla="*/ 288925 h 338138"/>
              <a:gd name="connsiteX1" fmla="*/ 84137 w 198438"/>
              <a:gd name="connsiteY1" fmla="*/ 302419 h 338138"/>
              <a:gd name="connsiteX2" fmla="*/ 99219 w 198438"/>
              <a:gd name="connsiteY2" fmla="*/ 315913 h 338138"/>
              <a:gd name="connsiteX3" fmla="*/ 114301 w 198438"/>
              <a:gd name="connsiteY3" fmla="*/ 302419 h 338138"/>
              <a:gd name="connsiteX4" fmla="*/ 99219 w 198438"/>
              <a:gd name="connsiteY4" fmla="*/ 288925 h 338138"/>
              <a:gd name="connsiteX5" fmla="*/ 14287 w 198438"/>
              <a:gd name="connsiteY5" fmla="*/ 69850 h 338138"/>
              <a:gd name="connsiteX6" fmla="*/ 14287 w 198438"/>
              <a:gd name="connsiteY6" fmla="*/ 268288 h 338138"/>
              <a:gd name="connsiteX7" fmla="*/ 184150 w 198438"/>
              <a:gd name="connsiteY7" fmla="*/ 268288 h 338138"/>
              <a:gd name="connsiteX8" fmla="*/ 184150 w 198438"/>
              <a:gd name="connsiteY8" fmla="*/ 69850 h 338138"/>
              <a:gd name="connsiteX9" fmla="*/ 63723 w 198438"/>
              <a:gd name="connsiteY9" fmla="*/ 28575 h 338138"/>
              <a:gd name="connsiteX10" fmla="*/ 57150 w 198438"/>
              <a:gd name="connsiteY10" fmla="*/ 36368 h 338138"/>
              <a:gd name="connsiteX11" fmla="*/ 63723 w 198438"/>
              <a:gd name="connsiteY11" fmla="*/ 42863 h 338138"/>
              <a:gd name="connsiteX12" fmla="*/ 134715 w 198438"/>
              <a:gd name="connsiteY12" fmla="*/ 42863 h 338138"/>
              <a:gd name="connsiteX13" fmla="*/ 141288 w 198438"/>
              <a:gd name="connsiteY13" fmla="*/ 36368 h 338138"/>
              <a:gd name="connsiteX14" fmla="*/ 134715 w 198438"/>
              <a:gd name="connsiteY14" fmla="*/ 28575 h 338138"/>
              <a:gd name="connsiteX15" fmla="*/ 63723 w 198438"/>
              <a:gd name="connsiteY15" fmla="*/ 28575 h 338138"/>
              <a:gd name="connsiteX16" fmla="*/ 35719 w 198438"/>
              <a:gd name="connsiteY16" fmla="*/ 0 h 338138"/>
              <a:gd name="connsiteX17" fmla="*/ 162719 w 198438"/>
              <a:gd name="connsiteY17" fmla="*/ 0 h 338138"/>
              <a:gd name="connsiteX18" fmla="*/ 198438 w 198438"/>
              <a:gd name="connsiteY18" fmla="*/ 35663 h 338138"/>
              <a:gd name="connsiteX19" fmla="*/ 198438 w 198438"/>
              <a:gd name="connsiteY19" fmla="*/ 302475 h 338138"/>
              <a:gd name="connsiteX20" fmla="*/ 162719 w 198438"/>
              <a:gd name="connsiteY20" fmla="*/ 338138 h 338138"/>
              <a:gd name="connsiteX21" fmla="*/ 35719 w 198438"/>
              <a:gd name="connsiteY21" fmla="*/ 338138 h 338138"/>
              <a:gd name="connsiteX22" fmla="*/ 0 w 198438"/>
              <a:gd name="connsiteY22" fmla="*/ 302475 h 338138"/>
              <a:gd name="connsiteX23" fmla="*/ 0 w 198438"/>
              <a:gd name="connsiteY23" fmla="*/ 35663 h 338138"/>
              <a:gd name="connsiteX24" fmla="*/ 35719 w 198438"/>
              <a:gd name="connsiteY2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438" h="338138">
                <a:moveTo>
                  <a:pt x="99219" y="288925"/>
                </a:moveTo>
                <a:cubicBezTo>
                  <a:pt x="90889" y="288925"/>
                  <a:pt x="84137" y="294966"/>
                  <a:pt x="84137" y="302419"/>
                </a:cubicBezTo>
                <a:cubicBezTo>
                  <a:pt x="84137" y="309872"/>
                  <a:pt x="90889" y="315913"/>
                  <a:pt x="99219" y="315913"/>
                </a:cubicBezTo>
                <a:cubicBezTo>
                  <a:pt x="107549" y="315913"/>
                  <a:pt x="114301" y="309872"/>
                  <a:pt x="114301" y="302419"/>
                </a:cubicBezTo>
                <a:cubicBezTo>
                  <a:pt x="114301" y="294966"/>
                  <a:pt x="107549" y="288925"/>
                  <a:pt x="99219" y="288925"/>
                </a:cubicBezTo>
                <a:close/>
                <a:moveTo>
                  <a:pt x="14287" y="69850"/>
                </a:moveTo>
                <a:lnTo>
                  <a:pt x="14287" y="268288"/>
                </a:lnTo>
                <a:lnTo>
                  <a:pt x="184150" y="268288"/>
                </a:lnTo>
                <a:lnTo>
                  <a:pt x="184150" y="69850"/>
                </a:lnTo>
                <a:close/>
                <a:moveTo>
                  <a:pt x="63723" y="28575"/>
                </a:moveTo>
                <a:cubicBezTo>
                  <a:pt x="59779" y="28575"/>
                  <a:pt x="57150" y="32472"/>
                  <a:pt x="57150" y="36368"/>
                </a:cubicBezTo>
                <a:cubicBezTo>
                  <a:pt x="57150" y="40265"/>
                  <a:pt x="59779" y="42863"/>
                  <a:pt x="63723" y="42863"/>
                </a:cubicBezTo>
                <a:cubicBezTo>
                  <a:pt x="63723" y="42863"/>
                  <a:pt x="63723" y="42863"/>
                  <a:pt x="134715" y="42863"/>
                </a:cubicBezTo>
                <a:cubicBezTo>
                  <a:pt x="138659" y="42863"/>
                  <a:pt x="141288" y="40265"/>
                  <a:pt x="141288" y="36368"/>
                </a:cubicBezTo>
                <a:cubicBezTo>
                  <a:pt x="141288" y="32472"/>
                  <a:pt x="138659" y="28575"/>
                  <a:pt x="134715" y="28575"/>
                </a:cubicBezTo>
                <a:cubicBezTo>
                  <a:pt x="134715" y="28575"/>
                  <a:pt x="134715" y="28575"/>
                  <a:pt x="63723" y="28575"/>
                </a:cubicBezTo>
                <a:close/>
                <a:moveTo>
                  <a:pt x="35719" y="0"/>
                </a:moveTo>
                <a:cubicBezTo>
                  <a:pt x="35719" y="0"/>
                  <a:pt x="35719" y="0"/>
                  <a:pt x="162719" y="0"/>
                </a:cubicBezTo>
                <a:cubicBezTo>
                  <a:pt x="182563" y="0"/>
                  <a:pt x="198438" y="15850"/>
                  <a:pt x="198438" y="35663"/>
                </a:cubicBezTo>
                <a:cubicBezTo>
                  <a:pt x="198438" y="35663"/>
                  <a:pt x="198438" y="35663"/>
                  <a:pt x="198438" y="302475"/>
                </a:cubicBezTo>
                <a:cubicBezTo>
                  <a:pt x="198438" y="322288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5719" y="338138"/>
                </a:cubicBezTo>
                <a:cubicBezTo>
                  <a:pt x="15875" y="338138"/>
                  <a:pt x="0" y="322288"/>
                  <a:pt x="0" y="302475"/>
                </a:cubicBezTo>
                <a:cubicBezTo>
                  <a:pt x="0" y="302475"/>
                  <a:pt x="0" y="302475"/>
                  <a:pt x="0" y="35663"/>
                </a:cubicBezTo>
                <a:cubicBezTo>
                  <a:pt x="0" y="15850"/>
                  <a:pt x="15875" y="0"/>
                  <a:pt x="35719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724604" y="1184279"/>
            <a:ext cx="4089305" cy="2258386"/>
            <a:chOff x="2724604" y="1184279"/>
            <a:chExt cx="4089305" cy="2258386"/>
          </a:xfrm>
        </p:grpSpPr>
        <p:sp>
          <p:nvSpPr>
            <p:cNvPr id="22" name="任意多边形: 形状 21"/>
            <p:cNvSpPr/>
            <p:nvPr/>
          </p:nvSpPr>
          <p:spPr>
            <a:xfrm>
              <a:off x="3403359" y="1184279"/>
              <a:ext cx="3410550" cy="225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7" extrusionOk="0">
                  <a:moveTo>
                    <a:pt x="16823" y="20092"/>
                  </a:moveTo>
                  <a:cubicBezTo>
                    <a:pt x="14757" y="20092"/>
                    <a:pt x="13076" y="17550"/>
                    <a:pt x="13076" y="14426"/>
                  </a:cubicBezTo>
                  <a:cubicBezTo>
                    <a:pt x="13076" y="12325"/>
                    <a:pt x="13837" y="10488"/>
                    <a:pt x="14964" y="9510"/>
                  </a:cubicBezTo>
                  <a:lnTo>
                    <a:pt x="16456" y="14668"/>
                  </a:lnTo>
                  <a:cubicBezTo>
                    <a:pt x="16521" y="14896"/>
                    <a:pt x="16669" y="15032"/>
                    <a:pt x="16824" y="15032"/>
                  </a:cubicBezTo>
                  <a:cubicBezTo>
                    <a:pt x="16877" y="15032"/>
                    <a:pt x="16931" y="15016"/>
                    <a:pt x="16983" y="14982"/>
                  </a:cubicBezTo>
                  <a:cubicBezTo>
                    <a:pt x="17186" y="14849"/>
                    <a:pt x="17279" y="14492"/>
                    <a:pt x="17191" y="14185"/>
                  </a:cubicBezTo>
                  <a:lnTo>
                    <a:pt x="15705" y="9018"/>
                  </a:lnTo>
                  <a:cubicBezTo>
                    <a:pt x="16059" y="8851"/>
                    <a:pt x="16434" y="8761"/>
                    <a:pt x="16823" y="8761"/>
                  </a:cubicBezTo>
                  <a:cubicBezTo>
                    <a:pt x="18855" y="8761"/>
                    <a:pt x="20571" y="11355"/>
                    <a:pt x="20571" y="14426"/>
                  </a:cubicBezTo>
                  <a:cubicBezTo>
                    <a:pt x="20571" y="17550"/>
                    <a:pt x="18890" y="20092"/>
                    <a:pt x="16823" y="20092"/>
                  </a:cubicBezTo>
                  <a:close/>
                  <a:moveTo>
                    <a:pt x="8861" y="12153"/>
                  </a:moveTo>
                  <a:cubicBezTo>
                    <a:pt x="8592" y="11868"/>
                    <a:pt x="8264" y="11706"/>
                    <a:pt x="7913" y="11717"/>
                  </a:cubicBezTo>
                  <a:cubicBezTo>
                    <a:pt x="7768" y="11721"/>
                    <a:pt x="7625" y="11756"/>
                    <a:pt x="7489" y="11817"/>
                  </a:cubicBezTo>
                  <a:lnTo>
                    <a:pt x="6175" y="8048"/>
                  </a:lnTo>
                  <a:lnTo>
                    <a:pt x="13242" y="5257"/>
                  </a:lnTo>
                  <a:lnTo>
                    <a:pt x="8861" y="12153"/>
                  </a:lnTo>
                  <a:close/>
                  <a:moveTo>
                    <a:pt x="20142" y="9368"/>
                  </a:moveTo>
                  <a:cubicBezTo>
                    <a:pt x="19241" y="8019"/>
                    <a:pt x="18062" y="7276"/>
                    <a:pt x="16823" y="7276"/>
                  </a:cubicBezTo>
                  <a:cubicBezTo>
                    <a:pt x="16295" y="7276"/>
                    <a:pt x="15787" y="7407"/>
                    <a:pt x="15312" y="7650"/>
                  </a:cubicBezTo>
                  <a:lnTo>
                    <a:pt x="14500" y="4826"/>
                  </a:lnTo>
                  <a:lnTo>
                    <a:pt x="14314" y="4178"/>
                  </a:lnTo>
                  <a:lnTo>
                    <a:pt x="14314" y="4178"/>
                  </a:lnTo>
                  <a:lnTo>
                    <a:pt x="13206" y="326"/>
                  </a:lnTo>
                  <a:cubicBezTo>
                    <a:pt x="13145" y="163"/>
                    <a:pt x="13039" y="48"/>
                    <a:pt x="12917" y="12"/>
                  </a:cubicBezTo>
                  <a:cubicBezTo>
                    <a:pt x="12800" y="-23"/>
                    <a:pt x="12678" y="19"/>
                    <a:pt x="12581" y="126"/>
                  </a:cubicBezTo>
                  <a:lnTo>
                    <a:pt x="11220" y="2120"/>
                  </a:lnTo>
                  <a:cubicBezTo>
                    <a:pt x="11151" y="2274"/>
                    <a:pt x="11164" y="2481"/>
                    <a:pt x="11251" y="2613"/>
                  </a:cubicBezTo>
                  <a:cubicBezTo>
                    <a:pt x="11327" y="2727"/>
                    <a:pt x="11442" y="2758"/>
                    <a:pt x="11538" y="2690"/>
                  </a:cubicBezTo>
                  <a:lnTo>
                    <a:pt x="12575" y="1284"/>
                  </a:lnTo>
                  <a:lnTo>
                    <a:pt x="13349" y="3922"/>
                  </a:lnTo>
                  <a:lnTo>
                    <a:pt x="5672" y="6965"/>
                  </a:lnTo>
                  <a:lnTo>
                    <a:pt x="4976" y="5157"/>
                  </a:lnTo>
                  <a:lnTo>
                    <a:pt x="4908" y="5215"/>
                  </a:lnTo>
                  <a:lnTo>
                    <a:pt x="4803" y="5315"/>
                  </a:lnTo>
                  <a:cubicBezTo>
                    <a:pt x="4938" y="5258"/>
                    <a:pt x="5088" y="5195"/>
                    <a:pt x="5256" y="5126"/>
                  </a:cubicBezTo>
                  <a:cubicBezTo>
                    <a:pt x="6623" y="4562"/>
                    <a:pt x="7046" y="4470"/>
                    <a:pt x="7050" y="4174"/>
                  </a:cubicBezTo>
                  <a:cubicBezTo>
                    <a:pt x="7058" y="3670"/>
                    <a:pt x="6851" y="3670"/>
                    <a:pt x="6655" y="3670"/>
                  </a:cubicBezTo>
                  <a:lnTo>
                    <a:pt x="3061" y="3670"/>
                  </a:lnTo>
                  <a:cubicBezTo>
                    <a:pt x="2916" y="3670"/>
                    <a:pt x="2783" y="3788"/>
                    <a:pt x="2712" y="3979"/>
                  </a:cubicBezTo>
                  <a:cubicBezTo>
                    <a:pt x="2641" y="4170"/>
                    <a:pt x="2643" y="4404"/>
                    <a:pt x="2718" y="4591"/>
                  </a:cubicBezTo>
                  <a:lnTo>
                    <a:pt x="3076" y="5519"/>
                  </a:lnTo>
                  <a:cubicBezTo>
                    <a:pt x="3150" y="5704"/>
                    <a:pt x="3281" y="5810"/>
                    <a:pt x="3418" y="5810"/>
                  </a:cubicBezTo>
                  <a:cubicBezTo>
                    <a:pt x="3617" y="5810"/>
                    <a:pt x="3760" y="5760"/>
                    <a:pt x="4162" y="5589"/>
                  </a:cubicBezTo>
                  <a:lnTo>
                    <a:pt x="4345" y="5695"/>
                  </a:lnTo>
                  <a:lnTo>
                    <a:pt x="4278" y="5752"/>
                  </a:lnTo>
                  <a:cubicBezTo>
                    <a:pt x="4278" y="5752"/>
                    <a:pt x="5903" y="10164"/>
                    <a:pt x="5943" y="10288"/>
                  </a:cubicBezTo>
                  <a:cubicBezTo>
                    <a:pt x="6004" y="10477"/>
                    <a:pt x="5987" y="10637"/>
                    <a:pt x="5860" y="10689"/>
                  </a:cubicBezTo>
                  <a:cubicBezTo>
                    <a:pt x="5685" y="10761"/>
                    <a:pt x="294" y="13827"/>
                    <a:pt x="294" y="13827"/>
                  </a:cubicBezTo>
                  <a:cubicBezTo>
                    <a:pt x="76" y="13929"/>
                    <a:pt x="-47" y="14276"/>
                    <a:pt x="17" y="14606"/>
                  </a:cubicBezTo>
                  <a:cubicBezTo>
                    <a:pt x="62" y="14835"/>
                    <a:pt x="191" y="15002"/>
                    <a:pt x="348" y="15032"/>
                  </a:cubicBezTo>
                  <a:lnTo>
                    <a:pt x="6283" y="15032"/>
                  </a:lnTo>
                  <a:cubicBezTo>
                    <a:pt x="6494" y="16092"/>
                    <a:pt x="7145" y="16867"/>
                    <a:pt x="7913" y="16867"/>
                  </a:cubicBezTo>
                  <a:cubicBezTo>
                    <a:pt x="8853" y="16867"/>
                    <a:pt x="9617" y="15712"/>
                    <a:pt x="9617" y="14291"/>
                  </a:cubicBezTo>
                  <a:cubicBezTo>
                    <a:pt x="9617" y="13875"/>
                    <a:pt x="9551" y="13482"/>
                    <a:pt x="9434" y="13133"/>
                  </a:cubicBezTo>
                  <a:lnTo>
                    <a:pt x="14025" y="6261"/>
                  </a:lnTo>
                  <a:lnTo>
                    <a:pt x="14569" y="8142"/>
                  </a:lnTo>
                  <a:cubicBezTo>
                    <a:pt x="13096" y="9355"/>
                    <a:pt x="12094" y="11717"/>
                    <a:pt x="12094" y="14426"/>
                  </a:cubicBezTo>
                  <a:cubicBezTo>
                    <a:pt x="12094" y="18369"/>
                    <a:pt x="14215" y="21577"/>
                    <a:pt x="16823" y="21577"/>
                  </a:cubicBezTo>
                  <a:cubicBezTo>
                    <a:pt x="19431" y="21577"/>
                    <a:pt x="21553" y="18369"/>
                    <a:pt x="21553" y="14426"/>
                  </a:cubicBezTo>
                  <a:cubicBezTo>
                    <a:pt x="21553" y="12526"/>
                    <a:pt x="21052" y="10729"/>
                    <a:pt x="20142" y="936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组合 4" descr="aQUAAB+LCAAAAAAABAC9klFPwjAQx79L1bdpBhGIexsaDA+KCYs+GB7qerDi2pGuMxiy7267tWOwiePF7KW7/u/u97/eDl3K7w0gD80ZFvKB4pXAbCqBIQdNCfJ4FscOGlNOKF89iiTbpMh731Vp9Zs3KqNXHGegczmVFMflr9fQW9kT5ZRlzMjcG1eF8LYW6rllkBISQ1025RLEV9Whp2PFeS6FajBJBMNSNdy5+RUyV8gbDm7cXCcT2KpCDgpKLMtj8PQAWn3qC23TJ+sslQy43Ce9YDU6UFQtfpt5e3WF0z+ex/Vdy0T6I7fwYCrPI7yBZ1VK85oJ6BBaVOYOYFVfdTiwnTu/8gawPdOhzqh7a3uOk/RFyz28IWjDXrSAV4t4n8SJ+HsRraxxP1suaQhBBAysJqBc+pwoZmK3cCzoKpIc0tQEZh9rCGUtzRtoVZZGqubFZHLbHw19H1l7bt62jbZh12080nd5piKl/k7KbwrSD0M1ZkNeGiriDZ8W/5w9tJgHb1kGT6zgf5vrdTM3xuFnR28L9f0AG4Njv2kFAAA="/>
            <p:cNvGrpSpPr>
              <a:grpSpLocks noChangeAspect="1"/>
            </p:cNvGrpSpPr>
            <p:nvPr/>
          </p:nvGrpSpPr>
          <p:grpSpPr>
            <a:xfrm>
              <a:off x="2724604" y="1954000"/>
              <a:ext cx="1467856" cy="1469136"/>
              <a:chOff x="1089075" y="1943099"/>
              <a:chExt cx="2969202" cy="2971793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3753" y="2679078"/>
                <a:ext cx="1499846" cy="1499845"/>
              </a:xfrm>
              <a:prstGeom prst="ellipse">
                <a:avLst/>
              </a:prstGeom>
              <a:solidFill>
                <a:schemeClr val="accent1">
                  <a:lumMod val="90000"/>
                  <a:lumOff val="10000"/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圆: 空心 7"/>
              <p:cNvSpPr/>
              <p:nvPr/>
            </p:nvSpPr>
            <p:spPr>
              <a:xfrm>
                <a:off x="1089075" y="1944400"/>
                <a:ext cx="2969202" cy="2969204"/>
              </a:xfrm>
              <a:prstGeom prst="donut">
                <a:avLst>
                  <a:gd name="adj" fmla="val 15000"/>
                </a:avLst>
              </a:prstGeom>
              <a:solidFill>
                <a:schemeClr val="tx2">
                  <a:lumMod val="40000"/>
                  <a:lumOff val="60000"/>
                  <a:alpha val="38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空心弧 8"/>
              <p:cNvSpPr/>
              <p:nvPr/>
            </p:nvSpPr>
            <p:spPr>
              <a:xfrm>
                <a:off x="1089075" y="1944400"/>
                <a:ext cx="2969202" cy="2969204"/>
              </a:xfrm>
              <a:prstGeom prst="blockArc">
                <a:avLst>
                  <a:gd name="adj1" fmla="val 16200000"/>
                  <a:gd name="adj2" fmla="val 8640000"/>
                  <a:gd name="adj3" fmla="val 15000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1149368" y="1943099"/>
                <a:ext cx="2848619" cy="2971793"/>
                <a:chOff x="4687315" y="1592322"/>
                <a:chExt cx="2817370" cy="2939200"/>
              </a:xfrm>
            </p:grpSpPr>
            <p:sp>
              <p:nvSpPr>
                <p:cNvPr id="12" name="矩形 11"/>
                <p:cNvSpPr/>
                <p:nvPr/>
              </p:nvSpPr>
              <p:spPr>
                <a:xfrm rot="-4320000">
                  <a:off x="488945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 rot="-2160000">
                  <a:off x="5341582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6073140" y="15923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 rot="2160000">
                  <a:off x="6804698" y="18300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 rot="4320000">
                  <a:off x="7256825" y="2452319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 rot="6480000">
                  <a:off x="725682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 rot="8640000">
                  <a:off x="6804698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 rot="10800000">
                  <a:off x="6073140" y="4081522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 rot="12960000">
                  <a:off x="5341582" y="3843825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 rot="15120000">
                  <a:off x="4889455" y="3221524"/>
                  <a:ext cx="45720" cy="450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2241506" y="3179873"/>
                <a:ext cx="664338" cy="498254"/>
              </a:xfrm>
              <a:prstGeom prst="rect">
                <a:avLst/>
              </a:prstGeom>
            </p:spPr>
            <p:txBody>
              <a:bodyPr wrap="square" anchor="ctr">
                <a:prstTxWarp prst="textPlain">
                  <a:avLst/>
                </a:prstTxWarp>
                <a:normAutofit fontScale="25000" lnSpcReduction="20000"/>
              </a:bodyPr>
              <a:lstStyle/>
              <a:p>
                <a:pPr lvl="0" algn="ctr"/>
                <a:r>
                  <a:rPr lang="en-US" altLang="zh-CN" sz="3600">
                    <a:solidFill>
                      <a:prstClr val="white"/>
                    </a:solidFill>
                    <a:cs typeface="+mn-ea"/>
                    <a:sym typeface="+mn-lt"/>
                  </a:rPr>
                  <a:t>65%</a:t>
                </a:r>
              </a:p>
            </p:txBody>
          </p:sp>
        </p:grpSp>
      </p:grpSp>
      <p:cxnSp>
        <p:nvCxnSpPr>
          <p:cNvPr id="6" name="直接箭头连接符 5"/>
          <p:cNvCxnSpPr>
            <a:stCxn id="25" idx="6"/>
          </p:cNvCxnSpPr>
          <p:nvPr/>
        </p:nvCxnSpPr>
        <p:spPr>
          <a:xfrm>
            <a:off x="2054685" y="3059302"/>
            <a:ext cx="627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等腰三角形 37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403648" y="1164887"/>
            <a:ext cx="2106234" cy="461665"/>
          </a:xfrm>
          <a:prstGeom prst="rect">
            <a:avLst/>
          </a:prstGeom>
          <a:noFill/>
        </p:spPr>
        <p:txBody>
          <a:bodyPr wrap="square" lIns="0" tIns="0" rIns="0" bIns="0">
            <a:normAutofit fontScale="70000" lnSpcReduction="20000"/>
          </a:bodyPr>
          <a:lstStyle/>
          <a:p>
            <a:r>
              <a:rPr lang="en-US" altLang="zh-CN" sz="4000" b="1" dirty="0">
                <a:solidFill>
                  <a:schemeClr val="tx2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4883418" y="1271974"/>
            <a:ext cx="285174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4859974" y="2027176"/>
            <a:ext cx="332063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4854564" y="2782377"/>
            <a:ext cx="34288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4860575" y="3537578"/>
            <a:ext cx="330860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 b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grpSp>
        <p:nvGrpSpPr>
          <p:cNvPr id="12" name="Group 10"/>
          <p:cNvGrpSpPr/>
          <p:nvPr/>
        </p:nvGrpSpPr>
        <p:grpSpPr>
          <a:xfrm>
            <a:off x="5120516" y="1326220"/>
            <a:ext cx="2971931" cy="422424"/>
            <a:chOff x="3943834" y="704409"/>
            <a:chExt cx="3962574" cy="563232"/>
          </a:xfrm>
        </p:grpSpPr>
        <p:sp>
          <p:nvSpPr>
            <p:cNvPr id="22" name="TextBox 11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23" name="TextBox 12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800" dirty="0">
                <a:cs typeface="+mn-ea"/>
                <a:sym typeface="+mn-lt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20516" y="1905083"/>
            <a:ext cx="3249361" cy="598762"/>
            <a:chOff x="3943834" y="469292"/>
            <a:chExt cx="4332481" cy="798349"/>
          </a:xfrm>
        </p:grpSpPr>
        <p:sp>
          <p:nvSpPr>
            <p:cNvPr id="20" name="TextBox 14"/>
            <p:cNvSpPr txBox="1"/>
            <p:nvPr/>
          </p:nvSpPr>
          <p:spPr>
            <a:xfrm>
              <a:off x="3943834" y="469292"/>
              <a:ext cx="4332481" cy="477981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endParaRPr lang="zh-CN" altLang="en-US" sz="1200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2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800" dirty="0">
                <a:cs typeface="+mn-ea"/>
                <a:sym typeface="+mn-lt"/>
              </a:endParaRP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5120516" y="2836622"/>
            <a:ext cx="2971931" cy="422424"/>
            <a:chOff x="3943834" y="704409"/>
            <a:chExt cx="3962574" cy="563232"/>
          </a:xfrm>
        </p:grpSpPr>
        <p:sp>
          <p:nvSpPr>
            <p:cNvPr id="18" name="TextBox 17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800" dirty="0">
                <a:cs typeface="+mn-ea"/>
                <a:sym typeface="+mn-lt"/>
              </a:endParaRPr>
            </a:p>
          </p:txBody>
        </p:sp>
      </p:grpSp>
      <p:grpSp>
        <p:nvGrpSpPr>
          <p:cNvPr id="15" name="Group 19"/>
          <p:cNvGrpSpPr/>
          <p:nvPr/>
        </p:nvGrpSpPr>
        <p:grpSpPr>
          <a:xfrm>
            <a:off x="5120516" y="3591823"/>
            <a:ext cx="2971931" cy="422424"/>
            <a:chOff x="3943834" y="704409"/>
            <a:chExt cx="3962574" cy="563232"/>
          </a:xfrm>
        </p:grpSpPr>
        <p:sp>
          <p:nvSpPr>
            <p:cNvPr id="16" name="TextBox 20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8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800" dirty="0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92689">
            <a:off x="1183434" y="1593940"/>
            <a:ext cx="2870949" cy="38604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023645" y="1221600"/>
            <a:ext cx="3096711" cy="2989704"/>
            <a:chOff x="4031526" y="1829045"/>
            <a:chExt cx="4128948" cy="3986272"/>
          </a:xfrm>
        </p:grpSpPr>
        <p:sp>
          <p:nvSpPr>
            <p:cNvPr id="17" name="Circle: Hollow 1"/>
            <p:cNvSpPr/>
            <p:nvPr/>
          </p:nvSpPr>
          <p:spPr>
            <a:xfrm>
              <a:off x="4349194" y="2115618"/>
              <a:ext cx="3493613" cy="3493613"/>
            </a:xfrm>
            <a:prstGeom prst="donut">
              <a:avLst>
                <a:gd name="adj" fmla="val 2714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Oval 3"/>
            <p:cNvSpPr/>
            <p:nvPr/>
          </p:nvSpPr>
          <p:spPr>
            <a:xfrm rot="18900000">
              <a:off x="4031527" y="1829045"/>
              <a:ext cx="1768367" cy="176836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6"/>
            <p:cNvSpPr/>
            <p:nvPr/>
          </p:nvSpPr>
          <p:spPr>
            <a:xfrm rot="18900000">
              <a:off x="6392107" y="1829045"/>
              <a:ext cx="1768367" cy="176836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Oval 9"/>
            <p:cNvSpPr/>
            <p:nvPr/>
          </p:nvSpPr>
          <p:spPr>
            <a:xfrm rot="18900000">
              <a:off x="4031526" y="4046949"/>
              <a:ext cx="1768367" cy="176836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2"/>
            <p:cNvSpPr/>
            <p:nvPr/>
          </p:nvSpPr>
          <p:spPr>
            <a:xfrm rot="18900000">
              <a:off x="6392107" y="4046950"/>
              <a:ext cx="1768367" cy="176836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26"/>
            <p:cNvSpPr/>
            <p:nvPr/>
          </p:nvSpPr>
          <p:spPr bwMode="auto">
            <a:xfrm>
              <a:off x="6959688" y="2367970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27"/>
            <p:cNvSpPr/>
            <p:nvPr/>
          </p:nvSpPr>
          <p:spPr bwMode="auto">
            <a:xfrm>
              <a:off x="6959689" y="4604289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28"/>
            <p:cNvSpPr/>
            <p:nvPr/>
          </p:nvSpPr>
          <p:spPr bwMode="auto">
            <a:xfrm>
              <a:off x="4607307" y="2367970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29"/>
            <p:cNvSpPr/>
            <p:nvPr/>
          </p:nvSpPr>
          <p:spPr bwMode="auto">
            <a:xfrm>
              <a:off x="4599107" y="4610102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821725" y="1485187"/>
            <a:ext cx="2201920" cy="755243"/>
            <a:chOff x="8328246" y="2276873"/>
            <a:chExt cx="2198694" cy="1006991"/>
          </a:xfrm>
        </p:grpSpPr>
        <p:sp>
          <p:nvSpPr>
            <p:cNvPr id="15" name="TextBox 22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TextBox 23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50" dirty="0">
                <a:cs typeface="+mn-ea"/>
                <a:sym typeface="+mn-lt"/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6120356" y="1485187"/>
            <a:ext cx="2117690" cy="755243"/>
            <a:chOff x="1197898" y="2503545"/>
            <a:chExt cx="2198693" cy="1006991"/>
          </a:xfrm>
        </p:grpSpPr>
        <p:sp>
          <p:nvSpPr>
            <p:cNvPr id="13" name="TextBox 25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39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50" dirty="0">
                <a:cs typeface="+mn-ea"/>
                <a:sym typeface="+mn-lt"/>
              </a:endParaRPr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821725" y="3241130"/>
            <a:ext cx="2201920" cy="755243"/>
            <a:chOff x="8328246" y="2276873"/>
            <a:chExt cx="2198694" cy="1006991"/>
          </a:xfrm>
        </p:grpSpPr>
        <p:sp>
          <p:nvSpPr>
            <p:cNvPr id="11" name="TextBox 4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2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50" dirty="0">
                <a:cs typeface="+mn-ea"/>
                <a:sym typeface="+mn-lt"/>
              </a:endParaRPr>
            </a:p>
          </p:txBody>
        </p:sp>
      </p:grpSp>
      <p:grpSp>
        <p:nvGrpSpPr>
          <p:cNvPr id="8" name="Group 43"/>
          <p:cNvGrpSpPr/>
          <p:nvPr/>
        </p:nvGrpSpPr>
        <p:grpSpPr>
          <a:xfrm>
            <a:off x="6120356" y="3241130"/>
            <a:ext cx="2117690" cy="755243"/>
            <a:chOff x="1197898" y="2503545"/>
            <a:chExt cx="2198693" cy="1006991"/>
          </a:xfrm>
        </p:grpSpPr>
        <p:sp>
          <p:nvSpPr>
            <p:cNvPr id="9" name="TextBox 4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0" name="TextBox 45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5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50" dirty="0">
                <a:cs typeface="+mn-ea"/>
                <a:sym typeface="+mn-lt"/>
              </a:endParaRPr>
            </a:p>
          </p:txBody>
        </p:sp>
      </p:grpSp>
      <p:sp>
        <p:nvSpPr>
          <p:cNvPr id="27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6576391" y="1389784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6317143" y="1707148"/>
            <a:ext cx="1735667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5998639" y="2784405"/>
            <a:ext cx="1753920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6266622" y="2479899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8" name="Rectangle 5"/>
          <p:cNvSpPr/>
          <p:nvPr/>
        </p:nvSpPr>
        <p:spPr>
          <a:xfrm>
            <a:off x="5078048" y="3752036"/>
            <a:ext cx="1753920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5346031" y="3447530"/>
            <a:ext cx="961801" cy="26007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92500" lnSpcReduction="1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Rectangle 7"/>
          <p:cNvSpPr/>
          <p:nvPr/>
        </p:nvSpPr>
        <p:spPr>
          <a:xfrm>
            <a:off x="2514135" y="3741477"/>
            <a:ext cx="1419718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2963315" y="3455437"/>
            <a:ext cx="961801" cy="22313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Rectangle 9"/>
          <p:cNvSpPr/>
          <p:nvPr/>
        </p:nvSpPr>
        <p:spPr>
          <a:xfrm>
            <a:off x="1475656" y="2784405"/>
            <a:ext cx="1395661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1900778" y="2498800"/>
            <a:ext cx="961801" cy="22313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Rectangle 11"/>
          <p:cNvSpPr/>
          <p:nvPr/>
        </p:nvSpPr>
        <p:spPr>
          <a:xfrm>
            <a:off x="1043608" y="1681957"/>
            <a:ext cx="1479264" cy="32701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8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800" dirty="0">
              <a:cs typeface="+mn-ea"/>
              <a:sym typeface="+mn-lt"/>
            </a:endParaRPr>
          </a:p>
        </p:txBody>
      </p:sp>
      <p:sp>
        <p:nvSpPr>
          <p:cNvPr id="15" name="Rectangle 12"/>
          <p:cNvSpPr/>
          <p:nvPr/>
        </p:nvSpPr>
        <p:spPr>
          <a:xfrm>
            <a:off x="1552334" y="1398627"/>
            <a:ext cx="961801" cy="22313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 fontScale="85000" lnSpcReduction="20000"/>
          </a:bodyPr>
          <a:lstStyle/>
          <a:p>
            <a:r>
              <a:rPr lang="zh-CN" altLang="en-US" sz="1600">
                <a:cs typeface="+mn-ea"/>
                <a:sym typeface="+mn-lt"/>
              </a:rPr>
              <a:t>标题文本预设</a:t>
            </a:r>
          </a:p>
        </p:txBody>
      </p:sp>
      <p:grpSp>
        <p:nvGrpSpPr>
          <p:cNvPr id="16" name="Group 31"/>
          <p:cNvGrpSpPr/>
          <p:nvPr/>
        </p:nvGrpSpPr>
        <p:grpSpPr>
          <a:xfrm>
            <a:off x="3243975" y="1350365"/>
            <a:ext cx="2656050" cy="1833465"/>
            <a:chOff x="4433632" y="1877083"/>
            <a:chExt cx="3541400" cy="2444620"/>
          </a:xfrm>
        </p:grpSpPr>
        <p:grpSp>
          <p:nvGrpSpPr>
            <p:cNvPr id="17" name="Group 13"/>
            <p:cNvGrpSpPr/>
            <p:nvPr/>
          </p:nvGrpSpPr>
          <p:grpSpPr>
            <a:xfrm>
              <a:off x="6224312" y="2484553"/>
              <a:ext cx="1750720" cy="740365"/>
              <a:chOff x="73397" y="311387"/>
              <a:chExt cx="3501439" cy="1480728"/>
            </a:xfrm>
            <a:solidFill>
              <a:schemeClr val="accent4"/>
            </a:solidFill>
          </p:grpSpPr>
          <p:sp>
            <p:nvSpPr>
              <p:cNvPr id="33" name="Freeform: Shape 14"/>
              <p:cNvSpPr/>
              <p:nvPr/>
            </p:nvSpPr>
            <p:spPr>
              <a:xfrm rot="1044877">
                <a:off x="1397301" y="942744"/>
                <a:ext cx="2177535" cy="849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5" extrusionOk="0">
                    <a:moveTo>
                      <a:pt x="16670" y="7868"/>
                    </a:moveTo>
                    <a:cubicBezTo>
                      <a:pt x="13000" y="7210"/>
                      <a:pt x="9745" y="4282"/>
                      <a:pt x="7354" y="0"/>
                    </a:cubicBezTo>
                    <a:lnTo>
                      <a:pt x="0" y="10544"/>
                    </a:lnTo>
                    <a:cubicBezTo>
                      <a:pt x="8373" y="21600"/>
                      <a:pt x="21600" y="7336"/>
                      <a:pt x="21600" y="7336"/>
                    </a:cubicBezTo>
                    <a:cubicBezTo>
                      <a:pt x="20026" y="7970"/>
                      <a:pt x="18366" y="8172"/>
                      <a:pt x="16670" y="786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5"/>
              <p:cNvSpPr/>
              <p:nvPr/>
            </p:nvSpPr>
            <p:spPr>
              <a:xfrm rot="1044877">
                <a:off x="73397" y="311387"/>
                <a:ext cx="2207788" cy="828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14304" y="14731"/>
                    </a:moveTo>
                    <a:lnTo>
                      <a:pt x="21600" y="3940"/>
                    </a:lnTo>
                    <a:cubicBezTo>
                      <a:pt x="9358" y="-6869"/>
                      <a:pt x="0" y="7992"/>
                      <a:pt x="0" y="7992"/>
                    </a:cubicBezTo>
                    <a:cubicBezTo>
                      <a:pt x="1720" y="7150"/>
                      <a:pt x="3550" y="6846"/>
                      <a:pt x="5419" y="7195"/>
                    </a:cubicBezTo>
                    <a:cubicBezTo>
                      <a:pt x="8900" y="7844"/>
                      <a:pt x="11976" y="10619"/>
                      <a:pt x="14304" y="14731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6"/>
            <p:cNvGrpSpPr/>
            <p:nvPr/>
          </p:nvGrpSpPr>
          <p:grpSpPr>
            <a:xfrm>
              <a:off x="4433632" y="1877083"/>
              <a:ext cx="1744655" cy="733229"/>
              <a:chOff x="120356" y="385515"/>
              <a:chExt cx="3489309" cy="1466454"/>
            </a:xfrm>
            <a:solidFill>
              <a:schemeClr val="accent1"/>
            </a:solidFill>
          </p:grpSpPr>
          <p:sp>
            <p:nvSpPr>
              <p:cNvPr id="31" name="Freeform: Shape 17"/>
              <p:cNvSpPr/>
              <p:nvPr/>
            </p:nvSpPr>
            <p:spPr>
              <a:xfrm rot="1044877">
                <a:off x="120356" y="385515"/>
                <a:ext cx="2177535" cy="849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44" extrusionOk="0">
                    <a:moveTo>
                      <a:pt x="4930" y="6876"/>
                    </a:moveTo>
                    <a:cubicBezTo>
                      <a:pt x="8600" y="7534"/>
                      <a:pt x="11855" y="10462"/>
                      <a:pt x="14246" y="14744"/>
                    </a:cubicBezTo>
                    <a:lnTo>
                      <a:pt x="21600" y="4201"/>
                    </a:lnTo>
                    <a:cubicBezTo>
                      <a:pt x="13227" y="-6856"/>
                      <a:pt x="0" y="7408"/>
                      <a:pt x="0" y="7408"/>
                    </a:cubicBezTo>
                    <a:cubicBezTo>
                      <a:pt x="1574" y="6775"/>
                      <a:pt x="3234" y="6571"/>
                      <a:pt x="4930" y="6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8"/>
              <p:cNvSpPr/>
              <p:nvPr/>
            </p:nvSpPr>
            <p:spPr>
              <a:xfrm rot="1044877">
                <a:off x="1401877" y="1023321"/>
                <a:ext cx="2207788" cy="828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731" extrusionOk="0">
                    <a:moveTo>
                      <a:pt x="7296" y="0"/>
                    </a:moveTo>
                    <a:lnTo>
                      <a:pt x="0" y="10791"/>
                    </a:lnTo>
                    <a:cubicBezTo>
                      <a:pt x="12242" y="21600"/>
                      <a:pt x="21600" y="6738"/>
                      <a:pt x="21600" y="6738"/>
                    </a:cubicBezTo>
                    <a:cubicBezTo>
                      <a:pt x="19880" y="7581"/>
                      <a:pt x="18050" y="7884"/>
                      <a:pt x="16181" y="7536"/>
                    </a:cubicBezTo>
                    <a:cubicBezTo>
                      <a:pt x="12700" y="6887"/>
                      <a:pt x="9624" y="4113"/>
                      <a:pt x="7296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4627935" y="2463096"/>
              <a:ext cx="1430019" cy="1010888"/>
              <a:chOff x="293860" y="170023"/>
              <a:chExt cx="2860035" cy="2021775"/>
            </a:xfrm>
            <a:solidFill>
              <a:schemeClr val="accent2"/>
            </a:solidFill>
          </p:grpSpPr>
          <p:sp>
            <p:nvSpPr>
              <p:cNvPr id="29" name="Freeform: Shape 20"/>
              <p:cNvSpPr/>
              <p:nvPr/>
            </p:nvSpPr>
            <p:spPr>
              <a:xfrm rot="1044877">
                <a:off x="293860" y="521457"/>
                <a:ext cx="1409055" cy="1670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55" y="16775"/>
                    </a:moveTo>
                    <a:cubicBezTo>
                      <a:pt x="9476" y="13739"/>
                      <a:pt x="14862" y="12281"/>
                      <a:pt x="20148" y="12332"/>
                    </a:cubicBezTo>
                    <a:lnTo>
                      <a:pt x="21600" y="0"/>
                    </a:lnTo>
                    <a:cubicBezTo>
                      <a:pt x="5546" y="1894"/>
                      <a:pt x="0" y="21600"/>
                      <a:pt x="0" y="21600"/>
                    </a:cubicBezTo>
                    <a:cubicBezTo>
                      <a:pt x="1325" y="19815"/>
                      <a:pt x="3010" y="18179"/>
                      <a:pt x="5055" y="1677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1"/>
              <p:cNvSpPr/>
              <p:nvPr/>
            </p:nvSpPr>
            <p:spPr>
              <a:xfrm rot="1044877">
                <a:off x="1753912" y="170023"/>
                <a:ext cx="1399983" cy="1722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4" y="9604"/>
                    </a:moveTo>
                    <a:lnTo>
                      <a:pt x="0" y="21600"/>
                    </a:lnTo>
                    <a:cubicBezTo>
                      <a:pt x="20284" y="15896"/>
                      <a:pt x="21600" y="0"/>
                      <a:pt x="21600" y="0"/>
                    </a:cubicBezTo>
                    <a:cubicBezTo>
                      <a:pt x="20199" y="1978"/>
                      <a:pt x="18344" y="3789"/>
                      <a:pt x="16046" y="5310"/>
                    </a:cubicBezTo>
                    <a:cubicBezTo>
                      <a:pt x="11766" y="8141"/>
                      <a:pt x="6634" y="9545"/>
                      <a:pt x="1514" y="96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22"/>
            <p:cNvGrpSpPr/>
            <p:nvPr/>
          </p:nvGrpSpPr>
          <p:grpSpPr>
            <a:xfrm>
              <a:off x="5516247" y="2575425"/>
              <a:ext cx="738408" cy="1746278"/>
              <a:chOff x="369872" y="73405"/>
              <a:chExt cx="1476813" cy="3492556"/>
            </a:xfrm>
            <a:solidFill>
              <a:schemeClr val="accent2"/>
            </a:solidFill>
          </p:grpSpPr>
          <p:sp>
            <p:nvSpPr>
              <p:cNvPr id="27" name="Freeform: Shape 23"/>
              <p:cNvSpPr/>
              <p:nvPr/>
            </p:nvSpPr>
            <p:spPr>
              <a:xfrm rot="1044877">
                <a:off x="369872" y="1388505"/>
                <a:ext cx="849388" cy="217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45" h="21600" extrusionOk="0">
                    <a:moveTo>
                      <a:pt x="6877" y="16670"/>
                    </a:moveTo>
                    <a:cubicBezTo>
                      <a:pt x="7535" y="13000"/>
                      <a:pt x="10463" y="9744"/>
                      <a:pt x="14745" y="7353"/>
                    </a:cubicBezTo>
                    <a:lnTo>
                      <a:pt x="4202" y="0"/>
                    </a:lnTo>
                    <a:cubicBezTo>
                      <a:pt x="-6855" y="8373"/>
                      <a:pt x="7409" y="21600"/>
                      <a:pt x="7409" y="21600"/>
                    </a:cubicBezTo>
                    <a:cubicBezTo>
                      <a:pt x="6775" y="20026"/>
                      <a:pt x="6572" y="18367"/>
                      <a:pt x="6877" y="166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4"/>
              <p:cNvSpPr/>
              <p:nvPr/>
            </p:nvSpPr>
            <p:spPr>
              <a:xfrm rot="1044877">
                <a:off x="1018024" y="73405"/>
                <a:ext cx="828661" cy="2207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31" h="21600" extrusionOk="0">
                    <a:moveTo>
                      <a:pt x="0" y="14304"/>
                    </a:moveTo>
                    <a:lnTo>
                      <a:pt x="10792" y="21600"/>
                    </a:lnTo>
                    <a:cubicBezTo>
                      <a:pt x="21600" y="9359"/>
                      <a:pt x="6739" y="0"/>
                      <a:pt x="6739" y="0"/>
                    </a:cubicBezTo>
                    <a:cubicBezTo>
                      <a:pt x="7581" y="1720"/>
                      <a:pt x="7884" y="3550"/>
                      <a:pt x="7536" y="5419"/>
                    </a:cubicBezTo>
                    <a:cubicBezTo>
                      <a:pt x="6887" y="8900"/>
                      <a:pt x="4112" y="11976"/>
                      <a:pt x="0" y="1430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25"/>
            <p:cNvGrpSpPr/>
            <p:nvPr/>
          </p:nvGrpSpPr>
          <p:grpSpPr>
            <a:xfrm>
              <a:off x="6104757" y="2704319"/>
              <a:ext cx="1006203" cy="1432654"/>
              <a:chOff x="169999" y="225652"/>
              <a:chExt cx="2012405" cy="2865307"/>
            </a:xfrm>
            <a:solidFill>
              <a:schemeClr val="accent3"/>
            </a:solidFill>
          </p:grpSpPr>
          <p:sp>
            <p:nvSpPr>
              <p:cNvPr id="25" name="Freeform: Shape 26"/>
              <p:cNvSpPr/>
              <p:nvPr/>
            </p:nvSpPr>
            <p:spPr>
              <a:xfrm rot="1044877">
                <a:off x="512049" y="1681917"/>
                <a:ext cx="1670355" cy="1409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75" y="16546"/>
                    </a:moveTo>
                    <a:cubicBezTo>
                      <a:pt x="13739" y="12124"/>
                      <a:pt x="12280" y="6739"/>
                      <a:pt x="12332" y="1452"/>
                    </a:cubicBezTo>
                    <a:lnTo>
                      <a:pt x="0" y="0"/>
                    </a:lnTo>
                    <a:cubicBezTo>
                      <a:pt x="1894" y="16053"/>
                      <a:pt x="21600" y="21600"/>
                      <a:pt x="21600" y="21600"/>
                    </a:cubicBezTo>
                    <a:cubicBezTo>
                      <a:pt x="19815" y="20276"/>
                      <a:pt x="18178" y="18590"/>
                      <a:pt x="16775" y="1654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27"/>
              <p:cNvSpPr/>
              <p:nvPr/>
            </p:nvSpPr>
            <p:spPr>
              <a:xfrm rot="1044877">
                <a:off x="169999" y="225652"/>
                <a:ext cx="1722338" cy="1399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04" y="20087"/>
                    </a:moveTo>
                    <a:lnTo>
                      <a:pt x="21600" y="21600"/>
                    </a:lnTo>
                    <a:cubicBezTo>
                      <a:pt x="15896" y="1314"/>
                      <a:pt x="0" y="0"/>
                      <a:pt x="0" y="0"/>
                    </a:cubicBezTo>
                    <a:cubicBezTo>
                      <a:pt x="1978" y="1400"/>
                      <a:pt x="3789" y="3256"/>
                      <a:pt x="5310" y="5553"/>
                    </a:cubicBezTo>
                    <a:cubicBezTo>
                      <a:pt x="8141" y="9833"/>
                      <a:pt x="9545" y="14967"/>
                      <a:pt x="9604" y="2008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28"/>
            <p:cNvGrpSpPr/>
            <p:nvPr/>
          </p:nvGrpSpPr>
          <p:grpSpPr>
            <a:xfrm>
              <a:off x="5595060" y="1925554"/>
              <a:ext cx="1197100" cy="1197100"/>
              <a:chOff x="293384" y="293384"/>
              <a:chExt cx="2394198" cy="2394198"/>
            </a:xfrm>
          </p:grpSpPr>
          <p:sp>
            <p:nvSpPr>
              <p:cNvPr id="23" name="Oval 29"/>
              <p:cNvSpPr/>
              <p:nvPr/>
            </p:nvSpPr>
            <p:spPr>
              <a:xfrm>
                <a:off x="293384" y="293384"/>
                <a:ext cx="2394198" cy="239419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Freeform: Shape 30"/>
              <p:cNvSpPr/>
              <p:nvPr/>
            </p:nvSpPr>
            <p:spPr>
              <a:xfrm>
                <a:off x="896658" y="904974"/>
                <a:ext cx="1189233" cy="1189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5" y="15576"/>
                    </a:moveTo>
                    <a:cubicBezTo>
                      <a:pt x="12143" y="16865"/>
                      <a:pt x="9843" y="18851"/>
                      <a:pt x="8177" y="21277"/>
                    </a:cubicBezTo>
                    <a:cubicBezTo>
                      <a:pt x="9016" y="21487"/>
                      <a:pt x="9894" y="21600"/>
                      <a:pt x="10799" y="21600"/>
                    </a:cubicBezTo>
                    <a:cubicBezTo>
                      <a:pt x="12428" y="21600"/>
                      <a:pt x="13971" y="21237"/>
                      <a:pt x="15356" y="20591"/>
                    </a:cubicBezTo>
                    <a:cubicBezTo>
                      <a:pt x="15579" y="19502"/>
                      <a:pt x="15697" y="18376"/>
                      <a:pt x="15697" y="17223"/>
                    </a:cubicBezTo>
                    <a:cubicBezTo>
                      <a:pt x="15697" y="16807"/>
                      <a:pt x="15678" y="16393"/>
                      <a:pt x="15646" y="15985"/>
                    </a:cubicBezTo>
                    <a:cubicBezTo>
                      <a:pt x="15369" y="15896"/>
                      <a:pt x="15114" y="15759"/>
                      <a:pt x="14895" y="15576"/>
                    </a:cubicBezTo>
                    <a:close/>
                    <a:moveTo>
                      <a:pt x="18049" y="2795"/>
                    </a:moveTo>
                    <a:cubicBezTo>
                      <a:pt x="16317" y="2963"/>
                      <a:pt x="14665" y="3399"/>
                      <a:pt x="13127" y="4049"/>
                    </a:cubicBezTo>
                    <a:cubicBezTo>
                      <a:pt x="13134" y="4126"/>
                      <a:pt x="13139" y="4202"/>
                      <a:pt x="13139" y="4280"/>
                    </a:cubicBezTo>
                    <a:cubicBezTo>
                      <a:pt x="13139" y="4643"/>
                      <a:pt x="13052" y="4984"/>
                      <a:pt x="12903" y="5288"/>
                    </a:cubicBezTo>
                    <a:cubicBezTo>
                      <a:pt x="14442" y="7095"/>
                      <a:pt x="15635" y="9197"/>
                      <a:pt x="16388" y="11500"/>
                    </a:cubicBezTo>
                    <a:cubicBezTo>
                      <a:pt x="17324" y="11518"/>
                      <a:pt x="18122" y="12089"/>
                      <a:pt x="18466" y="12902"/>
                    </a:cubicBezTo>
                    <a:cubicBezTo>
                      <a:pt x="19506" y="12797"/>
                      <a:pt x="20518" y="12597"/>
                      <a:pt x="21492" y="12311"/>
                    </a:cubicBezTo>
                    <a:cubicBezTo>
                      <a:pt x="21563" y="11818"/>
                      <a:pt x="21600" y="11313"/>
                      <a:pt x="21600" y="10800"/>
                    </a:cubicBezTo>
                    <a:cubicBezTo>
                      <a:pt x="21599" y="7626"/>
                      <a:pt x="20230" y="4770"/>
                      <a:pt x="18049" y="2795"/>
                    </a:cubicBezTo>
                    <a:close/>
                    <a:moveTo>
                      <a:pt x="13739" y="14350"/>
                    </a:moveTo>
                    <a:cubicBezTo>
                      <a:pt x="11072" y="13907"/>
                      <a:pt x="8601" y="12889"/>
                      <a:pt x="6449" y="11434"/>
                    </a:cubicBezTo>
                    <a:cubicBezTo>
                      <a:pt x="6099" y="11648"/>
                      <a:pt x="5689" y="11773"/>
                      <a:pt x="5251" y="11773"/>
                    </a:cubicBezTo>
                    <a:cubicBezTo>
                      <a:pt x="5087" y="11773"/>
                      <a:pt x="4931" y="11756"/>
                      <a:pt x="4779" y="11725"/>
                    </a:cubicBezTo>
                    <a:cubicBezTo>
                      <a:pt x="3749" y="13676"/>
                      <a:pt x="3091" y="15853"/>
                      <a:pt x="2902" y="18163"/>
                    </a:cubicBezTo>
                    <a:cubicBezTo>
                      <a:pt x="3930" y="19266"/>
                      <a:pt x="5183" y="20154"/>
                      <a:pt x="6593" y="20751"/>
                    </a:cubicBezTo>
                    <a:cubicBezTo>
                      <a:pt x="8345" y="18059"/>
                      <a:pt x="10791" y="15834"/>
                      <a:pt x="13739" y="14350"/>
                    </a:cubicBezTo>
                    <a:close/>
                    <a:moveTo>
                      <a:pt x="17257" y="15907"/>
                    </a:moveTo>
                    <a:cubicBezTo>
                      <a:pt x="17287" y="16343"/>
                      <a:pt x="17305" y="16781"/>
                      <a:pt x="17305" y="17223"/>
                    </a:cubicBezTo>
                    <a:cubicBezTo>
                      <a:pt x="17305" y="18003"/>
                      <a:pt x="17255" y="18771"/>
                      <a:pt x="17162" y="19525"/>
                    </a:cubicBezTo>
                    <a:cubicBezTo>
                      <a:pt x="18993" y="18189"/>
                      <a:pt x="20388" y="16288"/>
                      <a:pt x="21091" y="14080"/>
                    </a:cubicBezTo>
                    <a:cubicBezTo>
                      <a:pt x="20257" y="14282"/>
                      <a:pt x="19403" y="14426"/>
                      <a:pt x="18530" y="14508"/>
                    </a:cubicBezTo>
                    <a:cubicBezTo>
                      <a:pt x="18327" y="15139"/>
                      <a:pt x="17859" y="15646"/>
                      <a:pt x="17257" y="15907"/>
                    </a:cubicBezTo>
                    <a:close/>
                    <a:moveTo>
                      <a:pt x="14276" y="12805"/>
                    </a:moveTo>
                    <a:cubicBezTo>
                      <a:pt x="14419" y="12507"/>
                      <a:pt x="14622" y="12243"/>
                      <a:pt x="14874" y="12035"/>
                    </a:cubicBezTo>
                    <a:cubicBezTo>
                      <a:pt x="14195" y="9949"/>
                      <a:pt x="13121" y="8039"/>
                      <a:pt x="11737" y="6396"/>
                    </a:cubicBezTo>
                    <a:cubicBezTo>
                      <a:pt x="11463" y="6514"/>
                      <a:pt x="11160" y="6577"/>
                      <a:pt x="10841" y="6577"/>
                    </a:cubicBezTo>
                    <a:cubicBezTo>
                      <a:pt x="10342" y="6577"/>
                      <a:pt x="9882" y="6417"/>
                      <a:pt x="9506" y="6149"/>
                    </a:cubicBezTo>
                    <a:cubicBezTo>
                      <a:pt x="8672" y="6781"/>
                      <a:pt x="7901" y="7491"/>
                      <a:pt x="7200" y="8265"/>
                    </a:cubicBezTo>
                    <a:cubicBezTo>
                      <a:pt x="7421" y="8616"/>
                      <a:pt x="7549" y="9031"/>
                      <a:pt x="7549" y="9475"/>
                    </a:cubicBezTo>
                    <a:cubicBezTo>
                      <a:pt x="7549" y="9714"/>
                      <a:pt x="7512" y="9945"/>
                      <a:pt x="7444" y="10163"/>
                    </a:cubicBezTo>
                    <a:cubicBezTo>
                      <a:pt x="9459" y="11509"/>
                      <a:pt x="11779" y="12434"/>
                      <a:pt x="14276" y="12805"/>
                    </a:cubicBezTo>
                    <a:close/>
                    <a:moveTo>
                      <a:pt x="10842" y="1983"/>
                    </a:moveTo>
                    <a:cubicBezTo>
                      <a:pt x="11448" y="1983"/>
                      <a:pt x="11998" y="2218"/>
                      <a:pt x="12410" y="2604"/>
                    </a:cubicBezTo>
                    <a:cubicBezTo>
                      <a:pt x="13609" y="2088"/>
                      <a:pt x="14870" y="1691"/>
                      <a:pt x="16184" y="1439"/>
                    </a:cubicBezTo>
                    <a:cubicBezTo>
                      <a:pt x="14598" y="525"/>
                      <a:pt x="12760" y="0"/>
                      <a:pt x="10799" y="0"/>
                    </a:cubicBezTo>
                    <a:cubicBezTo>
                      <a:pt x="9463" y="0"/>
                      <a:pt x="8183" y="245"/>
                      <a:pt x="7001" y="690"/>
                    </a:cubicBezTo>
                    <a:cubicBezTo>
                      <a:pt x="7938" y="1154"/>
                      <a:pt x="8833" y="1694"/>
                      <a:pt x="9673" y="2304"/>
                    </a:cubicBezTo>
                    <a:cubicBezTo>
                      <a:pt x="10017" y="2100"/>
                      <a:pt x="10415" y="1983"/>
                      <a:pt x="10842" y="1983"/>
                    </a:cubicBezTo>
                    <a:close/>
                    <a:moveTo>
                      <a:pt x="2953" y="9475"/>
                    </a:moveTo>
                    <a:cubicBezTo>
                      <a:pt x="2953" y="9153"/>
                      <a:pt x="3021" y="8845"/>
                      <a:pt x="3140" y="8568"/>
                    </a:cubicBezTo>
                    <a:cubicBezTo>
                      <a:pt x="2402" y="7756"/>
                      <a:pt x="1735" y="6882"/>
                      <a:pt x="1150" y="5952"/>
                    </a:cubicBezTo>
                    <a:cubicBezTo>
                      <a:pt x="417" y="7409"/>
                      <a:pt x="0" y="9057"/>
                      <a:pt x="0" y="10801"/>
                    </a:cubicBezTo>
                    <a:cubicBezTo>
                      <a:pt x="0" y="12819"/>
                      <a:pt x="556" y="14708"/>
                      <a:pt x="1520" y="16324"/>
                    </a:cubicBezTo>
                    <a:cubicBezTo>
                      <a:pt x="1865" y="14382"/>
                      <a:pt x="2519" y="12546"/>
                      <a:pt x="3421" y="10863"/>
                    </a:cubicBezTo>
                    <a:cubicBezTo>
                      <a:pt x="3128" y="10478"/>
                      <a:pt x="2953" y="9996"/>
                      <a:pt x="2953" y="9475"/>
                    </a:cubicBezTo>
                    <a:close/>
                    <a:moveTo>
                      <a:pt x="5252" y="7178"/>
                    </a:moveTo>
                    <a:cubicBezTo>
                      <a:pt x="5486" y="7178"/>
                      <a:pt x="5714" y="7212"/>
                      <a:pt x="5928" y="7279"/>
                    </a:cubicBezTo>
                    <a:cubicBezTo>
                      <a:pt x="6738" y="6372"/>
                      <a:pt x="7636" y="5546"/>
                      <a:pt x="8608" y="4814"/>
                    </a:cubicBezTo>
                    <a:cubicBezTo>
                      <a:pt x="8567" y="4643"/>
                      <a:pt x="8545" y="4463"/>
                      <a:pt x="8545" y="4280"/>
                    </a:cubicBezTo>
                    <a:cubicBezTo>
                      <a:pt x="8545" y="4025"/>
                      <a:pt x="8587" y="3780"/>
                      <a:pt x="8664" y="3551"/>
                    </a:cubicBezTo>
                    <a:cubicBezTo>
                      <a:pt x="7574" y="2771"/>
                      <a:pt x="6390" y="2115"/>
                      <a:pt x="5130" y="1609"/>
                    </a:cubicBezTo>
                    <a:cubicBezTo>
                      <a:pt x="3950" y="2339"/>
                      <a:pt x="2920" y="3289"/>
                      <a:pt x="2099" y="4404"/>
                    </a:cubicBezTo>
                    <a:cubicBezTo>
                      <a:pt x="2708" y="5484"/>
                      <a:pt x="3432" y="6490"/>
                      <a:pt x="4256" y="7406"/>
                    </a:cubicBezTo>
                    <a:cubicBezTo>
                      <a:pt x="4557" y="7261"/>
                      <a:pt x="4893" y="7178"/>
                      <a:pt x="5252" y="7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等腰三角形 36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586fe3c-08fb-40db-b2f0-54474e5e76d4"/>
          <p:cNvGrpSpPr>
            <a:grpSpLocks noChangeAspect="1"/>
          </p:cNvGrpSpPr>
          <p:nvPr/>
        </p:nvGrpSpPr>
        <p:grpSpPr>
          <a:xfrm>
            <a:off x="1259632" y="1383591"/>
            <a:ext cx="8065295" cy="2376318"/>
            <a:chOff x="719138" y="1592796"/>
            <a:chExt cx="12776672" cy="3764454"/>
          </a:xfrm>
        </p:grpSpPr>
        <p:grpSp>
          <p:nvGrpSpPr>
            <p:cNvPr id="4" name="Group 182"/>
            <p:cNvGrpSpPr/>
            <p:nvPr/>
          </p:nvGrpSpPr>
          <p:grpSpPr>
            <a:xfrm>
              <a:off x="1071737" y="1592796"/>
              <a:ext cx="12424073" cy="2672288"/>
              <a:chOff x="1071737" y="2143221"/>
              <a:chExt cx="12424073" cy="2672288"/>
            </a:xfrm>
          </p:grpSpPr>
          <p:sp>
            <p:nvSpPr>
              <p:cNvPr id="18" name="Freeform: Shape 183"/>
              <p:cNvSpPr/>
              <p:nvPr/>
            </p:nvSpPr>
            <p:spPr>
              <a:xfrm rot="2540731">
                <a:off x="1071737" y="2143221"/>
                <a:ext cx="2351659" cy="2672288"/>
              </a:xfrm>
              <a:custGeom>
                <a:avLst/>
                <a:gdLst>
                  <a:gd name="connsiteX0" fmla="*/ 473880 w 2351659"/>
                  <a:gd name="connsiteY0" fmla="*/ 726188 h 2672288"/>
                  <a:gd name="connsiteX1" fmla="*/ 404799 w 2351659"/>
                  <a:gd name="connsiteY1" fmla="*/ 2199096 h 2672288"/>
                  <a:gd name="connsiteX2" fmla="*/ 1877780 w 2351659"/>
                  <a:gd name="connsiteY2" fmla="*/ 2266593 h 2672288"/>
                  <a:gd name="connsiteX3" fmla="*/ 1946861 w 2351659"/>
                  <a:gd name="connsiteY3" fmla="*/ 793686 h 2672288"/>
                  <a:gd name="connsiteX4" fmla="*/ 473880 w 2351659"/>
                  <a:gd name="connsiteY4" fmla="*/ 726188 h 2672288"/>
                  <a:gd name="connsiteX5" fmla="*/ 63022 w 2351659"/>
                  <a:gd name="connsiteY5" fmla="*/ 529514 h 2672288"/>
                  <a:gd name="connsiteX6" fmla="*/ 316065 w 2351659"/>
                  <a:gd name="connsiteY6" fmla="*/ 298895 h 2672288"/>
                  <a:gd name="connsiteX7" fmla="*/ 435860 w 2351659"/>
                  <a:gd name="connsiteY7" fmla="*/ 304449 h 2672288"/>
                  <a:gd name="connsiteX8" fmla="*/ 430306 w 2351659"/>
                  <a:gd name="connsiteY8" fmla="*/ 424244 h 2672288"/>
                  <a:gd name="connsiteX9" fmla="*/ 419541 w 2351659"/>
                  <a:gd name="connsiteY9" fmla="*/ 434055 h 2672288"/>
                  <a:gd name="connsiteX10" fmla="*/ 507125 w 2351659"/>
                  <a:gd name="connsiteY10" fmla="*/ 530155 h 2672288"/>
                  <a:gd name="connsiteX11" fmla="*/ 574720 w 2351659"/>
                  <a:gd name="connsiteY11" fmla="*/ 485138 h 2672288"/>
                  <a:gd name="connsiteX12" fmla="*/ 1004598 w 2351659"/>
                  <a:gd name="connsiteY12" fmla="*/ 332813 h 2672288"/>
                  <a:gd name="connsiteX13" fmla="*/ 1041332 w 2351659"/>
                  <a:gd name="connsiteY13" fmla="*/ 329250 h 2672288"/>
                  <a:gd name="connsiteX14" fmla="*/ 1041332 w 2351659"/>
                  <a:gd name="connsiteY14" fmla="*/ 169598 h 2672288"/>
                  <a:gd name="connsiteX15" fmla="*/ 1026766 w 2351659"/>
                  <a:gd name="connsiteY15" fmla="*/ 169598 h 2672288"/>
                  <a:gd name="connsiteX16" fmla="*/ 941967 w 2351659"/>
                  <a:gd name="connsiteY16" fmla="*/ 84799 h 2672288"/>
                  <a:gd name="connsiteX17" fmla="*/ 966804 w 2351659"/>
                  <a:gd name="connsiteY17" fmla="*/ 24837 h 2672288"/>
                  <a:gd name="connsiteX18" fmla="*/ 1026766 w 2351659"/>
                  <a:gd name="connsiteY18" fmla="*/ 0 h 2672288"/>
                  <a:gd name="connsiteX19" fmla="*/ 1369134 w 2351659"/>
                  <a:gd name="connsiteY19" fmla="*/ 0 h 2672288"/>
                  <a:gd name="connsiteX20" fmla="*/ 1453933 w 2351659"/>
                  <a:gd name="connsiteY20" fmla="*/ 84799 h 2672288"/>
                  <a:gd name="connsiteX21" fmla="*/ 1369134 w 2351659"/>
                  <a:gd name="connsiteY21" fmla="*/ 169598 h 2672288"/>
                  <a:gd name="connsiteX22" fmla="*/ 1354569 w 2351659"/>
                  <a:gd name="connsiteY22" fmla="*/ 169598 h 2672288"/>
                  <a:gd name="connsiteX23" fmla="*/ 1354569 w 2351659"/>
                  <a:gd name="connsiteY23" fmla="*/ 334777 h 2672288"/>
                  <a:gd name="connsiteX24" fmla="*/ 1453272 w 2351659"/>
                  <a:gd name="connsiteY24" fmla="*/ 353753 h 2672288"/>
                  <a:gd name="connsiteX25" fmla="*/ 2044632 w 2351659"/>
                  <a:gd name="connsiteY25" fmla="*/ 704579 h 2672288"/>
                  <a:gd name="connsiteX26" fmla="*/ 1968129 w 2351659"/>
                  <a:gd name="connsiteY26" fmla="*/ 2365729 h 2672288"/>
                  <a:gd name="connsiteX27" fmla="*/ 307026 w 2351659"/>
                  <a:gd name="connsiteY27" fmla="*/ 2288204 h 2672288"/>
                  <a:gd name="connsiteX28" fmla="*/ 224532 w 2351659"/>
                  <a:gd name="connsiteY28" fmla="*/ 804294 h 2672288"/>
                  <a:gd name="connsiteX29" fmla="*/ 275612 w 2351659"/>
                  <a:gd name="connsiteY29" fmla="*/ 741151 h 2672288"/>
                  <a:gd name="connsiteX30" fmla="*/ 188029 w 2351659"/>
                  <a:gd name="connsiteY30" fmla="*/ 645052 h 2672288"/>
                  <a:gd name="connsiteX31" fmla="*/ 177263 w 2351659"/>
                  <a:gd name="connsiteY31" fmla="*/ 654863 h 2672288"/>
                  <a:gd name="connsiteX32" fmla="*/ 57468 w 2351659"/>
                  <a:gd name="connsiteY32" fmla="*/ 649309 h 2672288"/>
                  <a:gd name="connsiteX33" fmla="*/ 63022 w 2351659"/>
                  <a:gd name="connsiteY33" fmla="*/ 529514 h 267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51659" h="2672288">
                    <a:moveTo>
                      <a:pt x="473880" y="726188"/>
                    </a:moveTo>
                    <a:cubicBezTo>
                      <a:pt x="48051" y="1114282"/>
                      <a:pt x="17122" y="1773724"/>
                      <a:pt x="404799" y="2199096"/>
                    </a:cubicBezTo>
                    <a:cubicBezTo>
                      <a:pt x="792475" y="2624467"/>
                      <a:pt x="1451951" y="2654687"/>
                      <a:pt x="1877780" y="2266593"/>
                    </a:cubicBezTo>
                    <a:cubicBezTo>
                      <a:pt x="2303608" y="1878500"/>
                      <a:pt x="2334537" y="1219057"/>
                      <a:pt x="1946861" y="793686"/>
                    </a:cubicBezTo>
                    <a:cubicBezTo>
                      <a:pt x="1559185" y="368315"/>
                      <a:pt x="899709" y="338095"/>
                      <a:pt x="473880" y="726188"/>
                    </a:cubicBezTo>
                    <a:close/>
                    <a:moveTo>
                      <a:pt x="63022" y="529514"/>
                    </a:moveTo>
                    <a:lnTo>
                      <a:pt x="316065" y="298895"/>
                    </a:lnTo>
                    <a:cubicBezTo>
                      <a:pt x="350679" y="267348"/>
                      <a:pt x="404313" y="269835"/>
                      <a:pt x="435860" y="304449"/>
                    </a:cubicBezTo>
                    <a:cubicBezTo>
                      <a:pt x="467407" y="339063"/>
                      <a:pt x="464920" y="392698"/>
                      <a:pt x="430306" y="424244"/>
                    </a:cubicBezTo>
                    <a:lnTo>
                      <a:pt x="419541" y="434055"/>
                    </a:lnTo>
                    <a:lnTo>
                      <a:pt x="507125" y="530155"/>
                    </a:lnTo>
                    <a:lnTo>
                      <a:pt x="574720" y="485138"/>
                    </a:lnTo>
                    <a:cubicBezTo>
                      <a:pt x="708942" y="405209"/>
                      <a:pt x="855204" y="354572"/>
                      <a:pt x="1004598" y="332813"/>
                    </a:cubicBezTo>
                    <a:lnTo>
                      <a:pt x="1041332" y="329250"/>
                    </a:lnTo>
                    <a:lnTo>
                      <a:pt x="1041332" y="169598"/>
                    </a:lnTo>
                    <a:lnTo>
                      <a:pt x="1026766" y="169598"/>
                    </a:lnTo>
                    <a:cubicBezTo>
                      <a:pt x="979933" y="169598"/>
                      <a:pt x="941967" y="131632"/>
                      <a:pt x="941967" y="84799"/>
                    </a:cubicBezTo>
                    <a:cubicBezTo>
                      <a:pt x="941967" y="61382"/>
                      <a:pt x="951459" y="40183"/>
                      <a:pt x="966804" y="24837"/>
                    </a:cubicBezTo>
                    <a:cubicBezTo>
                      <a:pt x="982150" y="9491"/>
                      <a:pt x="1003350" y="0"/>
                      <a:pt x="1026766" y="0"/>
                    </a:cubicBezTo>
                    <a:lnTo>
                      <a:pt x="1369134" y="0"/>
                    </a:lnTo>
                    <a:cubicBezTo>
                      <a:pt x="1415967" y="0"/>
                      <a:pt x="1453933" y="37966"/>
                      <a:pt x="1453933" y="84799"/>
                    </a:cubicBezTo>
                    <a:cubicBezTo>
                      <a:pt x="1453933" y="131632"/>
                      <a:pt x="1415967" y="169598"/>
                      <a:pt x="1369134" y="169598"/>
                    </a:cubicBezTo>
                    <a:lnTo>
                      <a:pt x="1354569" y="169598"/>
                    </a:lnTo>
                    <a:lnTo>
                      <a:pt x="1354569" y="334777"/>
                    </a:lnTo>
                    <a:lnTo>
                      <a:pt x="1453272" y="353753"/>
                    </a:lnTo>
                    <a:cubicBezTo>
                      <a:pt x="1673402" y="407124"/>
                      <a:pt x="1880542" y="524533"/>
                      <a:pt x="2044632" y="704579"/>
                    </a:cubicBezTo>
                    <a:cubicBezTo>
                      <a:pt x="2482208" y="1184701"/>
                      <a:pt x="2447955" y="1928423"/>
                      <a:pt x="1968129" y="2365729"/>
                    </a:cubicBezTo>
                    <a:cubicBezTo>
                      <a:pt x="1488302" y="2803035"/>
                      <a:pt x="744601" y="2768326"/>
                      <a:pt x="307026" y="2288204"/>
                    </a:cubicBezTo>
                    <a:cubicBezTo>
                      <a:pt x="-75852" y="1868097"/>
                      <a:pt x="-97488" y="1246172"/>
                      <a:pt x="224532" y="804294"/>
                    </a:cubicBezTo>
                    <a:lnTo>
                      <a:pt x="275612" y="741151"/>
                    </a:lnTo>
                    <a:lnTo>
                      <a:pt x="188029" y="645052"/>
                    </a:lnTo>
                    <a:lnTo>
                      <a:pt x="177263" y="654863"/>
                    </a:lnTo>
                    <a:cubicBezTo>
                      <a:pt x="142649" y="686410"/>
                      <a:pt x="89015" y="683924"/>
                      <a:pt x="57468" y="649309"/>
                    </a:cubicBezTo>
                    <a:cubicBezTo>
                      <a:pt x="25921" y="614695"/>
                      <a:pt x="28408" y="561061"/>
                      <a:pt x="63022" y="529514"/>
                    </a:cubicBezTo>
                    <a:close/>
                  </a:path>
                </a:pathLst>
              </a:custGeom>
              <a:solidFill>
                <a:srgbClr val="8A766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84"/>
              <p:cNvSpPr/>
              <p:nvPr/>
            </p:nvSpPr>
            <p:spPr>
              <a:xfrm rot="2540731">
                <a:off x="3709676" y="2143221"/>
                <a:ext cx="2351659" cy="2672288"/>
              </a:xfrm>
              <a:custGeom>
                <a:avLst/>
                <a:gdLst>
                  <a:gd name="connsiteX0" fmla="*/ 473880 w 2351659"/>
                  <a:gd name="connsiteY0" fmla="*/ 726188 h 2672288"/>
                  <a:gd name="connsiteX1" fmla="*/ 404799 w 2351659"/>
                  <a:gd name="connsiteY1" fmla="*/ 2199096 h 2672288"/>
                  <a:gd name="connsiteX2" fmla="*/ 1877780 w 2351659"/>
                  <a:gd name="connsiteY2" fmla="*/ 2266593 h 2672288"/>
                  <a:gd name="connsiteX3" fmla="*/ 1946861 w 2351659"/>
                  <a:gd name="connsiteY3" fmla="*/ 793686 h 2672288"/>
                  <a:gd name="connsiteX4" fmla="*/ 473880 w 2351659"/>
                  <a:gd name="connsiteY4" fmla="*/ 726188 h 2672288"/>
                  <a:gd name="connsiteX5" fmla="*/ 63022 w 2351659"/>
                  <a:gd name="connsiteY5" fmla="*/ 529514 h 2672288"/>
                  <a:gd name="connsiteX6" fmla="*/ 316065 w 2351659"/>
                  <a:gd name="connsiteY6" fmla="*/ 298895 h 2672288"/>
                  <a:gd name="connsiteX7" fmla="*/ 435860 w 2351659"/>
                  <a:gd name="connsiteY7" fmla="*/ 304449 h 2672288"/>
                  <a:gd name="connsiteX8" fmla="*/ 430306 w 2351659"/>
                  <a:gd name="connsiteY8" fmla="*/ 424244 h 2672288"/>
                  <a:gd name="connsiteX9" fmla="*/ 419541 w 2351659"/>
                  <a:gd name="connsiteY9" fmla="*/ 434055 h 2672288"/>
                  <a:gd name="connsiteX10" fmla="*/ 507125 w 2351659"/>
                  <a:gd name="connsiteY10" fmla="*/ 530155 h 2672288"/>
                  <a:gd name="connsiteX11" fmla="*/ 574720 w 2351659"/>
                  <a:gd name="connsiteY11" fmla="*/ 485138 h 2672288"/>
                  <a:gd name="connsiteX12" fmla="*/ 1004598 w 2351659"/>
                  <a:gd name="connsiteY12" fmla="*/ 332813 h 2672288"/>
                  <a:gd name="connsiteX13" fmla="*/ 1041332 w 2351659"/>
                  <a:gd name="connsiteY13" fmla="*/ 329250 h 2672288"/>
                  <a:gd name="connsiteX14" fmla="*/ 1041332 w 2351659"/>
                  <a:gd name="connsiteY14" fmla="*/ 169598 h 2672288"/>
                  <a:gd name="connsiteX15" fmla="*/ 1026766 w 2351659"/>
                  <a:gd name="connsiteY15" fmla="*/ 169598 h 2672288"/>
                  <a:gd name="connsiteX16" fmla="*/ 941967 w 2351659"/>
                  <a:gd name="connsiteY16" fmla="*/ 84799 h 2672288"/>
                  <a:gd name="connsiteX17" fmla="*/ 966804 w 2351659"/>
                  <a:gd name="connsiteY17" fmla="*/ 24837 h 2672288"/>
                  <a:gd name="connsiteX18" fmla="*/ 1026766 w 2351659"/>
                  <a:gd name="connsiteY18" fmla="*/ 0 h 2672288"/>
                  <a:gd name="connsiteX19" fmla="*/ 1369134 w 2351659"/>
                  <a:gd name="connsiteY19" fmla="*/ 0 h 2672288"/>
                  <a:gd name="connsiteX20" fmla="*/ 1453933 w 2351659"/>
                  <a:gd name="connsiteY20" fmla="*/ 84799 h 2672288"/>
                  <a:gd name="connsiteX21" fmla="*/ 1369134 w 2351659"/>
                  <a:gd name="connsiteY21" fmla="*/ 169598 h 2672288"/>
                  <a:gd name="connsiteX22" fmla="*/ 1354569 w 2351659"/>
                  <a:gd name="connsiteY22" fmla="*/ 169598 h 2672288"/>
                  <a:gd name="connsiteX23" fmla="*/ 1354569 w 2351659"/>
                  <a:gd name="connsiteY23" fmla="*/ 334777 h 2672288"/>
                  <a:gd name="connsiteX24" fmla="*/ 1453272 w 2351659"/>
                  <a:gd name="connsiteY24" fmla="*/ 353753 h 2672288"/>
                  <a:gd name="connsiteX25" fmla="*/ 2044632 w 2351659"/>
                  <a:gd name="connsiteY25" fmla="*/ 704579 h 2672288"/>
                  <a:gd name="connsiteX26" fmla="*/ 1968129 w 2351659"/>
                  <a:gd name="connsiteY26" fmla="*/ 2365729 h 2672288"/>
                  <a:gd name="connsiteX27" fmla="*/ 307026 w 2351659"/>
                  <a:gd name="connsiteY27" fmla="*/ 2288204 h 2672288"/>
                  <a:gd name="connsiteX28" fmla="*/ 224532 w 2351659"/>
                  <a:gd name="connsiteY28" fmla="*/ 804294 h 2672288"/>
                  <a:gd name="connsiteX29" fmla="*/ 275612 w 2351659"/>
                  <a:gd name="connsiteY29" fmla="*/ 741151 h 2672288"/>
                  <a:gd name="connsiteX30" fmla="*/ 188029 w 2351659"/>
                  <a:gd name="connsiteY30" fmla="*/ 645052 h 2672288"/>
                  <a:gd name="connsiteX31" fmla="*/ 177263 w 2351659"/>
                  <a:gd name="connsiteY31" fmla="*/ 654863 h 2672288"/>
                  <a:gd name="connsiteX32" fmla="*/ 57468 w 2351659"/>
                  <a:gd name="connsiteY32" fmla="*/ 649309 h 2672288"/>
                  <a:gd name="connsiteX33" fmla="*/ 63022 w 2351659"/>
                  <a:gd name="connsiteY33" fmla="*/ 529514 h 267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51659" h="2672288">
                    <a:moveTo>
                      <a:pt x="473880" y="726188"/>
                    </a:moveTo>
                    <a:cubicBezTo>
                      <a:pt x="48051" y="1114282"/>
                      <a:pt x="17122" y="1773724"/>
                      <a:pt x="404799" y="2199096"/>
                    </a:cubicBezTo>
                    <a:cubicBezTo>
                      <a:pt x="792475" y="2624467"/>
                      <a:pt x="1451951" y="2654687"/>
                      <a:pt x="1877780" y="2266593"/>
                    </a:cubicBezTo>
                    <a:cubicBezTo>
                      <a:pt x="2303608" y="1878500"/>
                      <a:pt x="2334537" y="1219057"/>
                      <a:pt x="1946861" y="793686"/>
                    </a:cubicBezTo>
                    <a:cubicBezTo>
                      <a:pt x="1559185" y="368315"/>
                      <a:pt x="899709" y="338095"/>
                      <a:pt x="473880" y="726188"/>
                    </a:cubicBezTo>
                    <a:close/>
                    <a:moveTo>
                      <a:pt x="63022" y="529514"/>
                    </a:moveTo>
                    <a:lnTo>
                      <a:pt x="316065" y="298895"/>
                    </a:lnTo>
                    <a:cubicBezTo>
                      <a:pt x="350679" y="267348"/>
                      <a:pt x="404313" y="269835"/>
                      <a:pt x="435860" y="304449"/>
                    </a:cubicBezTo>
                    <a:cubicBezTo>
                      <a:pt x="467407" y="339063"/>
                      <a:pt x="464920" y="392698"/>
                      <a:pt x="430306" y="424244"/>
                    </a:cubicBezTo>
                    <a:lnTo>
                      <a:pt x="419541" y="434055"/>
                    </a:lnTo>
                    <a:lnTo>
                      <a:pt x="507125" y="530155"/>
                    </a:lnTo>
                    <a:lnTo>
                      <a:pt x="574720" y="485138"/>
                    </a:lnTo>
                    <a:cubicBezTo>
                      <a:pt x="708942" y="405209"/>
                      <a:pt x="855204" y="354572"/>
                      <a:pt x="1004598" y="332813"/>
                    </a:cubicBezTo>
                    <a:lnTo>
                      <a:pt x="1041332" y="329250"/>
                    </a:lnTo>
                    <a:lnTo>
                      <a:pt x="1041332" y="169598"/>
                    </a:lnTo>
                    <a:lnTo>
                      <a:pt x="1026766" y="169598"/>
                    </a:lnTo>
                    <a:cubicBezTo>
                      <a:pt x="979933" y="169598"/>
                      <a:pt x="941967" y="131632"/>
                      <a:pt x="941967" y="84799"/>
                    </a:cubicBezTo>
                    <a:cubicBezTo>
                      <a:pt x="941967" y="61382"/>
                      <a:pt x="951459" y="40183"/>
                      <a:pt x="966804" y="24837"/>
                    </a:cubicBezTo>
                    <a:cubicBezTo>
                      <a:pt x="982150" y="9491"/>
                      <a:pt x="1003350" y="0"/>
                      <a:pt x="1026766" y="0"/>
                    </a:cubicBezTo>
                    <a:lnTo>
                      <a:pt x="1369134" y="0"/>
                    </a:lnTo>
                    <a:cubicBezTo>
                      <a:pt x="1415967" y="0"/>
                      <a:pt x="1453933" y="37966"/>
                      <a:pt x="1453933" y="84799"/>
                    </a:cubicBezTo>
                    <a:cubicBezTo>
                      <a:pt x="1453933" y="131632"/>
                      <a:pt x="1415967" y="169598"/>
                      <a:pt x="1369134" y="169598"/>
                    </a:cubicBezTo>
                    <a:lnTo>
                      <a:pt x="1354569" y="169598"/>
                    </a:lnTo>
                    <a:lnTo>
                      <a:pt x="1354569" y="334777"/>
                    </a:lnTo>
                    <a:lnTo>
                      <a:pt x="1453272" y="353753"/>
                    </a:lnTo>
                    <a:cubicBezTo>
                      <a:pt x="1673402" y="407124"/>
                      <a:pt x="1880542" y="524533"/>
                      <a:pt x="2044632" y="704579"/>
                    </a:cubicBezTo>
                    <a:cubicBezTo>
                      <a:pt x="2482208" y="1184701"/>
                      <a:pt x="2447955" y="1928423"/>
                      <a:pt x="1968129" y="2365729"/>
                    </a:cubicBezTo>
                    <a:cubicBezTo>
                      <a:pt x="1488302" y="2803035"/>
                      <a:pt x="744601" y="2768326"/>
                      <a:pt x="307026" y="2288204"/>
                    </a:cubicBezTo>
                    <a:cubicBezTo>
                      <a:pt x="-75852" y="1868097"/>
                      <a:pt x="-97488" y="1246172"/>
                      <a:pt x="224532" y="804294"/>
                    </a:cubicBezTo>
                    <a:lnTo>
                      <a:pt x="275612" y="741151"/>
                    </a:lnTo>
                    <a:lnTo>
                      <a:pt x="188029" y="645052"/>
                    </a:lnTo>
                    <a:lnTo>
                      <a:pt x="177263" y="654863"/>
                    </a:lnTo>
                    <a:cubicBezTo>
                      <a:pt x="142649" y="686410"/>
                      <a:pt x="89015" y="683924"/>
                      <a:pt x="57468" y="649309"/>
                    </a:cubicBezTo>
                    <a:cubicBezTo>
                      <a:pt x="25921" y="614695"/>
                      <a:pt x="28408" y="561061"/>
                      <a:pt x="63022" y="529514"/>
                    </a:cubicBezTo>
                    <a:close/>
                  </a:path>
                </a:pathLst>
              </a:custGeom>
              <a:solidFill>
                <a:srgbClr val="8A766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85"/>
              <p:cNvSpPr/>
              <p:nvPr/>
            </p:nvSpPr>
            <p:spPr>
              <a:xfrm rot="2540731">
                <a:off x="6347615" y="2143221"/>
                <a:ext cx="2351659" cy="2672288"/>
              </a:xfrm>
              <a:custGeom>
                <a:avLst/>
                <a:gdLst>
                  <a:gd name="connsiteX0" fmla="*/ 473880 w 2351659"/>
                  <a:gd name="connsiteY0" fmla="*/ 726188 h 2672288"/>
                  <a:gd name="connsiteX1" fmla="*/ 404799 w 2351659"/>
                  <a:gd name="connsiteY1" fmla="*/ 2199096 h 2672288"/>
                  <a:gd name="connsiteX2" fmla="*/ 1877780 w 2351659"/>
                  <a:gd name="connsiteY2" fmla="*/ 2266593 h 2672288"/>
                  <a:gd name="connsiteX3" fmla="*/ 1946861 w 2351659"/>
                  <a:gd name="connsiteY3" fmla="*/ 793686 h 2672288"/>
                  <a:gd name="connsiteX4" fmla="*/ 473880 w 2351659"/>
                  <a:gd name="connsiteY4" fmla="*/ 726188 h 2672288"/>
                  <a:gd name="connsiteX5" fmla="*/ 63022 w 2351659"/>
                  <a:gd name="connsiteY5" fmla="*/ 529514 h 2672288"/>
                  <a:gd name="connsiteX6" fmla="*/ 316065 w 2351659"/>
                  <a:gd name="connsiteY6" fmla="*/ 298895 h 2672288"/>
                  <a:gd name="connsiteX7" fmla="*/ 435860 w 2351659"/>
                  <a:gd name="connsiteY7" fmla="*/ 304449 h 2672288"/>
                  <a:gd name="connsiteX8" fmla="*/ 430306 w 2351659"/>
                  <a:gd name="connsiteY8" fmla="*/ 424244 h 2672288"/>
                  <a:gd name="connsiteX9" fmla="*/ 419541 w 2351659"/>
                  <a:gd name="connsiteY9" fmla="*/ 434055 h 2672288"/>
                  <a:gd name="connsiteX10" fmla="*/ 507125 w 2351659"/>
                  <a:gd name="connsiteY10" fmla="*/ 530155 h 2672288"/>
                  <a:gd name="connsiteX11" fmla="*/ 574720 w 2351659"/>
                  <a:gd name="connsiteY11" fmla="*/ 485138 h 2672288"/>
                  <a:gd name="connsiteX12" fmla="*/ 1004598 w 2351659"/>
                  <a:gd name="connsiteY12" fmla="*/ 332813 h 2672288"/>
                  <a:gd name="connsiteX13" fmla="*/ 1041332 w 2351659"/>
                  <a:gd name="connsiteY13" fmla="*/ 329250 h 2672288"/>
                  <a:gd name="connsiteX14" fmla="*/ 1041332 w 2351659"/>
                  <a:gd name="connsiteY14" fmla="*/ 169598 h 2672288"/>
                  <a:gd name="connsiteX15" fmla="*/ 1026766 w 2351659"/>
                  <a:gd name="connsiteY15" fmla="*/ 169598 h 2672288"/>
                  <a:gd name="connsiteX16" fmla="*/ 941967 w 2351659"/>
                  <a:gd name="connsiteY16" fmla="*/ 84799 h 2672288"/>
                  <a:gd name="connsiteX17" fmla="*/ 966804 w 2351659"/>
                  <a:gd name="connsiteY17" fmla="*/ 24837 h 2672288"/>
                  <a:gd name="connsiteX18" fmla="*/ 1026766 w 2351659"/>
                  <a:gd name="connsiteY18" fmla="*/ 0 h 2672288"/>
                  <a:gd name="connsiteX19" fmla="*/ 1369134 w 2351659"/>
                  <a:gd name="connsiteY19" fmla="*/ 0 h 2672288"/>
                  <a:gd name="connsiteX20" fmla="*/ 1453933 w 2351659"/>
                  <a:gd name="connsiteY20" fmla="*/ 84799 h 2672288"/>
                  <a:gd name="connsiteX21" fmla="*/ 1369134 w 2351659"/>
                  <a:gd name="connsiteY21" fmla="*/ 169598 h 2672288"/>
                  <a:gd name="connsiteX22" fmla="*/ 1354569 w 2351659"/>
                  <a:gd name="connsiteY22" fmla="*/ 169598 h 2672288"/>
                  <a:gd name="connsiteX23" fmla="*/ 1354569 w 2351659"/>
                  <a:gd name="connsiteY23" fmla="*/ 334777 h 2672288"/>
                  <a:gd name="connsiteX24" fmla="*/ 1453272 w 2351659"/>
                  <a:gd name="connsiteY24" fmla="*/ 353753 h 2672288"/>
                  <a:gd name="connsiteX25" fmla="*/ 2044632 w 2351659"/>
                  <a:gd name="connsiteY25" fmla="*/ 704579 h 2672288"/>
                  <a:gd name="connsiteX26" fmla="*/ 1968129 w 2351659"/>
                  <a:gd name="connsiteY26" fmla="*/ 2365729 h 2672288"/>
                  <a:gd name="connsiteX27" fmla="*/ 307026 w 2351659"/>
                  <a:gd name="connsiteY27" fmla="*/ 2288204 h 2672288"/>
                  <a:gd name="connsiteX28" fmla="*/ 224532 w 2351659"/>
                  <a:gd name="connsiteY28" fmla="*/ 804294 h 2672288"/>
                  <a:gd name="connsiteX29" fmla="*/ 275612 w 2351659"/>
                  <a:gd name="connsiteY29" fmla="*/ 741151 h 2672288"/>
                  <a:gd name="connsiteX30" fmla="*/ 188029 w 2351659"/>
                  <a:gd name="connsiteY30" fmla="*/ 645052 h 2672288"/>
                  <a:gd name="connsiteX31" fmla="*/ 177263 w 2351659"/>
                  <a:gd name="connsiteY31" fmla="*/ 654863 h 2672288"/>
                  <a:gd name="connsiteX32" fmla="*/ 57468 w 2351659"/>
                  <a:gd name="connsiteY32" fmla="*/ 649309 h 2672288"/>
                  <a:gd name="connsiteX33" fmla="*/ 63022 w 2351659"/>
                  <a:gd name="connsiteY33" fmla="*/ 529514 h 267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51659" h="2672288">
                    <a:moveTo>
                      <a:pt x="473880" y="726188"/>
                    </a:moveTo>
                    <a:cubicBezTo>
                      <a:pt x="48051" y="1114282"/>
                      <a:pt x="17122" y="1773724"/>
                      <a:pt x="404799" y="2199096"/>
                    </a:cubicBezTo>
                    <a:cubicBezTo>
                      <a:pt x="792475" y="2624467"/>
                      <a:pt x="1451951" y="2654687"/>
                      <a:pt x="1877780" y="2266593"/>
                    </a:cubicBezTo>
                    <a:cubicBezTo>
                      <a:pt x="2303608" y="1878500"/>
                      <a:pt x="2334537" y="1219057"/>
                      <a:pt x="1946861" y="793686"/>
                    </a:cubicBezTo>
                    <a:cubicBezTo>
                      <a:pt x="1559185" y="368315"/>
                      <a:pt x="899709" y="338095"/>
                      <a:pt x="473880" y="726188"/>
                    </a:cubicBezTo>
                    <a:close/>
                    <a:moveTo>
                      <a:pt x="63022" y="529514"/>
                    </a:moveTo>
                    <a:lnTo>
                      <a:pt x="316065" y="298895"/>
                    </a:lnTo>
                    <a:cubicBezTo>
                      <a:pt x="350679" y="267348"/>
                      <a:pt x="404313" y="269835"/>
                      <a:pt x="435860" y="304449"/>
                    </a:cubicBezTo>
                    <a:cubicBezTo>
                      <a:pt x="467407" y="339063"/>
                      <a:pt x="464920" y="392698"/>
                      <a:pt x="430306" y="424244"/>
                    </a:cubicBezTo>
                    <a:lnTo>
                      <a:pt x="419541" y="434055"/>
                    </a:lnTo>
                    <a:lnTo>
                      <a:pt x="507125" y="530155"/>
                    </a:lnTo>
                    <a:lnTo>
                      <a:pt x="574720" y="485138"/>
                    </a:lnTo>
                    <a:cubicBezTo>
                      <a:pt x="708942" y="405209"/>
                      <a:pt x="855204" y="354572"/>
                      <a:pt x="1004598" y="332813"/>
                    </a:cubicBezTo>
                    <a:lnTo>
                      <a:pt x="1041332" y="329250"/>
                    </a:lnTo>
                    <a:lnTo>
                      <a:pt x="1041332" y="169598"/>
                    </a:lnTo>
                    <a:lnTo>
                      <a:pt x="1026766" y="169598"/>
                    </a:lnTo>
                    <a:cubicBezTo>
                      <a:pt x="979933" y="169598"/>
                      <a:pt x="941967" y="131632"/>
                      <a:pt x="941967" y="84799"/>
                    </a:cubicBezTo>
                    <a:cubicBezTo>
                      <a:pt x="941967" y="61382"/>
                      <a:pt x="951459" y="40183"/>
                      <a:pt x="966804" y="24837"/>
                    </a:cubicBezTo>
                    <a:cubicBezTo>
                      <a:pt x="982150" y="9491"/>
                      <a:pt x="1003350" y="0"/>
                      <a:pt x="1026766" y="0"/>
                    </a:cubicBezTo>
                    <a:lnTo>
                      <a:pt x="1369134" y="0"/>
                    </a:lnTo>
                    <a:cubicBezTo>
                      <a:pt x="1415967" y="0"/>
                      <a:pt x="1453933" y="37966"/>
                      <a:pt x="1453933" y="84799"/>
                    </a:cubicBezTo>
                    <a:cubicBezTo>
                      <a:pt x="1453933" y="131632"/>
                      <a:pt x="1415967" y="169598"/>
                      <a:pt x="1369134" y="169598"/>
                    </a:cubicBezTo>
                    <a:lnTo>
                      <a:pt x="1354569" y="169598"/>
                    </a:lnTo>
                    <a:lnTo>
                      <a:pt x="1354569" y="334777"/>
                    </a:lnTo>
                    <a:lnTo>
                      <a:pt x="1453272" y="353753"/>
                    </a:lnTo>
                    <a:cubicBezTo>
                      <a:pt x="1673402" y="407124"/>
                      <a:pt x="1880542" y="524533"/>
                      <a:pt x="2044632" y="704579"/>
                    </a:cubicBezTo>
                    <a:cubicBezTo>
                      <a:pt x="2482208" y="1184701"/>
                      <a:pt x="2447955" y="1928423"/>
                      <a:pt x="1968129" y="2365729"/>
                    </a:cubicBezTo>
                    <a:cubicBezTo>
                      <a:pt x="1488302" y="2803035"/>
                      <a:pt x="744601" y="2768326"/>
                      <a:pt x="307026" y="2288204"/>
                    </a:cubicBezTo>
                    <a:cubicBezTo>
                      <a:pt x="-75852" y="1868097"/>
                      <a:pt x="-97488" y="1246172"/>
                      <a:pt x="224532" y="804294"/>
                    </a:cubicBezTo>
                    <a:lnTo>
                      <a:pt x="275612" y="741151"/>
                    </a:lnTo>
                    <a:lnTo>
                      <a:pt x="188029" y="645052"/>
                    </a:lnTo>
                    <a:lnTo>
                      <a:pt x="177263" y="654863"/>
                    </a:lnTo>
                    <a:cubicBezTo>
                      <a:pt x="142649" y="686410"/>
                      <a:pt x="89015" y="683924"/>
                      <a:pt x="57468" y="649309"/>
                    </a:cubicBezTo>
                    <a:cubicBezTo>
                      <a:pt x="25921" y="614695"/>
                      <a:pt x="28408" y="561061"/>
                      <a:pt x="63022" y="529514"/>
                    </a:cubicBezTo>
                    <a:close/>
                  </a:path>
                </a:pathLst>
              </a:custGeom>
              <a:solidFill>
                <a:srgbClr val="8A766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Freeform: Shape 186"/>
              <p:cNvSpPr/>
              <p:nvPr/>
            </p:nvSpPr>
            <p:spPr>
              <a:xfrm rot="2540731">
                <a:off x="8985554" y="2143221"/>
                <a:ext cx="2351659" cy="2672288"/>
              </a:xfrm>
              <a:custGeom>
                <a:avLst/>
                <a:gdLst>
                  <a:gd name="connsiteX0" fmla="*/ 473880 w 2351659"/>
                  <a:gd name="connsiteY0" fmla="*/ 726188 h 2672288"/>
                  <a:gd name="connsiteX1" fmla="*/ 404799 w 2351659"/>
                  <a:gd name="connsiteY1" fmla="*/ 2199096 h 2672288"/>
                  <a:gd name="connsiteX2" fmla="*/ 1877780 w 2351659"/>
                  <a:gd name="connsiteY2" fmla="*/ 2266593 h 2672288"/>
                  <a:gd name="connsiteX3" fmla="*/ 1946861 w 2351659"/>
                  <a:gd name="connsiteY3" fmla="*/ 793686 h 2672288"/>
                  <a:gd name="connsiteX4" fmla="*/ 473880 w 2351659"/>
                  <a:gd name="connsiteY4" fmla="*/ 726188 h 2672288"/>
                  <a:gd name="connsiteX5" fmla="*/ 63022 w 2351659"/>
                  <a:gd name="connsiteY5" fmla="*/ 529514 h 2672288"/>
                  <a:gd name="connsiteX6" fmla="*/ 316065 w 2351659"/>
                  <a:gd name="connsiteY6" fmla="*/ 298895 h 2672288"/>
                  <a:gd name="connsiteX7" fmla="*/ 435860 w 2351659"/>
                  <a:gd name="connsiteY7" fmla="*/ 304449 h 2672288"/>
                  <a:gd name="connsiteX8" fmla="*/ 430306 w 2351659"/>
                  <a:gd name="connsiteY8" fmla="*/ 424244 h 2672288"/>
                  <a:gd name="connsiteX9" fmla="*/ 419541 w 2351659"/>
                  <a:gd name="connsiteY9" fmla="*/ 434055 h 2672288"/>
                  <a:gd name="connsiteX10" fmla="*/ 507125 w 2351659"/>
                  <a:gd name="connsiteY10" fmla="*/ 530155 h 2672288"/>
                  <a:gd name="connsiteX11" fmla="*/ 574720 w 2351659"/>
                  <a:gd name="connsiteY11" fmla="*/ 485138 h 2672288"/>
                  <a:gd name="connsiteX12" fmla="*/ 1004598 w 2351659"/>
                  <a:gd name="connsiteY12" fmla="*/ 332813 h 2672288"/>
                  <a:gd name="connsiteX13" fmla="*/ 1041332 w 2351659"/>
                  <a:gd name="connsiteY13" fmla="*/ 329250 h 2672288"/>
                  <a:gd name="connsiteX14" fmla="*/ 1041332 w 2351659"/>
                  <a:gd name="connsiteY14" fmla="*/ 169598 h 2672288"/>
                  <a:gd name="connsiteX15" fmla="*/ 1026766 w 2351659"/>
                  <a:gd name="connsiteY15" fmla="*/ 169598 h 2672288"/>
                  <a:gd name="connsiteX16" fmla="*/ 941967 w 2351659"/>
                  <a:gd name="connsiteY16" fmla="*/ 84799 h 2672288"/>
                  <a:gd name="connsiteX17" fmla="*/ 966804 w 2351659"/>
                  <a:gd name="connsiteY17" fmla="*/ 24837 h 2672288"/>
                  <a:gd name="connsiteX18" fmla="*/ 1026766 w 2351659"/>
                  <a:gd name="connsiteY18" fmla="*/ 0 h 2672288"/>
                  <a:gd name="connsiteX19" fmla="*/ 1369134 w 2351659"/>
                  <a:gd name="connsiteY19" fmla="*/ 0 h 2672288"/>
                  <a:gd name="connsiteX20" fmla="*/ 1453933 w 2351659"/>
                  <a:gd name="connsiteY20" fmla="*/ 84799 h 2672288"/>
                  <a:gd name="connsiteX21" fmla="*/ 1369134 w 2351659"/>
                  <a:gd name="connsiteY21" fmla="*/ 169598 h 2672288"/>
                  <a:gd name="connsiteX22" fmla="*/ 1354569 w 2351659"/>
                  <a:gd name="connsiteY22" fmla="*/ 169598 h 2672288"/>
                  <a:gd name="connsiteX23" fmla="*/ 1354569 w 2351659"/>
                  <a:gd name="connsiteY23" fmla="*/ 334777 h 2672288"/>
                  <a:gd name="connsiteX24" fmla="*/ 1453272 w 2351659"/>
                  <a:gd name="connsiteY24" fmla="*/ 353753 h 2672288"/>
                  <a:gd name="connsiteX25" fmla="*/ 2044632 w 2351659"/>
                  <a:gd name="connsiteY25" fmla="*/ 704579 h 2672288"/>
                  <a:gd name="connsiteX26" fmla="*/ 1968129 w 2351659"/>
                  <a:gd name="connsiteY26" fmla="*/ 2365729 h 2672288"/>
                  <a:gd name="connsiteX27" fmla="*/ 307026 w 2351659"/>
                  <a:gd name="connsiteY27" fmla="*/ 2288204 h 2672288"/>
                  <a:gd name="connsiteX28" fmla="*/ 224532 w 2351659"/>
                  <a:gd name="connsiteY28" fmla="*/ 804294 h 2672288"/>
                  <a:gd name="connsiteX29" fmla="*/ 275612 w 2351659"/>
                  <a:gd name="connsiteY29" fmla="*/ 741151 h 2672288"/>
                  <a:gd name="connsiteX30" fmla="*/ 188029 w 2351659"/>
                  <a:gd name="connsiteY30" fmla="*/ 645052 h 2672288"/>
                  <a:gd name="connsiteX31" fmla="*/ 177263 w 2351659"/>
                  <a:gd name="connsiteY31" fmla="*/ 654863 h 2672288"/>
                  <a:gd name="connsiteX32" fmla="*/ 57468 w 2351659"/>
                  <a:gd name="connsiteY32" fmla="*/ 649309 h 2672288"/>
                  <a:gd name="connsiteX33" fmla="*/ 63022 w 2351659"/>
                  <a:gd name="connsiteY33" fmla="*/ 529514 h 267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51659" h="2672288">
                    <a:moveTo>
                      <a:pt x="473880" y="726188"/>
                    </a:moveTo>
                    <a:cubicBezTo>
                      <a:pt x="48051" y="1114282"/>
                      <a:pt x="17122" y="1773724"/>
                      <a:pt x="404799" y="2199096"/>
                    </a:cubicBezTo>
                    <a:cubicBezTo>
                      <a:pt x="792475" y="2624467"/>
                      <a:pt x="1451951" y="2654687"/>
                      <a:pt x="1877780" y="2266593"/>
                    </a:cubicBezTo>
                    <a:cubicBezTo>
                      <a:pt x="2303608" y="1878500"/>
                      <a:pt x="2334537" y="1219057"/>
                      <a:pt x="1946861" y="793686"/>
                    </a:cubicBezTo>
                    <a:cubicBezTo>
                      <a:pt x="1559185" y="368315"/>
                      <a:pt x="899709" y="338095"/>
                      <a:pt x="473880" y="726188"/>
                    </a:cubicBezTo>
                    <a:close/>
                    <a:moveTo>
                      <a:pt x="63022" y="529514"/>
                    </a:moveTo>
                    <a:lnTo>
                      <a:pt x="316065" y="298895"/>
                    </a:lnTo>
                    <a:cubicBezTo>
                      <a:pt x="350679" y="267348"/>
                      <a:pt x="404313" y="269835"/>
                      <a:pt x="435860" y="304449"/>
                    </a:cubicBezTo>
                    <a:cubicBezTo>
                      <a:pt x="467407" y="339063"/>
                      <a:pt x="464920" y="392698"/>
                      <a:pt x="430306" y="424244"/>
                    </a:cubicBezTo>
                    <a:lnTo>
                      <a:pt x="419541" y="434055"/>
                    </a:lnTo>
                    <a:lnTo>
                      <a:pt x="507125" y="530155"/>
                    </a:lnTo>
                    <a:lnTo>
                      <a:pt x="574720" y="485138"/>
                    </a:lnTo>
                    <a:cubicBezTo>
                      <a:pt x="708942" y="405209"/>
                      <a:pt x="855204" y="354572"/>
                      <a:pt x="1004598" y="332813"/>
                    </a:cubicBezTo>
                    <a:lnTo>
                      <a:pt x="1041332" y="329250"/>
                    </a:lnTo>
                    <a:lnTo>
                      <a:pt x="1041332" y="169598"/>
                    </a:lnTo>
                    <a:lnTo>
                      <a:pt x="1026766" y="169598"/>
                    </a:lnTo>
                    <a:cubicBezTo>
                      <a:pt x="979933" y="169598"/>
                      <a:pt x="941967" y="131632"/>
                      <a:pt x="941967" y="84799"/>
                    </a:cubicBezTo>
                    <a:cubicBezTo>
                      <a:pt x="941967" y="61382"/>
                      <a:pt x="951459" y="40183"/>
                      <a:pt x="966804" y="24837"/>
                    </a:cubicBezTo>
                    <a:cubicBezTo>
                      <a:pt x="982150" y="9491"/>
                      <a:pt x="1003350" y="0"/>
                      <a:pt x="1026766" y="0"/>
                    </a:cubicBezTo>
                    <a:lnTo>
                      <a:pt x="1369134" y="0"/>
                    </a:lnTo>
                    <a:cubicBezTo>
                      <a:pt x="1415967" y="0"/>
                      <a:pt x="1453933" y="37966"/>
                      <a:pt x="1453933" y="84799"/>
                    </a:cubicBezTo>
                    <a:cubicBezTo>
                      <a:pt x="1453933" y="131632"/>
                      <a:pt x="1415967" y="169598"/>
                      <a:pt x="1369134" y="169598"/>
                    </a:cubicBezTo>
                    <a:lnTo>
                      <a:pt x="1354569" y="169598"/>
                    </a:lnTo>
                    <a:lnTo>
                      <a:pt x="1354569" y="334777"/>
                    </a:lnTo>
                    <a:lnTo>
                      <a:pt x="1453272" y="353753"/>
                    </a:lnTo>
                    <a:cubicBezTo>
                      <a:pt x="1673402" y="407124"/>
                      <a:pt x="1880542" y="524533"/>
                      <a:pt x="2044632" y="704579"/>
                    </a:cubicBezTo>
                    <a:cubicBezTo>
                      <a:pt x="2482208" y="1184701"/>
                      <a:pt x="2447955" y="1928423"/>
                      <a:pt x="1968129" y="2365729"/>
                    </a:cubicBezTo>
                    <a:cubicBezTo>
                      <a:pt x="1488302" y="2803035"/>
                      <a:pt x="744601" y="2768326"/>
                      <a:pt x="307026" y="2288204"/>
                    </a:cubicBezTo>
                    <a:cubicBezTo>
                      <a:pt x="-75852" y="1868097"/>
                      <a:pt x="-97488" y="1246172"/>
                      <a:pt x="224532" y="804294"/>
                    </a:cubicBezTo>
                    <a:lnTo>
                      <a:pt x="275612" y="741151"/>
                    </a:lnTo>
                    <a:lnTo>
                      <a:pt x="188029" y="645052"/>
                    </a:lnTo>
                    <a:lnTo>
                      <a:pt x="177263" y="654863"/>
                    </a:lnTo>
                    <a:cubicBezTo>
                      <a:pt x="142649" y="686410"/>
                      <a:pt x="89015" y="683924"/>
                      <a:pt x="57468" y="649309"/>
                    </a:cubicBezTo>
                    <a:cubicBezTo>
                      <a:pt x="25921" y="614695"/>
                      <a:pt x="28408" y="561061"/>
                      <a:pt x="63022" y="529514"/>
                    </a:cubicBezTo>
                    <a:close/>
                  </a:path>
                </a:pathLst>
              </a:custGeom>
              <a:solidFill>
                <a:srgbClr val="8A766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2" name="Group 187"/>
              <p:cNvGrpSpPr/>
              <p:nvPr/>
            </p:nvGrpSpPr>
            <p:grpSpPr>
              <a:xfrm>
                <a:off x="1179504" y="2583549"/>
                <a:ext cx="12316306" cy="2028541"/>
                <a:chOff x="1179504" y="2583549"/>
                <a:chExt cx="12316306" cy="2028541"/>
              </a:xfrm>
            </p:grpSpPr>
            <p:sp>
              <p:nvSpPr>
                <p:cNvPr id="23" name="Oval 188"/>
                <p:cNvSpPr/>
                <p:nvPr/>
              </p:nvSpPr>
              <p:spPr>
                <a:xfrm>
                  <a:off x="1179504" y="2635291"/>
                  <a:ext cx="1920240" cy="1920240"/>
                </a:xfrm>
                <a:prstGeom prst="ellipse">
                  <a:avLst/>
                </a:prstGeom>
                <a:noFill/>
                <a:ln w="1270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47500" lnSpcReduction="20000"/>
                </a:bodyPr>
                <a:lstStyle/>
                <a:p>
                  <a:pPr algn="ctr"/>
                  <a: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75%</a:t>
                  </a:r>
                  <a:b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4" name="Arc 189"/>
                <p:cNvSpPr/>
                <p:nvPr/>
              </p:nvSpPr>
              <p:spPr>
                <a:xfrm>
                  <a:off x="1179504" y="2635291"/>
                  <a:ext cx="1920240" cy="1920240"/>
                </a:xfrm>
                <a:prstGeom prst="arc">
                  <a:avLst>
                    <a:gd name="adj1" fmla="val 16200000"/>
                    <a:gd name="adj2" fmla="val 10249635"/>
                  </a:avLst>
                </a:prstGeom>
                <a:noFill/>
                <a:ln w="127000" cap="rnd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25" name="Group 190"/>
                <p:cNvGrpSpPr/>
                <p:nvPr/>
              </p:nvGrpSpPr>
              <p:grpSpPr>
                <a:xfrm>
                  <a:off x="2885333" y="2583549"/>
                  <a:ext cx="2696660" cy="2028541"/>
                  <a:chOff x="7103475" y="2307629"/>
                  <a:chExt cx="2696660" cy="2696660"/>
                </a:xfrm>
              </p:grpSpPr>
              <p:cxnSp>
                <p:nvCxnSpPr>
                  <p:cNvPr id="71" name="Straight Connector 236"/>
                  <p:cNvCxnSpPr/>
                  <p:nvPr/>
                </p:nvCxnSpPr>
                <p:spPr>
                  <a:xfrm>
                    <a:off x="8451805" y="230762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237"/>
                  <p:cNvCxnSpPr/>
                  <p:nvPr/>
                </p:nvCxnSpPr>
                <p:spPr>
                  <a:xfrm>
                    <a:off x="8451805" y="4941834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238"/>
                  <p:cNvCxnSpPr/>
                  <p:nvPr/>
                </p:nvCxnSpPr>
                <p:spPr>
                  <a:xfrm rot="5400000">
                    <a:off x="9754415" y="361023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239"/>
                  <p:cNvCxnSpPr/>
                  <p:nvPr/>
                </p:nvCxnSpPr>
                <p:spPr>
                  <a:xfrm rot="5400000">
                    <a:off x="7134703" y="3624732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240"/>
                  <p:cNvCxnSpPr/>
                  <p:nvPr/>
                </p:nvCxnSpPr>
                <p:spPr>
                  <a:xfrm rot="1800000">
                    <a:off x="9103110" y="2482146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241"/>
                  <p:cNvCxnSpPr/>
                  <p:nvPr/>
                </p:nvCxnSpPr>
                <p:spPr>
                  <a:xfrm rot="1800000">
                    <a:off x="7793254" y="4765376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242"/>
                  <p:cNvCxnSpPr/>
                  <p:nvPr/>
                </p:nvCxnSpPr>
                <p:spPr>
                  <a:xfrm rot="7200000">
                    <a:off x="9579898" y="426154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243"/>
                  <p:cNvCxnSpPr/>
                  <p:nvPr/>
                </p:nvCxnSpPr>
                <p:spPr>
                  <a:xfrm rot="7200000">
                    <a:off x="7311161" y="2966181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244"/>
                  <p:cNvCxnSpPr/>
                  <p:nvPr/>
                </p:nvCxnSpPr>
                <p:spPr>
                  <a:xfrm rot="3600000">
                    <a:off x="9579898" y="295893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245"/>
                  <p:cNvCxnSpPr/>
                  <p:nvPr/>
                </p:nvCxnSpPr>
                <p:spPr>
                  <a:xfrm rot="3600000">
                    <a:off x="7311161" y="4283283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246"/>
                  <p:cNvCxnSpPr/>
                  <p:nvPr/>
                </p:nvCxnSpPr>
                <p:spPr>
                  <a:xfrm rot="9000000">
                    <a:off x="9103110" y="4738332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247"/>
                  <p:cNvCxnSpPr/>
                  <p:nvPr/>
                </p:nvCxnSpPr>
                <p:spPr>
                  <a:xfrm rot="9000000">
                    <a:off x="7793254" y="2484088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Oval 191"/>
                <p:cNvSpPr/>
                <p:nvPr/>
              </p:nvSpPr>
              <p:spPr>
                <a:xfrm>
                  <a:off x="3817443" y="2635291"/>
                  <a:ext cx="1920240" cy="1920240"/>
                </a:xfrm>
                <a:prstGeom prst="ellipse">
                  <a:avLst/>
                </a:prstGeom>
                <a:noFill/>
                <a:ln w="1270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47500" lnSpcReduction="20000"/>
                </a:bodyPr>
                <a:lstStyle/>
                <a:p>
                  <a:pPr algn="ctr"/>
                  <a: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32%</a:t>
                  </a:r>
                  <a:b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7" name="Arc 192"/>
                <p:cNvSpPr/>
                <p:nvPr/>
              </p:nvSpPr>
              <p:spPr>
                <a:xfrm>
                  <a:off x="3817443" y="2635291"/>
                  <a:ext cx="1920240" cy="1920240"/>
                </a:xfrm>
                <a:prstGeom prst="arc">
                  <a:avLst>
                    <a:gd name="adj1" fmla="val 16200000"/>
                    <a:gd name="adj2" fmla="val 718614"/>
                  </a:avLst>
                </a:prstGeom>
                <a:noFill/>
                <a:ln w="127000" cap="rnd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28" name="Group 193"/>
                <p:cNvGrpSpPr/>
                <p:nvPr/>
              </p:nvGrpSpPr>
              <p:grpSpPr>
                <a:xfrm>
                  <a:off x="5523272" y="2583549"/>
                  <a:ext cx="2696660" cy="2028541"/>
                  <a:chOff x="7103475" y="2307629"/>
                  <a:chExt cx="2696660" cy="2696660"/>
                </a:xfrm>
              </p:grpSpPr>
              <p:cxnSp>
                <p:nvCxnSpPr>
                  <p:cNvPr id="59" name="Straight Connector 224"/>
                  <p:cNvCxnSpPr/>
                  <p:nvPr/>
                </p:nvCxnSpPr>
                <p:spPr>
                  <a:xfrm>
                    <a:off x="8451805" y="230762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225"/>
                  <p:cNvCxnSpPr/>
                  <p:nvPr/>
                </p:nvCxnSpPr>
                <p:spPr>
                  <a:xfrm>
                    <a:off x="8451805" y="4941834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226"/>
                  <p:cNvCxnSpPr/>
                  <p:nvPr/>
                </p:nvCxnSpPr>
                <p:spPr>
                  <a:xfrm rot="5400000">
                    <a:off x="9754415" y="361023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227"/>
                  <p:cNvCxnSpPr/>
                  <p:nvPr/>
                </p:nvCxnSpPr>
                <p:spPr>
                  <a:xfrm rot="5400000">
                    <a:off x="7134703" y="3624732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228"/>
                  <p:cNvCxnSpPr/>
                  <p:nvPr/>
                </p:nvCxnSpPr>
                <p:spPr>
                  <a:xfrm rot="1800000">
                    <a:off x="9103110" y="2482146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229"/>
                  <p:cNvCxnSpPr/>
                  <p:nvPr/>
                </p:nvCxnSpPr>
                <p:spPr>
                  <a:xfrm rot="1800000">
                    <a:off x="7793254" y="4765376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230"/>
                  <p:cNvCxnSpPr/>
                  <p:nvPr/>
                </p:nvCxnSpPr>
                <p:spPr>
                  <a:xfrm rot="7200000">
                    <a:off x="9579898" y="426154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231"/>
                  <p:cNvCxnSpPr/>
                  <p:nvPr/>
                </p:nvCxnSpPr>
                <p:spPr>
                  <a:xfrm rot="7200000">
                    <a:off x="7311161" y="2966181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232"/>
                  <p:cNvCxnSpPr/>
                  <p:nvPr/>
                </p:nvCxnSpPr>
                <p:spPr>
                  <a:xfrm rot="3600000">
                    <a:off x="9579898" y="295893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233"/>
                  <p:cNvCxnSpPr/>
                  <p:nvPr/>
                </p:nvCxnSpPr>
                <p:spPr>
                  <a:xfrm rot="3600000">
                    <a:off x="7311161" y="4283283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234"/>
                  <p:cNvCxnSpPr/>
                  <p:nvPr/>
                </p:nvCxnSpPr>
                <p:spPr>
                  <a:xfrm rot="9000000">
                    <a:off x="9103110" y="4738332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235"/>
                  <p:cNvCxnSpPr/>
                  <p:nvPr/>
                </p:nvCxnSpPr>
                <p:spPr>
                  <a:xfrm rot="9000000">
                    <a:off x="7793254" y="2484088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Oval 194"/>
                <p:cNvSpPr/>
                <p:nvPr/>
              </p:nvSpPr>
              <p:spPr>
                <a:xfrm>
                  <a:off x="6455382" y="2635291"/>
                  <a:ext cx="1920240" cy="1920240"/>
                </a:xfrm>
                <a:prstGeom prst="ellipse">
                  <a:avLst/>
                </a:prstGeom>
                <a:noFill/>
                <a:ln w="1270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47500" lnSpcReduction="20000"/>
                </a:bodyPr>
                <a:lstStyle/>
                <a:p>
                  <a:pPr algn="ctr"/>
                  <a: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90%</a:t>
                  </a:r>
                  <a:b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0" name="Arc 195"/>
                <p:cNvSpPr/>
                <p:nvPr/>
              </p:nvSpPr>
              <p:spPr>
                <a:xfrm>
                  <a:off x="6455382" y="2635291"/>
                  <a:ext cx="1920240" cy="1920240"/>
                </a:xfrm>
                <a:prstGeom prst="arc">
                  <a:avLst>
                    <a:gd name="adj1" fmla="val 16200000"/>
                    <a:gd name="adj2" fmla="val 14218509"/>
                  </a:avLst>
                </a:prstGeom>
                <a:noFill/>
                <a:ln w="127000" cap="rnd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31" name="Group 196"/>
                <p:cNvGrpSpPr/>
                <p:nvPr/>
              </p:nvGrpSpPr>
              <p:grpSpPr>
                <a:xfrm>
                  <a:off x="8161211" y="2583549"/>
                  <a:ext cx="2696660" cy="2028541"/>
                  <a:chOff x="7103475" y="2307629"/>
                  <a:chExt cx="2696660" cy="2696660"/>
                </a:xfrm>
              </p:grpSpPr>
              <p:cxnSp>
                <p:nvCxnSpPr>
                  <p:cNvPr id="47" name="Straight Connector 212"/>
                  <p:cNvCxnSpPr/>
                  <p:nvPr/>
                </p:nvCxnSpPr>
                <p:spPr>
                  <a:xfrm>
                    <a:off x="8451805" y="230762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213"/>
                  <p:cNvCxnSpPr/>
                  <p:nvPr/>
                </p:nvCxnSpPr>
                <p:spPr>
                  <a:xfrm>
                    <a:off x="8451805" y="4941834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214"/>
                  <p:cNvCxnSpPr/>
                  <p:nvPr/>
                </p:nvCxnSpPr>
                <p:spPr>
                  <a:xfrm rot="5400000">
                    <a:off x="9754415" y="361023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215"/>
                  <p:cNvCxnSpPr/>
                  <p:nvPr/>
                </p:nvCxnSpPr>
                <p:spPr>
                  <a:xfrm rot="5400000">
                    <a:off x="7134703" y="3624732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216"/>
                  <p:cNvCxnSpPr/>
                  <p:nvPr/>
                </p:nvCxnSpPr>
                <p:spPr>
                  <a:xfrm rot="1800000">
                    <a:off x="9103110" y="2482146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217"/>
                  <p:cNvCxnSpPr/>
                  <p:nvPr/>
                </p:nvCxnSpPr>
                <p:spPr>
                  <a:xfrm rot="1800000">
                    <a:off x="7793254" y="4765376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218"/>
                  <p:cNvCxnSpPr/>
                  <p:nvPr/>
                </p:nvCxnSpPr>
                <p:spPr>
                  <a:xfrm rot="7200000">
                    <a:off x="9579898" y="426154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219"/>
                  <p:cNvCxnSpPr/>
                  <p:nvPr/>
                </p:nvCxnSpPr>
                <p:spPr>
                  <a:xfrm rot="7200000">
                    <a:off x="7311161" y="2966181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220"/>
                  <p:cNvCxnSpPr/>
                  <p:nvPr/>
                </p:nvCxnSpPr>
                <p:spPr>
                  <a:xfrm rot="3600000">
                    <a:off x="9579898" y="295893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221"/>
                  <p:cNvCxnSpPr/>
                  <p:nvPr/>
                </p:nvCxnSpPr>
                <p:spPr>
                  <a:xfrm rot="3600000">
                    <a:off x="7311161" y="4283283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222"/>
                  <p:cNvCxnSpPr/>
                  <p:nvPr/>
                </p:nvCxnSpPr>
                <p:spPr>
                  <a:xfrm rot="9000000">
                    <a:off x="9103110" y="4738332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223"/>
                  <p:cNvCxnSpPr/>
                  <p:nvPr/>
                </p:nvCxnSpPr>
                <p:spPr>
                  <a:xfrm rot="9000000">
                    <a:off x="7793254" y="2484088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2" name="Oval 197"/>
                <p:cNvSpPr/>
                <p:nvPr/>
              </p:nvSpPr>
              <p:spPr>
                <a:xfrm>
                  <a:off x="9093321" y="2635291"/>
                  <a:ext cx="1920240" cy="1920240"/>
                </a:xfrm>
                <a:prstGeom prst="ellipse">
                  <a:avLst/>
                </a:prstGeom>
                <a:noFill/>
                <a:ln w="1270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normAutofit fontScale="47500" lnSpcReduction="20000"/>
                </a:bodyPr>
                <a:lstStyle/>
                <a:p>
                  <a:pPr algn="ctr"/>
                  <a: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65%</a:t>
                  </a:r>
                  <a:br>
                    <a:rPr lang="en-US" altLang="zh-CN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</a:br>
                  <a:r>
                    <a:rPr lang="zh-CN" altLang="en-US" sz="3600" b="1">
                      <a:solidFill>
                        <a:schemeClr val="tx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33" name="Arc 198"/>
                <p:cNvSpPr/>
                <p:nvPr/>
              </p:nvSpPr>
              <p:spPr>
                <a:xfrm>
                  <a:off x="9093321" y="2635291"/>
                  <a:ext cx="1920240" cy="1920240"/>
                </a:xfrm>
                <a:prstGeom prst="arc">
                  <a:avLst>
                    <a:gd name="adj1" fmla="val 16200000"/>
                    <a:gd name="adj2" fmla="val 8118754"/>
                  </a:avLst>
                </a:prstGeom>
                <a:noFill/>
                <a:ln w="127000" cap="rnd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34" name="Group 199"/>
                <p:cNvGrpSpPr/>
                <p:nvPr/>
              </p:nvGrpSpPr>
              <p:grpSpPr>
                <a:xfrm>
                  <a:off x="10799150" y="2583549"/>
                  <a:ext cx="2696660" cy="2028541"/>
                  <a:chOff x="7103475" y="2307629"/>
                  <a:chExt cx="2696660" cy="2696660"/>
                </a:xfrm>
              </p:grpSpPr>
              <p:cxnSp>
                <p:nvCxnSpPr>
                  <p:cNvPr id="35" name="Straight Connector 200"/>
                  <p:cNvCxnSpPr/>
                  <p:nvPr/>
                </p:nvCxnSpPr>
                <p:spPr>
                  <a:xfrm>
                    <a:off x="8451805" y="230762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201"/>
                  <p:cNvCxnSpPr/>
                  <p:nvPr/>
                </p:nvCxnSpPr>
                <p:spPr>
                  <a:xfrm>
                    <a:off x="8451805" y="4941834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202"/>
                  <p:cNvCxnSpPr/>
                  <p:nvPr/>
                </p:nvCxnSpPr>
                <p:spPr>
                  <a:xfrm rot="5400000">
                    <a:off x="9754415" y="3610239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203"/>
                  <p:cNvCxnSpPr/>
                  <p:nvPr/>
                </p:nvCxnSpPr>
                <p:spPr>
                  <a:xfrm rot="5400000">
                    <a:off x="7134703" y="3624732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204"/>
                  <p:cNvCxnSpPr/>
                  <p:nvPr/>
                </p:nvCxnSpPr>
                <p:spPr>
                  <a:xfrm rot="1800000">
                    <a:off x="9103110" y="2482146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205"/>
                  <p:cNvCxnSpPr/>
                  <p:nvPr/>
                </p:nvCxnSpPr>
                <p:spPr>
                  <a:xfrm rot="1800000">
                    <a:off x="7793254" y="4765376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206"/>
                  <p:cNvCxnSpPr/>
                  <p:nvPr/>
                </p:nvCxnSpPr>
                <p:spPr>
                  <a:xfrm rot="7200000">
                    <a:off x="9579898" y="426154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207"/>
                  <p:cNvCxnSpPr/>
                  <p:nvPr/>
                </p:nvCxnSpPr>
                <p:spPr>
                  <a:xfrm rot="7200000">
                    <a:off x="7311161" y="2966181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208"/>
                  <p:cNvCxnSpPr/>
                  <p:nvPr/>
                </p:nvCxnSpPr>
                <p:spPr>
                  <a:xfrm rot="3600000">
                    <a:off x="9579898" y="2958934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209"/>
                  <p:cNvCxnSpPr/>
                  <p:nvPr/>
                </p:nvCxnSpPr>
                <p:spPr>
                  <a:xfrm rot="3600000">
                    <a:off x="7311161" y="4283283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210"/>
                  <p:cNvCxnSpPr/>
                  <p:nvPr/>
                </p:nvCxnSpPr>
                <p:spPr>
                  <a:xfrm rot="9000000">
                    <a:off x="9103110" y="4738332"/>
                    <a:ext cx="0" cy="91440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211"/>
                  <p:cNvCxnSpPr/>
                  <p:nvPr/>
                </p:nvCxnSpPr>
                <p:spPr>
                  <a:xfrm rot="9000000">
                    <a:off x="7793254" y="2484088"/>
                    <a:ext cx="0" cy="62455"/>
                  </a:xfrm>
                  <a:prstGeom prst="line">
                    <a:avLst/>
                  </a:prstGeom>
                  <a:ln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5" name="Group 248"/>
            <p:cNvGrpSpPr/>
            <p:nvPr/>
          </p:nvGrpSpPr>
          <p:grpSpPr>
            <a:xfrm>
              <a:off x="719138" y="4499990"/>
              <a:ext cx="10753727" cy="857260"/>
              <a:chOff x="1768931" y="3638220"/>
              <a:chExt cx="9298705" cy="857260"/>
            </a:xfrm>
          </p:grpSpPr>
          <p:grpSp>
            <p:nvGrpSpPr>
              <p:cNvPr id="6" name="Group 249"/>
              <p:cNvGrpSpPr/>
              <p:nvPr/>
            </p:nvGrpSpPr>
            <p:grpSpPr>
              <a:xfrm>
                <a:off x="1768931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6" name="TextBox 25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7" name="TextBox 260"/>
                <p:cNvSpPr txBox="1"/>
                <p:nvPr/>
              </p:nvSpPr>
              <p:spPr bwMode="auto">
                <a:xfrm>
                  <a:off x="1889059" y="5284280"/>
                  <a:ext cx="187309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8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8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Group 250"/>
              <p:cNvGrpSpPr/>
              <p:nvPr/>
            </p:nvGrpSpPr>
            <p:grpSpPr>
              <a:xfrm>
                <a:off x="4130785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4" name="TextBox 257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5" name="TextBox 258"/>
                <p:cNvSpPr txBox="1"/>
                <p:nvPr/>
              </p:nvSpPr>
              <p:spPr bwMode="auto">
                <a:xfrm>
                  <a:off x="1889059" y="5284280"/>
                  <a:ext cx="187309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8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8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Group 251"/>
              <p:cNvGrpSpPr/>
              <p:nvPr/>
            </p:nvGrpSpPr>
            <p:grpSpPr>
              <a:xfrm>
                <a:off x="6492639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2" name="TextBox 255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3" name="TextBox 256"/>
                <p:cNvSpPr txBox="1"/>
                <p:nvPr/>
              </p:nvSpPr>
              <p:spPr bwMode="auto">
                <a:xfrm>
                  <a:off x="1889059" y="5284280"/>
                  <a:ext cx="187309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8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800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252"/>
              <p:cNvGrpSpPr/>
              <p:nvPr/>
            </p:nvGrpSpPr>
            <p:grpSpPr>
              <a:xfrm>
                <a:off x="8854493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0" name="TextBox 253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fontScale="92500"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11" name="TextBox 254"/>
                <p:cNvSpPr txBox="1"/>
                <p:nvPr/>
              </p:nvSpPr>
              <p:spPr bwMode="auto">
                <a:xfrm>
                  <a:off x="1889059" y="5284280"/>
                  <a:ext cx="1873098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8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800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83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等腰三角形 84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12405" y="1423108"/>
            <a:ext cx="1952874" cy="2571169"/>
            <a:chOff x="2251455" y="1453526"/>
            <a:chExt cx="2147724" cy="2827719"/>
          </a:xfrm>
        </p:grpSpPr>
        <p:sp>
          <p:nvSpPr>
            <p:cNvPr id="49" name="Rectangle: Rounded Corners 4"/>
            <p:cNvSpPr/>
            <p:nvPr/>
          </p:nvSpPr>
          <p:spPr>
            <a:xfrm>
              <a:off x="3263905" y="2286403"/>
              <a:ext cx="122825" cy="199484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Rectangle: Rounded Corners 5"/>
            <p:cNvSpPr/>
            <p:nvPr/>
          </p:nvSpPr>
          <p:spPr>
            <a:xfrm rot="18638012">
              <a:off x="3465912" y="3772852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Rectangle: Rounded Corners 6"/>
            <p:cNvSpPr/>
            <p:nvPr/>
          </p:nvSpPr>
          <p:spPr>
            <a:xfrm rot="2961988" flipH="1">
              <a:off x="3073088" y="3772851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Rectangle: Top Corners Rounded 7"/>
            <p:cNvSpPr/>
            <p:nvPr/>
          </p:nvSpPr>
          <p:spPr>
            <a:xfrm rot="10800000">
              <a:off x="2320243" y="1524367"/>
              <a:ext cx="2010148" cy="128143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Rectangle 8"/>
            <p:cNvSpPr/>
            <p:nvPr/>
          </p:nvSpPr>
          <p:spPr>
            <a:xfrm>
              <a:off x="2251455" y="1453526"/>
              <a:ext cx="2147724" cy="1416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Rectangle: Top Corners Rounded 9"/>
            <p:cNvSpPr/>
            <p:nvPr/>
          </p:nvSpPr>
          <p:spPr>
            <a:xfrm rot="10800000">
              <a:off x="2388557" y="1624517"/>
              <a:ext cx="1873522" cy="110319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1059719" y="1644658"/>
            <a:ext cx="2108233" cy="2628515"/>
            <a:chOff x="763805" y="1583131"/>
            <a:chExt cx="2318591" cy="2890803"/>
          </a:xfrm>
          <a:solidFill>
            <a:schemeClr val="accent1"/>
          </a:solidFill>
        </p:grpSpPr>
        <p:sp>
          <p:nvSpPr>
            <p:cNvPr id="44" name="Rectangle 11"/>
            <p:cNvSpPr/>
            <p:nvPr/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5" name="Group 12"/>
            <p:cNvGrpSpPr/>
            <p:nvPr/>
          </p:nvGrpSpPr>
          <p:grpSpPr>
            <a:xfrm>
              <a:off x="763805" y="1583131"/>
              <a:ext cx="1541131" cy="2890803"/>
              <a:chOff x="1482726" y="1941513"/>
              <a:chExt cx="1290638" cy="2420937"/>
            </a:xfrm>
            <a:grpFill/>
          </p:grpSpPr>
          <p:sp>
            <p:nvSpPr>
              <p:cNvPr id="46" name="Freeform: Shape 13"/>
              <p:cNvSpPr/>
              <p:nvPr/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4"/>
              <p:cNvSpPr/>
              <p:nvPr/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5"/>
              <p:cNvSpPr/>
              <p:nvPr/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941452" y="901787"/>
            <a:ext cx="3142828" cy="3685692"/>
            <a:chOff x="4941452" y="901787"/>
            <a:chExt cx="3142828" cy="3685692"/>
          </a:xfrm>
        </p:grpSpPr>
        <p:grpSp>
          <p:nvGrpSpPr>
            <p:cNvPr id="8" name="Group 22"/>
            <p:cNvGrpSpPr/>
            <p:nvPr/>
          </p:nvGrpSpPr>
          <p:grpSpPr>
            <a:xfrm>
              <a:off x="4941452" y="1713561"/>
              <a:ext cx="1520912" cy="2324038"/>
              <a:chOff x="712331" y="1623831"/>
              <a:chExt cx="1672669" cy="2555930"/>
            </a:xfrm>
          </p:grpSpPr>
          <p:sp>
            <p:nvSpPr>
              <p:cNvPr id="38" name="Freeform: Shape 23"/>
              <p:cNvSpPr/>
              <p:nvPr/>
            </p:nvSpPr>
            <p:spPr bwMode="auto">
              <a:xfrm>
                <a:off x="712331" y="1623831"/>
                <a:ext cx="871582" cy="2555930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339" y="1520"/>
                  </a:cxn>
                  <a:cxn ang="0">
                    <a:pos x="0" y="1420"/>
                  </a:cxn>
                  <a:cxn ang="0">
                    <a:pos x="408" y="0"/>
                  </a:cxn>
                </a:cxnLst>
                <a:rect l="0" t="0" r="r" b="b"/>
                <a:pathLst>
                  <a:path w="408" h="1520">
                    <a:moveTo>
                      <a:pt x="408" y="0"/>
                    </a:moveTo>
                    <a:lnTo>
                      <a:pt x="339" y="1520"/>
                    </a:lnTo>
                    <a:lnTo>
                      <a:pt x="0" y="1420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24"/>
              <p:cNvSpPr/>
              <p:nvPr/>
            </p:nvSpPr>
            <p:spPr bwMode="auto">
              <a:xfrm>
                <a:off x="1436514" y="1623831"/>
                <a:ext cx="948486" cy="2555930"/>
              </a:xfrm>
              <a:custGeom>
                <a:avLst/>
                <a:gdLst/>
                <a:ahLst/>
                <a:cxnLst>
                  <a:cxn ang="0">
                    <a:pos x="0" y="1520"/>
                  </a:cxn>
                  <a:cxn ang="0">
                    <a:pos x="69" y="0"/>
                  </a:cxn>
                  <a:cxn ang="0">
                    <a:pos x="444" y="1394"/>
                  </a:cxn>
                  <a:cxn ang="0">
                    <a:pos x="0" y="1520"/>
                  </a:cxn>
                </a:cxnLst>
                <a:rect l="0" t="0" r="r" b="b"/>
                <a:pathLst>
                  <a:path w="444" h="1520">
                    <a:moveTo>
                      <a:pt x="0" y="1520"/>
                    </a:moveTo>
                    <a:lnTo>
                      <a:pt x="69" y="0"/>
                    </a:lnTo>
                    <a:lnTo>
                      <a:pt x="444" y="1394"/>
                    </a:lnTo>
                    <a:lnTo>
                      <a:pt x="0" y="152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5479413" y="901787"/>
              <a:ext cx="2604867" cy="3685692"/>
              <a:chOff x="5479413" y="901787"/>
              <a:chExt cx="2604867" cy="3685692"/>
            </a:xfrm>
          </p:grpSpPr>
          <p:grpSp>
            <p:nvGrpSpPr>
              <p:cNvPr id="6" name="Group 16"/>
              <p:cNvGrpSpPr/>
              <p:nvPr/>
            </p:nvGrpSpPr>
            <p:grpSpPr>
              <a:xfrm>
                <a:off x="5697053" y="1213587"/>
                <a:ext cx="1515086" cy="2824012"/>
                <a:chOff x="1543325" y="1073969"/>
                <a:chExt cx="1666260" cy="3105791"/>
              </a:xfrm>
            </p:grpSpPr>
            <p:sp>
              <p:nvSpPr>
                <p:cNvPr id="42" name="Freeform: Shape 17"/>
                <p:cNvSpPr/>
                <p:nvPr/>
              </p:nvSpPr>
              <p:spPr bwMode="auto">
                <a:xfrm>
                  <a:off x="2263234" y="1073969"/>
                  <a:ext cx="946351" cy="3105791"/>
                </a:xfrm>
                <a:custGeom>
                  <a:avLst/>
                  <a:gdLst/>
                  <a:ahLst/>
                  <a:cxnLst>
                    <a:cxn ang="0">
                      <a:pos x="0" y="1847"/>
                    </a:cxn>
                    <a:cxn ang="0">
                      <a:pos x="71" y="0"/>
                    </a:cxn>
                    <a:cxn ang="0">
                      <a:pos x="443" y="1695"/>
                    </a:cxn>
                    <a:cxn ang="0">
                      <a:pos x="0" y="1847"/>
                    </a:cxn>
                  </a:cxnLst>
                  <a:rect l="0" t="0" r="r" b="b"/>
                  <a:pathLst>
                    <a:path w="443" h="1847">
                      <a:moveTo>
                        <a:pt x="0" y="1847"/>
                      </a:moveTo>
                      <a:lnTo>
                        <a:pt x="71" y="0"/>
                      </a:lnTo>
                      <a:lnTo>
                        <a:pt x="443" y="1695"/>
                      </a:lnTo>
                      <a:lnTo>
                        <a:pt x="0" y="1847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: Shape 18"/>
                <p:cNvSpPr/>
                <p:nvPr/>
              </p:nvSpPr>
              <p:spPr bwMode="auto">
                <a:xfrm>
                  <a:off x="1543325" y="1073969"/>
                  <a:ext cx="871582" cy="3105791"/>
                </a:xfrm>
                <a:custGeom>
                  <a:avLst/>
                  <a:gdLst/>
                  <a:ahLst/>
                  <a:cxnLst>
                    <a:cxn ang="0">
                      <a:pos x="408" y="0"/>
                    </a:cxn>
                    <a:cxn ang="0">
                      <a:pos x="337" y="1847"/>
                    </a:cxn>
                    <a:cxn ang="0">
                      <a:pos x="0" y="1726"/>
                    </a:cxn>
                    <a:cxn ang="0">
                      <a:pos x="408" y="0"/>
                    </a:cxn>
                  </a:cxnLst>
                  <a:rect l="0" t="0" r="r" b="b"/>
                  <a:pathLst>
                    <a:path w="408" h="1847">
                      <a:moveTo>
                        <a:pt x="408" y="0"/>
                      </a:moveTo>
                      <a:lnTo>
                        <a:pt x="337" y="1847"/>
                      </a:lnTo>
                      <a:lnTo>
                        <a:pt x="0" y="172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Group 19"/>
              <p:cNvGrpSpPr/>
              <p:nvPr/>
            </p:nvGrpSpPr>
            <p:grpSpPr>
              <a:xfrm>
                <a:off x="6710993" y="2244114"/>
                <a:ext cx="1373287" cy="1772079"/>
                <a:chOff x="2658437" y="2207322"/>
                <a:chExt cx="1510314" cy="1948897"/>
              </a:xfrm>
            </p:grpSpPr>
            <p:sp>
              <p:nvSpPr>
                <p:cNvPr id="40" name="Freeform: Shape 20"/>
                <p:cNvSpPr/>
                <p:nvPr/>
              </p:nvSpPr>
              <p:spPr bwMode="auto">
                <a:xfrm>
                  <a:off x="2658437" y="2207322"/>
                  <a:ext cx="816040" cy="1948897"/>
                </a:xfrm>
                <a:custGeom>
                  <a:avLst/>
                  <a:gdLst/>
                  <a:ahLst/>
                  <a:cxnLst>
                    <a:cxn ang="0">
                      <a:pos x="382" y="0"/>
                    </a:cxn>
                    <a:cxn ang="0">
                      <a:pos x="315" y="1159"/>
                    </a:cxn>
                    <a:cxn ang="0">
                      <a:pos x="0" y="1083"/>
                    </a:cxn>
                    <a:cxn ang="0">
                      <a:pos x="382" y="0"/>
                    </a:cxn>
                  </a:cxnLst>
                  <a:rect l="0" t="0" r="r" b="b"/>
                  <a:pathLst>
                    <a:path w="382" h="1159">
                      <a:moveTo>
                        <a:pt x="382" y="0"/>
                      </a:moveTo>
                      <a:lnTo>
                        <a:pt x="315" y="1159"/>
                      </a:lnTo>
                      <a:lnTo>
                        <a:pt x="0" y="1083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21"/>
                <p:cNvSpPr/>
                <p:nvPr/>
              </p:nvSpPr>
              <p:spPr bwMode="auto">
                <a:xfrm>
                  <a:off x="3331349" y="2207322"/>
                  <a:ext cx="837402" cy="1948897"/>
                </a:xfrm>
                <a:custGeom>
                  <a:avLst/>
                  <a:gdLst/>
                  <a:ahLst/>
                  <a:cxnLst>
                    <a:cxn ang="0">
                      <a:pos x="0" y="1159"/>
                    </a:cxn>
                    <a:cxn ang="0">
                      <a:pos x="67" y="0"/>
                    </a:cxn>
                    <a:cxn ang="0">
                      <a:pos x="392" y="990"/>
                    </a:cxn>
                    <a:cxn ang="0">
                      <a:pos x="0" y="1159"/>
                    </a:cxn>
                  </a:cxnLst>
                  <a:rect l="0" t="0" r="r" b="b"/>
                  <a:pathLst>
                    <a:path w="392" h="1159">
                      <a:moveTo>
                        <a:pt x="0" y="1159"/>
                      </a:moveTo>
                      <a:lnTo>
                        <a:pt x="67" y="0"/>
                      </a:lnTo>
                      <a:lnTo>
                        <a:pt x="392" y="990"/>
                      </a:lnTo>
                      <a:lnTo>
                        <a:pt x="0" y="11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9" name="Group 25"/>
              <p:cNvGrpSpPr/>
              <p:nvPr/>
            </p:nvGrpSpPr>
            <p:grpSpPr>
              <a:xfrm>
                <a:off x="5596047" y="3225714"/>
                <a:ext cx="1726809" cy="1025941"/>
                <a:chOff x="1432241" y="3286866"/>
                <a:chExt cx="1899109" cy="1128309"/>
              </a:xfrm>
            </p:grpSpPr>
            <p:sp>
              <p:nvSpPr>
                <p:cNvPr id="36" name="Freeform: Shape 26"/>
                <p:cNvSpPr/>
                <p:nvPr/>
              </p:nvSpPr>
              <p:spPr bwMode="auto">
                <a:xfrm>
                  <a:off x="1432241" y="3286866"/>
                  <a:ext cx="957031" cy="1128309"/>
                </a:xfrm>
                <a:custGeom>
                  <a:avLst/>
                  <a:gdLst/>
                  <a:ahLst/>
                  <a:cxnLst>
                    <a:cxn ang="0">
                      <a:pos x="448" y="671"/>
                    </a:cxn>
                    <a:cxn ang="0">
                      <a:pos x="0" y="536"/>
                    </a:cxn>
                    <a:cxn ang="0">
                      <a:pos x="448" y="0"/>
                    </a:cxn>
                    <a:cxn ang="0">
                      <a:pos x="448" y="671"/>
                    </a:cxn>
                  </a:cxnLst>
                  <a:rect l="0" t="0" r="r" b="b"/>
                  <a:pathLst>
                    <a:path w="448" h="671">
                      <a:moveTo>
                        <a:pt x="448" y="671"/>
                      </a:moveTo>
                      <a:lnTo>
                        <a:pt x="0" y="536"/>
                      </a:lnTo>
                      <a:lnTo>
                        <a:pt x="448" y="0"/>
                      </a:lnTo>
                      <a:lnTo>
                        <a:pt x="448" y="67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: Shape 27"/>
                <p:cNvSpPr/>
                <p:nvPr/>
              </p:nvSpPr>
              <p:spPr bwMode="auto">
                <a:xfrm>
                  <a:off x="2389272" y="3286866"/>
                  <a:ext cx="942078" cy="11283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1" y="517"/>
                    </a:cxn>
                    <a:cxn ang="0">
                      <a:pos x="0" y="67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1" h="671">
                      <a:moveTo>
                        <a:pt x="0" y="0"/>
                      </a:moveTo>
                      <a:lnTo>
                        <a:pt x="441" y="517"/>
                      </a:lnTo>
                      <a:lnTo>
                        <a:pt x="0" y="6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TextBox 28"/>
              <p:cNvSpPr txBox="1"/>
              <p:nvPr/>
            </p:nvSpPr>
            <p:spPr>
              <a:xfrm>
                <a:off x="5493644" y="1438782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80%</a:t>
                </a:r>
              </a:p>
            </p:txBody>
          </p:sp>
          <p:sp>
            <p:nvSpPr>
              <p:cNvPr id="11" name="TextBox 29"/>
              <p:cNvSpPr txBox="1"/>
              <p:nvPr/>
            </p:nvSpPr>
            <p:spPr>
              <a:xfrm>
                <a:off x="7240247" y="1969186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</a:p>
            </p:txBody>
          </p:sp>
          <p:sp>
            <p:nvSpPr>
              <p:cNvPr id="12" name="TextBox 30"/>
              <p:cNvSpPr txBox="1"/>
              <p:nvPr/>
            </p:nvSpPr>
            <p:spPr>
              <a:xfrm>
                <a:off x="6268425" y="901787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70%</a:t>
                </a:r>
              </a:p>
            </p:txBody>
          </p:sp>
          <p:sp>
            <p:nvSpPr>
              <p:cNvPr id="13" name="TextBox 31"/>
              <p:cNvSpPr txBox="1"/>
              <p:nvPr/>
            </p:nvSpPr>
            <p:spPr>
              <a:xfrm>
                <a:off x="6258125" y="4310480"/>
                <a:ext cx="462867" cy="27699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 fontScale="92500" lnSpcReduction="20000"/>
              </a:bodyPr>
              <a:lstStyle/>
              <a:p>
                <a:pPr marL="0" marR="0" lvl="0" indent="0" defTabSz="914400" rtl="0" eaLnBrk="1" fontAlgn="auto" latinLnBrk="0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30%</a:t>
                </a:r>
              </a:p>
            </p:txBody>
          </p:sp>
          <p:grpSp>
            <p:nvGrpSpPr>
              <p:cNvPr id="14" name="Group 32"/>
              <p:cNvGrpSpPr/>
              <p:nvPr/>
            </p:nvGrpSpPr>
            <p:grpSpPr>
              <a:xfrm>
                <a:off x="5479413" y="2789950"/>
                <a:ext cx="448608" cy="435764"/>
                <a:chOff x="860271" y="1518068"/>
                <a:chExt cx="493370" cy="479245"/>
              </a:xfrm>
            </p:grpSpPr>
            <p:sp>
              <p:nvSpPr>
                <p:cNvPr id="34" name="Rectangle: Rounded Corners 33"/>
                <p:cNvSpPr/>
                <p:nvPr/>
              </p:nvSpPr>
              <p:spPr>
                <a:xfrm>
                  <a:off x="860271" y="1518068"/>
                  <a:ext cx="493370" cy="47924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34"/>
                <p:cNvSpPr/>
                <p:nvPr/>
              </p:nvSpPr>
              <p:spPr bwMode="auto">
                <a:xfrm>
                  <a:off x="997419" y="1671965"/>
                  <a:ext cx="219075" cy="171450"/>
                </a:xfrm>
                <a:custGeom>
                  <a:avLst/>
                  <a:gdLst/>
                  <a:ahLst/>
                  <a:cxnLst>
                    <a:cxn ang="0">
                      <a:pos x="64" y="48"/>
                    </a:cxn>
                    <a:cxn ang="0">
                      <a:pos x="61" y="50"/>
                    </a:cxn>
                    <a:cxn ang="0">
                      <a:pos x="2" y="50"/>
                    </a:cxn>
                    <a:cxn ang="0">
                      <a:pos x="0" y="48"/>
                    </a:cxn>
                    <a:cxn ang="0">
                      <a:pos x="0" y="43"/>
                    </a:cxn>
                    <a:cxn ang="0">
                      <a:pos x="2" y="41"/>
                    </a:cxn>
                    <a:cxn ang="0">
                      <a:pos x="61" y="41"/>
                    </a:cxn>
                    <a:cxn ang="0">
                      <a:pos x="64" y="43"/>
                    </a:cxn>
                    <a:cxn ang="0">
                      <a:pos x="64" y="48"/>
                    </a:cxn>
                    <a:cxn ang="0">
                      <a:pos x="59" y="20"/>
                    </a:cxn>
                    <a:cxn ang="0">
                      <a:pos x="57" y="23"/>
                    </a:cxn>
                    <a:cxn ang="0">
                      <a:pos x="7" y="23"/>
                    </a:cxn>
                    <a:cxn ang="0">
                      <a:pos x="4" y="20"/>
                    </a:cxn>
                    <a:cxn ang="0">
                      <a:pos x="4" y="16"/>
                    </a:cxn>
                    <a:cxn ang="0">
                      <a:pos x="7" y="13"/>
                    </a:cxn>
                    <a:cxn ang="0">
                      <a:pos x="57" y="13"/>
                    </a:cxn>
                    <a:cxn ang="0">
                      <a:pos x="59" y="16"/>
                    </a:cxn>
                    <a:cxn ang="0">
                      <a:pos x="59" y="20"/>
                    </a:cxn>
                    <a:cxn ang="0">
                      <a:pos x="50" y="34"/>
                    </a:cxn>
                    <a:cxn ang="0">
                      <a:pos x="48" y="36"/>
                    </a:cxn>
                    <a:cxn ang="0">
                      <a:pos x="16" y="36"/>
                    </a:cxn>
                    <a:cxn ang="0">
                      <a:pos x="13" y="34"/>
                    </a:cxn>
                    <a:cxn ang="0">
                      <a:pos x="13" y="29"/>
                    </a:cxn>
                    <a:cxn ang="0">
                      <a:pos x="16" y="27"/>
                    </a:cxn>
                    <a:cxn ang="0">
                      <a:pos x="48" y="27"/>
                    </a:cxn>
                    <a:cxn ang="0">
                      <a:pos x="50" y="29"/>
                    </a:cxn>
                    <a:cxn ang="0">
                      <a:pos x="50" y="34"/>
                    </a:cxn>
                    <a:cxn ang="0">
                      <a:pos x="45" y="7"/>
                    </a:cxn>
                    <a:cxn ang="0">
                      <a:pos x="43" y="9"/>
                    </a:cxn>
                    <a:cxn ang="0">
                      <a:pos x="20" y="9"/>
                    </a:cxn>
                    <a:cxn ang="0">
                      <a:pos x="18" y="7"/>
                    </a:cxn>
                    <a:cxn ang="0">
                      <a:pos x="18" y="2"/>
                    </a:cxn>
                    <a:cxn ang="0">
                      <a:pos x="20" y="0"/>
                    </a:cxn>
                    <a:cxn ang="0">
                      <a:pos x="43" y="0"/>
                    </a:cxn>
                    <a:cxn ang="0">
                      <a:pos x="45" y="2"/>
                    </a:cxn>
                    <a:cxn ang="0">
                      <a:pos x="45" y="7"/>
                    </a:cxn>
                  </a:cxnLst>
                  <a:rect l="0" t="0" r="r" b="b"/>
                  <a:pathLst>
                    <a:path w="64" h="50">
                      <a:moveTo>
                        <a:pt x="64" y="48"/>
                      </a:moveTo>
                      <a:cubicBezTo>
                        <a:pt x="64" y="49"/>
                        <a:pt x="63" y="50"/>
                        <a:pt x="61" y="50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" y="50"/>
                        <a:pt x="0" y="49"/>
                        <a:pt x="0" y="48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2"/>
                        <a:pt x="1" y="41"/>
                        <a:pt x="2" y="41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3" y="41"/>
                        <a:pt x="64" y="42"/>
                        <a:pt x="64" y="43"/>
                      </a:cubicBezTo>
                      <a:lnTo>
                        <a:pt x="64" y="48"/>
                      </a:lnTo>
                      <a:close/>
                      <a:moveTo>
                        <a:pt x="59" y="20"/>
                      </a:moveTo>
                      <a:cubicBezTo>
                        <a:pt x="59" y="22"/>
                        <a:pt x="58" y="23"/>
                        <a:pt x="5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5" y="23"/>
                        <a:pt x="4" y="22"/>
                        <a:pt x="4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4"/>
                        <a:pt x="5" y="13"/>
                        <a:pt x="7" y="1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8" y="13"/>
                        <a:pt x="59" y="14"/>
                        <a:pt x="59" y="16"/>
                      </a:cubicBezTo>
                      <a:lnTo>
                        <a:pt x="59" y="20"/>
                      </a:lnTo>
                      <a:close/>
                      <a:moveTo>
                        <a:pt x="50" y="34"/>
                      </a:moveTo>
                      <a:cubicBezTo>
                        <a:pt x="50" y="35"/>
                        <a:pt x="49" y="36"/>
                        <a:pt x="48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5" y="36"/>
                        <a:pt x="13" y="35"/>
                        <a:pt x="13" y="34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5" y="27"/>
                        <a:pt x="16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9" y="27"/>
                        <a:pt x="50" y="28"/>
                        <a:pt x="50" y="29"/>
                      </a:cubicBezTo>
                      <a:lnTo>
                        <a:pt x="50" y="34"/>
                      </a:lnTo>
                      <a:close/>
                      <a:moveTo>
                        <a:pt x="45" y="7"/>
                      </a:moveTo>
                      <a:cubicBezTo>
                        <a:pt x="45" y="8"/>
                        <a:pt x="44" y="9"/>
                        <a:pt x="43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9"/>
                        <a:pt x="18" y="8"/>
                        <a:pt x="18" y="7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1"/>
                        <a:pt x="19" y="0"/>
                        <a:pt x="20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4" y="0"/>
                        <a:pt x="45" y="1"/>
                        <a:pt x="45" y="2"/>
                      </a:cubicBezTo>
                      <a:lnTo>
                        <a:pt x="45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Group 35"/>
              <p:cNvGrpSpPr/>
              <p:nvPr/>
            </p:nvGrpSpPr>
            <p:grpSpPr>
              <a:xfrm>
                <a:off x="6265255" y="2303651"/>
                <a:ext cx="448608" cy="435764"/>
                <a:chOff x="840159" y="2185414"/>
                <a:chExt cx="493370" cy="479245"/>
              </a:xfrm>
            </p:grpSpPr>
            <p:sp>
              <p:nvSpPr>
                <p:cNvPr id="32" name="Rectangle: Rounded Corners 36"/>
                <p:cNvSpPr/>
                <p:nvPr/>
              </p:nvSpPr>
              <p:spPr>
                <a:xfrm>
                  <a:off x="840159" y="2185414"/>
                  <a:ext cx="493370" cy="479245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37"/>
                <p:cNvSpPr/>
                <p:nvPr/>
              </p:nvSpPr>
              <p:spPr bwMode="auto">
                <a:xfrm>
                  <a:off x="971750" y="2314705"/>
                  <a:ext cx="230188" cy="220663"/>
                </a:xfrm>
                <a:custGeom>
                  <a:avLst/>
                  <a:gdLst/>
                  <a:ahLst/>
                  <a:cxnLst>
                    <a:cxn ang="0">
                      <a:pos x="63" y="49"/>
                    </a:cxn>
                    <a:cxn ang="0">
                      <a:pos x="58" y="44"/>
                    </a:cxn>
                    <a:cxn ang="0">
                      <a:pos x="54" y="48"/>
                    </a:cxn>
                    <a:cxn ang="0">
                      <a:pos x="63" y="57"/>
                    </a:cxn>
                    <a:cxn ang="0">
                      <a:pos x="64" y="60"/>
                    </a:cxn>
                    <a:cxn ang="0">
                      <a:pos x="59" y="64"/>
                    </a:cxn>
                    <a:cxn ang="0">
                      <a:pos x="56" y="63"/>
                    </a:cxn>
                    <a:cxn ang="0">
                      <a:pos x="29" y="36"/>
                    </a:cxn>
                    <a:cxn ang="0">
                      <a:pos x="15" y="42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41" y="15"/>
                    </a:cxn>
                    <a:cxn ang="0">
                      <a:pos x="36" y="30"/>
                    </a:cxn>
                    <a:cxn ang="0">
                      <a:pos x="50" y="44"/>
                    </a:cxn>
                    <a:cxn ang="0">
                      <a:pos x="54" y="40"/>
                    </a:cxn>
                    <a:cxn ang="0">
                      <a:pos x="49" y="35"/>
                    </a:cxn>
                    <a:cxn ang="0">
                      <a:pos x="54" y="31"/>
                    </a:cxn>
                    <a:cxn ang="0">
                      <a:pos x="55" y="31"/>
                    </a:cxn>
                    <a:cxn ang="0">
                      <a:pos x="67" y="44"/>
                    </a:cxn>
                    <a:cxn ang="0">
                      <a:pos x="63" y="49"/>
                    </a:cxn>
                    <a:cxn ang="0">
                      <a:pos x="25" y="8"/>
                    </a:cxn>
                    <a:cxn ang="0">
                      <a:pos x="18" y="16"/>
                    </a:cxn>
                    <a:cxn ang="0">
                      <a:pos x="19" y="19"/>
                    </a:cxn>
                    <a:cxn ang="0">
                      <a:pos x="15" y="18"/>
                    </a:cxn>
                    <a:cxn ang="0">
                      <a:pos x="7" y="26"/>
                    </a:cxn>
                    <a:cxn ang="0">
                      <a:pos x="15" y="34"/>
                    </a:cxn>
                    <a:cxn ang="0">
                      <a:pos x="23" y="26"/>
                    </a:cxn>
                    <a:cxn ang="0">
                      <a:pos x="22" y="23"/>
                    </a:cxn>
                    <a:cxn ang="0">
                      <a:pos x="25" y="24"/>
                    </a:cxn>
                    <a:cxn ang="0">
                      <a:pos x="33" y="16"/>
                    </a:cxn>
                    <a:cxn ang="0">
                      <a:pos x="25" y="8"/>
                    </a:cxn>
                  </a:cxnLst>
                  <a:rect l="0" t="0" r="r" b="b"/>
                  <a:pathLst>
                    <a:path w="67" h="64">
                      <a:moveTo>
                        <a:pt x="63" y="49"/>
                      </a:moveTo>
                      <a:cubicBezTo>
                        <a:pt x="62" y="49"/>
                        <a:pt x="58" y="45"/>
                        <a:pt x="58" y="44"/>
                      </a:cubicBezTo>
                      <a:cubicBezTo>
                        <a:pt x="54" y="48"/>
                        <a:pt x="54" y="48"/>
                        <a:pt x="54" y="48"/>
                      </a:cubicBezTo>
                      <a:cubicBezTo>
                        <a:pt x="63" y="57"/>
                        <a:pt x="63" y="57"/>
                        <a:pt x="63" y="57"/>
                      </a:cubicBezTo>
                      <a:cubicBezTo>
                        <a:pt x="63" y="58"/>
                        <a:pt x="64" y="59"/>
                        <a:pt x="64" y="60"/>
                      </a:cubicBezTo>
                      <a:cubicBezTo>
                        <a:pt x="64" y="62"/>
                        <a:pt x="61" y="64"/>
                        <a:pt x="59" y="64"/>
                      </a:cubicBezTo>
                      <a:cubicBezTo>
                        <a:pt x="58" y="64"/>
                        <a:pt x="57" y="64"/>
                        <a:pt x="56" y="63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5" y="39"/>
                        <a:pt x="20" y="42"/>
                        <a:pt x="15" y="42"/>
                      </a:cubicBezTo>
                      <a:cubicBezTo>
                        <a:pt x="6" y="42"/>
                        <a:pt x="0" y="36"/>
                        <a:pt x="0" y="27"/>
                      </a:cubicBezTo>
                      <a:cubicBezTo>
                        <a:pt x="0" y="14"/>
                        <a:pt x="13" y="0"/>
                        <a:pt x="26" y="0"/>
                      </a:cubicBezTo>
                      <a:cubicBezTo>
                        <a:pt x="35" y="0"/>
                        <a:pt x="41" y="6"/>
                        <a:pt x="41" y="15"/>
                      </a:cubicBezTo>
                      <a:cubicBezTo>
                        <a:pt x="41" y="21"/>
                        <a:pt x="39" y="26"/>
                        <a:pt x="36" y="30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4" y="40"/>
                        <a:pt x="54" y="40"/>
                        <a:pt x="54" y="40"/>
                      </a:cubicBezTo>
                      <a:cubicBezTo>
                        <a:pt x="53" y="39"/>
                        <a:pt x="49" y="36"/>
                        <a:pt x="49" y="35"/>
                      </a:cubicBezTo>
                      <a:cubicBezTo>
                        <a:pt x="49" y="34"/>
                        <a:pt x="53" y="31"/>
                        <a:pt x="54" y="31"/>
                      </a:cubicBezTo>
                      <a:cubicBezTo>
                        <a:pt x="54" y="31"/>
                        <a:pt x="54" y="31"/>
                        <a:pt x="55" y="31"/>
                      </a:cubicBezTo>
                      <a:cubicBezTo>
                        <a:pt x="56" y="32"/>
                        <a:pt x="67" y="43"/>
                        <a:pt x="67" y="44"/>
                      </a:cubicBezTo>
                      <a:cubicBezTo>
                        <a:pt x="67" y="45"/>
                        <a:pt x="64" y="49"/>
                        <a:pt x="63" y="49"/>
                      </a:cubicBezTo>
                      <a:close/>
                      <a:moveTo>
                        <a:pt x="25" y="8"/>
                      </a:moveTo>
                      <a:cubicBezTo>
                        <a:pt x="21" y="8"/>
                        <a:pt x="18" y="12"/>
                        <a:pt x="18" y="16"/>
                      </a:cubicBezTo>
                      <a:cubicBezTo>
                        <a:pt x="18" y="17"/>
                        <a:pt x="18" y="18"/>
                        <a:pt x="19" y="19"/>
                      </a:cubicBezTo>
                      <a:cubicBezTo>
                        <a:pt x="17" y="19"/>
                        <a:pt x="16" y="18"/>
                        <a:pt x="15" y="18"/>
                      </a:cubicBezTo>
                      <a:cubicBezTo>
                        <a:pt x="11" y="18"/>
                        <a:pt x="7" y="22"/>
                        <a:pt x="7" y="26"/>
                      </a:cubicBezTo>
                      <a:cubicBezTo>
                        <a:pt x="7" y="30"/>
                        <a:pt x="11" y="34"/>
                        <a:pt x="15" y="34"/>
                      </a:cubicBezTo>
                      <a:cubicBezTo>
                        <a:pt x="19" y="34"/>
                        <a:pt x="23" y="30"/>
                        <a:pt x="23" y="26"/>
                      </a:cubicBezTo>
                      <a:cubicBezTo>
                        <a:pt x="23" y="25"/>
                        <a:pt x="23" y="24"/>
                        <a:pt x="22" y="23"/>
                      </a:cubicBezTo>
                      <a:cubicBezTo>
                        <a:pt x="23" y="23"/>
                        <a:pt x="24" y="24"/>
                        <a:pt x="25" y="24"/>
                      </a:cubicBezTo>
                      <a:cubicBezTo>
                        <a:pt x="30" y="24"/>
                        <a:pt x="33" y="20"/>
                        <a:pt x="33" y="16"/>
                      </a:cubicBezTo>
                      <a:cubicBezTo>
                        <a:pt x="33" y="12"/>
                        <a:pt x="30" y="8"/>
                        <a:pt x="2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6" name="Group 38"/>
              <p:cNvGrpSpPr/>
              <p:nvPr/>
            </p:nvGrpSpPr>
            <p:grpSpPr>
              <a:xfrm>
                <a:off x="6236598" y="3627913"/>
                <a:ext cx="448608" cy="435764"/>
                <a:chOff x="840159" y="2852760"/>
                <a:chExt cx="493370" cy="479245"/>
              </a:xfrm>
            </p:grpSpPr>
            <p:sp>
              <p:nvSpPr>
                <p:cNvPr id="30" name="Rectangle: Rounded Corners 39"/>
                <p:cNvSpPr/>
                <p:nvPr/>
              </p:nvSpPr>
              <p:spPr>
                <a:xfrm>
                  <a:off x="840159" y="2852760"/>
                  <a:ext cx="493370" cy="479245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: Shape 40"/>
                <p:cNvSpPr/>
                <p:nvPr/>
              </p:nvSpPr>
              <p:spPr bwMode="auto">
                <a:xfrm>
                  <a:off x="955869" y="2990792"/>
                  <a:ext cx="261950" cy="203180"/>
                </a:xfrm>
                <a:custGeom>
                  <a:avLst/>
                  <a:gdLst/>
                  <a:ahLst/>
                  <a:cxnLst>
                    <a:cxn ang="0">
                      <a:pos x="67" y="55"/>
                    </a:cxn>
                    <a:cxn ang="0">
                      <a:pos x="65" y="56"/>
                    </a:cxn>
                    <a:cxn ang="0">
                      <a:pos x="8" y="56"/>
                    </a:cxn>
                    <a:cxn ang="0">
                      <a:pos x="6" y="55"/>
                    </a:cxn>
                    <a:cxn ang="0">
                      <a:pos x="0" y="36"/>
                    </a:cxn>
                    <a:cxn ang="0">
                      <a:pos x="36" y="0"/>
                    </a:cxn>
                    <a:cxn ang="0">
                      <a:pos x="72" y="36"/>
                    </a:cxn>
                    <a:cxn ang="0">
                      <a:pos x="67" y="55"/>
                    </a:cxn>
                    <a:cxn ang="0">
                      <a:pos x="11" y="30"/>
                    </a:cxn>
                    <a:cxn ang="0">
                      <a:pos x="6" y="36"/>
                    </a:cxn>
                    <a:cxn ang="0">
                      <a:pos x="11" y="41"/>
                    </a:cxn>
                    <a:cxn ang="0">
                      <a:pos x="16" y="36"/>
                    </a:cxn>
                    <a:cxn ang="0">
                      <a:pos x="11" y="30"/>
                    </a:cxn>
                    <a:cxn ang="0">
                      <a:pos x="18" y="12"/>
                    </a:cxn>
                    <a:cxn ang="0">
                      <a:pos x="13" y="18"/>
                    </a:cxn>
                    <a:cxn ang="0">
                      <a:pos x="18" y="23"/>
                    </a:cxn>
                    <a:cxn ang="0">
                      <a:pos x="24" y="18"/>
                    </a:cxn>
                    <a:cxn ang="0">
                      <a:pos x="18" y="12"/>
                    </a:cxn>
                    <a:cxn ang="0">
                      <a:pos x="45" y="22"/>
                    </a:cxn>
                    <a:cxn ang="0">
                      <a:pos x="43" y="18"/>
                    </a:cxn>
                    <a:cxn ang="0">
                      <a:pos x="40" y="20"/>
                    </a:cxn>
                    <a:cxn ang="0">
                      <a:pos x="36" y="36"/>
                    </a:cxn>
                    <a:cxn ang="0">
                      <a:pos x="29" y="41"/>
                    </a:cxn>
                    <a:cxn ang="0">
                      <a:pos x="34" y="51"/>
                    </a:cxn>
                    <a:cxn ang="0">
                      <a:pos x="44" y="45"/>
                    </a:cxn>
                    <a:cxn ang="0">
                      <a:pos x="41" y="37"/>
                    </a:cxn>
                    <a:cxn ang="0">
                      <a:pos x="45" y="22"/>
                    </a:cxn>
                    <a:cxn ang="0">
                      <a:pos x="36" y="5"/>
                    </a:cxn>
                    <a:cxn ang="0">
                      <a:pos x="31" y="10"/>
                    </a:cxn>
                    <a:cxn ang="0">
                      <a:pos x="36" y="15"/>
                    </a:cxn>
                    <a:cxn ang="0">
                      <a:pos x="42" y="10"/>
                    </a:cxn>
                    <a:cxn ang="0">
                      <a:pos x="36" y="5"/>
                    </a:cxn>
                    <a:cxn ang="0">
                      <a:pos x="54" y="12"/>
                    </a:cxn>
                    <a:cxn ang="0">
                      <a:pos x="49" y="18"/>
                    </a:cxn>
                    <a:cxn ang="0">
                      <a:pos x="54" y="23"/>
                    </a:cxn>
                    <a:cxn ang="0">
                      <a:pos x="60" y="18"/>
                    </a:cxn>
                    <a:cxn ang="0">
                      <a:pos x="54" y="12"/>
                    </a:cxn>
                    <a:cxn ang="0">
                      <a:pos x="62" y="30"/>
                    </a:cxn>
                    <a:cxn ang="0">
                      <a:pos x="57" y="36"/>
                    </a:cxn>
                    <a:cxn ang="0">
                      <a:pos x="62" y="41"/>
                    </a:cxn>
                    <a:cxn ang="0">
                      <a:pos x="67" y="36"/>
                    </a:cxn>
                    <a:cxn ang="0">
                      <a:pos x="62" y="30"/>
                    </a:cxn>
                  </a:cxnLst>
                  <a:rect l="0" t="0" r="r" b="b"/>
                  <a:pathLst>
                    <a:path w="72" h="56">
                      <a:moveTo>
                        <a:pt x="67" y="55"/>
                      </a:moveTo>
                      <a:cubicBezTo>
                        <a:pt x="66" y="56"/>
                        <a:pt x="66" y="56"/>
                        <a:pt x="65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6"/>
                        <a:pt x="7" y="56"/>
                        <a:pt x="6" y="55"/>
                      </a:cubicBezTo>
                      <a:cubicBezTo>
                        <a:pt x="2" y="49"/>
                        <a:pt x="0" y="42"/>
                        <a:pt x="0" y="36"/>
                      </a:cubicBezTo>
                      <a:cubicBezTo>
                        <a:pt x="0" y="16"/>
                        <a:pt x="17" y="0"/>
                        <a:pt x="36" y="0"/>
                      </a:cubicBezTo>
                      <a:cubicBezTo>
                        <a:pt x="56" y="0"/>
                        <a:pt x="72" y="16"/>
                        <a:pt x="72" y="36"/>
                      </a:cubicBezTo>
                      <a:cubicBezTo>
                        <a:pt x="72" y="42"/>
                        <a:pt x="70" y="49"/>
                        <a:pt x="67" y="55"/>
                      </a:cubicBezTo>
                      <a:close/>
                      <a:moveTo>
                        <a:pt x="11" y="30"/>
                      </a:moveTo>
                      <a:cubicBezTo>
                        <a:pt x="8" y="30"/>
                        <a:pt x="6" y="33"/>
                        <a:pt x="6" y="36"/>
                      </a:cubicBezTo>
                      <a:cubicBezTo>
                        <a:pt x="6" y="38"/>
                        <a:pt x="8" y="41"/>
                        <a:pt x="11" y="41"/>
                      </a:cubicBezTo>
                      <a:cubicBezTo>
                        <a:pt x="14" y="41"/>
                        <a:pt x="16" y="38"/>
                        <a:pt x="16" y="36"/>
                      </a:cubicBezTo>
                      <a:cubicBezTo>
                        <a:pt x="16" y="33"/>
                        <a:pt x="14" y="30"/>
                        <a:pt x="11" y="30"/>
                      </a:cubicBezTo>
                      <a:close/>
                      <a:moveTo>
                        <a:pt x="18" y="12"/>
                      </a:moveTo>
                      <a:cubicBezTo>
                        <a:pt x="16" y="12"/>
                        <a:pt x="13" y="15"/>
                        <a:pt x="13" y="18"/>
                      </a:cubicBezTo>
                      <a:cubicBezTo>
                        <a:pt x="13" y="20"/>
                        <a:pt x="16" y="23"/>
                        <a:pt x="18" y="23"/>
                      </a:cubicBezTo>
                      <a:cubicBezTo>
                        <a:pt x="21" y="23"/>
                        <a:pt x="24" y="20"/>
                        <a:pt x="24" y="18"/>
                      </a:cubicBezTo>
                      <a:cubicBezTo>
                        <a:pt x="24" y="15"/>
                        <a:pt x="21" y="12"/>
                        <a:pt x="18" y="12"/>
                      </a:cubicBezTo>
                      <a:close/>
                      <a:moveTo>
                        <a:pt x="45" y="22"/>
                      </a:moveTo>
                      <a:cubicBezTo>
                        <a:pt x="45" y="20"/>
                        <a:pt x="44" y="19"/>
                        <a:pt x="43" y="18"/>
                      </a:cubicBezTo>
                      <a:cubicBezTo>
                        <a:pt x="42" y="18"/>
                        <a:pt x="40" y="19"/>
                        <a:pt x="40" y="20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3" y="36"/>
                        <a:pt x="30" y="38"/>
                        <a:pt x="29" y="41"/>
                      </a:cubicBezTo>
                      <a:cubicBezTo>
                        <a:pt x="28" y="45"/>
                        <a:pt x="30" y="50"/>
                        <a:pt x="34" y="51"/>
                      </a:cubicBezTo>
                      <a:cubicBezTo>
                        <a:pt x="39" y="52"/>
                        <a:pt x="43" y="49"/>
                        <a:pt x="44" y="45"/>
                      </a:cubicBezTo>
                      <a:cubicBezTo>
                        <a:pt x="45" y="42"/>
                        <a:pt x="43" y="39"/>
                        <a:pt x="41" y="37"/>
                      </a:cubicBezTo>
                      <a:lnTo>
                        <a:pt x="45" y="22"/>
                      </a:lnTo>
                      <a:close/>
                      <a:moveTo>
                        <a:pt x="36" y="5"/>
                      </a:moveTo>
                      <a:cubicBezTo>
                        <a:pt x="34" y="5"/>
                        <a:pt x="31" y="7"/>
                        <a:pt x="31" y="10"/>
                      </a:cubicBezTo>
                      <a:cubicBezTo>
                        <a:pt x="31" y="13"/>
                        <a:pt x="34" y="15"/>
                        <a:pt x="36" y="15"/>
                      </a:cubicBezTo>
                      <a:cubicBezTo>
                        <a:pt x="39" y="15"/>
                        <a:pt x="42" y="13"/>
                        <a:pt x="42" y="10"/>
                      </a:cubicBezTo>
                      <a:cubicBezTo>
                        <a:pt x="42" y="7"/>
                        <a:pt x="39" y="5"/>
                        <a:pt x="36" y="5"/>
                      </a:cubicBezTo>
                      <a:close/>
                      <a:moveTo>
                        <a:pt x="54" y="12"/>
                      </a:moveTo>
                      <a:cubicBezTo>
                        <a:pt x="52" y="12"/>
                        <a:pt x="49" y="15"/>
                        <a:pt x="49" y="18"/>
                      </a:cubicBezTo>
                      <a:cubicBezTo>
                        <a:pt x="49" y="20"/>
                        <a:pt x="52" y="23"/>
                        <a:pt x="54" y="23"/>
                      </a:cubicBezTo>
                      <a:cubicBezTo>
                        <a:pt x="57" y="23"/>
                        <a:pt x="60" y="20"/>
                        <a:pt x="60" y="18"/>
                      </a:cubicBezTo>
                      <a:cubicBezTo>
                        <a:pt x="60" y="15"/>
                        <a:pt x="57" y="12"/>
                        <a:pt x="54" y="12"/>
                      </a:cubicBezTo>
                      <a:close/>
                      <a:moveTo>
                        <a:pt x="62" y="30"/>
                      </a:moveTo>
                      <a:cubicBezTo>
                        <a:pt x="59" y="30"/>
                        <a:pt x="57" y="33"/>
                        <a:pt x="57" y="36"/>
                      </a:cubicBezTo>
                      <a:cubicBezTo>
                        <a:pt x="57" y="38"/>
                        <a:pt x="59" y="41"/>
                        <a:pt x="62" y="41"/>
                      </a:cubicBezTo>
                      <a:cubicBezTo>
                        <a:pt x="65" y="41"/>
                        <a:pt x="67" y="38"/>
                        <a:pt x="67" y="36"/>
                      </a:cubicBezTo>
                      <a:cubicBezTo>
                        <a:pt x="67" y="33"/>
                        <a:pt x="65" y="30"/>
                        <a:pt x="62" y="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7" name="Group 41"/>
              <p:cNvGrpSpPr/>
              <p:nvPr/>
            </p:nvGrpSpPr>
            <p:grpSpPr>
              <a:xfrm>
                <a:off x="7191099" y="3034497"/>
                <a:ext cx="448608" cy="435764"/>
                <a:chOff x="840159" y="3520106"/>
                <a:chExt cx="493370" cy="479245"/>
              </a:xfrm>
            </p:grpSpPr>
            <p:sp>
              <p:nvSpPr>
                <p:cNvPr id="28" name="Rectangle: Rounded Corners 42"/>
                <p:cNvSpPr/>
                <p:nvPr/>
              </p:nvSpPr>
              <p:spPr>
                <a:xfrm>
                  <a:off x="840159" y="3520106"/>
                  <a:ext cx="493370" cy="47924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: Shape 43"/>
                <p:cNvSpPr/>
                <p:nvPr/>
              </p:nvSpPr>
              <p:spPr bwMode="auto">
                <a:xfrm>
                  <a:off x="955869" y="3638690"/>
                  <a:ext cx="261950" cy="242077"/>
                </a:xfrm>
                <a:custGeom>
                  <a:avLst/>
                  <a:gdLst/>
                  <a:ahLst/>
                  <a:cxnLst>
                    <a:cxn ang="0">
                      <a:pos x="67" y="20"/>
                    </a:cxn>
                    <a:cxn ang="0">
                      <a:pos x="46" y="36"/>
                    </a:cxn>
                    <a:cxn ang="0">
                      <a:pos x="42" y="40"/>
                    </a:cxn>
                    <a:cxn ang="0">
                      <a:pos x="39" y="47"/>
                    </a:cxn>
                    <a:cxn ang="0">
                      <a:pos x="44" y="52"/>
                    </a:cxn>
                    <a:cxn ang="0">
                      <a:pos x="52" y="58"/>
                    </a:cxn>
                    <a:cxn ang="0">
                      <a:pos x="52" y="61"/>
                    </a:cxn>
                    <a:cxn ang="0">
                      <a:pos x="51" y="62"/>
                    </a:cxn>
                    <a:cxn ang="0">
                      <a:pos x="17" y="62"/>
                    </a:cxn>
                    <a:cxn ang="0">
                      <a:pos x="16" y="61"/>
                    </a:cxn>
                    <a:cxn ang="0">
                      <a:pos x="16" y="58"/>
                    </a:cxn>
                    <a:cxn ang="0">
                      <a:pos x="24" y="52"/>
                    </a:cxn>
                    <a:cxn ang="0">
                      <a:pos x="29" y="47"/>
                    </a:cxn>
                    <a:cxn ang="0">
                      <a:pos x="26" y="40"/>
                    </a:cxn>
                    <a:cxn ang="0">
                      <a:pos x="22" y="36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4" y="11"/>
                    </a:cxn>
                    <a:cxn ang="0">
                      <a:pos x="16" y="11"/>
                    </a:cxn>
                    <a:cxn ang="0">
                      <a:pos x="16" y="7"/>
                    </a:cxn>
                    <a:cxn ang="0">
                      <a:pos x="22" y="0"/>
                    </a:cxn>
                    <a:cxn ang="0">
                      <a:pos x="45" y="0"/>
                    </a:cxn>
                    <a:cxn ang="0">
                      <a:pos x="52" y="7"/>
                    </a:cxn>
                    <a:cxn ang="0">
                      <a:pos x="52" y="11"/>
                    </a:cxn>
                    <a:cxn ang="0">
                      <a:pos x="63" y="11"/>
                    </a:cxn>
                    <a:cxn ang="0">
                      <a:pos x="67" y="15"/>
                    </a:cxn>
                    <a:cxn ang="0">
                      <a:pos x="67" y="20"/>
                    </a:cxn>
                    <a:cxn ang="0">
                      <a:pos x="16" y="16"/>
                    </a:cxn>
                    <a:cxn ang="0">
                      <a:pos x="6" y="16"/>
                    </a:cxn>
                    <a:cxn ang="0">
                      <a:pos x="6" y="20"/>
                    </a:cxn>
                    <a:cxn ang="0">
                      <a:pos x="19" y="31"/>
                    </a:cxn>
                    <a:cxn ang="0">
                      <a:pos x="16" y="16"/>
                    </a:cxn>
                    <a:cxn ang="0">
                      <a:pos x="62" y="16"/>
                    </a:cxn>
                    <a:cxn ang="0">
                      <a:pos x="52" y="16"/>
                    </a:cxn>
                    <a:cxn ang="0">
                      <a:pos x="49" y="31"/>
                    </a:cxn>
                    <a:cxn ang="0">
                      <a:pos x="62" y="20"/>
                    </a:cxn>
                    <a:cxn ang="0">
                      <a:pos x="62" y="16"/>
                    </a:cxn>
                  </a:cxnLst>
                  <a:rect l="0" t="0" r="r" b="b"/>
                  <a:pathLst>
                    <a:path w="67" h="62">
                      <a:moveTo>
                        <a:pt x="67" y="20"/>
                      </a:moveTo>
                      <a:cubicBezTo>
                        <a:pt x="67" y="27"/>
                        <a:pt x="58" y="36"/>
                        <a:pt x="46" y="36"/>
                      </a:cubicBezTo>
                      <a:cubicBezTo>
                        <a:pt x="44" y="38"/>
                        <a:pt x="42" y="40"/>
                        <a:pt x="42" y="40"/>
                      </a:cubicBezTo>
                      <a:cubicBezTo>
                        <a:pt x="40" y="42"/>
                        <a:pt x="39" y="44"/>
                        <a:pt x="39" y="47"/>
                      </a:cubicBezTo>
                      <a:cubicBezTo>
                        <a:pt x="39" y="49"/>
                        <a:pt x="40" y="52"/>
                        <a:pt x="44" y="52"/>
                      </a:cubicBezTo>
                      <a:cubicBezTo>
                        <a:pt x="48" y="52"/>
                        <a:pt x="52" y="54"/>
                        <a:pt x="52" y="58"/>
                      </a:cubicBezTo>
                      <a:cubicBezTo>
                        <a:pt x="52" y="61"/>
                        <a:pt x="52" y="61"/>
                        <a:pt x="52" y="61"/>
                      </a:cubicBezTo>
                      <a:cubicBezTo>
                        <a:pt x="52" y="62"/>
                        <a:pt x="51" y="62"/>
                        <a:pt x="51" y="62"/>
                      </a:cubicBezTo>
                      <a:cubicBezTo>
                        <a:pt x="17" y="62"/>
                        <a:pt x="17" y="62"/>
                        <a:pt x="17" y="62"/>
                      </a:cubicBezTo>
                      <a:cubicBezTo>
                        <a:pt x="16" y="62"/>
                        <a:pt x="16" y="62"/>
                        <a:pt x="16" y="61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4"/>
                        <a:pt x="20" y="52"/>
                        <a:pt x="24" y="52"/>
                      </a:cubicBezTo>
                      <a:cubicBezTo>
                        <a:pt x="27" y="52"/>
                        <a:pt x="29" y="49"/>
                        <a:pt x="29" y="47"/>
                      </a:cubicBezTo>
                      <a:cubicBezTo>
                        <a:pt x="29" y="44"/>
                        <a:pt x="28" y="42"/>
                        <a:pt x="26" y="40"/>
                      </a:cubicBezTo>
                      <a:cubicBezTo>
                        <a:pt x="25" y="40"/>
                        <a:pt x="24" y="38"/>
                        <a:pt x="22" y="36"/>
                      </a:cubicBezTo>
                      <a:cubicBezTo>
                        <a:pt x="10" y="36"/>
                        <a:pt x="0" y="27"/>
                        <a:pt x="0" y="2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2" y="11"/>
                        <a:pt x="4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9" y="0"/>
                        <a:pt x="22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9" y="0"/>
                        <a:pt x="52" y="3"/>
                        <a:pt x="52" y="7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63" y="11"/>
                        <a:pt x="63" y="11"/>
                        <a:pt x="63" y="11"/>
                      </a:cubicBezTo>
                      <a:cubicBezTo>
                        <a:pt x="66" y="11"/>
                        <a:pt x="67" y="12"/>
                        <a:pt x="67" y="15"/>
                      </a:cubicBezTo>
                      <a:lnTo>
                        <a:pt x="67" y="20"/>
                      </a:lnTo>
                      <a:close/>
                      <a:moveTo>
                        <a:pt x="16" y="16"/>
                      </a:move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4"/>
                        <a:pt x="11" y="29"/>
                        <a:pt x="19" y="31"/>
                      </a:cubicBezTo>
                      <a:cubicBezTo>
                        <a:pt x="17" y="27"/>
                        <a:pt x="16" y="22"/>
                        <a:pt x="16" y="16"/>
                      </a:cubicBezTo>
                      <a:close/>
                      <a:moveTo>
                        <a:pt x="62" y="16"/>
                      </a:move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2" y="22"/>
                        <a:pt x="51" y="27"/>
                        <a:pt x="49" y="31"/>
                      </a:cubicBezTo>
                      <a:cubicBezTo>
                        <a:pt x="57" y="29"/>
                        <a:pt x="62" y="24"/>
                        <a:pt x="62" y="20"/>
                      </a:cubicBezTo>
                      <a:lnTo>
                        <a:pt x="62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8" name="Group 44"/>
          <p:cNvGrpSpPr/>
          <p:nvPr/>
        </p:nvGrpSpPr>
        <p:grpSpPr>
          <a:xfrm>
            <a:off x="2715611" y="1735228"/>
            <a:ext cx="1348423" cy="674436"/>
            <a:chOff x="2680170" y="1809490"/>
            <a:chExt cx="1482967" cy="741731"/>
          </a:xfrm>
        </p:grpSpPr>
        <p:grpSp>
          <p:nvGrpSpPr>
            <p:cNvPr id="19" name="Group 45"/>
            <p:cNvGrpSpPr/>
            <p:nvPr/>
          </p:nvGrpSpPr>
          <p:grpSpPr>
            <a:xfrm>
              <a:off x="2680170" y="1839066"/>
              <a:ext cx="1225539" cy="679566"/>
              <a:chOff x="2680170" y="1839066"/>
              <a:chExt cx="1225539" cy="679566"/>
            </a:xfrm>
          </p:grpSpPr>
          <p:sp>
            <p:nvSpPr>
              <p:cNvPr id="25" name="Rectangle 51"/>
              <p:cNvSpPr/>
              <p:nvPr/>
            </p:nvSpPr>
            <p:spPr>
              <a:xfrm rot="19277956" flipV="1">
                <a:off x="2680170" y="2259060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Rectangle 52"/>
              <p:cNvSpPr/>
              <p:nvPr/>
            </p:nvSpPr>
            <p:spPr>
              <a:xfrm rot="18399238" flipV="1">
                <a:off x="3543067" y="2155989"/>
                <a:ext cx="679566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Rectangle 53"/>
              <p:cNvSpPr/>
              <p:nvPr/>
            </p:nvSpPr>
            <p:spPr>
              <a:xfrm rot="2328024" flipV="1">
                <a:off x="3173758" y="2239766"/>
                <a:ext cx="627353" cy="4571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46"/>
            <p:cNvGrpSpPr/>
            <p:nvPr/>
          </p:nvGrpSpPr>
          <p:grpSpPr>
            <a:xfrm>
              <a:off x="2681807" y="1809490"/>
              <a:ext cx="1481330" cy="741731"/>
              <a:chOff x="2694507" y="1809490"/>
              <a:chExt cx="1481330" cy="741731"/>
            </a:xfrm>
          </p:grpSpPr>
          <p:sp>
            <p:nvSpPr>
              <p:cNvPr id="21" name="Oval 47"/>
              <p:cNvSpPr/>
              <p:nvPr/>
            </p:nvSpPr>
            <p:spPr>
              <a:xfrm>
                <a:off x="2694507" y="2371314"/>
                <a:ext cx="179907" cy="17990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Oval 48"/>
              <p:cNvSpPr/>
              <p:nvPr/>
            </p:nvSpPr>
            <p:spPr>
              <a:xfrm>
                <a:off x="3173951" y="1989397"/>
                <a:ext cx="179907" cy="17990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Oval 49"/>
              <p:cNvSpPr/>
              <p:nvPr/>
            </p:nvSpPr>
            <p:spPr>
              <a:xfrm>
                <a:off x="3599645" y="2356452"/>
                <a:ext cx="179907" cy="17990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50"/>
              <p:cNvSpPr/>
              <p:nvPr/>
            </p:nvSpPr>
            <p:spPr>
              <a:xfrm>
                <a:off x="3995930" y="1809490"/>
                <a:ext cx="179907" cy="17990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等腰三角形 57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e598e46-295f-4be2-8d47-e36b42f3217c"/>
          <p:cNvGrpSpPr>
            <a:grpSpLocks noChangeAspect="1"/>
          </p:cNvGrpSpPr>
          <p:nvPr/>
        </p:nvGrpSpPr>
        <p:grpSpPr>
          <a:xfrm>
            <a:off x="1042988" y="950931"/>
            <a:ext cx="7058025" cy="3875857"/>
            <a:chOff x="1390650" y="1267900"/>
            <a:chExt cx="9410700" cy="5167809"/>
          </a:xfrm>
        </p:grpSpPr>
        <p:grpSp>
          <p:nvGrpSpPr>
            <p:cNvPr id="3" name="Group 68608"/>
            <p:cNvGrpSpPr/>
            <p:nvPr/>
          </p:nvGrpSpPr>
          <p:grpSpPr bwMode="auto">
            <a:xfrm>
              <a:off x="2822575" y="2686046"/>
              <a:ext cx="6546851" cy="3749663"/>
              <a:chOff x="2007319" y="1438225"/>
              <a:chExt cx="8493749" cy="4865200"/>
            </a:xfrm>
          </p:grpSpPr>
          <p:sp>
            <p:nvSpPr>
              <p:cNvPr id="33" name="íślíḋè-Freeform: Shape 68638"/>
              <p:cNvSpPr/>
              <p:nvPr/>
            </p:nvSpPr>
            <p:spPr bwMode="auto">
              <a:xfrm>
                <a:off x="2007319" y="6114624"/>
                <a:ext cx="4278332" cy="188801"/>
              </a:xfrm>
              <a:custGeom>
                <a:avLst/>
                <a:gdLst>
                  <a:gd name="T0" fmla="*/ 0 w 885"/>
                  <a:gd name="T1" fmla="*/ 77457 h 39"/>
                  <a:gd name="T2" fmla="*/ 377073 w 885"/>
                  <a:gd name="T3" fmla="*/ 188801 h 39"/>
                  <a:gd name="T4" fmla="*/ 4278332 w 885"/>
                  <a:gd name="T5" fmla="*/ 188801 h 39"/>
                  <a:gd name="T6" fmla="*/ 4278332 w 885"/>
                  <a:gd name="T7" fmla="*/ 0 h 39"/>
                  <a:gd name="T8" fmla="*/ 0 w 885"/>
                  <a:gd name="T9" fmla="*/ 0 h 39"/>
                  <a:gd name="T10" fmla="*/ 0 w 885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íślíḋè-Freeform: Shape 68639"/>
              <p:cNvSpPr/>
              <p:nvPr/>
            </p:nvSpPr>
            <p:spPr bwMode="auto">
              <a:xfrm>
                <a:off x="6222734" y="6114624"/>
                <a:ext cx="4278332" cy="188801"/>
              </a:xfrm>
              <a:custGeom>
                <a:avLst/>
                <a:gdLst>
                  <a:gd name="T0" fmla="*/ 4278332 w 884"/>
                  <a:gd name="T1" fmla="*/ 77457 h 39"/>
                  <a:gd name="T2" fmla="*/ 3900832 w 884"/>
                  <a:gd name="T3" fmla="*/ 188801 h 39"/>
                  <a:gd name="T4" fmla="*/ 0 w 884"/>
                  <a:gd name="T5" fmla="*/ 188801 h 39"/>
                  <a:gd name="T6" fmla="*/ 0 w 884"/>
                  <a:gd name="T7" fmla="*/ 0 h 39"/>
                  <a:gd name="T8" fmla="*/ 4278332 w 884"/>
                  <a:gd name="T9" fmla="*/ 0 h 39"/>
                  <a:gd name="T10" fmla="*/ 4278332 w 884"/>
                  <a:gd name="T11" fmla="*/ 77457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íślíḋè-Freeform: Shape 41"/>
              <p:cNvSpPr/>
              <p:nvPr/>
            </p:nvSpPr>
            <p:spPr bwMode="auto">
              <a:xfrm>
                <a:off x="2868228" y="1438225"/>
                <a:ext cx="6839899" cy="4667461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ślíḋè-Rectangle 42"/>
              <p:cNvSpPr/>
              <p:nvPr/>
            </p:nvSpPr>
            <p:spPr bwMode="auto">
              <a:xfrm>
                <a:off x="2007319" y="6037714"/>
                <a:ext cx="8493749" cy="154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íślíḋè-Freeform: Shape 68642"/>
              <p:cNvSpPr/>
              <p:nvPr/>
            </p:nvSpPr>
            <p:spPr bwMode="auto">
              <a:xfrm>
                <a:off x="5641962" y="6037170"/>
                <a:ext cx="1219614" cy="87138"/>
              </a:xfrm>
              <a:custGeom>
                <a:avLst/>
                <a:gdLst>
                  <a:gd name="T0" fmla="*/ 0 w 252"/>
                  <a:gd name="T1" fmla="*/ 0 h 18"/>
                  <a:gd name="T2" fmla="*/ 106474 w 252"/>
                  <a:gd name="T3" fmla="*/ 87138 h 18"/>
                  <a:gd name="T4" fmla="*/ 1113140 w 252"/>
                  <a:gd name="T5" fmla="*/ 87138 h 18"/>
                  <a:gd name="T6" fmla="*/ 1219614 w 252"/>
                  <a:gd name="T7" fmla="*/ 0 h 18"/>
                  <a:gd name="T8" fmla="*/ 0 w 25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íślíḋè-Rectangle 44"/>
              <p:cNvSpPr/>
              <p:nvPr/>
            </p:nvSpPr>
            <p:spPr bwMode="auto">
              <a:xfrm>
                <a:off x="3096843" y="1732774"/>
                <a:ext cx="6382669" cy="403304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íślíḋè-Oval 45"/>
              <p:cNvSpPr/>
              <p:nvPr/>
            </p:nvSpPr>
            <p:spPr>
              <a:xfrm>
                <a:off x="6252135" y="1545334"/>
                <a:ext cx="78264" cy="803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" name="íślíḋè-Rectangle 1"/>
            <p:cNvSpPr/>
            <p:nvPr/>
          </p:nvSpPr>
          <p:spPr>
            <a:xfrm>
              <a:off x="3659187" y="2915452"/>
              <a:ext cx="4922837" cy="311282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Group 68609"/>
            <p:cNvGrpSpPr/>
            <p:nvPr/>
          </p:nvGrpSpPr>
          <p:grpSpPr bwMode="auto">
            <a:xfrm>
              <a:off x="8677275" y="4398963"/>
              <a:ext cx="960438" cy="2017712"/>
              <a:chOff x="3835384" y="1981165"/>
              <a:chExt cx="1711044" cy="3597978"/>
            </a:xfrm>
          </p:grpSpPr>
          <p:sp>
            <p:nvSpPr>
              <p:cNvPr id="17" name="íślíḋè-Freeform: Shape 19"/>
              <p:cNvSpPr/>
              <p:nvPr/>
            </p:nvSpPr>
            <p:spPr bwMode="auto">
              <a:xfrm>
                <a:off x="3835384" y="1981165"/>
                <a:ext cx="1711044" cy="3597978"/>
              </a:xfrm>
              <a:custGeom>
                <a:avLst/>
                <a:gdLst>
                  <a:gd name="T0" fmla="*/ 37 w 401"/>
                  <a:gd name="T1" fmla="*/ 843 h 843"/>
                  <a:gd name="T2" fmla="*/ 0 w 401"/>
                  <a:gd name="T3" fmla="*/ 806 h 843"/>
                  <a:gd name="T4" fmla="*/ 0 w 401"/>
                  <a:gd name="T5" fmla="*/ 37 h 843"/>
                  <a:gd name="T6" fmla="*/ 37 w 401"/>
                  <a:gd name="T7" fmla="*/ 0 h 843"/>
                  <a:gd name="T8" fmla="*/ 365 w 401"/>
                  <a:gd name="T9" fmla="*/ 0 h 843"/>
                  <a:gd name="T10" fmla="*/ 401 w 401"/>
                  <a:gd name="T11" fmla="*/ 37 h 843"/>
                  <a:gd name="T12" fmla="*/ 401 w 401"/>
                  <a:gd name="T13" fmla="*/ 806 h 843"/>
                  <a:gd name="T14" fmla="*/ 365 w 401"/>
                  <a:gd name="T15" fmla="*/ 843 h 843"/>
                  <a:gd name="T16" fmla="*/ 37 w 401"/>
                  <a:gd name="T17" fmla="*/ 843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843">
                    <a:moveTo>
                      <a:pt x="37" y="843"/>
                    </a:moveTo>
                    <a:cubicBezTo>
                      <a:pt x="16" y="843"/>
                      <a:pt x="0" y="827"/>
                      <a:pt x="0" y="80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85" y="0"/>
                      <a:pt x="401" y="16"/>
                      <a:pt x="401" y="37"/>
                    </a:cubicBezTo>
                    <a:cubicBezTo>
                      <a:pt x="401" y="806"/>
                      <a:pt x="401" y="806"/>
                      <a:pt x="401" y="806"/>
                    </a:cubicBezTo>
                    <a:cubicBezTo>
                      <a:pt x="401" y="827"/>
                      <a:pt x="385" y="843"/>
                      <a:pt x="365" y="843"/>
                    </a:cubicBezTo>
                    <a:lnTo>
                      <a:pt x="37" y="84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íślíḋè-Oval 20"/>
              <p:cNvSpPr/>
              <p:nvPr/>
            </p:nvSpPr>
            <p:spPr bwMode="auto">
              <a:xfrm>
                <a:off x="4666866" y="2134030"/>
                <a:ext cx="50907" cy="509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" name="íślíḋè-Oval 21"/>
              <p:cNvSpPr/>
              <p:nvPr/>
            </p:nvSpPr>
            <p:spPr bwMode="auto">
              <a:xfrm>
                <a:off x="4683835" y="2151015"/>
                <a:ext cx="14142" cy="141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íślíḋè-Oval 22"/>
              <p:cNvSpPr/>
              <p:nvPr/>
            </p:nvSpPr>
            <p:spPr bwMode="auto">
              <a:xfrm>
                <a:off x="4666866" y="2131198"/>
                <a:ext cx="50907" cy="5095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íślíḋè-Oval 23"/>
              <p:cNvSpPr/>
              <p:nvPr/>
            </p:nvSpPr>
            <p:spPr bwMode="auto">
              <a:xfrm>
                <a:off x="4683835" y="2148183"/>
                <a:ext cx="14142" cy="113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íślíḋè-Oval 24"/>
              <p:cNvSpPr/>
              <p:nvPr/>
            </p:nvSpPr>
            <p:spPr bwMode="auto">
              <a:xfrm>
                <a:off x="4675352" y="2139691"/>
                <a:ext cx="33938" cy="339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íślíḋè-Oval 25"/>
              <p:cNvSpPr/>
              <p:nvPr/>
            </p:nvSpPr>
            <p:spPr bwMode="auto">
              <a:xfrm>
                <a:off x="4675352" y="2139691"/>
                <a:ext cx="33938" cy="339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íślíḋè-Oval 26"/>
              <p:cNvSpPr/>
              <p:nvPr/>
            </p:nvSpPr>
            <p:spPr bwMode="auto">
              <a:xfrm>
                <a:off x="4683835" y="2148183"/>
                <a:ext cx="16969" cy="169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íślíḋè-Oval 27"/>
              <p:cNvSpPr/>
              <p:nvPr/>
            </p:nvSpPr>
            <p:spPr bwMode="auto">
              <a:xfrm>
                <a:off x="4683835" y="2148183"/>
                <a:ext cx="16969" cy="169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íślíḋè-Freeform: Shape 28"/>
              <p:cNvSpPr/>
              <p:nvPr/>
            </p:nvSpPr>
            <p:spPr bwMode="auto">
              <a:xfrm>
                <a:off x="4689491" y="2151015"/>
                <a:ext cx="2829" cy="566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ślíḋè-Freeform: Shape 29"/>
              <p:cNvSpPr/>
              <p:nvPr/>
            </p:nvSpPr>
            <p:spPr bwMode="auto">
              <a:xfrm>
                <a:off x="4689491" y="2151015"/>
                <a:ext cx="2829" cy="566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íślíḋè-Oval 30"/>
              <p:cNvSpPr/>
              <p:nvPr/>
            </p:nvSpPr>
            <p:spPr bwMode="auto">
              <a:xfrm>
                <a:off x="4550912" y="5216797"/>
                <a:ext cx="279988" cy="27742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íślíḋè-Rectangle 32"/>
              <p:cNvSpPr/>
              <p:nvPr/>
            </p:nvSpPr>
            <p:spPr bwMode="auto">
              <a:xfrm>
                <a:off x="3942854" y="2496375"/>
                <a:ext cx="1501759" cy="26354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íślíḋè-Freeform: Shape 33"/>
              <p:cNvSpPr/>
              <p:nvPr/>
            </p:nvSpPr>
            <p:spPr bwMode="auto">
              <a:xfrm>
                <a:off x="4559396" y="2258586"/>
                <a:ext cx="313928" cy="73601"/>
              </a:xfrm>
              <a:custGeom>
                <a:avLst/>
                <a:gdLst>
                  <a:gd name="T0" fmla="*/ 8 w 73"/>
                  <a:gd name="T1" fmla="*/ 17 h 17"/>
                  <a:gd name="T2" fmla="*/ 0 w 73"/>
                  <a:gd name="T3" fmla="*/ 9 h 17"/>
                  <a:gd name="T4" fmla="*/ 8 w 73"/>
                  <a:gd name="T5" fmla="*/ 0 h 17"/>
                  <a:gd name="T6" fmla="*/ 65 w 73"/>
                  <a:gd name="T7" fmla="*/ 0 h 17"/>
                  <a:gd name="T8" fmla="*/ 73 w 73"/>
                  <a:gd name="T9" fmla="*/ 9 h 17"/>
                  <a:gd name="T10" fmla="*/ 65 w 73"/>
                  <a:gd name="T11" fmla="*/ 17 h 17"/>
                  <a:gd name="T12" fmla="*/ 8 w 73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7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is1ide-Freeform: Shape 34"/>
              <p:cNvSpPr/>
              <p:nvPr/>
            </p:nvSpPr>
            <p:spPr bwMode="auto">
              <a:xfrm>
                <a:off x="4579194" y="2281232"/>
                <a:ext cx="277161" cy="28308"/>
              </a:xfrm>
              <a:custGeom>
                <a:avLst/>
                <a:gdLst>
                  <a:gd name="T0" fmla="*/ 65 w 65"/>
                  <a:gd name="T1" fmla="*/ 4 h 7"/>
                  <a:gd name="T2" fmla="*/ 61 w 65"/>
                  <a:gd name="T3" fmla="*/ 7 h 7"/>
                  <a:gd name="T4" fmla="*/ 4 w 65"/>
                  <a:gd name="T5" fmla="*/ 7 h 7"/>
                  <a:gd name="T6" fmla="*/ 0 w 65"/>
                  <a:gd name="T7" fmla="*/ 4 h 7"/>
                  <a:gd name="T8" fmla="*/ 4 w 65"/>
                  <a:gd name="T9" fmla="*/ 0 h 7"/>
                  <a:gd name="T10" fmla="*/ 61 w 65"/>
                  <a:gd name="T11" fmla="*/ 0 h 7"/>
                  <a:gd name="T12" fmla="*/ 65 w 6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is1ide-Oval 35"/>
              <p:cNvSpPr/>
              <p:nvPr/>
            </p:nvSpPr>
            <p:spPr bwMode="auto">
              <a:xfrm>
                <a:off x="4457581" y="2272739"/>
                <a:ext cx="48080" cy="4529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" name="is1ide-TextBox 46"/>
            <p:cNvSpPr txBox="1"/>
            <p:nvPr/>
          </p:nvSpPr>
          <p:spPr>
            <a:xfrm>
              <a:off x="5113674" y="1267900"/>
              <a:ext cx="2031325" cy="46166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 eaLnBrk="1" fontAlgn="auto" hangingPunct="1">
                <a:defRPr/>
              </a:pPr>
              <a:r>
                <a:rPr lang="zh-CN" altLang="en-US" sz="2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7" name="Group 68611"/>
            <p:cNvGrpSpPr/>
            <p:nvPr/>
          </p:nvGrpSpPr>
          <p:grpSpPr bwMode="auto">
            <a:xfrm>
              <a:off x="2028825" y="3463925"/>
              <a:ext cx="1985963" cy="2954338"/>
              <a:chOff x="6355338" y="926968"/>
              <a:chExt cx="3439889" cy="5114260"/>
            </a:xfrm>
          </p:grpSpPr>
          <p:sp>
            <p:nvSpPr>
              <p:cNvPr id="13" name="is1ide-Freeform: Shape 3"/>
              <p:cNvSpPr/>
              <p:nvPr/>
            </p:nvSpPr>
            <p:spPr bwMode="auto">
              <a:xfrm>
                <a:off x="6355338" y="926968"/>
                <a:ext cx="3439889" cy="5114260"/>
              </a:xfrm>
              <a:custGeom>
                <a:avLst/>
                <a:gdLst>
                  <a:gd name="T0" fmla="*/ 3197735 w 8992"/>
                  <a:gd name="T1" fmla="*/ 0 h 13368"/>
                  <a:gd name="T2" fmla="*/ 3439506 w 8992"/>
                  <a:gd name="T3" fmla="*/ 244465 h 13368"/>
                  <a:gd name="T4" fmla="*/ 3439506 w 8992"/>
                  <a:gd name="T5" fmla="*/ 4871708 h 13368"/>
                  <a:gd name="T6" fmla="*/ 3195440 w 8992"/>
                  <a:gd name="T7" fmla="*/ 5113877 h 13368"/>
                  <a:gd name="T8" fmla="*/ 242154 w 8992"/>
                  <a:gd name="T9" fmla="*/ 5111582 h 13368"/>
                  <a:gd name="T10" fmla="*/ 0 w 8992"/>
                  <a:gd name="T11" fmla="*/ 4869412 h 13368"/>
                  <a:gd name="T12" fmla="*/ 0 w 8992"/>
                  <a:gd name="T13" fmla="*/ 242170 h 13368"/>
                  <a:gd name="T14" fmla="*/ 244449 w 8992"/>
                  <a:gd name="T15" fmla="*/ 0 h 13368"/>
                  <a:gd name="T16" fmla="*/ 3197735 w 8992"/>
                  <a:gd name="T17" fmla="*/ 0 h 13368"/>
                  <a:gd name="T18" fmla="*/ 3197735 w 8992"/>
                  <a:gd name="T19" fmla="*/ 0 h 133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92" h="13368">
                    <a:moveTo>
                      <a:pt x="8359" y="0"/>
                    </a:moveTo>
                    <a:cubicBezTo>
                      <a:pt x="8710" y="0"/>
                      <a:pt x="8991" y="287"/>
                      <a:pt x="8991" y="639"/>
                    </a:cubicBezTo>
                    <a:cubicBezTo>
                      <a:pt x="8991" y="639"/>
                      <a:pt x="8991" y="639"/>
                      <a:pt x="8991" y="12734"/>
                    </a:cubicBezTo>
                    <a:cubicBezTo>
                      <a:pt x="8991" y="13081"/>
                      <a:pt x="8704" y="13367"/>
                      <a:pt x="8353" y="13367"/>
                    </a:cubicBezTo>
                    <a:cubicBezTo>
                      <a:pt x="8353" y="13367"/>
                      <a:pt x="8353" y="13367"/>
                      <a:pt x="633" y="13361"/>
                    </a:cubicBezTo>
                    <a:cubicBezTo>
                      <a:pt x="281" y="13361"/>
                      <a:pt x="0" y="13081"/>
                      <a:pt x="0" y="12728"/>
                    </a:cubicBezTo>
                    <a:cubicBezTo>
                      <a:pt x="0" y="12728"/>
                      <a:pt x="0" y="12728"/>
                      <a:pt x="0" y="633"/>
                    </a:cubicBezTo>
                    <a:cubicBezTo>
                      <a:pt x="6" y="287"/>
                      <a:pt x="286" y="0"/>
                      <a:pt x="639" y="0"/>
                    </a:cubicBezTo>
                    <a:cubicBezTo>
                      <a:pt x="639" y="0"/>
                      <a:pt x="639" y="0"/>
                      <a:pt x="8359" y="0"/>
                    </a:cubicBezTo>
                  </a:path>
                </a:pathLst>
              </a:custGeom>
              <a:solidFill>
                <a:srgbClr val="F2F2F2"/>
              </a:solidFill>
              <a:ln w="31750" cap="flat">
                <a:solidFill>
                  <a:srgbClr val="BFBFBF"/>
                </a:solidFill>
                <a:beve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is1ide-Freeform: Shape 4"/>
              <p:cNvSpPr/>
              <p:nvPr/>
            </p:nvSpPr>
            <p:spPr bwMode="auto">
              <a:xfrm>
                <a:off x="6586115" y="1428267"/>
                <a:ext cx="2978331" cy="4111663"/>
              </a:xfrm>
              <a:custGeom>
                <a:avLst/>
                <a:gdLst>
                  <a:gd name="T0" fmla="*/ 2975896 w 8562"/>
                  <a:gd name="T1" fmla="*/ 4106689 h 10747"/>
                  <a:gd name="T2" fmla="*/ 2975896 w 8562"/>
                  <a:gd name="T3" fmla="*/ 4106689 h 10747"/>
                  <a:gd name="T4" fmla="*/ 2971722 w 8562"/>
                  <a:gd name="T5" fmla="*/ 4111280 h 10747"/>
                  <a:gd name="T6" fmla="*/ 4174 w 8562"/>
                  <a:gd name="T7" fmla="*/ 4111280 h 10747"/>
                  <a:gd name="T8" fmla="*/ 0 w 8562"/>
                  <a:gd name="T9" fmla="*/ 4106689 h 10747"/>
                  <a:gd name="T10" fmla="*/ 2087 w 8562"/>
                  <a:gd name="T11" fmla="*/ 4591 h 10747"/>
                  <a:gd name="T12" fmla="*/ 6261 w 8562"/>
                  <a:gd name="T13" fmla="*/ 0 h 10747"/>
                  <a:gd name="T14" fmla="*/ 2973809 w 8562"/>
                  <a:gd name="T15" fmla="*/ 0 h 10747"/>
                  <a:gd name="T16" fmla="*/ 2977983 w 8562"/>
                  <a:gd name="T17" fmla="*/ 4591 h 10747"/>
                  <a:gd name="T18" fmla="*/ 2975896 w 8562"/>
                  <a:gd name="T19" fmla="*/ 4106689 h 107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562" h="10747">
                    <a:moveTo>
                      <a:pt x="8555" y="10734"/>
                    </a:moveTo>
                    <a:lnTo>
                      <a:pt x="8555" y="10734"/>
                    </a:lnTo>
                    <a:cubicBezTo>
                      <a:pt x="8555" y="10740"/>
                      <a:pt x="8549" y="10746"/>
                      <a:pt x="8543" y="10746"/>
                    </a:cubicBezTo>
                    <a:cubicBezTo>
                      <a:pt x="12" y="10746"/>
                      <a:pt x="12" y="10746"/>
                      <a:pt x="12" y="10746"/>
                    </a:cubicBezTo>
                    <a:cubicBezTo>
                      <a:pt x="6" y="10746"/>
                      <a:pt x="0" y="10740"/>
                      <a:pt x="0" y="1073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6"/>
                      <a:pt x="12" y="0"/>
                      <a:pt x="18" y="0"/>
                    </a:cubicBezTo>
                    <a:cubicBezTo>
                      <a:pt x="8549" y="0"/>
                      <a:pt x="8549" y="0"/>
                      <a:pt x="8549" y="0"/>
                    </a:cubicBezTo>
                    <a:cubicBezTo>
                      <a:pt x="8555" y="0"/>
                      <a:pt x="8561" y="6"/>
                      <a:pt x="8561" y="12"/>
                    </a:cubicBezTo>
                    <a:lnTo>
                      <a:pt x="8555" y="10734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is1ide-Oval 14"/>
              <p:cNvSpPr/>
              <p:nvPr/>
            </p:nvSpPr>
            <p:spPr>
              <a:xfrm>
                <a:off x="8035412" y="1163307"/>
                <a:ext cx="79741" cy="8244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is1ide-Oval 15"/>
              <p:cNvSpPr/>
              <p:nvPr/>
            </p:nvSpPr>
            <p:spPr>
              <a:xfrm>
                <a:off x="7963920" y="5675727"/>
                <a:ext cx="222726" cy="22534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" name="is1ide-Rectangle 47"/>
            <p:cNvSpPr/>
            <p:nvPr/>
          </p:nvSpPr>
          <p:spPr>
            <a:xfrm>
              <a:off x="1390650" y="1764935"/>
              <a:ext cx="9410700" cy="613373"/>
            </a:xfrm>
            <a:prstGeom prst="rect">
              <a:avLst/>
            </a:prstGeom>
          </p:spPr>
          <p:txBody>
            <a:bodyPr wrap="square">
              <a:normAutofit fontScale="925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is1ide-Cross 48"/>
            <p:cNvSpPr/>
            <p:nvPr/>
          </p:nvSpPr>
          <p:spPr>
            <a:xfrm>
              <a:off x="9904413" y="3336925"/>
              <a:ext cx="622300" cy="622300"/>
            </a:xfrm>
            <a:prstGeom prst="plus">
              <a:avLst>
                <a:gd name="adj" fmla="val 42526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s1ide-Cross 49"/>
            <p:cNvSpPr/>
            <p:nvPr/>
          </p:nvSpPr>
          <p:spPr>
            <a:xfrm>
              <a:off x="1500188" y="2959100"/>
              <a:ext cx="206375" cy="206375"/>
            </a:xfrm>
            <a:prstGeom prst="plus">
              <a:avLst>
                <a:gd name="adj" fmla="val 42526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is1ide-Rectangle 5"/>
            <p:cNvSpPr/>
            <p:nvPr/>
          </p:nvSpPr>
          <p:spPr>
            <a:xfrm>
              <a:off x="2156430" y="3680882"/>
              <a:ext cx="1725120" cy="2464331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000" t="-1000" r="-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is1ide-Rectangle 2"/>
            <p:cNvSpPr/>
            <p:nvPr/>
          </p:nvSpPr>
          <p:spPr>
            <a:xfrm>
              <a:off x="8732611" y="4679949"/>
              <a:ext cx="847952" cy="1482725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1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等腰三角形 41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4464f05-f625-4321-b895-1bf70c7eb556"/>
          <p:cNvGrpSpPr>
            <a:grpSpLocks noChangeAspect="1"/>
          </p:cNvGrpSpPr>
          <p:nvPr/>
        </p:nvGrpSpPr>
        <p:grpSpPr>
          <a:xfrm>
            <a:off x="521170" y="1491630"/>
            <a:ext cx="8123010" cy="3070224"/>
            <a:chOff x="694894" y="1988840"/>
            <a:chExt cx="10830679" cy="4093631"/>
          </a:xfrm>
        </p:grpSpPr>
        <p:grpSp>
          <p:nvGrpSpPr>
            <p:cNvPr id="4" name="组合 3"/>
            <p:cNvGrpSpPr/>
            <p:nvPr/>
          </p:nvGrpSpPr>
          <p:grpSpPr>
            <a:xfrm>
              <a:off x="694894" y="1988840"/>
              <a:ext cx="10830679" cy="4093631"/>
              <a:chOff x="730250" y="2294469"/>
              <a:chExt cx="10830679" cy="4093631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996986" y="2428875"/>
                <a:ext cx="6198028" cy="3022800"/>
                <a:chOff x="2525905" y="2179178"/>
                <a:chExt cx="3073408" cy="1498912"/>
              </a:xfrm>
            </p:grpSpPr>
            <p:sp>
              <p:nvSpPr>
                <p:cNvPr id="29" name="任意多边形: 形状 28"/>
                <p:cNvSpPr/>
                <p:nvPr/>
              </p:nvSpPr>
              <p:spPr>
                <a:xfrm>
                  <a:off x="2650085" y="2303359"/>
                  <a:ext cx="2825048" cy="1374731"/>
                </a:xfrm>
                <a:custGeom>
                  <a:avLst/>
                  <a:gdLst>
                    <a:gd name="connsiteX0" fmla="*/ 1412524 w 2825048"/>
                    <a:gd name="connsiteY0" fmla="*/ 0 h 1412523"/>
                    <a:gd name="connsiteX1" fmla="*/ 2817755 w 2825048"/>
                    <a:gd name="connsiteY1" fmla="*/ 1268102 h 1412523"/>
                    <a:gd name="connsiteX2" fmla="*/ 2825048 w 2825048"/>
                    <a:gd name="connsiteY2" fmla="*/ 1412523 h 1412523"/>
                    <a:gd name="connsiteX3" fmla="*/ 0 w 2825048"/>
                    <a:gd name="connsiteY3" fmla="*/ 1412523 h 1412523"/>
                    <a:gd name="connsiteX4" fmla="*/ 7293 w 2825048"/>
                    <a:gd name="connsiteY4" fmla="*/ 1268102 h 1412523"/>
                    <a:gd name="connsiteX5" fmla="*/ 1412524 w 2825048"/>
                    <a:gd name="connsiteY5" fmla="*/ 0 h 141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048" h="1412523">
                      <a:moveTo>
                        <a:pt x="1412524" y="0"/>
                      </a:moveTo>
                      <a:cubicBezTo>
                        <a:pt x="2143882" y="0"/>
                        <a:pt x="2745420" y="555828"/>
                        <a:pt x="2817755" y="1268102"/>
                      </a:cubicBezTo>
                      <a:lnTo>
                        <a:pt x="2825048" y="1412523"/>
                      </a:lnTo>
                      <a:lnTo>
                        <a:pt x="0" y="1412523"/>
                      </a:lnTo>
                      <a:lnTo>
                        <a:pt x="7293" y="1268102"/>
                      </a:lnTo>
                      <a:cubicBezTo>
                        <a:pt x="79628" y="555828"/>
                        <a:pt x="681166" y="0"/>
                        <a:pt x="1412524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2525905" y="2179178"/>
                  <a:ext cx="3073408" cy="1498911"/>
                </a:xfrm>
                <a:custGeom>
                  <a:avLst/>
                  <a:gdLst>
                    <a:gd name="connsiteX0" fmla="*/ 1536704 w 3073408"/>
                    <a:gd name="connsiteY0" fmla="*/ 0 h 2949228"/>
                    <a:gd name="connsiteX1" fmla="*/ 3065474 w 3073408"/>
                    <a:gd name="connsiteY1" fmla="*/ 1379585 h 2949228"/>
                    <a:gd name="connsiteX2" fmla="*/ 3073408 w 3073408"/>
                    <a:gd name="connsiteY2" fmla="*/ 1536703 h 2949228"/>
                    <a:gd name="connsiteX3" fmla="*/ 2949228 w 3073408"/>
                    <a:gd name="connsiteY3" fmla="*/ 1536703 h 2949228"/>
                    <a:gd name="connsiteX4" fmla="*/ 2949228 w 3073408"/>
                    <a:gd name="connsiteY4" fmla="*/ 1536704 h 2949228"/>
                    <a:gd name="connsiteX5" fmla="*/ 1536704 w 3073408"/>
                    <a:gd name="connsiteY5" fmla="*/ 2949228 h 2949228"/>
                    <a:gd name="connsiteX6" fmla="*/ 124180 w 3073408"/>
                    <a:gd name="connsiteY6" fmla="*/ 1536704 h 2949228"/>
                    <a:gd name="connsiteX7" fmla="*/ 124180 w 3073408"/>
                    <a:gd name="connsiteY7" fmla="*/ 1536703 h 2949228"/>
                    <a:gd name="connsiteX8" fmla="*/ 0 w 3073408"/>
                    <a:gd name="connsiteY8" fmla="*/ 1536703 h 2949228"/>
                    <a:gd name="connsiteX9" fmla="*/ 7934 w 3073408"/>
                    <a:gd name="connsiteY9" fmla="*/ 1379585 h 2949228"/>
                    <a:gd name="connsiteX10" fmla="*/ 1536704 w 3073408"/>
                    <a:gd name="connsiteY10" fmla="*/ 0 h 2949228"/>
                    <a:gd name="connsiteX0-1" fmla="*/ 1536704 w 3073408"/>
                    <a:gd name="connsiteY0-2" fmla="*/ 0 h 1536704"/>
                    <a:gd name="connsiteX1-3" fmla="*/ 3065474 w 3073408"/>
                    <a:gd name="connsiteY1-4" fmla="*/ 1379585 h 1536704"/>
                    <a:gd name="connsiteX2-5" fmla="*/ 3073408 w 3073408"/>
                    <a:gd name="connsiteY2-6" fmla="*/ 1536703 h 1536704"/>
                    <a:gd name="connsiteX3-7" fmla="*/ 2949228 w 3073408"/>
                    <a:gd name="connsiteY3-8" fmla="*/ 1536703 h 1536704"/>
                    <a:gd name="connsiteX4-9" fmla="*/ 2949228 w 3073408"/>
                    <a:gd name="connsiteY4-10" fmla="*/ 1536704 h 1536704"/>
                    <a:gd name="connsiteX5-11" fmla="*/ 124180 w 3073408"/>
                    <a:gd name="connsiteY5-12" fmla="*/ 1536704 h 1536704"/>
                    <a:gd name="connsiteX6-13" fmla="*/ 124180 w 3073408"/>
                    <a:gd name="connsiteY6-14" fmla="*/ 1536703 h 1536704"/>
                    <a:gd name="connsiteX7-15" fmla="*/ 0 w 3073408"/>
                    <a:gd name="connsiteY7-16" fmla="*/ 1536703 h 1536704"/>
                    <a:gd name="connsiteX8-17" fmla="*/ 7934 w 3073408"/>
                    <a:gd name="connsiteY8-18" fmla="*/ 1379585 h 1536704"/>
                    <a:gd name="connsiteX9-19" fmla="*/ 1536704 w 3073408"/>
                    <a:gd name="connsiteY9-20" fmla="*/ 0 h 153670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</a:cxnLst>
                  <a:rect l="l" t="t" r="r" b="b"/>
                  <a:pathLst>
                    <a:path w="3073408" h="1536704">
                      <a:moveTo>
                        <a:pt x="1536704" y="0"/>
                      </a:moveTo>
                      <a:cubicBezTo>
                        <a:pt x="2332359" y="0"/>
                        <a:pt x="2986780" y="604693"/>
                        <a:pt x="3065474" y="1379585"/>
                      </a:cubicBezTo>
                      <a:lnTo>
                        <a:pt x="3073408" y="1536703"/>
                      </a:lnTo>
                      <a:lnTo>
                        <a:pt x="2949228" y="1536703"/>
                      </a:lnTo>
                      <a:lnTo>
                        <a:pt x="2949228" y="1536704"/>
                      </a:lnTo>
                      <a:lnTo>
                        <a:pt x="124180" y="1536704"/>
                      </a:lnTo>
                      <a:lnTo>
                        <a:pt x="124180" y="1536703"/>
                      </a:lnTo>
                      <a:lnTo>
                        <a:pt x="0" y="1536703"/>
                      </a:lnTo>
                      <a:lnTo>
                        <a:pt x="7934" y="1379585"/>
                      </a:lnTo>
                      <a:cubicBezTo>
                        <a:pt x="86629" y="604693"/>
                        <a:pt x="741050" y="0"/>
                        <a:pt x="153670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85000"/>
                      <a:alpha val="48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108361" y="2970282"/>
                <a:ext cx="3975278" cy="34178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6858182" y="3946565"/>
                <a:ext cx="3073408" cy="1505110"/>
                <a:chOff x="2525905" y="2179178"/>
                <a:chExt cx="3073408" cy="1536704"/>
              </a:xfrm>
            </p:grpSpPr>
            <p:sp>
              <p:nvSpPr>
                <p:cNvPr id="27" name="任意多边形: 形状 26"/>
                <p:cNvSpPr/>
                <p:nvPr/>
              </p:nvSpPr>
              <p:spPr>
                <a:xfrm>
                  <a:off x="2650085" y="2303359"/>
                  <a:ext cx="2825048" cy="1412523"/>
                </a:xfrm>
                <a:custGeom>
                  <a:avLst/>
                  <a:gdLst>
                    <a:gd name="connsiteX0" fmla="*/ 1412524 w 2825048"/>
                    <a:gd name="connsiteY0" fmla="*/ 0 h 1412523"/>
                    <a:gd name="connsiteX1" fmla="*/ 2817755 w 2825048"/>
                    <a:gd name="connsiteY1" fmla="*/ 1268102 h 1412523"/>
                    <a:gd name="connsiteX2" fmla="*/ 2825048 w 2825048"/>
                    <a:gd name="connsiteY2" fmla="*/ 1412523 h 1412523"/>
                    <a:gd name="connsiteX3" fmla="*/ 0 w 2825048"/>
                    <a:gd name="connsiteY3" fmla="*/ 1412523 h 1412523"/>
                    <a:gd name="connsiteX4" fmla="*/ 7293 w 2825048"/>
                    <a:gd name="connsiteY4" fmla="*/ 1268102 h 1412523"/>
                    <a:gd name="connsiteX5" fmla="*/ 1412524 w 2825048"/>
                    <a:gd name="connsiteY5" fmla="*/ 0 h 141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048" h="1412523">
                      <a:moveTo>
                        <a:pt x="1412524" y="0"/>
                      </a:moveTo>
                      <a:cubicBezTo>
                        <a:pt x="2143882" y="0"/>
                        <a:pt x="2745420" y="555828"/>
                        <a:pt x="2817755" y="1268102"/>
                      </a:cubicBezTo>
                      <a:lnTo>
                        <a:pt x="2825048" y="1412523"/>
                      </a:lnTo>
                      <a:lnTo>
                        <a:pt x="0" y="1412523"/>
                      </a:lnTo>
                      <a:lnTo>
                        <a:pt x="7293" y="1268102"/>
                      </a:lnTo>
                      <a:cubicBezTo>
                        <a:pt x="79628" y="555828"/>
                        <a:pt x="681166" y="0"/>
                        <a:pt x="141252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2525905" y="2179178"/>
                  <a:ext cx="3073408" cy="1536704"/>
                </a:xfrm>
                <a:custGeom>
                  <a:avLst/>
                  <a:gdLst>
                    <a:gd name="connsiteX0" fmla="*/ 1536704 w 3073408"/>
                    <a:gd name="connsiteY0" fmla="*/ 0 h 2949228"/>
                    <a:gd name="connsiteX1" fmla="*/ 3065474 w 3073408"/>
                    <a:gd name="connsiteY1" fmla="*/ 1379585 h 2949228"/>
                    <a:gd name="connsiteX2" fmla="*/ 3073408 w 3073408"/>
                    <a:gd name="connsiteY2" fmla="*/ 1536703 h 2949228"/>
                    <a:gd name="connsiteX3" fmla="*/ 2949228 w 3073408"/>
                    <a:gd name="connsiteY3" fmla="*/ 1536703 h 2949228"/>
                    <a:gd name="connsiteX4" fmla="*/ 2949228 w 3073408"/>
                    <a:gd name="connsiteY4" fmla="*/ 1536704 h 2949228"/>
                    <a:gd name="connsiteX5" fmla="*/ 1536704 w 3073408"/>
                    <a:gd name="connsiteY5" fmla="*/ 2949228 h 2949228"/>
                    <a:gd name="connsiteX6" fmla="*/ 124180 w 3073408"/>
                    <a:gd name="connsiteY6" fmla="*/ 1536704 h 2949228"/>
                    <a:gd name="connsiteX7" fmla="*/ 124180 w 3073408"/>
                    <a:gd name="connsiteY7" fmla="*/ 1536703 h 2949228"/>
                    <a:gd name="connsiteX8" fmla="*/ 0 w 3073408"/>
                    <a:gd name="connsiteY8" fmla="*/ 1536703 h 2949228"/>
                    <a:gd name="connsiteX9" fmla="*/ 7934 w 3073408"/>
                    <a:gd name="connsiteY9" fmla="*/ 1379585 h 2949228"/>
                    <a:gd name="connsiteX10" fmla="*/ 1536704 w 3073408"/>
                    <a:gd name="connsiteY10" fmla="*/ 0 h 2949228"/>
                    <a:gd name="connsiteX0-1" fmla="*/ 1536704 w 3073408"/>
                    <a:gd name="connsiteY0-2" fmla="*/ 0 h 1536704"/>
                    <a:gd name="connsiteX1-3" fmla="*/ 3065474 w 3073408"/>
                    <a:gd name="connsiteY1-4" fmla="*/ 1379585 h 1536704"/>
                    <a:gd name="connsiteX2-5" fmla="*/ 3073408 w 3073408"/>
                    <a:gd name="connsiteY2-6" fmla="*/ 1536703 h 1536704"/>
                    <a:gd name="connsiteX3-7" fmla="*/ 2949228 w 3073408"/>
                    <a:gd name="connsiteY3-8" fmla="*/ 1536703 h 1536704"/>
                    <a:gd name="connsiteX4-9" fmla="*/ 2949228 w 3073408"/>
                    <a:gd name="connsiteY4-10" fmla="*/ 1536704 h 1536704"/>
                    <a:gd name="connsiteX5-11" fmla="*/ 124180 w 3073408"/>
                    <a:gd name="connsiteY5-12" fmla="*/ 1536704 h 1536704"/>
                    <a:gd name="connsiteX6-13" fmla="*/ 124180 w 3073408"/>
                    <a:gd name="connsiteY6-14" fmla="*/ 1536703 h 1536704"/>
                    <a:gd name="connsiteX7-15" fmla="*/ 0 w 3073408"/>
                    <a:gd name="connsiteY7-16" fmla="*/ 1536703 h 1536704"/>
                    <a:gd name="connsiteX8-17" fmla="*/ 7934 w 3073408"/>
                    <a:gd name="connsiteY8-18" fmla="*/ 1379585 h 1536704"/>
                    <a:gd name="connsiteX9-19" fmla="*/ 1536704 w 3073408"/>
                    <a:gd name="connsiteY9-20" fmla="*/ 0 h 153670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</a:cxnLst>
                  <a:rect l="l" t="t" r="r" b="b"/>
                  <a:pathLst>
                    <a:path w="3073408" h="1536704">
                      <a:moveTo>
                        <a:pt x="1536704" y="0"/>
                      </a:moveTo>
                      <a:cubicBezTo>
                        <a:pt x="2332359" y="0"/>
                        <a:pt x="2986780" y="604693"/>
                        <a:pt x="3065474" y="1379585"/>
                      </a:cubicBezTo>
                      <a:lnTo>
                        <a:pt x="3073408" y="1536703"/>
                      </a:lnTo>
                      <a:lnTo>
                        <a:pt x="2949228" y="1536703"/>
                      </a:lnTo>
                      <a:lnTo>
                        <a:pt x="2949228" y="1536704"/>
                      </a:lnTo>
                      <a:lnTo>
                        <a:pt x="124180" y="1536704"/>
                      </a:lnTo>
                      <a:lnTo>
                        <a:pt x="124180" y="1536703"/>
                      </a:lnTo>
                      <a:lnTo>
                        <a:pt x="0" y="1536703"/>
                      </a:lnTo>
                      <a:lnTo>
                        <a:pt x="7934" y="1379585"/>
                      </a:lnTo>
                      <a:cubicBezTo>
                        <a:pt x="86629" y="604693"/>
                        <a:pt x="741050" y="0"/>
                        <a:pt x="153670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8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592037" y="3946565"/>
                <a:ext cx="3073408" cy="1505110"/>
                <a:chOff x="2525905" y="2179178"/>
                <a:chExt cx="3073408" cy="1536704"/>
              </a:xfrm>
            </p:grpSpPr>
            <p:sp>
              <p:nvSpPr>
                <p:cNvPr id="25" name="任意多边形: 形状 24"/>
                <p:cNvSpPr/>
                <p:nvPr/>
              </p:nvSpPr>
              <p:spPr>
                <a:xfrm>
                  <a:off x="2650085" y="2303359"/>
                  <a:ext cx="2825048" cy="1412523"/>
                </a:xfrm>
                <a:custGeom>
                  <a:avLst/>
                  <a:gdLst>
                    <a:gd name="connsiteX0" fmla="*/ 1412524 w 2825048"/>
                    <a:gd name="connsiteY0" fmla="*/ 0 h 1412523"/>
                    <a:gd name="connsiteX1" fmla="*/ 2817755 w 2825048"/>
                    <a:gd name="connsiteY1" fmla="*/ 1268102 h 1412523"/>
                    <a:gd name="connsiteX2" fmla="*/ 2825048 w 2825048"/>
                    <a:gd name="connsiteY2" fmla="*/ 1412523 h 1412523"/>
                    <a:gd name="connsiteX3" fmla="*/ 0 w 2825048"/>
                    <a:gd name="connsiteY3" fmla="*/ 1412523 h 1412523"/>
                    <a:gd name="connsiteX4" fmla="*/ 7293 w 2825048"/>
                    <a:gd name="connsiteY4" fmla="*/ 1268102 h 1412523"/>
                    <a:gd name="connsiteX5" fmla="*/ 1412524 w 2825048"/>
                    <a:gd name="connsiteY5" fmla="*/ 0 h 141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5048" h="1412523">
                      <a:moveTo>
                        <a:pt x="1412524" y="0"/>
                      </a:moveTo>
                      <a:cubicBezTo>
                        <a:pt x="2143882" y="0"/>
                        <a:pt x="2745420" y="555828"/>
                        <a:pt x="2817755" y="1268102"/>
                      </a:cubicBezTo>
                      <a:lnTo>
                        <a:pt x="2825048" y="1412523"/>
                      </a:lnTo>
                      <a:lnTo>
                        <a:pt x="0" y="1412523"/>
                      </a:lnTo>
                      <a:lnTo>
                        <a:pt x="7293" y="1268102"/>
                      </a:lnTo>
                      <a:cubicBezTo>
                        <a:pt x="79628" y="555828"/>
                        <a:pt x="681166" y="0"/>
                        <a:pt x="141252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2525905" y="2179178"/>
                  <a:ext cx="3073408" cy="1536704"/>
                </a:xfrm>
                <a:custGeom>
                  <a:avLst/>
                  <a:gdLst>
                    <a:gd name="connsiteX0" fmla="*/ 1536704 w 3073408"/>
                    <a:gd name="connsiteY0" fmla="*/ 0 h 2949228"/>
                    <a:gd name="connsiteX1" fmla="*/ 3065474 w 3073408"/>
                    <a:gd name="connsiteY1" fmla="*/ 1379585 h 2949228"/>
                    <a:gd name="connsiteX2" fmla="*/ 3073408 w 3073408"/>
                    <a:gd name="connsiteY2" fmla="*/ 1536703 h 2949228"/>
                    <a:gd name="connsiteX3" fmla="*/ 2949228 w 3073408"/>
                    <a:gd name="connsiteY3" fmla="*/ 1536703 h 2949228"/>
                    <a:gd name="connsiteX4" fmla="*/ 2949228 w 3073408"/>
                    <a:gd name="connsiteY4" fmla="*/ 1536704 h 2949228"/>
                    <a:gd name="connsiteX5" fmla="*/ 1536704 w 3073408"/>
                    <a:gd name="connsiteY5" fmla="*/ 2949228 h 2949228"/>
                    <a:gd name="connsiteX6" fmla="*/ 124180 w 3073408"/>
                    <a:gd name="connsiteY6" fmla="*/ 1536704 h 2949228"/>
                    <a:gd name="connsiteX7" fmla="*/ 124180 w 3073408"/>
                    <a:gd name="connsiteY7" fmla="*/ 1536703 h 2949228"/>
                    <a:gd name="connsiteX8" fmla="*/ 0 w 3073408"/>
                    <a:gd name="connsiteY8" fmla="*/ 1536703 h 2949228"/>
                    <a:gd name="connsiteX9" fmla="*/ 7934 w 3073408"/>
                    <a:gd name="connsiteY9" fmla="*/ 1379585 h 2949228"/>
                    <a:gd name="connsiteX10" fmla="*/ 1536704 w 3073408"/>
                    <a:gd name="connsiteY10" fmla="*/ 0 h 2949228"/>
                    <a:gd name="connsiteX0-1" fmla="*/ 1536704 w 3073408"/>
                    <a:gd name="connsiteY0-2" fmla="*/ 0 h 1536704"/>
                    <a:gd name="connsiteX1-3" fmla="*/ 3065474 w 3073408"/>
                    <a:gd name="connsiteY1-4" fmla="*/ 1379585 h 1536704"/>
                    <a:gd name="connsiteX2-5" fmla="*/ 3073408 w 3073408"/>
                    <a:gd name="connsiteY2-6" fmla="*/ 1536703 h 1536704"/>
                    <a:gd name="connsiteX3-7" fmla="*/ 2949228 w 3073408"/>
                    <a:gd name="connsiteY3-8" fmla="*/ 1536703 h 1536704"/>
                    <a:gd name="connsiteX4-9" fmla="*/ 2949228 w 3073408"/>
                    <a:gd name="connsiteY4-10" fmla="*/ 1536704 h 1536704"/>
                    <a:gd name="connsiteX5-11" fmla="*/ 124180 w 3073408"/>
                    <a:gd name="connsiteY5-12" fmla="*/ 1536704 h 1536704"/>
                    <a:gd name="connsiteX6-13" fmla="*/ 124180 w 3073408"/>
                    <a:gd name="connsiteY6-14" fmla="*/ 1536703 h 1536704"/>
                    <a:gd name="connsiteX7-15" fmla="*/ 0 w 3073408"/>
                    <a:gd name="connsiteY7-16" fmla="*/ 1536703 h 1536704"/>
                    <a:gd name="connsiteX8-17" fmla="*/ 7934 w 3073408"/>
                    <a:gd name="connsiteY8-18" fmla="*/ 1379585 h 1536704"/>
                    <a:gd name="connsiteX9-19" fmla="*/ 1536704 w 3073408"/>
                    <a:gd name="connsiteY9-20" fmla="*/ 0 h 153670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</a:cxnLst>
                  <a:rect l="l" t="t" r="r" b="b"/>
                  <a:pathLst>
                    <a:path w="3073408" h="1536704">
                      <a:moveTo>
                        <a:pt x="1536704" y="0"/>
                      </a:moveTo>
                      <a:cubicBezTo>
                        <a:pt x="2332359" y="0"/>
                        <a:pt x="2986780" y="604693"/>
                        <a:pt x="3065474" y="1379585"/>
                      </a:cubicBezTo>
                      <a:lnTo>
                        <a:pt x="3073408" y="1536703"/>
                      </a:lnTo>
                      <a:lnTo>
                        <a:pt x="2949228" y="1536703"/>
                      </a:lnTo>
                      <a:lnTo>
                        <a:pt x="2949228" y="1536704"/>
                      </a:lnTo>
                      <a:lnTo>
                        <a:pt x="124180" y="1536704"/>
                      </a:lnTo>
                      <a:lnTo>
                        <a:pt x="124180" y="1536703"/>
                      </a:lnTo>
                      <a:lnTo>
                        <a:pt x="0" y="1536703"/>
                      </a:lnTo>
                      <a:lnTo>
                        <a:pt x="7934" y="1379585"/>
                      </a:lnTo>
                      <a:cubicBezTo>
                        <a:pt x="86629" y="604693"/>
                        <a:pt x="741050" y="0"/>
                        <a:pt x="153670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bg1">
                      <a:lumMod val="8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矩形 10"/>
              <p:cNvSpPr/>
              <p:nvPr/>
            </p:nvSpPr>
            <p:spPr>
              <a:xfrm>
                <a:off x="8445229" y="2954139"/>
                <a:ext cx="3115700" cy="587084"/>
              </a:xfrm>
              <a:prstGeom prst="rect">
                <a:avLst/>
              </a:prstGeom>
            </p:spPr>
            <p:txBody>
              <a:bodyPr wrap="square"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400" dirty="0">
                  <a:cs typeface="+mn-ea"/>
                  <a:sym typeface="+mn-lt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706813" y="4222169"/>
                <a:ext cx="2852861" cy="1242171"/>
                <a:chOff x="2640681" y="2805953"/>
                <a:chExt cx="2852861" cy="1242171"/>
              </a:xfrm>
            </p:grpSpPr>
            <p:sp>
              <p:nvSpPr>
                <p:cNvPr id="20" name="任意多边形: 形状 19"/>
                <p:cNvSpPr/>
                <p:nvPr/>
              </p:nvSpPr>
              <p:spPr bwMode="auto">
                <a:xfrm>
                  <a:off x="4933416" y="3432164"/>
                  <a:ext cx="560126" cy="615958"/>
                </a:xfrm>
                <a:custGeom>
                  <a:avLst/>
                  <a:gdLst>
                    <a:gd name="T0" fmla="*/ 120 w 132"/>
                    <a:gd name="T1" fmla="*/ 119 h 145"/>
                    <a:gd name="T2" fmla="*/ 97 w 132"/>
                    <a:gd name="T3" fmla="*/ 108 h 145"/>
                    <a:gd name="T4" fmla="*/ 90 w 132"/>
                    <a:gd name="T5" fmla="*/ 103 h 145"/>
                    <a:gd name="T6" fmla="*/ 99 w 132"/>
                    <a:gd name="T7" fmla="*/ 105 h 145"/>
                    <a:gd name="T8" fmla="*/ 95 w 132"/>
                    <a:gd name="T9" fmla="*/ 91 h 145"/>
                    <a:gd name="T10" fmla="*/ 106 w 132"/>
                    <a:gd name="T11" fmla="*/ 97 h 145"/>
                    <a:gd name="T12" fmla="*/ 101 w 132"/>
                    <a:gd name="T13" fmla="*/ 84 h 145"/>
                    <a:gd name="T14" fmla="*/ 109 w 132"/>
                    <a:gd name="T15" fmla="*/ 89 h 145"/>
                    <a:gd name="T16" fmla="*/ 106 w 132"/>
                    <a:gd name="T17" fmla="*/ 75 h 145"/>
                    <a:gd name="T18" fmla="*/ 117 w 132"/>
                    <a:gd name="T19" fmla="*/ 75 h 145"/>
                    <a:gd name="T20" fmla="*/ 108 w 132"/>
                    <a:gd name="T21" fmla="*/ 65 h 145"/>
                    <a:gd name="T22" fmla="*/ 120 w 132"/>
                    <a:gd name="T23" fmla="*/ 60 h 145"/>
                    <a:gd name="T24" fmla="*/ 106 w 132"/>
                    <a:gd name="T25" fmla="*/ 41 h 145"/>
                    <a:gd name="T26" fmla="*/ 70 w 132"/>
                    <a:gd name="T27" fmla="*/ 0 h 145"/>
                    <a:gd name="T28" fmla="*/ 65 w 132"/>
                    <a:gd name="T29" fmla="*/ 0 h 145"/>
                    <a:gd name="T30" fmla="*/ 60 w 132"/>
                    <a:gd name="T31" fmla="*/ 0 h 145"/>
                    <a:gd name="T32" fmla="*/ 23 w 132"/>
                    <a:gd name="T33" fmla="*/ 41 h 145"/>
                    <a:gd name="T34" fmla="*/ 10 w 132"/>
                    <a:gd name="T35" fmla="*/ 60 h 145"/>
                    <a:gd name="T36" fmla="*/ 22 w 132"/>
                    <a:gd name="T37" fmla="*/ 65 h 145"/>
                    <a:gd name="T38" fmla="*/ 13 w 132"/>
                    <a:gd name="T39" fmla="*/ 75 h 145"/>
                    <a:gd name="T40" fmla="*/ 24 w 132"/>
                    <a:gd name="T41" fmla="*/ 75 h 145"/>
                    <a:gd name="T42" fmla="*/ 20 w 132"/>
                    <a:gd name="T43" fmla="*/ 89 h 145"/>
                    <a:gd name="T44" fmla="*/ 29 w 132"/>
                    <a:gd name="T45" fmla="*/ 84 h 145"/>
                    <a:gd name="T46" fmla="*/ 23 w 132"/>
                    <a:gd name="T47" fmla="*/ 97 h 145"/>
                    <a:gd name="T48" fmla="*/ 34 w 132"/>
                    <a:gd name="T49" fmla="*/ 91 h 145"/>
                    <a:gd name="T50" fmla="*/ 31 w 132"/>
                    <a:gd name="T51" fmla="*/ 105 h 145"/>
                    <a:gd name="T52" fmla="*/ 40 w 132"/>
                    <a:gd name="T53" fmla="*/ 103 h 145"/>
                    <a:gd name="T54" fmla="*/ 32 w 132"/>
                    <a:gd name="T55" fmla="*/ 108 h 145"/>
                    <a:gd name="T56" fmla="*/ 7 w 132"/>
                    <a:gd name="T57" fmla="*/ 117 h 145"/>
                    <a:gd name="T58" fmla="*/ 0 w 132"/>
                    <a:gd name="T59" fmla="*/ 121 h 145"/>
                    <a:gd name="T60" fmla="*/ 0 w 132"/>
                    <a:gd name="T61" fmla="*/ 145 h 145"/>
                    <a:gd name="T62" fmla="*/ 65 w 132"/>
                    <a:gd name="T63" fmla="*/ 145 h 145"/>
                    <a:gd name="T64" fmla="*/ 130 w 132"/>
                    <a:gd name="T65" fmla="*/ 145 h 145"/>
                    <a:gd name="T66" fmla="*/ 130 w 132"/>
                    <a:gd name="T67" fmla="*/ 130 h 145"/>
                    <a:gd name="T68" fmla="*/ 120 w 132"/>
                    <a:gd name="T69" fmla="*/ 119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2" h="145">
                      <a:moveTo>
                        <a:pt x="120" y="119"/>
                      </a:moveTo>
                      <a:cubicBezTo>
                        <a:pt x="112" y="115"/>
                        <a:pt x="105" y="111"/>
                        <a:pt x="97" y="108"/>
                      </a:cubicBezTo>
                      <a:cubicBezTo>
                        <a:pt x="94" y="107"/>
                        <a:pt x="91" y="105"/>
                        <a:pt x="90" y="103"/>
                      </a:cubicBezTo>
                      <a:cubicBezTo>
                        <a:pt x="92" y="104"/>
                        <a:pt x="95" y="105"/>
                        <a:pt x="99" y="105"/>
                      </a:cubicBezTo>
                      <a:cubicBezTo>
                        <a:pt x="97" y="100"/>
                        <a:pt x="96" y="95"/>
                        <a:pt x="95" y="91"/>
                      </a:cubicBezTo>
                      <a:cubicBezTo>
                        <a:pt x="98" y="94"/>
                        <a:pt x="102" y="96"/>
                        <a:pt x="106" y="97"/>
                      </a:cubicBezTo>
                      <a:cubicBezTo>
                        <a:pt x="104" y="93"/>
                        <a:pt x="102" y="88"/>
                        <a:pt x="101" y="84"/>
                      </a:cubicBezTo>
                      <a:cubicBezTo>
                        <a:pt x="103" y="86"/>
                        <a:pt x="106" y="88"/>
                        <a:pt x="109" y="89"/>
                      </a:cubicBezTo>
                      <a:cubicBezTo>
                        <a:pt x="107" y="84"/>
                        <a:pt x="106" y="79"/>
                        <a:pt x="106" y="75"/>
                      </a:cubicBezTo>
                      <a:cubicBezTo>
                        <a:pt x="109" y="76"/>
                        <a:pt x="113" y="75"/>
                        <a:pt x="117" y="75"/>
                      </a:cubicBezTo>
                      <a:cubicBezTo>
                        <a:pt x="113" y="71"/>
                        <a:pt x="110" y="68"/>
                        <a:pt x="108" y="65"/>
                      </a:cubicBezTo>
                      <a:cubicBezTo>
                        <a:pt x="111" y="64"/>
                        <a:pt x="115" y="63"/>
                        <a:pt x="120" y="60"/>
                      </a:cubicBezTo>
                      <a:cubicBezTo>
                        <a:pt x="112" y="57"/>
                        <a:pt x="108" y="49"/>
                        <a:pt x="106" y="41"/>
                      </a:cubicBezTo>
                      <a:cubicBezTo>
                        <a:pt x="104" y="19"/>
                        <a:pt x="90" y="2"/>
                        <a:pt x="70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39" y="2"/>
                        <a:pt x="26" y="19"/>
                        <a:pt x="23" y="41"/>
                      </a:cubicBezTo>
                      <a:cubicBezTo>
                        <a:pt x="21" y="49"/>
                        <a:pt x="18" y="57"/>
                        <a:pt x="10" y="60"/>
                      </a:cubicBezTo>
                      <a:cubicBezTo>
                        <a:pt x="14" y="63"/>
                        <a:pt x="18" y="64"/>
                        <a:pt x="22" y="65"/>
                      </a:cubicBezTo>
                      <a:cubicBezTo>
                        <a:pt x="20" y="68"/>
                        <a:pt x="17" y="71"/>
                        <a:pt x="13" y="75"/>
                      </a:cubicBezTo>
                      <a:cubicBezTo>
                        <a:pt x="16" y="75"/>
                        <a:pt x="20" y="76"/>
                        <a:pt x="24" y="75"/>
                      </a:cubicBezTo>
                      <a:cubicBezTo>
                        <a:pt x="23" y="79"/>
                        <a:pt x="22" y="84"/>
                        <a:pt x="20" y="89"/>
                      </a:cubicBezTo>
                      <a:cubicBezTo>
                        <a:pt x="23" y="88"/>
                        <a:pt x="26" y="86"/>
                        <a:pt x="29" y="84"/>
                      </a:cubicBezTo>
                      <a:cubicBezTo>
                        <a:pt x="27" y="88"/>
                        <a:pt x="25" y="93"/>
                        <a:pt x="23" y="97"/>
                      </a:cubicBezTo>
                      <a:cubicBezTo>
                        <a:pt x="28" y="96"/>
                        <a:pt x="31" y="94"/>
                        <a:pt x="34" y="91"/>
                      </a:cubicBezTo>
                      <a:cubicBezTo>
                        <a:pt x="34" y="95"/>
                        <a:pt x="32" y="100"/>
                        <a:pt x="31" y="105"/>
                      </a:cubicBezTo>
                      <a:cubicBezTo>
                        <a:pt x="34" y="105"/>
                        <a:pt x="37" y="104"/>
                        <a:pt x="40" y="103"/>
                      </a:cubicBezTo>
                      <a:cubicBezTo>
                        <a:pt x="38" y="105"/>
                        <a:pt x="36" y="107"/>
                        <a:pt x="32" y="108"/>
                      </a:cubicBezTo>
                      <a:cubicBezTo>
                        <a:pt x="24" y="111"/>
                        <a:pt x="15" y="114"/>
                        <a:pt x="7" y="117"/>
                      </a:cubicBezTo>
                      <a:cubicBezTo>
                        <a:pt x="5" y="118"/>
                        <a:pt x="2" y="120"/>
                        <a:pt x="0" y="121"/>
                      </a:cubicBezTo>
                      <a:cubicBezTo>
                        <a:pt x="0" y="145"/>
                        <a:pt x="0" y="145"/>
                        <a:pt x="0" y="145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130" y="145"/>
                        <a:pt x="130" y="145"/>
                        <a:pt x="130" y="145"/>
                      </a:cubicBezTo>
                      <a:cubicBezTo>
                        <a:pt x="130" y="145"/>
                        <a:pt x="132" y="135"/>
                        <a:pt x="130" y="130"/>
                      </a:cubicBezTo>
                      <a:cubicBezTo>
                        <a:pt x="129" y="128"/>
                        <a:pt x="126" y="123"/>
                        <a:pt x="120" y="1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 bwMode="auto">
                <a:xfrm>
                  <a:off x="2640681" y="3370929"/>
                  <a:ext cx="587142" cy="677194"/>
                </a:xfrm>
                <a:custGeom>
                  <a:avLst/>
                  <a:gdLst>
                    <a:gd name="T0" fmla="*/ 101 w 138"/>
                    <a:gd name="T1" fmla="*/ 124 h 159"/>
                    <a:gd name="T2" fmla="*/ 90 w 138"/>
                    <a:gd name="T3" fmla="*/ 109 h 159"/>
                    <a:gd name="T4" fmla="*/ 102 w 138"/>
                    <a:gd name="T5" fmla="*/ 92 h 159"/>
                    <a:gd name="T6" fmla="*/ 108 w 138"/>
                    <a:gd name="T7" fmla="*/ 88 h 159"/>
                    <a:gd name="T8" fmla="*/ 112 w 138"/>
                    <a:gd name="T9" fmla="*/ 79 h 159"/>
                    <a:gd name="T10" fmla="*/ 112 w 138"/>
                    <a:gd name="T11" fmla="*/ 68 h 159"/>
                    <a:gd name="T12" fmla="*/ 110 w 138"/>
                    <a:gd name="T13" fmla="*/ 61 h 159"/>
                    <a:gd name="T14" fmla="*/ 97 w 138"/>
                    <a:gd name="T15" fmla="*/ 30 h 159"/>
                    <a:gd name="T16" fmla="*/ 93 w 138"/>
                    <a:gd name="T17" fmla="*/ 26 h 159"/>
                    <a:gd name="T18" fmla="*/ 69 w 138"/>
                    <a:gd name="T19" fmla="*/ 1 h 159"/>
                    <a:gd name="T20" fmla="*/ 63 w 138"/>
                    <a:gd name="T21" fmla="*/ 3 h 159"/>
                    <a:gd name="T22" fmla="*/ 69 w 138"/>
                    <a:gd name="T23" fmla="*/ 9 h 159"/>
                    <a:gd name="T24" fmla="*/ 69 w 138"/>
                    <a:gd name="T25" fmla="*/ 15 h 159"/>
                    <a:gd name="T26" fmla="*/ 69 w 138"/>
                    <a:gd name="T27" fmla="*/ 15 h 159"/>
                    <a:gd name="T28" fmla="*/ 45 w 138"/>
                    <a:gd name="T29" fmla="*/ 9 h 159"/>
                    <a:gd name="T30" fmla="*/ 51 w 138"/>
                    <a:gd name="T31" fmla="*/ 22 h 159"/>
                    <a:gd name="T32" fmla="*/ 41 w 138"/>
                    <a:gd name="T33" fmla="*/ 12 h 159"/>
                    <a:gd name="T34" fmla="*/ 40 w 138"/>
                    <a:gd name="T35" fmla="*/ 31 h 159"/>
                    <a:gd name="T36" fmla="*/ 28 w 138"/>
                    <a:gd name="T37" fmla="*/ 59 h 159"/>
                    <a:gd name="T38" fmla="*/ 28 w 138"/>
                    <a:gd name="T39" fmla="*/ 61 h 159"/>
                    <a:gd name="T40" fmla="*/ 26 w 138"/>
                    <a:gd name="T41" fmla="*/ 68 h 159"/>
                    <a:gd name="T42" fmla="*/ 26 w 138"/>
                    <a:gd name="T43" fmla="*/ 79 h 159"/>
                    <a:gd name="T44" fmla="*/ 31 w 138"/>
                    <a:gd name="T45" fmla="*/ 88 h 159"/>
                    <a:gd name="T46" fmla="*/ 36 w 138"/>
                    <a:gd name="T47" fmla="*/ 92 h 159"/>
                    <a:gd name="T48" fmla="*/ 49 w 138"/>
                    <a:gd name="T49" fmla="*/ 109 h 159"/>
                    <a:gd name="T50" fmla="*/ 38 w 138"/>
                    <a:gd name="T51" fmla="*/ 124 h 159"/>
                    <a:gd name="T52" fmla="*/ 0 w 138"/>
                    <a:gd name="T53" fmla="*/ 142 h 159"/>
                    <a:gd name="T54" fmla="*/ 0 w 138"/>
                    <a:gd name="T55" fmla="*/ 159 h 159"/>
                    <a:gd name="T56" fmla="*/ 138 w 138"/>
                    <a:gd name="T57" fmla="*/ 159 h 159"/>
                    <a:gd name="T58" fmla="*/ 138 w 138"/>
                    <a:gd name="T59" fmla="*/ 141 h 159"/>
                    <a:gd name="T60" fmla="*/ 101 w 138"/>
                    <a:gd name="T61" fmla="*/ 124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8" h="159">
                      <a:moveTo>
                        <a:pt x="101" y="124"/>
                      </a:moveTo>
                      <a:cubicBezTo>
                        <a:pt x="93" y="121"/>
                        <a:pt x="91" y="116"/>
                        <a:pt x="90" y="109"/>
                      </a:cubicBezTo>
                      <a:cubicBezTo>
                        <a:pt x="95" y="105"/>
                        <a:pt x="99" y="99"/>
                        <a:pt x="102" y="92"/>
                      </a:cubicBezTo>
                      <a:cubicBezTo>
                        <a:pt x="105" y="92"/>
                        <a:pt x="107" y="90"/>
                        <a:pt x="108" y="88"/>
                      </a:cubicBezTo>
                      <a:cubicBezTo>
                        <a:pt x="110" y="86"/>
                        <a:pt x="111" y="82"/>
                        <a:pt x="112" y="79"/>
                      </a:cubicBezTo>
                      <a:cubicBezTo>
                        <a:pt x="113" y="75"/>
                        <a:pt x="113" y="71"/>
                        <a:pt x="112" y="68"/>
                      </a:cubicBezTo>
                      <a:cubicBezTo>
                        <a:pt x="112" y="65"/>
                        <a:pt x="111" y="63"/>
                        <a:pt x="110" y="61"/>
                      </a:cubicBezTo>
                      <a:cubicBezTo>
                        <a:pt x="109" y="49"/>
                        <a:pt x="104" y="38"/>
                        <a:pt x="97" y="30"/>
                      </a:cubicBezTo>
                      <a:cubicBezTo>
                        <a:pt x="96" y="29"/>
                        <a:pt x="94" y="27"/>
                        <a:pt x="93" y="26"/>
                      </a:cubicBezTo>
                      <a:cubicBezTo>
                        <a:pt x="98" y="12"/>
                        <a:pt x="86" y="0"/>
                        <a:pt x="69" y="1"/>
                      </a:cubicBezTo>
                      <a:cubicBezTo>
                        <a:pt x="67" y="2"/>
                        <a:pt x="65" y="2"/>
                        <a:pt x="63" y="3"/>
                      </a:cubicBezTo>
                      <a:cubicBezTo>
                        <a:pt x="65" y="4"/>
                        <a:pt x="68" y="6"/>
                        <a:pt x="69" y="9"/>
                      </a:cubicBezTo>
                      <a:cubicBezTo>
                        <a:pt x="70" y="11"/>
                        <a:pt x="70" y="13"/>
                        <a:pt x="69" y="15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3" y="0"/>
                        <a:pt x="45" y="4"/>
                        <a:pt x="45" y="9"/>
                      </a:cubicBezTo>
                      <a:cubicBezTo>
                        <a:pt x="49" y="13"/>
                        <a:pt x="51" y="16"/>
                        <a:pt x="51" y="22"/>
                      </a:cubicBezTo>
                      <a:cubicBezTo>
                        <a:pt x="45" y="22"/>
                        <a:pt x="43" y="18"/>
                        <a:pt x="41" y="12"/>
                      </a:cubicBezTo>
                      <a:cubicBezTo>
                        <a:pt x="39" y="19"/>
                        <a:pt x="38" y="25"/>
                        <a:pt x="40" y="31"/>
                      </a:cubicBezTo>
                      <a:cubicBezTo>
                        <a:pt x="34" y="38"/>
                        <a:pt x="29" y="49"/>
                        <a:pt x="28" y="59"/>
                      </a:cubicBezTo>
                      <a:cubicBezTo>
                        <a:pt x="28" y="60"/>
                        <a:pt x="28" y="60"/>
                        <a:pt x="28" y="61"/>
                      </a:cubicBezTo>
                      <a:cubicBezTo>
                        <a:pt x="27" y="63"/>
                        <a:pt x="27" y="65"/>
                        <a:pt x="26" y="68"/>
                      </a:cubicBezTo>
                      <a:cubicBezTo>
                        <a:pt x="26" y="71"/>
                        <a:pt x="26" y="75"/>
                        <a:pt x="26" y="79"/>
                      </a:cubicBezTo>
                      <a:cubicBezTo>
                        <a:pt x="27" y="82"/>
                        <a:pt x="29" y="86"/>
                        <a:pt x="31" y="88"/>
                      </a:cubicBezTo>
                      <a:cubicBezTo>
                        <a:pt x="32" y="90"/>
                        <a:pt x="34" y="92"/>
                        <a:pt x="36" y="92"/>
                      </a:cubicBezTo>
                      <a:cubicBezTo>
                        <a:pt x="39" y="99"/>
                        <a:pt x="43" y="105"/>
                        <a:pt x="49" y="109"/>
                      </a:cubicBezTo>
                      <a:cubicBezTo>
                        <a:pt x="48" y="116"/>
                        <a:pt x="45" y="121"/>
                        <a:pt x="38" y="124"/>
                      </a:cubicBezTo>
                      <a:cubicBezTo>
                        <a:pt x="25" y="129"/>
                        <a:pt x="8" y="132"/>
                        <a:pt x="0" y="142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138" y="159"/>
                        <a:pt x="138" y="159"/>
                        <a:pt x="138" y="159"/>
                      </a:cubicBezTo>
                      <a:cubicBezTo>
                        <a:pt x="138" y="141"/>
                        <a:pt x="138" y="141"/>
                        <a:pt x="138" y="141"/>
                      </a:cubicBezTo>
                      <a:cubicBezTo>
                        <a:pt x="130" y="132"/>
                        <a:pt x="114" y="129"/>
                        <a:pt x="101" y="1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 bwMode="auto">
                <a:xfrm>
                  <a:off x="3227823" y="3376333"/>
                  <a:ext cx="556524" cy="671791"/>
                </a:xfrm>
                <a:custGeom>
                  <a:avLst/>
                  <a:gdLst>
                    <a:gd name="T0" fmla="*/ 112 w 131"/>
                    <a:gd name="T1" fmla="*/ 128 h 158"/>
                    <a:gd name="T2" fmla="*/ 111 w 131"/>
                    <a:gd name="T3" fmla="*/ 127 h 158"/>
                    <a:gd name="T4" fmla="*/ 105 w 131"/>
                    <a:gd name="T5" fmla="*/ 95 h 158"/>
                    <a:gd name="T6" fmla="*/ 104 w 131"/>
                    <a:gd name="T7" fmla="*/ 96 h 158"/>
                    <a:gd name="T8" fmla="*/ 68 w 131"/>
                    <a:gd name="T9" fmla="*/ 0 h 158"/>
                    <a:gd name="T10" fmla="*/ 35 w 131"/>
                    <a:gd name="T11" fmla="*/ 101 h 158"/>
                    <a:gd name="T12" fmla="*/ 47 w 131"/>
                    <a:gd name="T13" fmla="*/ 111 h 158"/>
                    <a:gd name="T14" fmla="*/ 36 w 131"/>
                    <a:gd name="T15" fmla="*/ 124 h 158"/>
                    <a:gd name="T16" fmla="*/ 0 w 131"/>
                    <a:gd name="T17" fmla="*/ 140 h 158"/>
                    <a:gd name="T18" fmla="*/ 0 w 131"/>
                    <a:gd name="T19" fmla="*/ 158 h 158"/>
                    <a:gd name="T20" fmla="*/ 131 w 131"/>
                    <a:gd name="T21" fmla="*/ 158 h 158"/>
                    <a:gd name="T22" fmla="*/ 131 w 131"/>
                    <a:gd name="T23" fmla="*/ 136 h 158"/>
                    <a:gd name="T24" fmla="*/ 112 w 131"/>
                    <a:gd name="T25" fmla="*/ 12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1" h="158">
                      <a:moveTo>
                        <a:pt x="112" y="128"/>
                      </a:moveTo>
                      <a:cubicBezTo>
                        <a:pt x="112" y="128"/>
                        <a:pt x="112" y="127"/>
                        <a:pt x="111" y="127"/>
                      </a:cubicBezTo>
                      <a:cubicBezTo>
                        <a:pt x="105" y="117"/>
                        <a:pt x="91" y="112"/>
                        <a:pt x="105" y="95"/>
                      </a:cubicBezTo>
                      <a:cubicBezTo>
                        <a:pt x="105" y="96"/>
                        <a:pt x="105" y="96"/>
                        <a:pt x="104" y="96"/>
                      </a:cubicBezTo>
                      <a:cubicBezTo>
                        <a:pt x="131" y="63"/>
                        <a:pt x="104" y="0"/>
                        <a:pt x="68" y="0"/>
                      </a:cubicBezTo>
                      <a:cubicBezTo>
                        <a:pt x="30" y="0"/>
                        <a:pt x="1" y="70"/>
                        <a:pt x="35" y="101"/>
                      </a:cubicBezTo>
                      <a:cubicBezTo>
                        <a:pt x="39" y="105"/>
                        <a:pt x="43" y="108"/>
                        <a:pt x="47" y="111"/>
                      </a:cubicBezTo>
                      <a:cubicBezTo>
                        <a:pt x="46" y="116"/>
                        <a:pt x="43" y="121"/>
                        <a:pt x="36" y="124"/>
                      </a:cubicBezTo>
                      <a:cubicBezTo>
                        <a:pt x="24" y="129"/>
                        <a:pt x="8" y="131"/>
                        <a:pt x="0" y="140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131" y="158"/>
                        <a:pt x="131" y="158"/>
                        <a:pt x="131" y="158"/>
                      </a:cubicBezTo>
                      <a:cubicBezTo>
                        <a:pt x="131" y="136"/>
                        <a:pt x="131" y="136"/>
                        <a:pt x="131" y="136"/>
                      </a:cubicBezTo>
                      <a:cubicBezTo>
                        <a:pt x="126" y="133"/>
                        <a:pt x="119" y="130"/>
                        <a:pt x="112" y="1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 bwMode="auto">
                <a:xfrm>
                  <a:off x="3784347" y="3401547"/>
                  <a:ext cx="556524" cy="646577"/>
                </a:xfrm>
                <a:custGeom>
                  <a:avLst/>
                  <a:gdLst>
                    <a:gd name="T0" fmla="*/ 121 w 131"/>
                    <a:gd name="T1" fmla="*/ 123 h 152"/>
                    <a:gd name="T2" fmla="*/ 110 w 131"/>
                    <a:gd name="T3" fmla="*/ 119 h 152"/>
                    <a:gd name="T4" fmla="*/ 108 w 131"/>
                    <a:gd name="T5" fmla="*/ 119 h 152"/>
                    <a:gd name="T6" fmla="*/ 110 w 131"/>
                    <a:gd name="T7" fmla="*/ 117 h 152"/>
                    <a:gd name="T8" fmla="*/ 120 w 131"/>
                    <a:gd name="T9" fmla="*/ 94 h 152"/>
                    <a:gd name="T10" fmla="*/ 110 w 131"/>
                    <a:gd name="T11" fmla="*/ 99 h 152"/>
                    <a:gd name="T12" fmla="*/ 110 w 131"/>
                    <a:gd name="T13" fmla="*/ 94 h 152"/>
                    <a:gd name="T14" fmla="*/ 117 w 131"/>
                    <a:gd name="T15" fmla="*/ 70 h 152"/>
                    <a:gd name="T16" fmla="*/ 110 w 131"/>
                    <a:gd name="T17" fmla="*/ 34 h 152"/>
                    <a:gd name="T18" fmla="*/ 100 w 131"/>
                    <a:gd name="T19" fmla="*/ 17 h 152"/>
                    <a:gd name="T20" fmla="*/ 89 w 131"/>
                    <a:gd name="T21" fmla="*/ 7 h 152"/>
                    <a:gd name="T22" fmla="*/ 79 w 131"/>
                    <a:gd name="T23" fmla="*/ 2 h 152"/>
                    <a:gd name="T24" fmla="*/ 74 w 131"/>
                    <a:gd name="T25" fmla="*/ 1 h 152"/>
                    <a:gd name="T26" fmla="*/ 67 w 131"/>
                    <a:gd name="T27" fmla="*/ 0 h 152"/>
                    <a:gd name="T28" fmla="*/ 66 w 131"/>
                    <a:gd name="T29" fmla="*/ 0 h 152"/>
                    <a:gd name="T30" fmla="*/ 60 w 131"/>
                    <a:gd name="T31" fmla="*/ 0 h 152"/>
                    <a:gd name="T32" fmla="*/ 55 w 131"/>
                    <a:gd name="T33" fmla="*/ 2 h 152"/>
                    <a:gd name="T34" fmla="*/ 44 w 131"/>
                    <a:gd name="T35" fmla="*/ 7 h 152"/>
                    <a:gd name="T36" fmla="*/ 34 w 131"/>
                    <a:gd name="T37" fmla="*/ 16 h 152"/>
                    <a:gd name="T38" fmla="*/ 24 w 131"/>
                    <a:gd name="T39" fmla="*/ 33 h 152"/>
                    <a:gd name="T40" fmla="*/ 17 w 131"/>
                    <a:gd name="T41" fmla="*/ 70 h 152"/>
                    <a:gd name="T42" fmla="*/ 24 w 131"/>
                    <a:gd name="T43" fmla="*/ 93 h 152"/>
                    <a:gd name="T44" fmla="*/ 24 w 131"/>
                    <a:gd name="T45" fmla="*/ 99 h 152"/>
                    <a:gd name="T46" fmla="*/ 14 w 131"/>
                    <a:gd name="T47" fmla="*/ 94 h 152"/>
                    <a:gd name="T48" fmla="*/ 24 w 131"/>
                    <a:gd name="T49" fmla="*/ 116 h 152"/>
                    <a:gd name="T50" fmla="*/ 26 w 131"/>
                    <a:gd name="T51" fmla="*/ 119 h 152"/>
                    <a:gd name="T52" fmla="*/ 24 w 131"/>
                    <a:gd name="T53" fmla="*/ 119 h 152"/>
                    <a:gd name="T54" fmla="*/ 13 w 131"/>
                    <a:gd name="T55" fmla="*/ 123 h 152"/>
                    <a:gd name="T56" fmla="*/ 3 w 131"/>
                    <a:gd name="T57" fmla="*/ 128 h 152"/>
                    <a:gd name="T58" fmla="*/ 0 w 131"/>
                    <a:gd name="T59" fmla="*/ 130 h 152"/>
                    <a:gd name="T60" fmla="*/ 0 w 131"/>
                    <a:gd name="T61" fmla="*/ 152 h 152"/>
                    <a:gd name="T62" fmla="*/ 131 w 131"/>
                    <a:gd name="T63" fmla="*/ 152 h 152"/>
                    <a:gd name="T64" fmla="*/ 131 w 131"/>
                    <a:gd name="T65" fmla="*/ 128 h 152"/>
                    <a:gd name="T66" fmla="*/ 121 w 131"/>
                    <a:gd name="T67" fmla="*/ 12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1" h="152">
                      <a:moveTo>
                        <a:pt x="121" y="123"/>
                      </a:moveTo>
                      <a:cubicBezTo>
                        <a:pt x="117" y="122"/>
                        <a:pt x="114" y="120"/>
                        <a:pt x="110" y="119"/>
                      </a:cubicBezTo>
                      <a:cubicBezTo>
                        <a:pt x="108" y="119"/>
                        <a:pt x="108" y="119"/>
                        <a:pt x="108" y="119"/>
                      </a:cubicBezTo>
                      <a:cubicBezTo>
                        <a:pt x="109" y="118"/>
                        <a:pt x="110" y="117"/>
                        <a:pt x="110" y="117"/>
                      </a:cubicBezTo>
                      <a:cubicBezTo>
                        <a:pt x="115" y="111"/>
                        <a:pt x="119" y="104"/>
                        <a:pt x="120" y="94"/>
                      </a:cubicBezTo>
                      <a:cubicBezTo>
                        <a:pt x="115" y="97"/>
                        <a:pt x="112" y="99"/>
                        <a:pt x="110" y="99"/>
                      </a:cubicBezTo>
                      <a:cubicBezTo>
                        <a:pt x="106" y="101"/>
                        <a:pt x="108" y="99"/>
                        <a:pt x="110" y="94"/>
                      </a:cubicBezTo>
                      <a:cubicBezTo>
                        <a:pt x="113" y="89"/>
                        <a:pt x="116" y="81"/>
                        <a:pt x="117" y="70"/>
                      </a:cubicBezTo>
                      <a:cubicBezTo>
                        <a:pt x="118" y="60"/>
                        <a:pt x="116" y="46"/>
                        <a:pt x="110" y="34"/>
                      </a:cubicBezTo>
                      <a:cubicBezTo>
                        <a:pt x="108" y="28"/>
                        <a:pt x="104" y="22"/>
                        <a:pt x="100" y="17"/>
                      </a:cubicBezTo>
                      <a:cubicBezTo>
                        <a:pt x="97" y="13"/>
                        <a:pt x="93" y="10"/>
                        <a:pt x="89" y="7"/>
                      </a:cubicBezTo>
                      <a:cubicBezTo>
                        <a:pt x="86" y="5"/>
                        <a:pt x="83" y="3"/>
                        <a:pt x="79" y="2"/>
                      </a:cubicBezTo>
                      <a:cubicBezTo>
                        <a:pt x="77" y="1"/>
                        <a:pt x="76" y="1"/>
                        <a:pt x="74" y="1"/>
                      </a:cubicBezTo>
                      <a:cubicBezTo>
                        <a:pt x="72" y="0"/>
                        <a:pt x="69" y="0"/>
                        <a:pt x="67" y="0"/>
                      </a:cubicBezTo>
                      <a:cubicBezTo>
                        <a:pt x="67" y="0"/>
                        <a:pt x="67" y="0"/>
                        <a:pt x="66" y="0"/>
                      </a:cubicBezTo>
                      <a:cubicBezTo>
                        <a:pt x="64" y="0"/>
                        <a:pt x="62" y="0"/>
                        <a:pt x="60" y="0"/>
                      </a:cubicBezTo>
                      <a:cubicBezTo>
                        <a:pt x="58" y="1"/>
                        <a:pt x="57" y="1"/>
                        <a:pt x="55" y="2"/>
                      </a:cubicBezTo>
                      <a:cubicBezTo>
                        <a:pt x="51" y="3"/>
                        <a:pt x="48" y="4"/>
                        <a:pt x="44" y="7"/>
                      </a:cubicBezTo>
                      <a:cubicBezTo>
                        <a:pt x="41" y="9"/>
                        <a:pt x="37" y="12"/>
                        <a:pt x="34" y="16"/>
                      </a:cubicBezTo>
                      <a:cubicBezTo>
                        <a:pt x="30" y="21"/>
                        <a:pt x="26" y="27"/>
                        <a:pt x="24" y="33"/>
                      </a:cubicBezTo>
                      <a:cubicBezTo>
                        <a:pt x="18" y="46"/>
                        <a:pt x="16" y="59"/>
                        <a:pt x="17" y="70"/>
                      </a:cubicBezTo>
                      <a:cubicBezTo>
                        <a:pt x="18" y="80"/>
                        <a:pt x="21" y="88"/>
                        <a:pt x="24" y="93"/>
                      </a:cubicBezTo>
                      <a:cubicBezTo>
                        <a:pt x="26" y="99"/>
                        <a:pt x="28" y="102"/>
                        <a:pt x="24" y="99"/>
                      </a:cubicBezTo>
                      <a:cubicBezTo>
                        <a:pt x="22" y="98"/>
                        <a:pt x="19" y="97"/>
                        <a:pt x="14" y="94"/>
                      </a:cubicBezTo>
                      <a:cubicBezTo>
                        <a:pt x="16" y="103"/>
                        <a:pt x="19" y="111"/>
                        <a:pt x="24" y="116"/>
                      </a:cubicBezTo>
                      <a:cubicBezTo>
                        <a:pt x="24" y="117"/>
                        <a:pt x="25" y="118"/>
                        <a:pt x="26" y="119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0" y="120"/>
                        <a:pt x="17" y="122"/>
                        <a:pt x="13" y="123"/>
                      </a:cubicBezTo>
                      <a:cubicBezTo>
                        <a:pt x="9" y="124"/>
                        <a:pt x="6" y="126"/>
                        <a:pt x="3" y="128"/>
                      </a:cubicBezTo>
                      <a:cubicBezTo>
                        <a:pt x="2" y="129"/>
                        <a:pt x="1" y="130"/>
                        <a:pt x="0" y="130"/>
                      </a:cubicBezTo>
                      <a:cubicBezTo>
                        <a:pt x="0" y="152"/>
                        <a:pt x="0" y="152"/>
                        <a:pt x="0" y="152"/>
                      </a:cubicBezTo>
                      <a:cubicBezTo>
                        <a:pt x="131" y="152"/>
                        <a:pt x="131" y="152"/>
                        <a:pt x="131" y="152"/>
                      </a:cubicBezTo>
                      <a:cubicBezTo>
                        <a:pt x="131" y="128"/>
                        <a:pt x="131" y="128"/>
                        <a:pt x="131" y="128"/>
                      </a:cubicBezTo>
                      <a:cubicBezTo>
                        <a:pt x="128" y="126"/>
                        <a:pt x="125" y="124"/>
                        <a:pt x="121" y="1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 bwMode="auto">
                <a:xfrm>
                  <a:off x="4117134" y="2805953"/>
                  <a:ext cx="1037243" cy="1242169"/>
                </a:xfrm>
                <a:custGeom>
                  <a:avLst/>
                  <a:gdLst>
                    <a:gd name="T0" fmla="*/ 103 w 139"/>
                    <a:gd name="T1" fmla="*/ 128 h 167"/>
                    <a:gd name="T2" fmla="*/ 92 w 139"/>
                    <a:gd name="T3" fmla="*/ 113 h 167"/>
                    <a:gd name="T4" fmla="*/ 104 w 139"/>
                    <a:gd name="T5" fmla="*/ 95 h 167"/>
                    <a:gd name="T6" fmla="*/ 110 w 139"/>
                    <a:gd name="T7" fmla="*/ 91 h 167"/>
                    <a:gd name="T8" fmla="*/ 114 w 139"/>
                    <a:gd name="T9" fmla="*/ 81 h 167"/>
                    <a:gd name="T10" fmla="*/ 115 w 139"/>
                    <a:gd name="T11" fmla="*/ 70 h 167"/>
                    <a:gd name="T12" fmla="*/ 112 w 139"/>
                    <a:gd name="T13" fmla="*/ 63 h 167"/>
                    <a:gd name="T14" fmla="*/ 99 w 139"/>
                    <a:gd name="T15" fmla="*/ 31 h 167"/>
                    <a:gd name="T16" fmla="*/ 83 w 139"/>
                    <a:gd name="T17" fmla="*/ 19 h 167"/>
                    <a:gd name="T18" fmla="*/ 81 w 139"/>
                    <a:gd name="T19" fmla="*/ 2 h 167"/>
                    <a:gd name="T20" fmla="*/ 77 w 139"/>
                    <a:gd name="T21" fmla="*/ 14 h 167"/>
                    <a:gd name="T22" fmla="*/ 69 w 139"/>
                    <a:gd name="T23" fmla="*/ 0 h 167"/>
                    <a:gd name="T24" fmla="*/ 46 w 139"/>
                    <a:gd name="T25" fmla="*/ 27 h 167"/>
                    <a:gd name="T26" fmla="*/ 28 w 139"/>
                    <a:gd name="T27" fmla="*/ 61 h 167"/>
                    <a:gd name="T28" fmla="*/ 28 w 139"/>
                    <a:gd name="T29" fmla="*/ 63 h 167"/>
                    <a:gd name="T30" fmla="*/ 26 w 139"/>
                    <a:gd name="T31" fmla="*/ 70 h 167"/>
                    <a:gd name="T32" fmla="*/ 26 w 139"/>
                    <a:gd name="T33" fmla="*/ 81 h 167"/>
                    <a:gd name="T34" fmla="*/ 30 w 139"/>
                    <a:gd name="T35" fmla="*/ 91 h 167"/>
                    <a:gd name="T36" fmla="*/ 36 w 139"/>
                    <a:gd name="T37" fmla="*/ 95 h 167"/>
                    <a:gd name="T38" fmla="*/ 49 w 139"/>
                    <a:gd name="T39" fmla="*/ 113 h 167"/>
                    <a:gd name="T40" fmla="*/ 37 w 139"/>
                    <a:gd name="T41" fmla="*/ 128 h 167"/>
                    <a:gd name="T42" fmla="*/ 1 w 139"/>
                    <a:gd name="T43" fmla="*/ 144 h 167"/>
                    <a:gd name="T44" fmla="*/ 0 w 139"/>
                    <a:gd name="T45" fmla="*/ 143 h 167"/>
                    <a:gd name="T46" fmla="*/ 0 w 139"/>
                    <a:gd name="T47" fmla="*/ 167 h 167"/>
                    <a:gd name="T48" fmla="*/ 139 w 139"/>
                    <a:gd name="T49" fmla="*/ 167 h 167"/>
                    <a:gd name="T50" fmla="*/ 139 w 139"/>
                    <a:gd name="T51" fmla="*/ 143 h 167"/>
                    <a:gd name="T52" fmla="*/ 103 w 139"/>
                    <a:gd name="T53" fmla="*/ 12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9" h="167">
                      <a:moveTo>
                        <a:pt x="103" y="128"/>
                      </a:moveTo>
                      <a:cubicBezTo>
                        <a:pt x="95" y="125"/>
                        <a:pt x="92" y="119"/>
                        <a:pt x="92" y="113"/>
                      </a:cubicBezTo>
                      <a:cubicBezTo>
                        <a:pt x="97" y="108"/>
                        <a:pt x="101" y="102"/>
                        <a:pt x="104" y="95"/>
                      </a:cubicBezTo>
                      <a:cubicBezTo>
                        <a:pt x="107" y="95"/>
                        <a:pt x="109" y="93"/>
                        <a:pt x="110" y="91"/>
                      </a:cubicBezTo>
                      <a:cubicBezTo>
                        <a:pt x="112" y="88"/>
                        <a:pt x="114" y="85"/>
                        <a:pt x="114" y="81"/>
                      </a:cubicBezTo>
                      <a:cubicBezTo>
                        <a:pt x="115" y="77"/>
                        <a:pt x="115" y="74"/>
                        <a:pt x="115" y="70"/>
                      </a:cubicBezTo>
                      <a:cubicBezTo>
                        <a:pt x="114" y="67"/>
                        <a:pt x="114" y="65"/>
                        <a:pt x="112" y="63"/>
                      </a:cubicBezTo>
                      <a:cubicBezTo>
                        <a:pt x="111" y="50"/>
                        <a:pt x="106" y="39"/>
                        <a:pt x="99" y="31"/>
                      </a:cubicBezTo>
                      <a:cubicBezTo>
                        <a:pt x="95" y="27"/>
                        <a:pt x="90" y="22"/>
                        <a:pt x="83" y="19"/>
                      </a:cubicBezTo>
                      <a:cubicBezTo>
                        <a:pt x="87" y="12"/>
                        <a:pt x="84" y="4"/>
                        <a:pt x="81" y="2"/>
                      </a:cubicBezTo>
                      <a:cubicBezTo>
                        <a:pt x="81" y="8"/>
                        <a:pt x="79" y="12"/>
                        <a:pt x="77" y="14"/>
                      </a:cubicBezTo>
                      <a:cubicBezTo>
                        <a:pt x="77" y="7"/>
                        <a:pt x="73" y="0"/>
                        <a:pt x="69" y="0"/>
                      </a:cubicBezTo>
                      <a:cubicBezTo>
                        <a:pt x="73" y="12"/>
                        <a:pt x="53" y="20"/>
                        <a:pt x="46" y="27"/>
                      </a:cubicBezTo>
                      <a:cubicBezTo>
                        <a:pt x="37" y="35"/>
                        <a:pt x="29" y="47"/>
                        <a:pt x="28" y="61"/>
                      </a:cubicBezTo>
                      <a:cubicBezTo>
                        <a:pt x="28" y="62"/>
                        <a:pt x="28" y="62"/>
                        <a:pt x="28" y="63"/>
                      </a:cubicBezTo>
                      <a:cubicBezTo>
                        <a:pt x="27" y="65"/>
                        <a:pt x="26" y="67"/>
                        <a:pt x="26" y="70"/>
                      </a:cubicBezTo>
                      <a:cubicBezTo>
                        <a:pt x="25" y="74"/>
                        <a:pt x="25" y="77"/>
                        <a:pt x="26" y="81"/>
                      </a:cubicBezTo>
                      <a:cubicBezTo>
                        <a:pt x="27" y="85"/>
                        <a:pt x="28" y="88"/>
                        <a:pt x="30" y="91"/>
                      </a:cubicBezTo>
                      <a:cubicBezTo>
                        <a:pt x="32" y="93"/>
                        <a:pt x="34" y="95"/>
                        <a:pt x="36" y="95"/>
                      </a:cubicBezTo>
                      <a:cubicBezTo>
                        <a:pt x="39" y="102"/>
                        <a:pt x="44" y="108"/>
                        <a:pt x="49" y="113"/>
                      </a:cubicBezTo>
                      <a:cubicBezTo>
                        <a:pt x="48" y="119"/>
                        <a:pt x="45" y="125"/>
                        <a:pt x="37" y="128"/>
                      </a:cubicBezTo>
                      <a:cubicBezTo>
                        <a:pt x="25" y="133"/>
                        <a:pt x="10" y="136"/>
                        <a:pt x="1" y="144"/>
                      </a:cubicBezTo>
                      <a:cubicBezTo>
                        <a:pt x="1" y="144"/>
                        <a:pt x="0" y="143"/>
                        <a:pt x="0" y="143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139" y="167"/>
                        <a:pt x="139" y="167"/>
                        <a:pt x="139" y="167"/>
                      </a:cubicBezTo>
                      <a:cubicBezTo>
                        <a:pt x="139" y="143"/>
                        <a:pt x="139" y="143"/>
                        <a:pt x="139" y="143"/>
                      </a:cubicBezTo>
                      <a:cubicBezTo>
                        <a:pt x="130" y="135"/>
                        <a:pt x="115" y="133"/>
                        <a:pt x="103" y="1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730251" y="2954139"/>
                <a:ext cx="2993272" cy="609398"/>
              </a:xfrm>
              <a:prstGeom prst="rect">
                <a:avLst/>
              </a:prstGeom>
            </p:spPr>
            <p:txBody>
              <a:bodyPr wrap="square">
                <a:normAutofit fontScale="55000" lnSpcReduction="200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14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400" dirty="0"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445229" y="2294469"/>
                <a:ext cx="1889236" cy="40011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zh-CN" altLang="en-US" sz="20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任意多边形: 形状 14"/>
              <p:cNvSpPr/>
              <p:nvPr/>
            </p:nvSpPr>
            <p:spPr bwMode="auto">
              <a:xfrm>
                <a:off x="7941833" y="4222170"/>
                <a:ext cx="1037243" cy="1242169"/>
              </a:xfrm>
              <a:custGeom>
                <a:avLst/>
                <a:gdLst>
                  <a:gd name="T0" fmla="*/ 103 w 139"/>
                  <a:gd name="T1" fmla="*/ 128 h 167"/>
                  <a:gd name="T2" fmla="*/ 92 w 139"/>
                  <a:gd name="T3" fmla="*/ 113 h 167"/>
                  <a:gd name="T4" fmla="*/ 104 w 139"/>
                  <a:gd name="T5" fmla="*/ 95 h 167"/>
                  <a:gd name="T6" fmla="*/ 110 w 139"/>
                  <a:gd name="T7" fmla="*/ 91 h 167"/>
                  <a:gd name="T8" fmla="*/ 114 w 139"/>
                  <a:gd name="T9" fmla="*/ 81 h 167"/>
                  <a:gd name="T10" fmla="*/ 115 w 139"/>
                  <a:gd name="T11" fmla="*/ 70 h 167"/>
                  <a:gd name="T12" fmla="*/ 112 w 139"/>
                  <a:gd name="T13" fmla="*/ 63 h 167"/>
                  <a:gd name="T14" fmla="*/ 99 w 139"/>
                  <a:gd name="T15" fmla="*/ 31 h 167"/>
                  <a:gd name="T16" fmla="*/ 83 w 139"/>
                  <a:gd name="T17" fmla="*/ 19 h 167"/>
                  <a:gd name="T18" fmla="*/ 81 w 139"/>
                  <a:gd name="T19" fmla="*/ 2 h 167"/>
                  <a:gd name="T20" fmla="*/ 77 w 139"/>
                  <a:gd name="T21" fmla="*/ 14 h 167"/>
                  <a:gd name="T22" fmla="*/ 69 w 139"/>
                  <a:gd name="T23" fmla="*/ 0 h 167"/>
                  <a:gd name="T24" fmla="*/ 46 w 139"/>
                  <a:gd name="T25" fmla="*/ 27 h 167"/>
                  <a:gd name="T26" fmla="*/ 28 w 139"/>
                  <a:gd name="T27" fmla="*/ 61 h 167"/>
                  <a:gd name="T28" fmla="*/ 28 w 139"/>
                  <a:gd name="T29" fmla="*/ 63 h 167"/>
                  <a:gd name="T30" fmla="*/ 26 w 139"/>
                  <a:gd name="T31" fmla="*/ 70 h 167"/>
                  <a:gd name="T32" fmla="*/ 26 w 139"/>
                  <a:gd name="T33" fmla="*/ 81 h 167"/>
                  <a:gd name="T34" fmla="*/ 30 w 139"/>
                  <a:gd name="T35" fmla="*/ 91 h 167"/>
                  <a:gd name="T36" fmla="*/ 36 w 139"/>
                  <a:gd name="T37" fmla="*/ 95 h 167"/>
                  <a:gd name="T38" fmla="*/ 49 w 139"/>
                  <a:gd name="T39" fmla="*/ 113 h 167"/>
                  <a:gd name="T40" fmla="*/ 37 w 139"/>
                  <a:gd name="T41" fmla="*/ 128 h 167"/>
                  <a:gd name="T42" fmla="*/ 1 w 139"/>
                  <a:gd name="T43" fmla="*/ 144 h 167"/>
                  <a:gd name="T44" fmla="*/ 0 w 139"/>
                  <a:gd name="T45" fmla="*/ 143 h 167"/>
                  <a:gd name="T46" fmla="*/ 0 w 139"/>
                  <a:gd name="T47" fmla="*/ 167 h 167"/>
                  <a:gd name="T48" fmla="*/ 139 w 139"/>
                  <a:gd name="T49" fmla="*/ 167 h 167"/>
                  <a:gd name="T50" fmla="*/ 139 w 139"/>
                  <a:gd name="T51" fmla="*/ 143 h 167"/>
                  <a:gd name="T52" fmla="*/ 103 w 139"/>
                  <a:gd name="T53" fmla="*/ 12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9" h="167">
                    <a:moveTo>
                      <a:pt x="103" y="128"/>
                    </a:moveTo>
                    <a:cubicBezTo>
                      <a:pt x="95" y="125"/>
                      <a:pt x="92" y="119"/>
                      <a:pt x="92" y="113"/>
                    </a:cubicBezTo>
                    <a:cubicBezTo>
                      <a:pt x="97" y="108"/>
                      <a:pt x="101" y="102"/>
                      <a:pt x="104" y="95"/>
                    </a:cubicBezTo>
                    <a:cubicBezTo>
                      <a:pt x="107" y="95"/>
                      <a:pt x="109" y="93"/>
                      <a:pt x="110" y="91"/>
                    </a:cubicBezTo>
                    <a:cubicBezTo>
                      <a:pt x="112" y="88"/>
                      <a:pt x="114" y="85"/>
                      <a:pt x="114" y="81"/>
                    </a:cubicBezTo>
                    <a:cubicBezTo>
                      <a:pt x="115" y="77"/>
                      <a:pt x="115" y="74"/>
                      <a:pt x="115" y="70"/>
                    </a:cubicBezTo>
                    <a:cubicBezTo>
                      <a:pt x="114" y="67"/>
                      <a:pt x="114" y="65"/>
                      <a:pt x="112" y="63"/>
                    </a:cubicBezTo>
                    <a:cubicBezTo>
                      <a:pt x="111" y="50"/>
                      <a:pt x="106" y="39"/>
                      <a:pt x="99" y="31"/>
                    </a:cubicBezTo>
                    <a:cubicBezTo>
                      <a:pt x="95" y="27"/>
                      <a:pt x="90" y="22"/>
                      <a:pt x="83" y="19"/>
                    </a:cubicBezTo>
                    <a:cubicBezTo>
                      <a:pt x="87" y="12"/>
                      <a:pt x="84" y="4"/>
                      <a:pt x="81" y="2"/>
                    </a:cubicBezTo>
                    <a:cubicBezTo>
                      <a:pt x="81" y="8"/>
                      <a:pt x="79" y="12"/>
                      <a:pt x="77" y="14"/>
                    </a:cubicBezTo>
                    <a:cubicBezTo>
                      <a:pt x="77" y="7"/>
                      <a:pt x="73" y="0"/>
                      <a:pt x="69" y="0"/>
                    </a:cubicBezTo>
                    <a:cubicBezTo>
                      <a:pt x="73" y="12"/>
                      <a:pt x="53" y="20"/>
                      <a:pt x="46" y="27"/>
                    </a:cubicBezTo>
                    <a:cubicBezTo>
                      <a:pt x="37" y="35"/>
                      <a:pt x="29" y="47"/>
                      <a:pt x="28" y="61"/>
                    </a:cubicBezTo>
                    <a:cubicBezTo>
                      <a:pt x="28" y="62"/>
                      <a:pt x="28" y="62"/>
                      <a:pt x="28" y="63"/>
                    </a:cubicBezTo>
                    <a:cubicBezTo>
                      <a:pt x="27" y="65"/>
                      <a:pt x="26" y="67"/>
                      <a:pt x="26" y="70"/>
                    </a:cubicBezTo>
                    <a:cubicBezTo>
                      <a:pt x="25" y="74"/>
                      <a:pt x="25" y="77"/>
                      <a:pt x="26" y="81"/>
                    </a:cubicBezTo>
                    <a:cubicBezTo>
                      <a:pt x="27" y="85"/>
                      <a:pt x="28" y="88"/>
                      <a:pt x="30" y="91"/>
                    </a:cubicBezTo>
                    <a:cubicBezTo>
                      <a:pt x="32" y="93"/>
                      <a:pt x="34" y="95"/>
                      <a:pt x="36" y="95"/>
                    </a:cubicBezTo>
                    <a:cubicBezTo>
                      <a:pt x="39" y="102"/>
                      <a:pt x="44" y="108"/>
                      <a:pt x="49" y="113"/>
                    </a:cubicBezTo>
                    <a:cubicBezTo>
                      <a:pt x="48" y="119"/>
                      <a:pt x="45" y="125"/>
                      <a:pt x="37" y="128"/>
                    </a:cubicBezTo>
                    <a:cubicBezTo>
                      <a:pt x="25" y="133"/>
                      <a:pt x="10" y="136"/>
                      <a:pt x="1" y="144"/>
                    </a:cubicBezTo>
                    <a:cubicBezTo>
                      <a:pt x="1" y="144"/>
                      <a:pt x="0" y="143"/>
                      <a:pt x="0" y="143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39" y="167"/>
                      <a:pt x="139" y="167"/>
                      <a:pt x="139" y="167"/>
                    </a:cubicBezTo>
                    <a:cubicBezTo>
                      <a:pt x="139" y="143"/>
                      <a:pt x="139" y="143"/>
                      <a:pt x="139" y="143"/>
                    </a:cubicBezTo>
                    <a:cubicBezTo>
                      <a:pt x="130" y="135"/>
                      <a:pt x="115" y="133"/>
                      <a:pt x="10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583781" y="2294469"/>
                <a:ext cx="2139741" cy="400110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zh-CN" altLang="en-US" sz="20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730250" y="5459295"/>
                <a:ext cx="10729913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矩形 17"/>
              <p:cNvSpPr/>
              <p:nvPr/>
            </p:nvSpPr>
            <p:spPr>
              <a:xfrm>
                <a:off x="3399976" y="4502286"/>
                <a:ext cx="646331" cy="27699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133801" y="4502286"/>
                <a:ext cx="646331" cy="276999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关键词</a:t>
                </a:r>
              </a:p>
            </p:txBody>
          </p:sp>
        </p:grpSp>
        <p:sp>
          <p:nvSpPr>
            <p:cNvPr id="5" name="任意多边形: 形状 4"/>
            <p:cNvSpPr/>
            <p:nvPr/>
          </p:nvSpPr>
          <p:spPr>
            <a:xfrm>
              <a:off x="2628900" y="2523392"/>
              <a:ext cx="1046285" cy="1028700"/>
            </a:xfrm>
            <a:custGeom>
              <a:avLst/>
              <a:gdLst>
                <a:gd name="connsiteX0" fmla="*/ 1046285 w 1046285"/>
                <a:gd name="connsiteY0" fmla="*/ 1028700 h 1028700"/>
                <a:gd name="connsiteX1" fmla="*/ 1046285 w 1046285"/>
                <a:gd name="connsiteY1" fmla="*/ 0 h 1028700"/>
                <a:gd name="connsiteX2" fmla="*/ 0 w 1046285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285" h="1028700">
                  <a:moveTo>
                    <a:pt x="1046285" y="1028700"/>
                  </a:moveTo>
                  <a:lnTo>
                    <a:pt x="1046285" y="0"/>
                  </a:lnTo>
                  <a:lnTo>
                    <a:pt x="0" y="0"/>
                  </a:lnTo>
                </a:path>
              </a:pathLst>
            </a:custGeom>
            <a:ln>
              <a:solidFill>
                <a:schemeClr val="accent1"/>
              </a:solidFill>
              <a:prstDash val="sysDash"/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flipH="1">
              <a:off x="8434071" y="2523392"/>
              <a:ext cx="1046285" cy="1028700"/>
            </a:xfrm>
            <a:custGeom>
              <a:avLst/>
              <a:gdLst>
                <a:gd name="connsiteX0" fmla="*/ 1046285 w 1046285"/>
                <a:gd name="connsiteY0" fmla="*/ 1028700 h 1028700"/>
                <a:gd name="connsiteX1" fmla="*/ 1046285 w 1046285"/>
                <a:gd name="connsiteY1" fmla="*/ 0 h 1028700"/>
                <a:gd name="connsiteX2" fmla="*/ 0 w 1046285"/>
                <a:gd name="connsiteY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285" h="1028700">
                  <a:moveTo>
                    <a:pt x="1046285" y="1028700"/>
                  </a:moveTo>
                  <a:lnTo>
                    <a:pt x="1046285" y="0"/>
                  </a:lnTo>
                  <a:lnTo>
                    <a:pt x="0" y="0"/>
                  </a:lnTo>
                </a:path>
              </a:pathLst>
            </a:custGeom>
            <a:ln>
              <a:solidFill>
                <a:schemeClr val="accent1"/>
              </a:solidFill>
              <a:prstDash val="sysDash"/>
              <a:headEnd type="none" w="sm" len="sm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等腰三角形 32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7"/>
          <p:cNvGrpSpPr/>
          <p:nvPr/>
        </p:nvGrpSpPr>
        <p:grpSpPr>
          <a:xfrm>
            <a:off x="980601" y="1370675"/>
            <a:ext cx="2035289" cy="2597568"/>
            <a:chOff x="1307468" y="1697288"/>
            <a:chExt cx="2713719" cy="3463424"/>
          </a:xfrm>
        </p:grpSpPr>
        <p:grpSp>
          <p:nvGrpSpPr>
            <p:cNvPr id="53" name="Group 8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57" name="Group 9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4" name="TextBox 9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Rectangle 10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58" name="Group 9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2" name="TextBox 9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Rectangle 9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59" name="Group 9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0" name="TextBox 9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zh-CN" altLang="en-US" sz="1000" dirty="0">
                      <a:cs typeface="+mn-ea"/>
                      <a:sym typeface="+mn-lt"/>
                    </a:rPr>
                    <a:t>您的内容打在这里，或者通过复制您的文本后，在此框中选择粘贴，并选择只保留文字。</a:t>
                  </a:r>
                  <a:endParaRPr lang="en-US" altLang="zh-CN" sz="10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Rectangle 9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54" name="Group 8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55" name="Straight Connector 9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9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2"/>
          <p:cNvGrpSpPr/>
          <p:nvPr/>
        </p:nvGrpSpPr>
        <p:grpSpPr>
          <a:xfrm>
            <a:off x="4142834" y="910726"/>
            <a:ext cx="3932696" cy="3304087"/>
            <a:chOff x="5523778" y="1214301"/>
            <a:chExt cx="5243594" cy="4405449"/>
          </a:xfrm>
        </p:grpSpPr>
        <p:sp>
          <p:nvSpPr>
            <p:cNvPr id="6" name="Arc 4"/>
            <p:cNvSpPr/>
            <p:nvPr/>
          </p:nvSpPr>
          <p:spPr>
            <a:xfrm>
              <a:off x="5967407" y="1536396"/>
              <a:ext cx="3785207" cy="3785207"/>
            </a:xfrm>
            <a:prstGeom prst="arc">
              <a:avLst>
                <a:gd name="adj1" fmla="val 2081277"/>
                <a:gd name="adj2" fmla="val 10793851"/>
              </a:avLst>
            </a:prstGeom>
            <a:ln w="254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Arc 5"/>
            <p:cNvSpPr/>
            <p:nvPr/>
          </p:nvSpPr>
          <p:spPr>
            <a:xfrm>
              <a:off x="6258577" y="1827566"/>
              <a:ext cx="3202868" cy="3202867"/>
            </a:xfrm>
            <a:prstGeom prst="arc">
              <a:avLst>
                <a:gd name="adj1" fmla="val 3922323"/>
                <a:gd name="adj2" fmla="val 10793851"/>
              </a:avLst>
            </a:prstGeom>
            <a:ln w="254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Arc 6"/>
            <p:cNvSpPr/>
            <p:nvPr/>
          </p:nvSpPr>
          <p:spPr>
            <a:xfrm>
              <a:off x="6549747" y="2118736"/>
              <a:ext cx="2620528" cy="2620528"/>
            </a:xfrm>
            <a:prstGeom prst="arc">
              <a:avLst>
                <a:gd name="adj1" fmla="val 5634777"/>
                <a:gd name="adj2" fmla="val 10793851"/>
              </a:avLst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Arc 7"/>
            <p:cNvSpPr/>
            <p:nvPr/>
          </p:nvSpPr>
          <p:spPr>
            <a:xfrm>
              <a:off x="6840916" y="2409905"/>
              <a:ext cx="2038188" cy="2038188"/>
            </a:xfrm>
            <a:prstGeom prst="arc">
              <a:avLst>
                <a:gd name="adj1" fmla="val 7479685"/>
                <a:gd name="adj2" fmla="val 10793851"/>
              </a:avLst>
            </a:prstGeom>
            <a:ln w="254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8"/>
            <p:cNvGrpSpPr/>
            <p:nvPr/>
          </p:nvGrpSpPr>
          <p:grpSpPr>
            <a:xfrm>
              <a:off x="7190690" y="2431939"/>
              <a:ext cx="698807" cy="1495255"/>
              <a:chOff x="7190690" y="2431939"/>
              <a:chExt cx="698807" cy="1495255"/>
            </a:xfrm>
          </p:grpSpPr>
          <p:grpSp>
            <p:nvGrpSpPr>
              <p:cNvPr id="45" name="Group 9"/>
              <p:cNvGrpSpPr/>
              <p:nvPr/>
            </p:nvGrpSpPr>
            <p:grpSpPr>
              <a:xfrm>
                <a:off x="7190690" y="2431939"/>
                <a:ext cx="698807" cy="1495255"/>
                <a:chOff x="6656632" y="2132856"/>
                <a:chExt cx="864000" cy="1848721"/>
              </a:xfrm>
            </p:grpSpPr>
            <p:grpSp>
              <p:nvGrpSpPr>
                <p:cNvPr id="47" name="Group 11"/>
                <p:cNvGrpSpPr/>
                <p:nvPr/>
              </p:nvGrpSpPr>
              <p:grpSpPr>
                <a:xfrm>
                  <a:off x="6656632" y="2132856"/>
                  <a:ext cx="864000" cy="1848721"/>
                  <a:chOff x="6656632" y="2132856"/>
                  <a:chExt cx="864000" cy="1848721"/>
                </a:xfrm>
              </p:grpSpPr>
              <p:sp>
                <p:nvSpPr>
                  <p:cNvPr id="49" name="Oval 13"/>
                  <p:cNvSpPr/>
                  <p:nvPr/>
                </p:nvSpPr>
                <p:spPr>
                  <a:xfrm>
                    <a:off x="6710631" y="3838855"/>
                    <a:ext cx="142722" cy="142722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cxnSp>
                <p:nvCxnSpPr>
                  <p:cNvPr id="50" name="Straight Connector 14"/>
                  <p:cNvCxnSpPr/>
                  <p:nvPr/>
                </p:nvCxnSpPr>
                <p:spPr>
                  <a:xfrm flipV="1">
                    <a:off x="7088957" y="2996953"/>
                    <a:ext cx="0" cy="613027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51" name="Arc 15"/>
                  <p:cNvSpPr/>
                  <p:nvPr/>
                </p:nvSpPr>
                <p:spPr>
                  <a:xfrm>
                    <a:off x="6656632" y="2132856"/>
                    <a:ext cx="864000" cy="864000"/>
                  </a:xfrm>
                  <a:prstGeom prst="arc">
                    <a:avLst>
                      <a:gd name="adj1" fmla="val 2657162"/>
                      <a:gd name="adj2" fmla="val 8176062"/>
                    </a:avLst>
                  </a:pr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Oval 16"/>
                  <p:cNvSpPr/>
                  <p:nvPr/>
                </p:nvSpPr>
                <p:spPr>
                  <a:xfrm>
                    <a:off x="6710632" y="2187164"/>
                    <a:ext cx="756000" cy="756000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8" name="TextBox 12"/>
                <p:cNvSpPr txBox="1"/>
                <p:nvPr/>
              </p:nvSpPr>
              <p:spPr>
                <a:xfrm>
                  <a:off x="6832346" y="2350573"/>
                  <a:ext cx="525610" cy="418585"/>
                </a:xfrm>
                <a:prstGeom prst="rect">
                  <a:avLst/>
                </a:prstGeom>
                <a:noFill/>
              </p:spPr>
              <p:txBody>
                <a:bodyPr wrap="none">
                  <a:normAutofit fontScale="77500" lnSpcReduction="20000"/>
                </a:bodyPr>
                <a:lstStyle/>
                <a:p>
                  <a:pPr algn="ctr"/>
                  <a:r>
                    <a:rPr lang="id-ID" altLang="zh-CN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15</a:t>
                  </a:r>
                </a:p>
              </p:txBody>
            </p:sp>
          </p:grpSp>
          <p:cxnSp>
            <p:nvCxnSpPr>
              <p:cNvPr id="46" name="Straight Connector 10"/>
              <p:cNvCxnSpPr/>
              <p:nvPr/>
            </p:nvCxnSpPr>
            <p:spPr>
              <a:xfrm flipH="1">
                <a:off x="7332895" y="3607160"/>
                <a:ext cx="212955" cy="221503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" name="Group 21"/>
            <p:cNvGrpSpPr/>
            <p:nvPr/>
          </p:nvGrpSpPr>
          <p:grpSpPr>
            <a:xfrm>
              <a:off x="7878987" y="2431939"/>
              <a:ext cx="736866" cy="2042855"/>
              <a:chOff x="7878987" y="2431939"/>
              <a:chExt cx="736866" cy="2042855"/>
            </a:xfrm>
          </p:grpSpPr>
          <p:sp>
            <p:nvSpPr>
              <p:cNvPr id="39" name="Oval 22"/>
              <p:cNvSpPr/>
              <p:nvPr/>
            </p:nvSpPr>
            <p:spPr>
              <a:xfrm>
                <a:off x="7878987" y="4359360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40" name="Straight Connector 23"/>
              <p:cNvCxnSpPr/>
              <p:nvPr/>
            </p:nvCxnSpPr>
            <p:spPr>
              <a:xfrm flipV="1">
                <a:off x="8266712" y="3145185"/>
                <a:ext cx="0" cy="942625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1" name="Arc 24"/>
              <p:cNvSpPr/>
              <p:nvPr/>
            </p:nvSpPr>
            <p:spPr>
              <a:xfrm>
                <a:off x="7917046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Oval 25"/>
              <p:cNvSpPr/>
              <p:nvPr/>
            </p:nvSpPr>
            <p:spPr>
              <a:xfrm>
                <a:off x="7960721" y="2475864"/>
                <a:ext cx="611456" cy="6114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TextBox 26"/>
              <p:cNvSpPr txBox="1"/>
              <p:nvPr/>
            </p:nvSpPr>
            <p:spPr>
              <a:xfrm>
                <a:off x="8058816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23</a:t>
                </a:r>
              </a:p>
            </p:txBody>
          </p:sp>
          <p:cxnSp>
            <p:nvCxnSpPr>
              <p:cNvPr id="44" name="Straight Connector 27"/>
              <p:cNvCxnSpPr/>
              <p:nvPr/>
            </p:nvCxnSpPr>
            <p:spPr>
              <a:xfrm flipH="1">
                <a:off x="7988283" y="4076048"/>
                <a:ext cx="283559" cy="294942"/>
              </a:xfrm>
              <a:prstGeom prst="lin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" name="Group 28"/>
            <p:cNvGrpSpPr/>
            <p:nvPr/>
          </p:nvGrpSpPr>
          <p:grpSpPr>
            <a:xfrm>
              <a:off x="8456743" y="2431939"/>
              <a:ext cx="885465" cy="2267880"/>
              <a:chOff x="8456743" y="2431939"/>
              <a:chExt cx="885465" cy="2267880"/>
            </a:xfrm>
          </p:grpSpPr>
          <p:sp>
            <p:nvSpPr>
              <p:cNvPr id="33" name="Arc 29"/>
              <p:cNvSpPr/>
              <p:nvPr/>
            </p:nvSpPr>
            <p:spPr>
              <a:xfrm>
                <a:off x="8643401" y="2431939"/>
                <a:ext cx="698807" cy="698807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Oval 30"/>
              <p:cNvSpPr/>
              <p:nvPr/>
            </p:nvSpPr>
            <p:spPr>
              <a:xfrm>
                <a:off x="8687076" y="2475864"/>
                <a:ext cx="611456" cy="6114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TextBox 31"/>
              <p:cNvSpPr txBox="1"/>
              <p:nvPr/>
            </p:nvSpPr>
            <p:spPr>
              <a:xfrm>
                <a:off x="8785171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32</a:t>
                </a:r>
              </a:p>
            </p:txBody>
          </p:sp>
          <p:sp>
            <p:nvSpPr>
              <p:cNvPr id="36" name="Oval 32"/>
              <p:cNvSpPr/>
              <p:nvPr/>
            </p:nvSpPr>
            <p:spPr>
              <a:xfrm>
                <a:off x="8456743" y="4584385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37" name="Straight Connector 33"/>
              <p:cNvCxnSpPr/>
              <p:nvPr/>
            </p:nvCxnSpPr>
            <p:spPr>
              <a:xfrm flipH="1">
                <a:off x="8554464" y="4141144"/>
                <a:ext cx="441950" cy="4596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4"/>
              <p:cNvCxnSpPr/>
              <p:nvPr/>
            </p:nvCxnSpPr>
            <p:spPr>
              <a:xfrm flipV="1">
                <a:off x="8990612" y="3169806"/>
                <a:ext cx="0" cy="98381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3" name="Group 35"/>
            <p:cNvGrpSpPr/>
            <p:nvPr/>
          </p:nvGrpSpPr>
          <p:grpSpPr>
            <a:xfrm>
              <a:off x="9369757" y="2431939"/>
              <a:ext cx="698807" cy="1896428"/>
              <a:chOff x="9369757" y="2431939"/>
              <a:chExt cx="698807" cy="1896428"/>
            </a:xfrm>
          </p:grpSpPr>
          <p:sp>
            <p:nvSpPr>
              <p:cNvPr id="27" name="Oval 36"/>
              <p:cNvSpPr/>
              <p:nvPr/>
            </p:nvSpPr>
            <p:spPr>
              <a:xfrm>
                <a:off x="9428725" y="4212933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8" name="Straight Connector 37"/>
              <p:cNvCxnSpPr/>
              <p:nvPr/>
            </p:nvCxnSpPr>
            <p:spPr>
              <a:xfrm flipV="1">
                <a:off x="9718899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" name="Arc 38"/>
              <p:cNvSpPr/>
              <p:nvPr/>
            </p:nvSpPr>
            <p:spPr>
              <a:xfrm>
                <a:off x="9369757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Oval 39"/>
              <p:cNvSpPr/>
              <p:nvPr/>
            </p:nvSpPr>
            <p:spPr>
              <a:xfrm>
                <a:off x="9413432" y="2475864"/>
                <a:ext cx="611456" cy="61145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TextBox 40"/>
              <p:cNvSpPr txBox="1"/>
              <p:nvPr/>
            </p:nvSpPr>
            <p:spPr>
              <a:xfrm>
                <a:off x="9511527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45</a:t>
                </a:r>
              </a:p>
            </p:txBody>
          </p:sp>
          <p:cxnSp>
            <p:nvCxnSpPr>
              <p:cNvPr id="32" name="Straight Connector 41"/>
              <p:cNvCxnSpPr/>
              <p:nvPr/>
            </p:nvCxnSpPr>
            <p:spPr>
              <a:xfrm flipH="1">
                <a:off x="9511438" y="3701643"/>
                <a:ext cx="211683" cy="51129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4" name="Arc 44"/>
            <p:cNvSpPr/>
            <p:nvPr/>
          </p:nvSpPr>
          <p:spPr>
            <a:xfrm>
              <a:off x="5669011" y="1214301"/>
              <a:ext cx="4399553" cy="4405449"/>
            </a:xfrm>
            <a:prstGeom prst="arc">
              <a:avLst>
                <a:gd name="adj1" fmla="val 1354082"/>
                <a:gd name="adj2" fmla="val 10758414"/>
              </a:avLst>
            </a:prstGeom>
            <a:ln w="2540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46"/>
            <p:cNvGrpSpPr/>
            <p:nvPr/>
          </p:nvGrpSpPr>
          <p:grpSpPr>
            <a:xfrm>
              <a:off x="10068565" y="2431939"/>
              <a:ext cx="698807" cy="1692992"/>
              <a:chOff x="10068565" y="2431939"/>
              <a:chExt cx="698807" cy="1692992"/>
            </a:xfrm>
          </p:grpSpPr>
          <p:sp>
            <p:nvSpPr>
              <p:cNvPr id="21" name="Oval 47"/>
              <p:cNvSpPr/>
              <p:nvPr/>
            </p:nvSpPr>
            <p:spPr>
              <a:xfrm>
                <a:off x="10089267" y="4009497"/>
                <a:ext cx="115434" cy="115434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22" name="Straight Connector 48"/>
              <p:cNvCxnSpPr/>
              <p:nvPr/>
            </p:nvCxnSpPr>
            <p:spPr>
              <a:xfrm flipV="1">
                <a:off x="10417707" y="3130824"/>
                <a:ext cx="523" cy="582404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3" name="Arc 49"/>
              <p:cNvSpPr/>
              <p:nvPr/>
            </p:nvSpPr>
            <p:spPr>
              <a:xfrm>
                <a:off x="10068565" y="2431939"/>
                <a:ext cx="698807" cy="698808"/>
              </a:xfrm>
              <a:prstGeom prst="arc">
                <a:avLst>
                  <a:gd name="adj1" fmla="val 2657162"/>
                  <a:gd name="adj2" fmla="val 8176062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50"/>
              <p:cNvSpPr/>
              <p:nvPr/>
            </p:nvSpPr>
            <p:spPr>
              <a:xfrm>
                <a:off x="10112240" y="2475864"/>
                <a:ext cx="611456" cy="61145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TextBox 51"/>
              <p:cNvSpPr txBox="1"/>
              <p:nvPr/>
            </p:nvSpPr>
            <p:spPr>
              <a:xfrm>
                <a:off x="10210335" y="2608030"/>
                <a:ext cx="425116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id-ID" alt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55</a:t>
                </a:r>
              </a:p>
            </p:txBody>
          </p:sp>
          <p:cxnSp>
            <p:nvCxnSpPr>
              <p:cNvPr id="26" name="Straight Connector 52"/>
              <p:cNvCxnSpPr/>
              <p:nvPr/>
            </p:nvCxnSpPr>
            <p:spPr>
              <a:xfrm flipH="1">
                <a:off x="10177860" y="3701643"/>
                <a:ext cx="244070" cy="313362"/>
              </a:xfrm>
              <a:prstGeom prst="lin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6" name="TextBox 17"/>
            <p:cNvSpPr txBox="1"/>
            <p:nvPr/>
          </p:nvSpPr>
          <p:spPr>
            <a:xfrm rot="16200000">
              <a:off x="532418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18"/>
            <p:cNvSpPr txBox="1"/>
            <p:nvPr/>
          </p:nvSpPr>
          <p:spPr>
            <a:xfrm rot="16200000">
              <a:off x="5621723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19"/>
            <p:cNvSpPr txBox="1"/>
            <p:nvPr/>
          </p:nvSpPr>
          <p:spPr>
            <a:xfrm rot="16200000">
              <a:off x="5912344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9" name="TextBox 20"/>
            <p:cNvSpPr txBox="1"/>
            <p:nvPr/>
          </p:nvSpPr>
          <p:spPr>
            <a:xfrm rot="16200000">
              <a:off x="6188768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TextBox 45"/>
            <p:cNvSpPr txBox="1"/>
            <p:nvPr/>
          </p:nvSpPr>
          <p:spPr>
            <a:xfrm rot="16200000">
              <a:off x="5008395" y="2702319"/>
              <a:ext cx="1224463" cy="193697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fontScale="25000" lnSpcReduction="20000"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sz="1400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67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等腰三角形 67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52120" y="1089093"/>
            <a:ext cx="1054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4800" b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995936" y="2017172"/>
            <a:ext cx="43924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50316">
            <a:off x="-25027" y="1768123"/>
            <a:ext cx="2824665" cy="2771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2325">
            <a:off x="2485229" y="2313332"/>
            <a:ext cx="1696792" cy="154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 bwMode="auto">
          <a:xfrm>
            <a:off x="4755614" y="2791362"/>
            <a:ext cx="1612396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6372201" y="2785433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755614" y="3668987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6372201" y="3668514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4755614" y="3223738"/>
            <a:ext cx="1850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6372200" y="3219822"/>
            <a:ext cx="1800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55c4c705-e15e-4d72-92c7-fc2394307965"/>
          <p:cNvGrpSpPr>
            <a:grpSpLocks noChangeAspect="1"/>
          </p:cNvGrpSpPr>
          <p:nvPr/>
        </p:nvGrpSpPr>
        <p:grpSpPr>
          <a:xfrm>
            <a:off x="854621" y="1221599"/>
            <a:ext cx="7436655" cy="3123589"/>
            <a:chOff x="1139495" y="1628800"/>
            <a:chExt cx="9915535" cy="4164783"/>
          </a:xfrm>
        </p:grpSpPr>
        <p:sp>
          <p:nvSpPr>
            <p:cNvPr id="4" name="Oval 104"/>
            <p:cNvSpPr/>
            <p:nvPr/>
          </p:nvSpPr>
          <p:spPr>
            <a:xfrm>
              <a:off x="4018588" y="3688797"/>
              <a:ext cx="623551" cy="6235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5" name="Oval 105"/>
            <p:cNvSpPr/>
            <p:nvPr/>
          </p:nvSpPr>
          <p:spPr>
            <a:xfrm>
              <a:off x="2168729" y="3903806"/>
              <a:ext cx="623551" cy="6235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" name="Oval 111"/>
            <p:cNvSpPr/>
            <p:nvPr/>
          </p:nvSpPr>
          <p:spPr>
            <a:xfrm>
              <a:off x="5827543" y="3569432"/>
              <a:ext cx="623551" cy="6235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Oval 112"/>
            <p:cNvSpPr/>
            <p:nvPr/>
          </p:nvSpPr>
          <p:spPr>
            <a:xfrm>
              <a:off x="9431196" y="3258782"/>
              <a:ext cx="623551" cy="62355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8" name="Group 113"/>
            <p:cNvGrpSpPr/>
            <p:nvPr/>
          </p:nvGrpSpPr>
          <p:grpSpPr>
            <a:xfrm>
              <a:off x="1139495" y="3881210"/>
              <a:ext cx="1652117" cy="831903"/>
              <a:chOff x="474843" y="2321913"/>
              <a:chExt cx="1869714" cy="941470"/>
            </a:xfrm>
          </p:grpSpPr>
          <p:sp>
            <p:nvSpPr>
              <p:cNvPr id="69" name="Arc 114"/>
              <p:cNvSpPr/>
              <p:nvPr/>
            </p:nvSpPr>
            <p:spPr>
              <a:xfrm rot="5400000" flipV="1">
                <a:off x="1403087" y="2321913"/>
                <a:ext cx="941470" cy="941470"/>
              </a:xfrm>
              <a:prstGeom prst="arc">
                <a:avLst/>
              </a:prstGeom>
              <a:ln w="38100"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cxnSp>
            <p:nvCxnSpPr>
              <p:cNvPr id="70" name="Straight Connector 115"/>
              <p:cNvCxnSpPr/>
              <p:nvPr/>
            </p:nvCxnSpPr>
            <p:spPr>
              <a:xfrm>
                <a:off x="474843" y="2809837"/>
                <a:ext cx="952048" cy="1323"/>
              </a:xfrm>
              <a:prstGeom prst="line">
                <a:avLst/>
              </a:prstGeom>
              <a:ln w="38100"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16"/>
            <p:cNvGrpSpPr/>
            <p:nvPr/>
          </p:nvGrpSpPr>
          <p:grpSpPr>
            <a:xfrm>
              <a:off x="2165536" y="2841541"/>
              <a:ext cx="2461823" cy="1671538"/>
              <a:chOff x="1190578" y="2010533"/>
              <a:chExt cx="2290936" cy="1555509"/>
            </a:xfrm>
          </p:grpSpPr>
          <p:grpSp>
            <p:nvGrpSpPr>
              <p:cNvPr id="64" name="Group 117"/>
              <p:cNvGrpSpPr/>
              <p:nvPr/>
            </p:nvGrpSpPr>
            <p:grpSpPr>
              <a:xfrm>
                <a:off x="1190578" y="2770132"/>
                <a:ext cx="2290936" cy="795910"/>
                <a:chOff x="1376543" y="2321386"/>
                <a:chExt cx="2786064" cy="967925"/>
              </a:xfrm>
            </p:grpSpPr>
            <p:sp>
              <p:nvSpPr>
                <p:cNvPr id="66" name="Arc 119"/>
                <p:cNvSpPr/>
                <p:nvPr/>
              </p:nvSpPr>
              <p:spPr>
                <a:xfrm rot="5400000" flipV="1">
                  <a:off x="3221137" y="2321386"/>
                  <a:ext cx="941470" cy="941470"/>
                </a:xfrm>
                <a:prstGeom prst="arc">
                  <a:avLst/>
                </a:prstGeom>
                <a:ln w="38100">
                  <a:solidFill>
                    <a:schemeClr val="accent1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67" name="Straight Connector 120"/>
                <p:cNvCxnSpPr/>
                <p:nvPr/>
              </p:nvCxnSpPr>
              <p:spPr>
                <a:xfrm>
                  <a:off x="2292893" y="2809310"/>
                  <a:ext cx="952048" cy="1323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Arc 121"/>
                <p:cNvSpPr/>
                <p:nvPr/>
              </p:nvSpPr>
              <p:spPr>
                <a:xfrm rot="5400000" flipH="1">
                  <a:off x="1376543" y="2347841"/>
                  <a:ext cx="941470" cy="941470"/>
                </a:xfrm>
                <a:prstGeom prst="arc">
                  <a:avLst/>
                </a:prstGeom>
                <a:ln w="38100"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65" name="Straight Connector 118"/>
              <p:cNvCxnSpPr/>
              <p:nvPr/>
            </p:nvCxnSpPr>
            <p:spPr>
              <a:xfrm rot="5400000">
                <a:off x="1206584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22"/>
            <p:cNvGrpSpPr/>
            <p:nvPr/>
          </p:nvGrpSpPr>
          <p:grpSpPr>
            <a:xfrm>
              <a:off x="4012222" y="2701521"/>
              <a:ext cx="2461823" cy="1671535"/>
              <a:chOff x="2683929" y="2010533"/>
              <a:chExt cx="2290937" cy="1555506"/>
            </a:xfrm>
          </p:grpSpPr>
          <p:grpSp>
            <p:nvGrpSpPr>
              <p:cNvPr id="59" name="Group 123"/>
              <p:cNvGrpSpPr/>
              <p:nvPr/>
            </p:nvGrpSpPr>
            <p:grpSpPr>
              <a:xfrm>
                <a:off x="2683929" y="2770130"/>
                <a:ext cx="2290937" cy="795909"/>
                <a:chOff x="2586036" y="2266950"/>
                <a:chExt cx="3344864" cy="1162061"/>
              </a:xfrm>
            </p:grpSpPr>
            <p:sp>
              <p:nvSpPr>
                <p:cNvPr id="61" name="Arc 125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62" name="Straight Connector 126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Arc 127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2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60" name="Straight Connector 124"/>
              <p:cNvCxnSpPr/>
              <p:nvPr/>
            </p:nvCxnSpPr>
            <p:spPr>
              <a:xfrm rot="5400000">
                <a:off x="2696552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28"/>
            <p:cNvGrpSpPr/>
            <p:nvPr/>
          </p:nvGrpSpPr>
          <p:grpSpPr>
            <a:xfrm>
              <a:off x="5820738" y="2565065"/>
              <a:ext cx="2461827" cy="1671535"/>
              <a:chOff x="4166839" y="2010533"/>
              <a:chExt cx="2290940" cy="1555506"/>
            </a:xfrm>
          </p:grpSpPr>
          <p:grpSp>
            <p:nvGrpSpPr>
              <p:cNvPr id="54" name="Group 129"/>
              <p:cNvGrpSpPr/>
              <p:nvPr/>
            </p:nvGrpSpPr>
            <p:grpSpPr>
              <a:xfrm>
                <a:off x="4166839" y="2770130"/>
                <a:ext cx="2290940" cy="795909"/>
                <a:chOff x="2586036" y="2266950"/>
                <a:chExt cx="3344864" cy="1162061"/>
              </a:xfrm>
            </p:grpSpPr>
            <p:sp>
              <p:nvSpPr>
                <p:cNvPr id="56" name="Arc 131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3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7" name="Straight Connector 132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Arc 133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3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55" name="Straight Connector 130"/>
              <p:cNvCxnSpPr/>
              <p:nvPr/>
            </p:nvCxnSpPr>
            <p:spPr>
              <a:xfrm rot="5400000">
                <a:off x="4182843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34"/>
            <p:cNvGrpSpPr/>
            <p:nvPr/>
          </p:nvGrpSpPr>
          <p:grpSpPr>
            <a:xfrm>
              <a:off x="9402913" y="2239642"/>
              <a:ext cx="1652117" cy="1674394"/>
              <a:chOff x="7157435" y="2010533"/>
              <a:chExt cx="1537436" cy="1558167"/>
            </a:xfrm>
          </p:grpSpPr>
          <p:grpSp>
            <p:nvGrpSpPr>
              <p:cNvPr id="50" name="Group 135"/>
              <p:cNvGrpSpPr/>
              <p:nvPr/>
            </p:nvGrpSpPr>
            <p:grpSpPr>
              <a:xfrm>
                <a:off x="7157435" y="2794543"/>
                <a:ext cx="1537436" cy="774157"/>
                <a:chOff x="6799443" y="2334613"/>
                <a:chExt cx="1869714" cy="941470"/>
              </a:xfrm>
            </p:grpSpPr>
            <p:sp>
              <p:nvSpPr>
                <p:cNvPr id="52" name="Arc 137"/>
                <p:cNvSpPr/>
                <p:nvPr/>
              </p:nvSpPr>
              <p:spPr>
                <a:xfrm rot="5400000" flipH="1">
                  <a:off x="6799443" y="2334613"/>
                  <a:ext cx="941470" cy="941470"/>
                </a:xfrm>
                <a:prstGeom prst="arc">
                  <a:avLst/>
                </a:prstGeom>
                <a:ln w="38100">
                  <a:solidFill>
                    <a:schemeClr val="accent5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53" name="Straight Connector 138"/>
                <p:cNvCxnSpPr/>
                <p:nvPr/>
              </p:nvCxnSpPr>
              <p:spPr>
                <a:xfrm flipH="1" flipV="1">
                  <a:off x="7717109" y="2786836"/>
                  <a:ext cx="952048" cy="1323"/>
                </a:xfrm>
                <a:prstGeom prst="line">
                  <a:avLst/>
                </a:prstGeom>
                <a:ln w="38100">
                  <a:solidFill>
                    <a:schemeClr val="accent5"/>
                  </a:solidFill>
                  <a:headEnd type="oval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136"/>
              <p:cNvCxnSpPr/>
              <p:nvPr/>
            </p:nvCxnSpPr>
            <p:spPr>
              <a:xfrm rot="5400000">
                <a:off x="7172933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39"/>
            <p:cNvSpPr/>
            <p:nvPr/>
          </p:nvSpPr>
          <p:spPr>
            <a:xfrm>
              <a:off x="7621246" y="3414002"/>
              <a:ext cx="623551" cy="6235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10000"/>
            </a:bodyPr>
            <a:lstStyle/>
            <a:p>
              <a:pPr algn="ctr"/>
              <a:r>
                <a:rPr lang="en-US" b="1"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14" name="Group 140"/>
            <p:cNvGrpSpPr/>
            <p:nvPr/>
          </p:nvGrpSpPr>
          <p:grpSpPr>
            <a:xfrm>
              <a:off x="7613217" y="2415995"/>
              <a:ext cx="2461827" cy="1671535"/>
              <a:chOff x="5662045" y="2010533"/>
              <a:chExt cx="2290940" cy="1555506"/>
            </a:xfrm>
          </p:grpSpPr>
          <p:grpSp>
            <p:nvGrpSpPr>
              <p:cNvPr id="45" name="Group 141"/>
              <p:cNvGrpSpPr/>
              <p:nvPr/>
            </p:nvGrpSpPr>
            <p:grpSpPr>
              <a:xfrm>
                <a:off x="5662045" y="2770130"/>
                <a:ext cx="2290940" cy="795909"/>
                <a:chOff x="2586036" y="2266950"/>
                <a:chExt cx="3344864" cy="1162061"/>
              </a:xfrm>
            </p:grpSpPr>
            <p:sp>
              <p:nvSpPr>
                <p:cNvPr id="47" name="Arc 143"/>
                <p:cNvSpPr/>
                <p:nvPr/>
              </p:nvSpPr>
              <p:spPr>
                <a:xfrm rot="5400000" flipV="1">
                  <a:off x="4800600" y="2266950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4"/>
                  </a:solidFill>
                  <a:headEnd type="none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cxnSp>
              <p:nvCxnSpPr>
                <p:cNvPr id="48" name="Straight Connector 144"/>
                <p:cNvCxnSpPr/>
                <p:nvPr/>
              </p:nvCxnSpPr>
              <p:spPr>
                <a:xfrm>
                  <a:off x="3686178" y="2852737"/>
                  <a:ext cx="1143000" cy="1588"/>
                </a:xfrm>
                <a:prstGeom prst="line">
                  <a:avLst/>
                </a:prstGeom>
                <a:ln w="381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Arc 145"/>
                <p:cNvSpPr/>
                <p:nvPr/>
              </p:nvSpPr>
              <p:spPr>
                <a:xfrm rot="5400000" flipH="1">
                  <a:off x="2586036" y="2298711"/>
                  <a:ext cx="1130300" cy="1130300"/>
                </a:xfrm>
                <a:prstGeom prst="arc">
                  <a:avLst/>
                </a:prstGeom>
                <a:ln w="38100">
                  <a:solidFill>
                    <a:schemeClr val="accent4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cxnSp>
            <p:nvCxnSpPr>
              <p:cNvPr id="46" name="Straight Connector 142"/>
              <p:cNvCxnSpPr/>
              <p:nvPr/>
            </p:nvCxnSpPr>
            <p:spPr>
              <a:xfrm rot="5400000">
                <a:off x="5676990" y="2401417"/>
                <a:ext cx="782855" cy="1087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6"/>
            <p:cNvGrpSpPr/>
            <p:nvPr/>
          </p:nvGrpSpPr>
          <p:grpSpPr>
            <a:xfrm>
              <a:off x="4124447" y="2079457"/>
              <a:ext cx="623551" cy="623553"/>
              <a:chOff x="2898306" y="1126851"/>
              <a:chExt cx="544500" cy="544501"/>
            </a:xfrm>
          </p:grpSpPr>
          <p:sp>
            <p:nvSpPr>
              <p:cNvPr id="43" name="Oval 147"/>
              <p:cNvSpPr/>
              <p:nvPr/>
            </p:nvSpPr>
            <p:spPr>
              <a:xfrm>
                <a:off x="2898306" y="1126851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48"/>
              <p:cNvSpPr/>
              <p:nvPr/>
            </p:nvSpPr>
            <p:spPr bwMode="auto">
              <a:xfrm>
                <a:off x="2999254" y="1239725"/>
                <a:ext cx="342604" cy="31875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49"/>
            <p:cNvGrpSpPr/>
            <p:nvPr/>
          </p:nvGrpSpPr>
          <p:grpSpPr>
            <a:xfrm>
              <a:off x="7736660" y="1805153"/>
              <a:ext cx="623551" cy="623553"/>
              <a:chOff x="5702646" y="1136650"/>
              <a:chExt cx="544500" cy="544501"/>
            </a:xfrm>
          </p:grpSpPr>
          <p:sp>
            <p:nvSpPr>
              <p:cNvPr id="41" name="Oval 150"/>
              <p:cNvSpPr/>
              <p:nvPr/>
            </p:nvSpPr>
            <p:spPr>
              <a:xfrm>
                <a:off x="5702646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51"/>
              <p:cNvSpPr/>
              <p:nvPr/>
            </p:nvSpPr>
            <p:spPr bwMode="auto">
              <a:xfrm>
                <a:off x="5808889" y="1242893"/>
                <a:ext cx="332014" cy="33201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52"/>
            <p:cNvGrpSpPr/>
            <p:nvPr/>
          </p:nvGrpSpPr>
          <p:grpSpPr>
            <a:xfrm>
              <a:off x="5944179" y="1954224"/>
              <a:ext cx="623551" cy="623553"/>
              <a:chOff x="4299606" y="1136650"/>
              <a:chExt cx="544500" cy="544501"/>
            </a:xfrm>
          </p:grpSpPr>
          <p:sp>
            <p:nvSpPr>
              <p:cNvPr id="39" name="Oval 153"/>
              <p:cNvSpPr/>
              <p:nvPr/>
            </p:nvSpPr>
            <p:spPr>
              <a:xfrm>
                <a:off x="4299606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54"/>
              <p:cNvSpPr/>
              <p:nvPr/>
            </p:nvSpPr>
            <p:spPr bwMode="auto">
              <a:xfrm>
                <a:off x="4420110" y="1259353"/>
                <a:ext cx="303492" cy="2990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55"/>
            <p:cNvGrpSpPr/>
            <p:nvPr/>
          </p:nvGrpSpPr>
          <p:grpSpPr>
            <a:xfrm>
              <a:off x="2277758" y="2219478"/>
              <a:ext cx="623551" cy="623553"/>
              <a:chOff x="1497006" y="1126851"/>
              <a:chExt cx="544500" cy="544501"/>
            </a:xfrm>
          </p:grpSpPr>
          <p:sp>
            <p:nvSpPr>
              <p:cNvPr id="37" name="Oval 156"/>
              <p:cNvSpPr/>
              <p:nvPr/>
            </p:nvSpPr>
            <p:spPr>
              <a:xfrm>
                <a:off x="1497006" y="1126851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57"/>
              <p:cNvSpPr/>
              <p:nvPr/>
            </p:nvSpPr>
            <p:spPr bwMode="auto">
              <a:xfrm>
                <a:off x="1641942" y="1211627"/>
                <a:ext cx="254629" cy="374949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158"/>
            <p:cNvGrpSpPr/>
            <p:nvPr/>
          </p:nvGrpSpPr>
          <p:grpSpPr>
            <a:xfrm>
              <a:off x="9524464" y="1628800"/>
              <a:ext cx="623551" cy="623553"/>
              <a:chOff x="7104207" y="1136650"/>
              <a:chExt cx="544500" cy="544501"/>
            </a:xfrm>
          </p:grpSpPr>
          <p:sp>
            <p:nvSpPr>
              <p:cNvPr id="35" name="Oval 159"/>
              <p:cNvSpPr/>
              <p:nvPr/>
            </p:nvSpPr>
            <p:spPr>
              <a:xfrm>
                <a:off x="7104207" y="1136650"/>
                <a:ext cx="544500" cy="544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60"/>
              <p:cNvSpPr/>
              <p:nvPr/>
            </p:nvSpPr>
            <p:spPr bwMode="auto">
              <a:xfrm>
                <a:off x="7213377" y="1244711"/>
                <a:ext cx="326160" cy="328379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2"/>
            <p:cNvGrpSpPr/>
            <p:nvPr/>
          </p:nvGrpSpPr>
          <p:grpSpPr>
            <a:xfrm>
              <a:off x="1667508" y="4713113"/>
              <a:ext cx="1726132" cy="1080470"/>
              <a:chOff x="1703512" y="4797152"/>
              <a:chExt cx="1726132" cy="1080470"/>
            </a:xfrm>
          </p:grpSpPr>
          <p:sp>
            <p:nvSpPr>
              <p:cNvPr id="33" name="TextBox 60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TextBox 61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66"/>
            <p:cNvGrpSpPr/>
            <p:nvPr/>
          </p:nvGrpSpPr>
          <p:grpSpPr>
            <a:xfrm>
              <a:off x="3467297" y="4513079"/>
              <a:ext cx="1726132" cy="1080470"/>
              <a:chOff x="1703512" y="4797152"/>
              <a:chExt cx="1726132" cy="1080470"/>
            </a:xfrm>
          </p:grpSpPr>
          <p:sp>
            <p:nvSpPr>
              <p:cNvPr id="31" name="TextBox 67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2" name="TextBox 68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69"/>
            <p:cNvGrpSpPr/>
            <p:nvPr/>
          </p:nvGrpSpPr>
          <p:grpSpPr>
            <a:xfrm>
              <a:off x="5281393" y="4373058"/>
              <a:ext cx="1726132" cy="1080470"/>
              <a:chOff x="1703512" y="4797152"/>
              <a:chExt cx="1726132" cy="1080470"/>
            </a:xfrm>
          </p:grpSpPr>
          <p:sp>
            <p:nvSpPr>
              <p:cNvPr id="29" name="TextBox 78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0" name="TextBox 79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80"/>
            <p:cNvGrpSpPr/>
            <p:nvPr/>
          </p:nvGrpSpPr>
          <p:grpSpPr>
            <a:xfrm>
              <a:off x="7069955" y="4236602"/>
              <a:ext cx="1726132" cy="1080470"/>
              <a:chOff x="1703512" y="4797152"/>
              <a:chExt cx="1726132" cy="1080470"/>
            </a:xfrm>
          </p:grpSpPr>
          <p:sp>
            <p:nvSpPr>
              <p:cNvPr id="27" name="TextBox 81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8" name="TextBox 82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83"/>
            <p:cNvGrpSpPr/>
            <p:nvPr/>
          </p:nvGrpSpPr>
          <p:grpSpPr>
            <a:xfrm>
              <a:off x="8879905" y="4087532"/>
              <a:ext cx="1726132" cy="1080470"/>
              <a:chOff x="1703512" y="4797152"/>
              <a:chExt cx="1726132" cy="1080470"/>
            </a:xfrm>
          </p:grpSpPr>
          <p:sp>
            <p:nvSpPr>
              <p:cNvPr id="25" name="TextBox 84"/>
              <p:cNvSpPr txBox="1"/>
              <p:nvPr/>
            </p:nvSpPr>
            <p:spPr bwMode="auto">
              <a:xfrm>
                <a:off x="1703512" y="4797152"/>
                <a:ext cx="1726132" cy="5704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6" name="TextBox 85"/>
              <p:cNvSpPr txBox="1"/>
              <p:nvPr/>
            </p:nvSpPr>
            <p:spPr bwMode="auto">
              <a:xfrm>
                <a:off x="1703512" y="5367610"/>
                <a:ext cx="1726132" cy="51001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4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3" name="等腰三角形 72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e5725f6b-69c9-4f41-b257-7033e3da8004"/>
          <p:cNvGrpSpPr>
            <a:grpSpLocks noChangeAspect="1"/>
          </p:cNvGrpSpPr>
          <p:nvPr/>
        </p:nvGrpSpPr>
        <p:grpSpPr>
          <a:xfrm>
            <a:off x="558095" y="1283745"/>
            <a:ext cx="8027811" cy="2741220"/>
            <a:chOff x="761930" y="1711660"/>
            <a:chExt cx="10703748" cy="3654960"/>
          </a:xfrm>
        </p:grpSpPr>
        <p:sp>
          <p:nvSpPr>
            <p:cNvPr id="4" name="Freeform: Shape 1"/>
            <p:cNvSpPr/>
            <p:nvPr/>
          </p:nvSpPr>
          <p:spPr>
            <a:xfrm>
              <a:off x="2033882" y="1952836"/>
              <a:ext cx="1059322" cy="1081418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0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0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2"/>
            <p:cNvSpPr/>
            <p:nvPr/>
          </p:nvSpPr>
          <p:spPr>
            <a:xfrm>
              <a:off x="1415398" y="3116754"/>
              <a:ext cx="2296289" cy="1081418"/>
            </a:xfrm>
            <a:custGeom>
              <a:avLst/>
              <a:gdLst>
                <a:gd name="connsiteX0" fmla="*/ 0 w 4064000"/>
                <a:gd name="connsiteY0" fmla="*/ 1354666 h 1354666"/>
                <a:gd name="connsiteX1" fmla="*/ 1016000 w 4064000"/>
                <a:gd name="connsiteY1" fmla="*/ 0 h 1354666"/>
                <a:gd name="connsiteX2" fmla="*/ 3048000 w 4064000"/>
                <a:gd name="connsiteY2" fmla="*/ 0 h 1354666"/>
                <a:gd name="connsiteX3" fmla="*/ 4064000 w 4064000"/>
                <a:gd name="connsiteY3" fmla="*/ 1354666 h 1354666"/>
                <a:gd name="connsiteX4" fmla="*/ 0 w 4064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4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3048000" y="0"/>
                  </a:lnTo>
                  <a:lnTo>
                    <a:pt x="4064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Freeform: Shape 3"/>
            <p:cNvSpPr/>
            <p:nvPr/>
          </p:nvSpPr>
          <p:spPr>
            <a:xfrm>
              <a:off x="761930" y="4285202"/>
              <a:ext cx="3603227" cy="1081418"/>
            </a:xfrm>
            <a:custGeom>
              <a:avLst/>
              <a:gdLst>
                <a:gd name="connsiteX0" fmla="*/ 0 w 6096000"/>
                <a:gd name="connsiteY0" fmla="*/ 1354666 h 1354666"/>
                <a:gd name="connsiteX1" fmla="*/ 1016000 w 6096000"/>
                <a:gd name="connsiteY1" fmla="*/ 0 h 1354666"/>
                <a:gd name="connsiteX2" fmla="*/ 5080000 w 6096000"/>
                <a:gd name="connsiteY2" fmla="*/ 0 h 1354666"/>
                <a:gd name="connsiteX3" fmla="*/ 6096000 w 6096000"/>
                <a:gd name="connsiteY3" fmla="*/ 1354666 h 1354666"/>
                <a:gd name="connsiteX4" fmla="*/ 0 w 6096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5080000" y="0"/>
                  </a:lnTo>
                  <a:lnTo>
                    <a:pt x="6096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2332712" y="4739814"/>
              <a:ext cx="461665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2332712" y="3650855"/>
              <a:ext cx="461665" cy="276999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2358359" y="2691841"/>
              <a:ext cx="410369" cy="246221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10" name="Arc 7"/>
            <p:cNvSpPr/>
            <p:nvPr/>
          </p:nvSpPr>
          <p:spPr>
            <a:xfrm rot="1449945">
              <a:off x="1918977" y="2013752"/>
              <a:ext cx="1687439" cy="1687439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Arc 8"/>
            <p:cNvSpPr/>
            <p:nvPr/>
          </p:nvSpPr>
          <p:spPr>
            <a:xfrm rot="1311995">
              <a:off x="2717692" y="3602674"/>
              <a:ext cx="1687439" cy="1687439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12" name="Straight Connector 9"/>
            <p:cNvCxnSpPr/>
            <p:nvPr/>
          </p:nvCxnSpPr>
          <p:spPr>
            <a:xfrm>
              <a:off x="4936894" y="1952836"/>
              <a:ext cx="0" cy="333647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5"/>
            <p:cNvSpPr/>
            <p:nvPr/>
          </p:nvSpPr>
          <p:spPr bwMode="auto">
            <a:xfrm>
              <a:off x="8346634" y="2218662"/>
              <a:ext cx="666150" cy="66615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16"/>
            <p:cNvSpPr/>
            <p:nvPr/>
          </p:nvSpPr>
          <p:spPr bwMode="auto">
            <a:xfrm>
              <a:off x="8346634" y="3394264"/>
              <a:ext cx="666150" cy="66615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17"/>
            <p:cNvSpPr/>
            <p:nvPr/>
          </p:nvSpPr>
          <p:spPr bwMode="auto">
            <a:xfrm>
              <a:off x="8346634" y="4545843"/>
              <a:ext cx="666150" cy="666150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46" y="20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39" y="13"/>
                </a:cxn>
                <a:cxn ang="0">
                  <a:pos x="23" y="30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8" y="26"/>
                </a:cxn>
                <a:cxn ang="0">
                  <a:pos x="8" y="29"/>
                </a:cxn>
                <a:cxn ang="0">
                  <a:pos x="21" y="42"/>
                </a:cxn>
                <a:cxn ang="0">
                  <a:pos x="24" y="42"/>
                </a:cxn>
                <a:cxn ang="0">
                  <a:pos x="46" y="20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lnTo>
                    <a:pt x="55" y="44"/>
                  </a:lnTo>
                  <a:close/>
                  <a:moveTo>
                    <a:pt x="46" y="20"/>
                  </a:moveTo>
                  <a:cubicBezTo>
                    <a:pt x="47" y="19"/>
                    <a:pt x="47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0" y="12"/>
                    <a:pt x="39" y="1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2" y="43"/>
                    <a:pt x="23" y="43"/>
                    <a:pt x="24" y="42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TextBox 18"/>
            <p:cNvSpPr txBox="1"/>
            <p:nvPr/>
          </p:nvSpPr>
          <p:spPr>
            <a:xfrm>
              <a:off x="6251452" y="4902736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600" b="1">
                  <a:solidFill>
                    <a:schemeClr val="accent1"/>
                  </a:solidFill>
                  <a:cs typeface="+mn-ea"/>
                  <a:sym typeface="+mn-lt"/>
                </a:rPr>
                <a:t>75%</a:t>
              </a:r>
            </a:p>
          </p:txBody>
        </p:sp>
        <p:grpSp>
          <p:nvGrpSpPr>
            <p:cNvPr id="17" name="Group 19"/>
            <p:cNvGrpSpPr>
              <a:grpSpLocks noChangeAspect="1"/>
            </p:cNvGrpSpPr>
            <p:nvPr/>
          </p:nvGrpSpPr>
          <p:grpSpPr>
            <a:xfrm>
              <a:off x="5864664" y="3511081"/>
              <a:ext cx="1183946" cy="1183941"/>
              <a:chOff x="4046972" y="1821242"/>
              <a:chExt cx="751216" cy="751214"/>
            </a:xfrm>
          </p:grpSpPr>
          <p:sp>
            <p:nvSpPr>
              <p:cNvPr id="34" name="Oval 20"/>
              <p:cNvSpPr/>
              <p:nvPr/>
            </p:nvSpPr>
            <p:spPr>
              <a:xfrm>
                <a:off x="4046972" y="1821242"/>
                <a:ext cx="751216" cy="7512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5" name="Group 21"/>
              <p:cNvGrpSpPr/>
              <p:nvPr/>
            </p:nvGrpSpPr>
            <p:grpSpPr>
              <a:xfrm>
                <a:off x="4321607" y="1938430"/>
                <a:ext cx="201944" cy="516839"/>
                <a:chOff x="5054600" y="1652588"/>
                <a:chExt cx="187325" cy="479424"/>
              </a:xfrm>
              <a:solidFill>
                <a:schemeClr val="bg1"/>
              </a:solidFill>
            </p:grpSpPr>
            <p:sp>
              <p:nvSpPr>
                <p:cNvPr id="36" name="Freeform: Shape 22"/>
                <p:cNvSpPr/>
                <p:nvPr/>
              </p:nvSpPr>
              <p:spPr bwMode="auto">
                <a:xfrm>
                  <a:off x="5054600" y="1733550"/>
                  <a:ext cx="187325" cy="398462"/>
                </a:xfrm>
                <a:custGeom>
                  <a:avLst/>
                  <a:gdLst/>
                  <a:ahLst/>
                  <a:cxnLst>
                    <a:cxn ang="0">
                      <a:pos x="55" y="1"/>
                    </a:cxn>
                    <a:cxn ang="0">
                      <a:pos x="19" y="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69"/>
                    </a:cxn>
                    <a:cxn ang="0">
                      <a:pos x="6" y="75"/>
                    </a:cxn>
                    <a:cxn ang="0">
                      <a:pos x="12" y="69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18" y="68"/>
                    </a:cxn>
                    <a:cxn ang="0">
                      <a:pos x="18" y="69"/>
                    </a:cxn>
                    <a:cxn ang="0">
                      <a:pos x="18" y="145"/>
                    </a:cxn>
                    <a:cxn ang="0">
                      <a:pos x="26" y="153"/>
                    </a:cxn>
                    <a:cxn ang="0">
                      <a:pos x="34" y="145"/>
                    </a:cxn>
                    <a:cxn ang="0">
                      <a:pos x="34" y="78"/>
                    </a:cxn>
                    <a:cxn ang="0">
                      <a:pos x="39" y="78"/>
                    </a:cxn>
                    <a:cxn ang="0">
                      <a:pos x="39" y="145"/>
                    </a:cxn>
                    <a:cxn ang="0">
                      <a:pos x="47" y="153"/>
                    </a:cxn>
                    <a:cxn ang="0">
                      <a:pos x="55" y="145"/>
                    </a:cxn>
                    <a:cxn ang="0">
                      <a:pos x="55" y="68"/>
                    </a:cxn>
                    <a:cxn ang="0">
                      <a:pos x="55" y="67"/>
                    </a:cxn>
                    <a:cxn ang="0">
                      <a:pos x="55" y="25"/>
                    </a:cxn>
                    <a:cxn ang="0">
                      <a:pos x="60" y="25"/>
                    </a:cxn>
                    <a:cxn ang="0">
                      <a:pos x="60" y="69"/>
                    </a:cxn>
                    <a:cxn ang="0">
                      <a:pos x="66" y="75"/>
                    </a:cxn>
                    <a:cxn ang="0">
                      <a:pos x="73" y="69"/>
                    </a:cxn>
                    <a:cxn ang="0">
                      <a:pos x="73" y="18"/>
                    </a:cxn>
                    <a:cxn ang="0">
                      <a:pos x="73" y="16"/>
                    </a:cxn>
                    <a:cxn ang="0">
                      <a:pos x="73" y="15"/>
                    </a:cxn>
                    <a:cxn ang="0">
                      <a:pos x="55" y="1"/>
                    </a:cxn>
                  </a:cxnLst>
                  <a:rect l="0" t="0" r="r" b="b"/>
                  <a:pathLst>
                    <a:path w="73" h="153">
                      <a:moveTo>
                        <a:pt x="55" y="1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1"/>
                        <a:pt x="0" y="12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5"/>
                        <a:pt x="6" y="75"/>
                      </a:cubicBezTo>
                      <a:cubicBezTo>
                        <a:pt x="10" y="75"/>
                        <a:pt x="12" y="73"/>
                        <a:pt x="12" y="69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8" y="68"/>
                        <a:pt x="18" y="69"/>
                        <a:pt x="18" y="69"/>
                      </a:cubicBezTo>
                      <a:cubicBezTo>
                        <a:pt x="18" y="145"/>
                        <a:pt x="18" y="145"/>
                        <a:pt x="18" y="145"/>
                      </a:cubicBezTo>
                      <a:cubicBezTo>
                        <a:pt x="18" y="150"/>
                        <a:pt x="21" y="153"/>
                        <a:pt x="26" y="153"/>
                      </a:cubicBezTo>
                      <a:cubicBezTo>
                        <a:pt x="31" y="153"/>
                        <a:pt x="34" y="150"/>
                        <a:pt x="34" y="145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39" y="150"/>
                        <a:pt x="42" y="153"/>
                        <a:pt x="47" y="153"/>
                      </a:cubicBezTo>
                      <a:cubicBezTo>
                        <a:pt x="52" y="153"/>
                        <a:pt x="55" y="150"/>
                        <a:pt x="55" y="145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7"/>
                        <a:pt x="55" y="67"/>
                        <a:pt x="55" y="67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73"/>
                        <a:pt x="63" y="75"/>
                        <a:pt x="66" y="75"/>
                      </a:cubicBezTo>
                      <a:cubicBezTo>
                        <a:pt x="70" y="75"/>
                        <a:pt x="73" y="73"/>
                        <a:pt x="73" y="6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0"/>
                        <a:pt x="67" y="1"/>
                        <a:pt x="55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Oval 23"/>
                <p:cNvSpPr/>
                <p:nvPr/>
              </p:nvSpPr>
              <p:spPr bwMode="auto">
                <a:xfrm>
                  <a:off x="5110163" y="1652588"/>
                  <a:ext cx="74613" cy="762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Group 24"/>
            <p:cNvGrpSpPr>
              <a:grpSpLocks noChangeAspect="1"/>
            </p:cNvGrpSpPr>
            <p:nvPr/>
          </p:nvGrpSpPr>
          <p:grpSpPr>
            <a:xfrm>
              <a:off x="5864664" y="2172512"/>
              <a:ext cx="1183946" cy="1183941"/>
              <a:chOff x="5397701" y="1821242"/>
              <a:chExt cx="751216" cy="751214"/>
            </a:xfrm>
          </p:grpSpPr>
          <p:sp>
            <p:nvSpPr>
              <p:cNvPr id="30" name="Oval 25"/>
              <p:cNvSpPr/>
              <p:nvPr/>
            </p:nvSpPr>
            <p:spPr>
              <a:xfrm>
                <a:off x="5397701" y="1821242"/>
                <a:ext cx="751216" cy="75121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" name="Group 26"/>
              <p:cNvGrpSpPr/>
              <p:nvPr/>
            </p:nvGrpSpPr>
            <p:grpSpPr>
              <a:xfrm>
                <a:off x="5653784" y="1940300"/>
                <a:ext cx="238994" cy="513083"/>
                <a:chOff x="6213475" y="1668463"/>
                <a:chExt cx="227013" cy="487362"/>
              </a:xfrm>
              <a:solidFill>
                <a:schemeClr val="bg1"/>
              </a:solidFill>
            </p:grpSpPr>
            <p:sp>
              <p:nvSpPr>
                <p:cNvPr id="32" name="Oval 27"/>
                <p:cNvSpPr/>
                <p:nvPr/>
              </p:nvSpPr>
              <p:spPr bwMode="auto">
                <a:xfrm>
                  <a:off x="6291263" y="1668463"/>
                  <a:ext cx="73025" cy="730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28"/>
                <p:cNvSpPr/>
                <p:nvPr/>
              </p:nvSpPr>
              <p:spPr bwMode="auto">
                <a:xfrm>
                  <a:off x="6213475" y="1757363"/>
                  <a:ext cx="227013" cy="398462"/>
                </a:xfrm>
                <a:custGeom>
                  <a:avLst/>
                  <a:gdLst/>
                  <a:ahLst/>
                  <a:cxnLst>
                    <a:cxn ang="0">
                      <a:pos x="87" y="56"/>
                    </a:cxn>
                    <a:cxn ang="0">
                      <a:pos x="71" y="9"/>
                    </a:cxn>
                    <a:cxn ang="0">
                      <a:pos x="61" y="0"/>
                    </a:cxn>
                    <a:cxn ang="0">
                      <a:pos x="26" y="0"/>
                    </a:cxn>
                    <a:cxn ang="0">
                      <a:pos x="18" y="4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6" y="7"/>
                    </a:cxn>
                    <a:cxn ang="0">
                      <a:pos x="1" y="56"/>
                    </a:cxn>
                    <a:cxn ang="0">
                      <a:pos x="5" y="64"/>
                    </a:cxn>
                    <a:cxn ang="0">
                      <a:pos x="13" y="60"/>
                    </a:cxn>
                    <a:cxn ang="0">
                      <a:pos x="25" y="21"/>
                    </a:cxn>
                    <a:cxn ang="0">
                      <a:pos x="26" y="21"/>
                    </a:cxn>
                    <a:cxn ang="0">
                      <a:pos x="27" y="21"/>
                    </a:cxn>
                    <a:cxn ang="0">
                      <a:pos x="9" y="91"/>
                    </a:cxn>
                    <a:cxn ang="0">
                      <a:pos x="28" y="91"/>
                    </a:cxn>
                    <a:cxn ang="0">
                      <a:pos x="28" y="146"/>
                    </a:cxn>
                    <a:cxn ang="0">
                      <a:pos x="35" y="153"/>
                    </a:cxn>
                    <a:cxn ang="0">
                      <a:pos x="42" y="146"/>
                    </a:cxn>
                    <a:cxn ang="0">
                      <a:pos x="42" y="91"/>
                    </a:cxn>
                    <a:cxn ang="0">
                      <a:pos x="46" y="91"/>
                    </a:cxn>
                    <a:cxn ang="0">
                      <a:pos x="46" y="146"/>
                    </a:cxn>
                    <a:cxn ang="0">
                      <a:pos x="54" y="153"/>
                    </a:cxn>
                    <a:cxn ang="0">
                      <a:pos x="61" y="146"/>
                    </a:cxn>
                    <a:cxn ang="0">
                      <a:pos x="61" y="91"/>
                    </a:cxn>
                    <a:cxn ang="0">
                      <a:pos x="80" y="91"/>
                    </a:cxn>
                    <a:cxn ang="0">
                      <a:pos x="60" y="21"/>
                    </a:cxn>
                    <a:cxn ang="0">
                      <a:pos x="61" y="21"/>
                    </a:cxn>
                    <a:cxn ang="0">
                      <a:pos x="62" y="21"/>
                    </a:cxn>
                    <a:cxn ang="0">
                      <a:pos x="75" y="60"/>
                    </a:cxn>
                    <a:cxn ang="0">
                      <a:pos x="83" y="64"/>
                    </a:cxn>
                    <a:cxn ang="0">
                      <a:pos x="87" y="56"/>
                    </a:cxn>
                  </a:cxnLst>
                  <a:rect l="0" t="0" r="r" b="b"/>
                  <a:pathLst>
                    <a:path w="88" h="153">
                      <a:moveTo>
                        <a:pt x="87" y="56"/>
                      </a:move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4"/>
                        <a:pt x="67" y="0"/>
                        <a:pt x="61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3" y="0"/>
                        <a:pt x="19" y="1"/>
                        <a:pt x="18" y="4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0" y="60"/>
                        <a:pt x="2" y="63"/>
                        <a:pt x="5" y="64"/>
                      </a:cubicBezTo>
                      <a:cubicBezTo>
                        <a:pt x="8" y="65"/>
                        <a:pt x="12" y="63"/>
                        <a:pt x="13" y="6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28" y="91"/>
                        <a:pt x="28" y="91"/>
                        <a:pt x="28" y="91"/>
                      </a:cubicBezTo>
                      <a:cubicBezTo>
                        <a:pt x="28" y="146"/>
                        <a:pt x="28" y="146"/>
                        <a:pt x="28" y="146"/>
                      </a:cubicBezTo>
                      <a:cubicBezTo>
                        <a:pt x="28" y="150"/>
                        <a:pt x="31" y="153"/>
                        <a:pt x="35" y="153"/>
                      </a:cubicBezTo>
                      <a:cubicBezTo>
                        <a:pt x="39" y="153"/>
                        <a:pt x="42" y="150"/>
                        <a:pt x="42" y="146"/>
                      </a:cubicBezTo>
                      <a:cubicBezTo>
                        <a:pt x="42" y="91"/>
                        <a:pt x="42" y="91"/>
                        <a:pt x="42" y="91"/>
                      </a:cubicBezTo>
                      <a:cubicBezTo>
                        <a:pt x="46" y="91"/>
                        <a:pt x="46" y="91"/>
                        <a:pt x="46" y="91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50"/>
                        <a:pt x="50" y="153"/>
                        <a:pt x="54" y="153"/>
                      </a:cubicBezTo>
                      <a:cubicBezTo>
                        <a:pt x="58" y="153"/>
                        <a:pt x="61" y="150"/>
                        <a:pt x="61" y="146"/>
                      </a:cubicBezTo>
                      <a:cubicBezTo>
                        <a:pt x="61" y="91"/>
                        <a:pt x="61" y="91"/>
                        <a:pt x="61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75" y="60"/>
                        <a:pt x="75" y="60"/>
                        <a:pt x="75" y="60"/>
                      </a:cubicBezTo>
                      <a:cubicBezTo>
                        <a:pt x="77" y="63"/>
                        <a:pt x="80" y="65"/>
                        <a:pt x="83" y="64"/>
                      </a:cubicBezTo>
                      <a:cubicBezTo>
                        <a:pt x="87" y="63"/>
                        <a:pt x="88" y="59"/>
                        <a:pt x="87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TextBox 29"/>
            <p:cNvSpPr txBox="1"/>
            <p:nvPr/>
          </p:nvSpPr>
          <p:spPr>
            <a:xfrm>
              <a:off x="6251452" y="1711660"/>
              <a:ext cx="410369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en-US" sz="1600" b="1">
                  <a:solidFill>
                    <a:schemeClr val="accent4"/>
                  </a:solidFill>
                  <a:cs typeface="+mn-ea"/>
                  <a:sym typeface="+mn-lt"/>
                </a:rPr>
                <a:t>95%</a:t>
              </a:r>
            </a:p>
          </p:txBody>
        </p:sp>
        <p:cxnSp>
          <p:nvCxnSpPr>
            <p:cNvPr id="20" name="Straight Connector 30"/>
            <p:cNvCxnSpPr/>
            <p:nvPr/>
          </p:nvCxnSpPr>
          <p:spPr>
            <a:xfrm>
              <a:off x="7952146" y="1952836"/>
              <a:ext cx="0" cy="333647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11"/>
            <p:cNvGrpSpPr/>
            <p:nvPr/>
          </p:nvGrpSpPr>
          <p:grpSpPr>
            <a:xfrm>
              <a:off x="9019425" y="2192036"/>
              <a:ext cx="2446253" cy="719401"/>
              <a:chOff x="9019425" y="1601180"/>
              <a:chExt cx="2446253" cy="719401"/>
            </a:xfrm>
          </p:grpSpPr>
          <p:sp>
            <p:nvSpPr>
              <p:cNvPr id="28" name="TextBox 10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TextBox 35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9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36"/>
            <p:cNvGrpSpPr/>
            <p:nvPr/>
          </p:nvGrpSpPr>
          <p:grpSpPr>
            <a:xfrm>
              <a:off x="9019425" y="3383650"/>
              <a:ext cx="2446253" cy="719401"/>
              <a:chOff x="9019425" y="1601180"/>
              <a:chExt cx="2446253" cy="719401"/>
            </a:xfrm>
          </p:grpSpPr>
          <p:sp>
            <p:nvSpPr>
              <p:cNvPr id="26" name="TextBox 37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TextBox 38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9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39"/>
            <p:cNvGrpSpPr/>
            <p:nvPr/>
          </p:nvGrpSpPr>
          <p:grpSpPr>
            <a:xfrm>
              <a:off x="9019425" y="4462878"/>
              <a:ext cx="2446253" cy="719401"/>
              <a:chOff x="9019425" y="1601180"/>
              <a:chExt cx="2446253" cy="719401"/>
            </a:xfrm>
          </p:grpSpPr>
          <p:sp>
            <p:nvSpPr>
              <p:cNvPr id="24" name="TextBox 40"/>
              <p:cNvSpPr txBox="1"/>
              <p:nvPr/>
            </p:nvSpPr>
            <p:spPr>
              <a:xfrm>
                <a:off x="9019425" y="1601180"/>
                <a:ext cx="2446253" cy="253617"/>
              </a:xfrm>
              <a:prstGeom prst="rect">
                <a:avLst/>
              </a:prstGeom>
              <a:noFill/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TextBox 41"/>
              <p:cNvSpPr txBox="1"/>
              <p:nvPr/>
            </p:nvSpPr>
            <p:spPr>
              <a:xfrm>
                <a:off x="9019425" y="1854797"/>
                <a:ext cx="2446253" cy="465784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9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9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等腰三角形 39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52120" y="1089093"/>
            <a:ext cx="1054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4800" b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995936" y="2017172"/>
            <a:ext cx="43924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50316">
            <a:off x="-25027" y="1768123"/>
            <a:ext cx="2824665" cy="2771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2325">
            <a:off x="2485229" y="2313332"/>
            <a:ext cx="1696792" cy="154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 bwMode="auto">
          <a:xfrm>
            <a:off x="4755614" y="2791362"/>
            <a:ext cx="1612396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6372201" y="2785433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755614" y="3668987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6372201" y="3668514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4755614" y="3223738"/>
            <a:ext cx="1850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6372200" y="3219822"/>
            <a:ext cx="1800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533632" y="2406242"/>
            <a:ext cx="1150937" cy="641349"/>
            <a:chOff x="533632" y="2406242"/>
            <a:chExt cx="1150937" cy="641349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533632" y="2406242"/>
              <a:ext cx="1150937" cy="641349"/>
            </a:xfrm>
            <a:custGeom>
              <a:avLst/>
              <a:gdLst>
                <a:gd name="T0" fmla="*/ 0 w 725"/>
                <a:gd name="T1" fmla="*/ 0 h 404"/>
                <a:gd name="T2" fmla="*/ 0 w 725"/>
                <a:gd name="T3" fmla="*/ 404 h 404"/>
                <a:gd name="T4" fmla="*/ 725 w 725"/>
                <a:gd name="T5" fmla="*/ 404 h 404"/>
                <a:gd name="T6" fmla="*/ 324 w 725"/>
                <a:gd name="T7" fmla="*/ 0 h 404"/>
                <a:gd name="T8" fmla="*/ 0 w 72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404">
                  <a:moveTo>
                    <a:pt x="0" y="0"/>
                  </a:moveTo>
                  <a:lnTo>
                    <a:pt x="0" y="404"/>
                  </a:lnTo>
                  <a:lnTo>
                    <a:pt x="725" y="404"/>
                  </a:lnTo>
                  <a:lnTo>
                    <a:pt x="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4"/>
            <p:cNvSpPr/>
            <p:nvPr/>
          </p:nvSpPr>
          <p:spPr bwMode="auto">
            <a:xfrm>
              <a:off x="734449" y="2569754"/>
              <a:ext cx="342652" cy="340075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2" y="1"/>
                </a:cxn>
                <a:cxn ang="0">
                  <a:pos x="0" y="28"/>
                </a:cxn>
                <a:cxn ang="0">
                  <a:pos x="22" y="55"/>
                </a:cxn>
                <a:cxn ang="0">
                  <a:pos x="33" y="55"/>
                </a:cxn>
                <a:cxn ang="0">
                  <a:pos x="56" y="28"/>
                </a:cxn>
                <a:cxn ang="0">
                  <a:pos x="20" y="7"/>
                </a:cxn>
                <a:cxn ang="0">
                  <a:pos x="10" y="14"/>
                </a:cxn>
                <a:cxn ang="0">
                  <a:pos x="7" y="19"/>
                </a:cxn>
                <a:cxn ang="0">
                  <a:pos x="11" y="25"/>
                </a:cxn>
                <a:cxn ang="0">
                  <a:pos x="7" y="19"/>
                </a:cxn>
                <a:cxn ang="0">
                  <a:pos x="5" y="30"/>
                </a:cxn>
                <a:cxn ang="0">
                  <a:pos x="12" y="36"/>
                </a:cxn>
                <a:cxn ang="0">
                  <a:pos x="9" y="41"/>
                </a:cxn>
                <a:cxn ang="0">
                  <a:pos x="20" y="49"/>
                </a:cxn>
                <a:cxn ang="0">
                  <a:pos x="25" y="46"/>
                </a:cxn>
                <a:cxn ang="0">
                  <a:pos x="25" y="41"/>
                </a:cxn>
                <a:cxn ang="0">
                  <a:pos x="25" y="36"/>
                </a:cxn>
                <a:cxn ang="0">
                  <a:pos x="16" y="30"/>
                </a:cxn>
                <a:cxn ang="0">
                  <a:pos x="25" y="36"/>
                </a:cxn>
                <a:cxn ang="0">
                  <a:pos x="16" y="25"/>
                </a:cxn>
                <a:cxn ang="0">
                  <a:pos x="25" y="19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48" y="19"/>
                </a:cxn>
                <a:cxn ang="0">
                  <a:pos x="45" y="25"/>
                </a:cxn>
                <a:cxn ang="0">
                  <a:pos x="48" y="19"/>
                </a:cxn>
                <a:cxn ang="0">
                  <a:pos x="41" y="14"/>
                </a:cxn>
                <a:cxn ang="0">
                  <a:pos x="45" y="14"/>
                </a:cxn>
                <a:cxn ang="0">
                  <a:pos x="34" y="14"/>
                </a:cxn>
                <a:cxn ang="0">
                  <a:pos x="30" y="10"/>
                </a:cxn>
                <a:cxn ang="0">
                  <a:pos x="38" y="19"/>
                </a:cxn>
                <a:cxn ang="0">
                  <a:pos x="30" y="25"/>
                </a:cxn>
                <a:cxn ang="0">
                  <a:pos x="30" y="30"/>
                </a:cxn>
                <a:cxn ang="0">
                  <a:pos x="38" y="36"/>
                </a:cxn>
                <a:cxn ang="0">
                  <a:pos x="30" y="30"/>
                </a:cxn>
                <a:cxn ang="0">
                  <a:pos x="30" y="41"/>
                </a:cxn>
                <a:cxn ang="0">
                  <a:pos x="30" y="46"/>
                </a:cxn>
                <a:cxn ang="0">
                  <a:pos x="41" y="41"/>
                </a:cxn>
                <a:cxn ang="0">
                  <a:pos x="35" y="49"/>
                </a:cxn>
                <a:cxn ang="0">
                  <a:pos x="45" y="30"/>
                </a:cxn>
                <a:cxn ang="0">
                  <a:pos x="49" y="36"/>
                </a:cxn>
              </a:cxnLst>
              <a:rect l="0" t="0" r="r" b="b"/>
              <a:pathLst>
                <a:path w="56" h="56">
                  <a:moveTo>
                    <a:pt x="46" y="7"/>
                  </a:moveTo>
                  <a:cubicBezTo>
                    <a:pt x="42" y="4"/>
                    <a:pt x="38" y="1"/>
                    <a:pt x="33" y="1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7" y="1"/>
                    <a:pt x="13" y="4"/>
                    <a:pt x="10" y="7"/>
                  </a:cubicBezTo>
                  <a:cubicBezTo>
                    <a:pt x="3" y="12"/>
                    <a:pt x="0" y="19"/>
                    <a:pt x="0" y="28"/>
                  </a:cubicBezTo>
                  <a:cubicBezTo>
                    <a:pt x="0" y="37"/>
                    <a:pt x="3" y="44"/>
                    <a:pt x="10" y="49"/>
                  </a:cubicBezTo>
                  <a:cubicBezTo>
                    <a:pt x="13" y="52"/>
                    <a:pt x="17" y="55"/>
                    <a:pt x="22" y="55"/>
                  </a:cubicBezTo>
                  <a:cubicBezTo>
                    <a:pt x="24" y="56"/>
                    <a:pt x="26" y="56"/>
                    <a:pt x="28" y="56"/>
                  </a:cubicBezTo>
                  <a:cubicBezTo>
                    <a:pt x="30" y="56"/>
                    <a:pt x="31" y="56"/>
                    <a:pt x="33" y="55"/>
                  </a:cubicBezTo>
                  <a:cubicBezTo>
                    <a:pt x="38" y="55"/>
                    <a:pt x="42" y="52"/>
                    <a:pt x="46" y="49"/>
                  </a:cubicBezTo>
                  <a:cubicBezTo>
                    <a:pt x="52" y="44"/>
                    <a:pt x="56" y="37"/>
                    <a:pt x="56" y="28"/>
                  </a:cubicBezTo>
                  <a:cubicBezTo>
                    <a:pt x="56" y="19"/>
                    <a:pt x="52" y="12"/>
                    <a:pt x="46" y="7"/>
                  </a:cubicBezTo>
                  <a:close/>
                  <a:moveTo>
                    <a:pt x="20" y="7"/>
                  </a:moveTo>
                  <a:cubicBezTo>
                    <a:pt x="18" y="9"/>
                    <a:pt x="16" y="11"/>
                    <a:pt x="1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1"/>
                    <a:pt x="16" y="8"/>
                    <a:pt x="20" y="7"/>
                  </a:cubicBezTo>
                  <a:close/>
                  <a:moveTo>
                    <a:pt x="7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1" y="23"/>
                    <a:pt x="11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3"/>
                    <a:pt x="6" y="21"/>
                    <a:pt x="7" y="19"/>
                  </a:cubicBezTo>
                  <a:close/>
                  <a:moveTo>
                    <a:pt x="6" y="36"/>
                  </a:moveTo>
                  <a:cubicBezTo>
                    <a:pt x="6" y="34"/>
                    <a:pt x="5" y="32"/>
                    <a:pt x="5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2"/>
                    <a:pt x="11" y="34"/>
                    <a:pt x="12" y="36"/>
                  </a:cubicBezTo>
                  <a:lnTo>
                    <a:pt x="6" y="36"/>
                  </a:lnTo>
                  <a:close/>
                  <a:moveTo>
                    <a:pt x="9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6" y="44"/>
                    <a:pt x="18" y="47"/>
                    <a:pt x="20" y="49"/>
                  </a:cubicBezTo>
                  <a:cubicBezTo>
                    <a:pt x="16" y="48"/>
                    <a:pt x="12" y="45"/>
                    <a:pt x="9" y="41"/>
                  </a:cubicBezTo>
                  <a:close/>
                  <a:moveTo>
                    <a:pt x="25" y="46"/>
                  </a:moveTo>
                  <a:cubicBezTo>
                    <a:pt x="23" y="45"/>
                    <a:pt x="22" y="43"/>
                    <a:pt x="20" y="41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6"/>
                  </a:lnTo>
                  <a:close/>
                  <a:moveTo>
                    <a:pt x="25" y="36"/>
                  </a:moveTo>
                  <a:cubicBezTo>
                    <a:pt x="17" y="36"/>
                    <a:pt x="17" y="36"/>
                    <a:pt x="17" y="36"/>
                  </a:cubicBezTo>
                  <a:cubicBezTo>
                    <a:pt x="17" y="34"/>
                    <a:pt x="16" y="32"/>
                    <a:pt x="16" y="30"/>
                  </a:cubicBezTo>
                  <a:cubicBezTo>
                    <a:pt x="25" y="30"/>
                    <a:pt x="25" y="30"/>
                    <a:pt x="25" y="30"/>
                  </a:cubicBezTo>
                  <a:lnTo>
                    <a:pt x="25" y="36"/>
                  </a:lnTo>
                  <a:close/>
                  <a:moveTo>
                    <a:pt x="25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7" y="23"/>
                    <a:pt x="17" y="21"/>
                    <a:pt x="18" y="19"/>
                  </a:cubicBezTo>
                  <a:cubicBezTo>
                    <a:pt x="25" y="19"/>
                    <a:pt x="25" y="19"/>
                    <a:pt x="25" y="19"/>
                  </a:cubicBezTo>
                  <a:lnTo>
                    <a:pt x="25" y="25"/>
                  </a:lnTo>
                  <a:close/>
                  <a:moveTo>
                    <a:pt x="25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2" y="12"/>
                    <a:pt x="23" y="11"/>
                    <a:pt x="25" y="10"/>
                  </a:cubicBezTo>
                  <a:lnTo>
                    <a:pt x="25" y="14"/>
                  </a:lnTo>
                  <a:close/>
                  <a:moveTo>
                    <a:pt x="48" y="19"/>
                  </a:moveTo>
                  <a:cubicBezTo>
                    <a:pt x="49" y="21"/>
                    <a:pt x="50" y="23"/>
                    <a:pt x="50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3"/>
                    <a:pt x="44" y="21"/>
                    <a:pt x="43" y="19"/>
                  </a:cubicBezTo>
                  <a:lnTo>
                    <a:pt x="48" y="19"/>
                  </a:lnTo>
                  <a:close/>
                  <a:moveTo>
                    <a:pt x="45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9" y="11"/>
                    <a:pt x="37" y="9"/>
                    <a:pt x="35" y="7"/>
                  </a:cubicBezTo>
                  <a:cubicBezTo>
                    <a:pt x="39" y="8"/>
                    <a:pt x="42" y="11"/>
                    <a:pt x="45" y="14"/>
                  </a:cubicBezTo>
                  <a:close/>
                  <a:moveTo>
                    <a:pt x="30" y="10"/>
                  </a:moveTo>
                  <a:cubicBezTo>
                    <a:pt x="32" y="11"/>
                    <a:pt x="33" y="12"/>
                    <a:pt x="34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10"/>
                  </a:lnTo>
                  <a:close/>
                  <a:moveTo>
                    <a:pt x="30" y="19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38" y="21"/>
                    <a:pt x="39" y="23"/>
                    <a:pt x="39" y="25"/>
                  </a:cubicBezTo>
                  <a:cubicBezTo>
                    <a:pt x="30" y="25"/>
                    <a:pt x="30" y="25"/>
                    <a:pt x="30" y="25"/>
                  </a:cubicBezTo>
                  <a:lnTo>
                    <a:pt x="30" y="19"/>
                  </a:lnTo>
                  <a:close/>
                  <a:moveTo>
                    <a:pt x="30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2"/>
                    <a:pt x="39" y="34"/>
                    <a:pt x="38" y="36"/>
                  </a:cubicBezTo>
                  <a:cubicBezTo>
                    <a:pt x="30" y="36"/>
                    <a:pt x="30" y="36"/>
                    <a:pt x="30" y="36"/>
                  </a:cubicBezTo>
                  <a:lnTo>
                    <a:pt x="30" y="30"/>
                  </a:lnTo>
                  <a:close/>
                  <a:moveTo>
                    <a:pt x="30" y="46"/>
                  </a:moveTo>
                  <a:cubicBezTo>
                    <a:pt x="30" y="41"/>
                    <a:pt x="30" y="41"/>
                    <a:pt x="30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3"/>
                    <a:pt x="32" y="45"/>
                    <a:pt x="30" y="46"/>
                  </a:cubicBezTo>
                  <a:close/>
                  <a:moveTo>
                    <a:pt x="35" y="49"/>
                  </a:moveTo>
                  <a:cubicBezTo>
                    <a:pt x="38" y="47"/>
                    <a:pt x="40" y="44"/>
                    <a:pt x="41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3" y="45"/>
                    <a:pt x="39" y="48"/>
                    <a:pt x="35" y="49"/>
                  </a:cubicBezTo>
                  <a:close/>
                  <a:moveTo>
                    <a:pt x="44" y="36"/>
                  </a:moveTo>
                  <a:cubicBezTo>
                    <a:pt x="44" y="34"/>
                    <a:pt x="44" y="32"/>
                    <a:pt x="45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2"/>
                    <a:pt x="49" y="34"/>
                    <a:pt x="49" y="36"/>
                  </a:cubicBezTo>
                  <a:lnTo>
                    <a:pt x="44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Freeform: Shape 5"/>
          <p:cNvSpPr/>
          <p:nvPr/>
        </p:nvSpPr>
        <p:spPr bwMode="auto">
          <a:xfrm>
            <a:off x="1552305" y="2406241"/>
            <a:ext cx="1274763" cy="641349"/>
          </a:xfrm>
          <a:custGeom>
            <a:avLst/>
            <a:gdLst>
              <a:gd name="T0" fmla="*/ 663 w 803"/>
              <a:gd name="T1" fmla="*/ 0 h 404"/>
              <a:gd name="T2" fmla="*/ 401 w 803"/>
              <a:gd name="T3" fmla="*/ 262 h 404"/>
              <a:gd name="T4" fmla="*/ 141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3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3" y="0"/>
                </a:moveTo>
                <a:lnTo>
                  <a:pt x="401" y="262"/>
                </a:lnTo>
                <a:lnTo>
                  <a:pt x="141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3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solidFill>
                <a:srgbClr val="768EA9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5497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 dirty="0">
                <a:solidFill>
                  <a:srgbClr val="7F7F7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8" name="Freeform: Shape 8"/>
          <p:cNvSpPr/>
          <p:nvPr/>
        </p:nvSpPr>
        <p:spPr bwMode="auto">
          <a:xfrm>
            <a:off x="3837301" y="2406241"/>
            <a:ext cx="1274763" cy="641349"/>
          </a:xfrm>
          <a:custGeom>
            <a:avLst/>
            <a:gdLst>
              <a:gd name="T0" fmla="*/ 662 w 803"/>
              <a:gd name="T1" fmla="*/ 0 h 404"/>
              <a:gd name="T2" fmla="*/ 401 w 803"/>
              <a:gd name="T3" fmla="*/ 262 h 404"/>
              <a:gd name="T4" fmla="*/ 140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2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32439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Freeform: Shape 11"/>
          <p:cNvSpPr/>
          <p:nvPr/>
        </p:nvSpPr>
        <p:spPr bwMode="auto">
          <a:xfrm>
            <a:off x="6122298" y="2406241"/>
            <a:ext cx="1274763" cy="641349"/>
          </a:xfrm>
          <a:custGeom>
            <a:avLst/>
            <a:gdLst>
              <a:gd name="T0" fmla="*/ 662 w 803"/>
              <a:gd name="T1" fmla="*/ 0 h 404"/>
              <a:gd name="T2" fmla="*/ 401 w 803"/>
              <a:gd name="T3" fmla="*/ 262 h 404"/>
              <a:gd name="T4" fmla="*/ 140 w 803"/>
              <a:gd name="T5" fmla="*/ 0 h 404"/>
              <a:gd name="T6" fmla="*/ 0 w 803"/>
              <a:gd name="T7" fmla="*/ 0 h 404"/>
              <a:gd name="T8" fmla="*/ 401 w 803"/>
              <a:gd name="T9" fmla="*/ 404 h 404"/>
              <a:gd name="T10" fmla="*/ 803 w 803"/>
              <a:gd name="T11" fmla="*/ 0 h 404"/>
              <a:gd name="T12" fmla="*/ 662 w 803"/>
              <a:gd name="T13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662" y="0"/>
                </a:moveTo>
                <a:lnTo>
                  <a:pt x="401" y="262"/>
                </a:lnTo>
                <a:lnTo>
                  <a:pt x="140" y="0"/>
                </a:lnTo>
                <a:lnTo>
                  <a:pt x="0" y="0"/>
                </a:lnTo>
                <a:lnTo>
                  <a:pt x="401" y="404"/>
                </a:lnTo>
                <a:lnTo>
                  <a:pt x="803" y="0"/>
                </a:lnTo>
                <a:lnTo>
                  <a:pt x="6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6511828" y="2261530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5"/>
                </a:solidFill>
                <a:cs typeface="+mn-ea"/>
                <a:sym typeface="+mn-lt"/>
              </a:rPr>
              <a:t>05</a:t>
            </a:r>
          </a:p>
        </p:txBody>
      </p:sp>
      <p:cxnSp>
        <p:nvCxnSpPr>
          <p:cNvPr id="12" name="Straight Connector 7"/>
          <p:cNvCxnSpPr/>
          <p:nvPr/>
        </p:nvCxnSpPr>
        <p:spPr>
          <a:xfrm flipV="1">
            <a:off x="2167674" y="1788663"/>
            <a:ext cx="0" cy="422023"/>
          </a:xfrm>
          <a:prstGeom prst="line">
            <a:avLst/>
          </a:prstGeom>
          <a:ln w="0">
            <a:solidFill>
              <a:srgbClr val="7F7F7F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/>
          <p:cNvCxnSpPr/>
          <p:nvPr/>
        </p:nvCxnSpPr>
        <p:spPr>
          <a:xfrm flipV="1">
            <a:off x="4454616" y="1788663"/>
            <a:ext cx="0" cy="422023"/>
          </a:xfrm>
          <a:prstGeom prst="line">
            <a:avLst/>
          </a:prstGeom>
          <a:ln w="0">
            <a:solidFill>
              <a:schemeClr val="accent3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34005" y="1788663"/>
            <a:ext cx="0" cy="422023"/>
          </a:xfrm>
          <a:prstGeom prst="line">
            <a:avLst/>
          </a:prstGeom>
          <a:ln w="0">
            <a:solidFill>
              <a:schemeClr val="accent5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/>
          <p:cNvSpPr/>
          <p:nvPr/>
        </p:nvSpPr>
        <p:spPr bwMode="auto">
          <a:xfrm>
            <a:off x="2694803" y="2406242"/>
            <a:ext cx="1274763" cy="641349"/>
          </a:xfrm>
          <a:custGeom>
            <a:avLst/>
            <a:gdLst>
              <a:gd name="T0" fmla="*/ 141 w 803"/>
              <a:gd name="T1" fmla="*/ 404 h 404"/>
              <a:gd name="T2" fmla="*/ 402 w 803"/>
              <a:gd name="T3" fmla="*/ 141 h 404"/>
              <a:gd name="T4" fmla="*/ 663 w 803"/>
              <a:gd name="T5" fmla="*/ 404 h 404"/>
              <a:gd name="T6" fmla="*/ 803 w 803"/>
              <a:gd name="T7" fmla="*/ 404 h 404"/>
              <a:gd name="T8" fmla="*/ 402 w 803"/>
              <a:gd name="T9" fmla="*/ 0 h 404"/>
              <a:gd name="T10" fmla="*/ 0 w 803"/>
              <a:gd name="T11" fmla="*/ 404 h 404"/>
              <a:gd name="T12" fmla="*/ 141 w 803"/>
              <a:gd name="T13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141" y="404"/>
                </a:moveTo>
                <a:lnTo>
                  <a:pt x="402" y="141"/>
                </a:lnTo>
                <a:lnTo>
                  <a:pt x="663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1" y="4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007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2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7" name="Freeform: Shape 17"/>
          <p:cNvSpPr/>
          <p:nvPr/>
        </p:nvSpPr>
        <p:spPr bwMode="auto">
          <a:xfrm>
            <a:off x="4979800" y="2406242"/>
            <a:ext cx="1274763" cy="641349"/>
          </a:xfrm>
          <a:custGeom>
            <a:avLst/>
            <a:gdLst>
              <a:gd name="T0" fmla="*/ 140 w 803"/>
              <a:gd name="T1" fmla="*/ 404 h 404"/>
              <a:gd name="T2" fmla="*/ 402 w 803"/>
              <a:gd name="T3" fmla="*/ 141 h 404"/>
              <a:gd name="T4" fmla="*/ 662 w 803"/>
              <a:gd name="T5" fmla="*/ 404 h 404"/>
              <a:gd name="T6" fmla="*/ 803 w 803"/>
              <a:gd name="T7" fmla="*/ 404 h 404"/>
              <a:gd name="T8" fmla="*/ 402 w 803"/>
              <a:gd name="T9" fmla="*/ 0 h 404"/>
              <a:gd name="T10" fmla="*/ 0 w 803"/>
              <a:gd name="T11" fmla="*/ 404 h 404"/>
              <a:gd name="T12" fmla="*/ 140 w 803"/>
              <a:gd name="T13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3" h="404">
                <a:moveTo>
                  <a:pt x="140" y="404"/>
                </a:moveTo>
                <a:lnTo>
                  <a:pt x="402" y="141"/>
                </a:lnTo>
                <a:lnTo>
                  <a:pt x="662" y="404"/>
                </a:lnTo>
                <a:lnTo>
                  <a:pt x="803" y="404"/>
                </a:lnTo>
                <a:lnTo>
                  <a:pt x="402" y="0"/>
                </a:lnTo>
                <a:lnTo>
                  <a:pt x="0" y="404"/>
                </a:lnTo>
                <a:lnTo>
                  <a:pt x="140" y="4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71423" y="2822584"/>
            <a:ext cx="479939" cy="438581"/>
          </a:xfrm>
          <a:prstGeom prst="rect">
            <a:avLst/>
          </a:prstGeom>
          <a:noFill/>
          <a:effectLst/>
        </p:spPr>
        <p:txBody>
          <a:bodyPr wrap="none">
            <a:normAutofit fontScale="85000" lnSpcReduction="20000"/>
          </a:bodyPr>
          <a:lstStyle/>
          <a:p>
            <a:r>
              <a:rPr lang="ru-RU" sz="3200">
                <a:solidFill>
                  <a:schemeClr val="accent4"/>
                </a:solidFill>
                <a:cs typeface="+mn-ea"/>
                <a:sym typeface="+mn-lt"/>
              </a:rPr>
              <a:t>04</a:t>
            </a:r>
          </a:p>
        </p:txBody>
      </p:sp>
      <p:cxnSp>
        <p:nvCxnSpPr>
          <p:cNvPr id="19" name="Straight Connector 16"/>
          <p:cNvCxnSpPr/>
          <p:nvPr/>
        </p:nvCxnSpPr>
        <p:spPr>
          <a:xfrm flipV="1">
            <a:off x="3334379" y="3269644"/>
            <a:ext cx="0" cy="407863"/>
          </a:xfrm>
          <a:prstGeom prst="line">
            <a:avLst/>
          </a:prstGeom>
          <a:ln w="0">
            <a:solidFill>
              <a:schemeClr val="accent2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625118" y="3269644"/>
            <a:ext cx="0" cy="407863"/>
          </a:xfrm>
          <a:prstGeom prst="line">
            <a:avLst/>
          </a:prstGeom>
          <a:ln w="0">
            <a:solidFill>
              <a:schemeClr val="accent4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/>
          <p:cNvSpPr/>
          <p:nvPr/>
        </p:nvSpPr>
        <p:spPr bwMode="auto">
          <a:xfrm>
            <a:off x="7264797" y="2406242"/>
            <a:ext cx="1339851" cy="641349"/>
          </a:xfrm>
          <a:custGeom>
            <a:avLst/>
            <a:gdLst>
              <a:gd name="T0" fmla="*/ 643 w 844"/>
              <a:gd name="T1" fmla="*/ 0 h 404"/>
              <a:gd name="T2" fmla="*/ 517 w 844"/>
              <a:gd name="T3" fmla="*/ 0 h 404"/>
              <a:gd name="T4" fmla="*/ 402 w 844"/>
              <a:gd name="T5" fmla="*/ 0 h 404"/>
              <a:gd name="T6" fmla="*/ 402 w 844"/>
              <a:gd name="T7" fmla="*/ 0 h 404"/>
              <a:gd name="T8" fmla="*/ 402 w 844"/>
              <a:gd name="T9" fmla="*/ 0 h 404"/>
              <a:gd name="T10" fmla="*/ 0 w 844"/>
              <a:gd name="T11" fmla="*/ 404 h 404"/>
              <a:gd name="T12" fmla="*/ 402 w 844"/>
              <a:gd name="T13" fmla="*/ 404 h 404"/>
              <a:gd name="T14" fmla="*/ 517 w 844"/>
              <a:gd name="T15" fmla="*/ 404 h 404"/>
              <a:gd name="T16" fmla="*/ 643 w 844"/>
              <a:gd name="T17" fmla="*/ 404 h 404"/>
              <a:gd name="T18" fmla="*/ 844 w 844"/>
              <a:gd name="T19" fmla="*/ 202 h 404"/>
              <a:gd name="T20" fmla="*/ 844 w 844"/>
              <a:gd name="T21" fmla="*/ 202 h 404"/>
              <a:gd name="T22" fmla="*/ 844 w 844"/>
              <a:gd name="T23" fmla="*/ 202 h 404"/>
              <a:gd name="T24" fmla="*/ 643 w 844"/>
              <a:gd name="T25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4" h="404">
                <a:moveTo>
                  <a:pt x="643" y="0"/>
                </a:moveTo>
                <a:lnTo>
                  <a:pt x="517" y="0"/>
                </a:lnTo>
                <a:lnTo>
                  <a:pt x="402" y="0"/>
                </a:lnTo>
                <a:lnTo>
                  <a:pt x="402" y="0"/>
                </a:lnTo>
                <a:lnTo>
                  <a:pt x="402" y="0"/>
                </a:lnTo>
                <a:lnTo>
                  <a:pt x="0" y="404"/>
                </a:lnTo>
                <a:lnTo>
                  <a:pt x="402" y="404"/>
                </a:lnTo>
                <a:lnTo>
                  <a:pt x="517" y="404"/>
                </a:lnTo>
                <a:lnTo>
                  <a:pt x="643" y="404"/>
                </a:lnTo>
                <a:lnTo>
                  <a:pt x="844" y="202"/>
                </a:lnTo>
                <a:lnTo>
                  <a:pt x="844" y="202"/>
                </a:lnTo>
                <a:lnTo>
                  <a:pt x="844" y="202"/>
                </a:lnTo>
                <a:lnTo>
                  <a:pt x="643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2" name="Group 28"/>
          <p:cNvGrpSpPr/>
          <p:nvPr/>
        </p:nvGrpSpPr>
        <p:grpSpPr>
          <a:xfrm>
            <a:off x="2563072" y="3677507"/>
            <a:ext cx="1538225" cy="970286"/>
            <a:chOff x="4948086" y="299433"/>
            <a:chExt cx="2549181" cy="1293715"/>
          </a:xfrm>
        </p:grpSpPr>
        <p:sp>
          <p:nvSpPr>
            <p:cNvPr id="35" name="TextBox 29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6" name="TextBox 30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</p:grpSp>
      <p:grpSp>
        <p:nvGrpSpPr>
          <p:cNvPr id="23" name="Group 31"/>
          <p:cNvGrpSpPr/>
          <p:nvPr/>
        </p:nvGrpSpPr>
        <p:grpSpPr>
          <a:xfrm>
            <a:off x="4856005" y="3677507"/>
            <a:ext cx="1538225" cy="970286"/>
            <a:chOff x="4948086" y="299433"/>
            <a:chExt cx="2549181" cy="1293715"/>
          </a:xfrm>
        </p:grpSpPr>
        <p:sp>
          <p:nvSpPr>
            <p:cNvPr id="33" name="TextBox 32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48086" y="727586"/>
              <a:ext cx="2549181" cy="865562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</p:grpSp>
      <p:grpSp>
        <p:nvGrpSpPr>
          <p:cNvPr id="24" name="Group 40"/>
          <p:cNvGrpSpPr/>
          <p:nvPr/>
        </p:nvGrpSpPr>
        <p:grpSpPr>
          <a:xfrm>
            <a:off x="1398561" y="963150"/>
            <a:ext cx="1538225" cy="825513"/>
            <a:chOff x="2041904" y="1267748"/>
            <a:chExt cx="2050966" cy="1100684"/>
          </a:xfrm>
        </p:grpSpPr>
        <p:sp>
          <p:nvSpPr>
            <p:cNvPr id="31" name="TextBox 35"/>
            <p:cNvSpPr txBox="1"/>
            <p:nvPr/>
          </p:nvSpPr>
          <p:spPr>
            <a:xfrm>
              <a:off x="2041904" y="1267748"/>
              <a:ext cx="2050966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rgbClr val="7F7F7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Box 36"/>
            <p:cNvSpPr txBox="1"/>
            <p:nvPr/>
          </p:nvSpPr>
          <p:spPr>
            <a:xfrm>
              <a:off x="2041904" y="1695901"/>
              <a:ext cx="2050966" cy="67253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</p:grpSp>
      <p:grpSp>
        <p:nvGrpSpPr>
          <p:cNvPr id="25" name="Group 41"/>
          <p:cNvGrpSpPr/>
          <p:nvPr/>
        </p:nvGrpSpPr>
        <p:grpSpPr>
          <a:xfrm>
            <a:off x="3685503" y="950811"/>
            <a:ext cx="1538225" cy="825513"/>
            <a:chOff x="5099148" y="1267748"/>
            <a:chExt cx="2050966" cy="1100684"/>
          </a:xfrm>
        </p:grpSpPr>
        <p:sp>
          <p:nvSpPr>
            <p:cNvPr id="29" name="TextBox 38"/>
            <p:cNvSpPr txBox="1"/>
            <p:nvPr/>
          </p:nvSpPr>
          <p:spPr>
            <a:xfrm>
              <a:off x="5099148" y="1267748"/>
              <a:ext cx="2050966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0" name="TextBox 39"/>
            <p:cNvSpPr txBox="1"/>
            <p:nvPr/>
          </p:nvSpPr>
          <p:spPr>
            <a:xfrm>
              <a:off x="5099148" y="1695901"/>
              <a:ext cx="2050966" cy="67253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</p:grpSp>
      <p:grpSp>
        <p:nvGrpSpPr>
          <p:cNvPr id="26" name="Group 42"/>
          <p:cNvGrpSpPr/>
          <p:nvPr/>
        </p:nvGrpSpPr>
        <p:grpSpPr>
          <a:xfrm>
            <a:off x="5964892" y="950811"/>
            <a:ext cx="1538225" cy="825513"/>
            <a:chOff x="5099148" y="1267748"/>
            <a:chExt cx="2050966" cy="1100684"/>
          </a:xfrm>
        </p:grpSpPr>
        <p:sp>
          <p:nvSpPr>
            <p:cNvPr id="27" name="TextBox 43"/>
            <p:cNvSpPr txBox="1"/>
            <p:nvPr/>
          </p:nvSpPr>
          <p:spPr>
            <a:xfrm>
              <a:off x="5099148" y="1267748"/>
              <a:ext cx="2050966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44"/>
            <p:cNvSpPr txBox="1"/>
            <p:nvPr/>
          </p:nvSpPr>
          <p:spPr>
            <a:xfrm>
              <a:off x="5099148" y="1695901"/>
              <a:ext cx="2050966" cy="67253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</p:grpSp>
      <p:sp>
        <p:nvSpPr>
          <p:cNvPr id="39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等腰三角形 39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5" grpId="0" animBg="1"/>
      <p:bldP spid="16" grpId="0"/>
      <p:bldP spid="17" grpId="0" animBg="1"/>
      <p:bldP spid="18" grpId="0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2563038" y="1437624"/>
            <a:ext cx="4304219" cy="852309"/>
            <a:chOff x="6023992" y="4803284"/>
            <a:chExt cx="5738958" cy="1136412"/>
          </a:xfrm>
        </p:grpSpPr>
        <p:sp>
          <p:nvSpPr>
            <p:cNvPr id="15" name="Freeform: Shape 28"/>
            <p:cNvSpPr/>
            <p:nvPr/>
          </p:nvSpPr>
          <p:spPr bwMode="auto">
            <a:xfrm>
              <a:off x="6023992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29"/>
            <p:cNvSpPr/>
            <p:nvPr/>
          </p:nvSpPr>
          <p:spPr bwMode="auto">
            <a:xfrm>
              <a:off x="6497958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30"/>
            <p:cNvSpPr/>
            <p:nvPr/>
          </p:nvSpPr>
          <p:spPr bwMode="auto">
            <a:xfrm>
              <a:off x="6971924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31"/>
            <p:cNvSpPr/>
            <p:nvPr/>
          </p:nvSpPr>
          <p:spPr bwMode="auto">
            <a:xfrm>
              <a:off x="7445890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32"/>
            <p:cNvSpPr/>
            <p:nvPr/>
          </p:nvSpPr>
          <p:spPr bwMode="auto">
            <a:xfrm>
              <a:off x="7919856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33"/>
            <p:cNvSpPr/>
            <p:nvPr/>
          </p:nvSpPr>
          <p:spPr bwMode="auto">
            <a:xfrm>
              <a:off x="8393822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34"/>
            <p:cNvSpPr/>
            <p:nvPr/>
          </p:nvSpPr>
          <p:spPr bwMode="auto">
            <a:xfrm>
              <a:off x="8867788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35"/>
            <p:cNvSpPr/>
            <p:nvPr/>
          </p:nvSpPr>
          <p:spPr bwMode="auto">
            <a:xfrm>
              <a:off x="9341754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36"/>
            <p:cNvSpPr/>
            <p:nvPr/>
          </p:nvSpPr>
          <p:spPr bwMode="auto">
            <a:xfrm>
              <a:off x="9815720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37"/>
            <p:cNvSpPr/>
            <p:nvPr/>
          </p:nvSpPr>
          <p:spPr bwMode="auto">
            <a:xfrm>
              <a:off x="10289686" y="4803284"/>
              <a:ext cx="420688" cy="485775"/>
            </a:xfrm>
            <a:custGeom>
              <a:avLst/>
              <a:gdLst>
                <a:gd name="T0" fmla="*/ 164 w 208"/>
                <a:gd name="T1" fmla="*/ 156 h 241"/>
                <a:gd name="T2" fmla="*/ 136 w 208"/>
                <a:gd name="T3" fmla="*/ 143 h 241"/>
                <a:gd name="T4" fmla="*/ 131 w 208"/>
                <a:gd name="T5" fmla="*/ 136 h 241"/>
                <a:gd name="T6" fmla="*/ 130 w 208"/>
                <a:gd name="T7" fmla="*/ 122 h 241"/>
                <a:gd name="T8" fmla="*/ 146 w 208"/>
                <a:gd name="T9" fmla="*/ 93 h 241"/>
                <a:gd name="T10" fmla="*/ 148 w 208"/>
                <a:gd name="T11" fmla="*/ 93 h 241"/>
                <a:gd name="T12" fmla="*/ 154 w 208"/>
                <a:gd name="T13" fmla="*/ 89 h 241"/>
                <a:gd name="T14" fmla="*/ 157 w 208"/>
                <a:gd name="T15" fmla="*/ 71 h 241"/>
                <a:gd name="T16" fmla="*/ 151 w 208"/>
                <a:gd name="T17" fmla="*/ 65 h 241"/>
                <a:gd name="T18" fmla="*/ 151 w 208"/>
                <a:gd name="T19" fmla="*/ 64 h 241"/>
                <a:gd name="T20" fmla="*/ 152 w 208"/>
                <a:gd name="T21" fmla="*/ 58 h 241"/>
                <a:gd name="T22" fmla="*/ 152 w 208"/>
                <a:gd name="T23" fmla="*/ 53 h 241"/>
                <a:gd name="T24" fmla="*/ 149 w 208"/>
                <a:gd name="T25" fmla="*/ 35 h 241"/>
                <a:gd name="T26" fmla="*/ 138 w 208"/>
                <a:gd name="T27" fmla="*/ 18 h 241"/>
                <a:gd name="T28" fmla="*/ 94 w 208"/>
                <a:gd name="T29" fmla="*/ 11 h 241"/>
                <a:gd name="T30" fmla="*/ 65 w 208"/>
                <a:gd name="T31" fmla="*/ 23 h 241"/>
                <a:gd name="T32" fmla="*/ 56 w 208"/>
                <a:gd name="T33" fmla="*/ 39 h 241"/>
                <a:gd name="T34" fmla="*/ 55 w 208"/>
                <a:gd name="T35" fmla="*/ 52 h 241"/>
                <a:gd name="T36" fmla="*/ 56 w 208"/>
                <a:gd name="T37" fmla="*/ 65 h 241"/>
                <a:gd name="T38" fmla="*/ 50 w 208"/>
                <a:gd name="T39" fmla="*/ 71 h 241"/>
                <a:gd name="T40" fmla="*/ 53 w 208"/>
                <a:gd name="T41" fmla="*/ 89 h 241"/>
                <a:gd name="T42" fmla="*/ 59 w 208"/>
                <a:gd name="T43" fmla="*/ 93 h 241"/>
                <a:gd name="T44" fmla="*/ 61 w 208"/>
                <a:gd name="T45" fmla="*/ 93 h 241"/>
                <a:gd name="T46" fmla="*/ 78 w 208"/>
                <a:gd name="T47" fmla="*/ 123 h 241"/>
                <a:gd name="T48" fmla="*/ 76 w 208"/>
                <a:gd name="T49" fmla="*/ 136 h 241"/>
                <a:gd name="T50" fmla="*/ 71 w 208"/>
                <a:gd name="T51" fmla="*/ 143 h 241"/>
                <a:gd name="T52" fmla="*/ 43 w 208"/>
                <a:gd name="T53" fmla="*/ 156 h 241"/>
                <a:gd name="T54" fmla="*/ 0 w 208"/>
                <a:gd name="T55" fmla="*/ 195 h 241"/>
                <a:gd name="T56" fmla="*/ 0 w 208"/>
                <a:gd name="T57" fmla="*/ 225 h 241"/>
                <a:gd name="T58" fmla="*/ 17 w 208"/>
                <a:gd name="T59" fmla="*/ 241 h 241"/>
                <a:gd name="T60" fmla="*/ 190 w 208"/>
                <a:gd name="T61" fmla="*/ 241 h 241"/>
                <a:gd name="T62" fmla="*/ 208 w 208"/>
                <a:gd name="T63" fmla="*/ 225 h 241"/>
                <a:gd name="T64" fmla="*/ 208 w 208"/>
                <a:gd name="T65" fmla="*/ 195 h 241"/>
                <a:gd name="T66" fmla="*/ 164 w 208"/>
                <a:gd name="T67" fmla="*/ 15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8" h="241">
                  <a:moveTo>
                    <a:pt x="164" y="156"/>
                  </a:moveTo>
                  <a:cubicBezTo>
                    <a:pt x="158" y="154"/>
                    <a:pt x="147" y="148"/>
                    <a:pt x="136" y="143"/>
                  </a:cubicBezTo>
                  <a:cubicBezTo>
                    <a:pt x="133" y="142"/>
                    <a:pt x="131" y="139"/>
                    <a:pt x="131" y="136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8" y="115"/>
                    <a:pt x="145" y="105"/>
                    <a:pt x="146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51" y="93"/>
                    <a:pt x="154" y="91"/>
                    <a:pt x="154" y="89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7" y="68"/>
                    <a:pt x="154" y="65"/>
                    <a:pt x="151" y="65"/>
                  </a:cubicBezTo>
                  <a:cubicBezTo>
                    <a:pt x="151" y="65"/>
                    <a:pt x="151" y="65"/>
                    <a:pt x="151" y="64"/>
                  </a:cubicBezTo>
                  <a:cubicBezTo>
                    <a:pt x="151" y="62"/>
                    <a:pt x="152" y="60"/>
                    <a:pt x="152" y="58"/>
                  </a:cubicBezTo>
                  <a:cubicBezTo>
                    <a:pt x="152" y="57"/>
                    <a:pt x="152" y="55"/>
                    <a:pt x="152" y="53"/>
                  </a:cubicBezTo>
                  <a:cubicBezTo>
                    <a:pt x="152" y="46"/>
                    <a:pt x="151" y="39"/>
                    <a:pt x="149" y="35"/>
                  </a:cubicBezTo>
                  <a:cubicBezTo>
                    <a:pt x="147" y="29"/>
                    <a:pt x="143" y="23"/>
                    <a:pt x="138" y="18"/>
                  </a:cubicBezTo>
                  <a:cubicBezTo>
                    <a:pt x="124" y="5"/>
                    <a:pt x="107" y="0"/>
                    <a:pt x="94" y="11"/>
                  </a:cubicBezTo>
                  <a:cubicBezTo>
                    <a:pt x="84" y="9"/>
                    <a:pt x="73" y="13"/>
                    <a:pt x="65" y="23"/>
                  </a:cubicBezTo>
                  <a:cubicBezTo>
                    <a:pt x="60" y="28"/>
                    <a:pt x="58" y="33"/>
                    <a:pt x="56" y="39"/>
                  </a:cubicBezTo>
                  <a:cubicBezTo>
                    <a:pt x="55" y="43"/>
                    <a:pt x="55" y="47"/>
                    <a:pt x="55" y="52"/>
                  </a:cubicBezTo>
                  <a:cubicBezTo>
                    <a:pt x="54" y="57"/>
                    <a:pt x="55" y="62"/>
                    <a:pt x="56" y="65"/>
                  </a:cubicBezTo>
                  <a:cubicBezTo>
                    <a:pt x="53" y="66"/>
                    <a:pt x="50" y="68"/>
                    <a:pt x="50" y="7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4" y="91"/>
                    <a:pt x="56" y="93"/>
                    <a:pt x="59" y="93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3" y="106"/>
                    <a:pt x="70" y="116"/>
                    <a:pt x="78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9"/>
                    <a:pt x="74" y="142"/>
                    <a:pt x="71" y="143"/>
                  </a:cubicBezTo>
                  <a:cubicBezTo>
                    <a:pt x="61" y="148"/>
                    <a:pt x="49" y="153"/>
                    <a:pt x="43" y="156"/>
                  </a:cubicBezTo>
                  <a:cubicBezTo>
                    <a:pt x="29" y="162"/>
                    <a:pt x="0" y="171"/>
                    <a:pt x="0" y="19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4"/>
                    <a:pt x="7" y="241"/>
                    <a:pt x="17" y="241"/>
                  </a:cubicBezTo>
                  <a:cubicBezTo>
                    <a:pt x="190" y="241"/>
                    <a:pt x="190" y="241"/>
                    <a:pt x="190" y="241"/>
                  </a:cubicBezTo>
                  <a:cubicBezTo>
                    <a:pt x="200" y="241"/>
                    <a:pt x="208" y="234"/>
                    <a:pt x="208" y="225"/>
                  </a:cubicBezTo>
                  <a:cubicBezTo>
                    <a:pt x="208" y="216"/>
                    <a:pt x="208" y="195"/>
                    <a:pt x="208" y="195"/>
                  </a:cubicBezTo>
                  <a:cubicBezTo>
                    <a:pt x="208" y="171"/>
                    <a:pt x="179" y="162"/>
                    <a:pt x="164" y="15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TextBox 38"/>
            <p:cNvSpPr txBox="1"/>
            <p:nvPr/>
          </p:nvSpPr>
          <p:spPr>
            <a:xfrm>
              <a:off x="10970862" y="4891992"/>
              <a:ext cx="792088" cy="307777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 fontScale="85000" lnSpcReduction="20000"/>
            </a:bodyPr>
            <a:lstStyle/>
            <a:p>
              <a:pPr algn="r"/>
              <a:r>
                <a:rPr lang="en-GB" sz="2000" b="1">
                  <a:solidFill>
                    <a:schemeClr val="accent2"/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26" name="Freeform: Shape 40"/>
            <p:cNvSpPr/>
            <p:nvPr/>
          </p:nvSpPr>
          <p:spPr bwMode="auto">
            <a:xfrm>
              <a:off x="6025580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41"/>
            <p:cNvSpPr/>
            <p:nvPr/>
          </p:nvSpPr>
          <p:spPr bwMode="auto">
            <a:xfrm>
              <a:off x="6499546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42"/>
            <p:cNvSpPr/>
            <p:nvPr/>
          </p:nvSpPr>
          <p:spPr bwMode="auto">
            <a:xfrm>
              <a:off x="6973512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43"/>
            <p:cNvSpPr/>
            <p:nvPr/>
          </p:nvSpPr>
          <p:spPr bwMode="auto">
            <a:xfrm>
              <a:off x="7447478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44"/>
            <p:cNvSpPr/>
            <p:nvPr/>
          </p:nvSpPr>
          <p:spPr bwMode="auto">
            <a:xfrm>
              <a:off x="7921444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45"/>
            <p:cNvSpPr/>
            <p:nvPr/>
          </p:nvSpPr>
          <p:spPr bwMode="auto">
            <a:xfrm>
              <a:off x="8395410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46"/>
            <p:cNvSpPr/>
            <p:nvPr/>
          </p:nvSpPr>
          <p:spPr bwMode="auto">
            <a:xfrm>
              <a:off x="8869376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47"/>
            <p:cNvSpPr/>
            <p:nvPr/>
          </p:nvSpPr>
          <p:spPr bwMode="auto">
            <a:xfrm>
              <a:off x="9343342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48"/>
            <p:cNvSpPr/>
            <p:nvPr/>
          </p:nvSpPr>
          <p:spPr bwMode="auto">
            <a:xfrm>
              <a:off x="9817308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9"/>
            <p:cNvSpPr/>
            <p:nvPr/>
          </p:nvSpPr>
          <p:spPr bwMode="auto">
            <a:xfrm>
              <a:off x="10291274" y="5466621"/>
              <a:ext cx="419100" cy="473075"/>
            </a:xfrm>
            <a:custGeom>
              <a:avLst/>
              <a:gdLst>
                <a:gd name="T0" fmla="*/ 164 w 208"/>
                <a:gd name="T1" fmla="*/ 168 h 235"/>
                <a:gd name="T2" fmla="*/ 133 w 208"/>
                <a:gd name="T3" fmla="*/ 159 h 235"/>
                <a:gd name="T4" fmla="*/ 128 w 208"/>
                <a:gd name="T5" fmla="*/ 153 h 235"/>
                <a:gd name="T6" fmla="*/ 127 w 208"/>
                <a:gd name="T7" fmla="*/ 143 h 235"/>
                <a:gd name="T8" fmla="*/ 179 w 208"/>
                <a:gd name="T9" fmla="*/ 128 h 235"/>
                <a:gd name="T10" fmla="*/ 159 w 208"/>
                <a:gd name="T11" fmla="*/ 90 h 235"/>
                <a:gd name="T12" fmla="*/ 152 w 208"/>
                <a:gd name="T13" fmla="*/ 29 h 235"/>
                <a:gd name="T14" fmla="*/ 123 w 208"/>
                <a:gd name="T15" fmla="*/ 14 h 235"/>
                <a:gd name="T16" fmla="*/ 123 w 208"/>
                <a:gd name="T17" fmla="*/ 14 h 235"/>
                <a:gd name="T18" fmla="*/ 94 w 208"/>
                <a:gd name="T19" fmla="*/ 4 h 235"/>
                <a:gd name="T20" fmla="*/ 55 w 208"/>
                <a:gd name="T21" fmla="*/ 30 h 235"/>
                <a:gd name="T22" fmla="*/ 46 w 208"/>
                <a:gd name="T23" fmla="*/ 89 h 235"/>
                <a:gd name="T24" fmla="*/ 25 w 208"/>
                <a:gd name="T25" fmla="*/ 128 h 235"/>
                <a:gd name="T26" fmla="*/ 81 w 208"/>
                <a:gd name="T27" fmla="*/ 143 h 235"/>
                <a:gd name="T28" fmla="*/ 80 w 208"/>
                <a:gd name="T29" fmla="*/ 153 h 235"/>
                <a:gd name="T30" fmla="*/ 75 w 208"/>
                <a:gd name="T31" fmla="*/ 159 h 235"/>
                <a:gd name="T32" fmla="*/ 43 w 208"/>
                <a:gd name="T33" fmla="*/ 168 h 235"/>
                <a:gd name="T34" fmla="*/ 0 w 208"/>
                <a:gd name="T35" fmla="*/ 198 h 235"/>
                <a:gd name="T36" fmla="*/ 0 w 208"/>
                <a:gd name="T37" fmla="*/ 219 h 235"/>
                <a:gd name="T38" fmla="*/ 17 w 208"/>
                <a:gd name="T39" fmla="*/ 235 h 235"/>
                <a:gd name="T40" fmla="*/ 190 w 208"/>
                <a:gd name="T41" fmla="*/ 235 h 235"/>
                <a:gd name="T42" fmla="*/ 208 w 208"/>
                <a:gd name="T43" fmla="*/ 219 h 235"/>
                <a:gd name="T44" fmla="*/ 208 w 208"/>
                <a:gd name="T45" fmla="*/ 198 h 235"/>
                <a:gd name="T46" fmla="*/ 164 w 208"/>
                <a:gd name="T47" fmla="*/ 168 h 235"/>
                <a:gd name="T48" fmla="*/ 123 w 208"/>
                <a:gd name="T49" fmla="*/ 14 h 235"/>
                <a:gd name="T50" fmla="*/ 123 w 208"/>
                <a:gd name="T51" fmla="*/ 14 h 235"/>
                <a:gd name="T52" fmla="*/ 123 w 208"/>
                <a:gd name="T53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8" h="235">
                  <a:moveTo>
                    <a:pt x="164" y="168"/>
                  </a:moveTo>
                  <a:cubicBezTo>
                    <a:pt x="158" y="166"/>
                    <a:pt x="145" y="163"/>
                    <a:pt x="133" y="159"/>
                  </a:cubicBezTo>
                  <a:cubicBezTo>
                    <a:pt x="130" y="158"/>
                    <a:pt x="128" y="156"/>
                    <a:pt x="128" y="153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56" y="141"/>
                    <a:pt x="179" y="128"/>
                    <a:pt x="179" y="128"/>
                  </a:cubicBezTo>
                  <a:cubicBezTo>
                    <a:pt x="168" y="114"/>
                    <a:pt x="162" y="108"/>
                    <a:pt x="159" y="90"/>
                  </a:cubicBezTo>
                  <a:cubicBezTo>
                    <a:pt x="155" y="68"/>
                    <a:pt x="161" y="49"/>
                    <a:pt x="152" y="29"/>
                  </a:cubicBezTo>
                  <a:cubicBezTo>
                    <a:pt x="142" y="10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2" y="0"/>
                    <a:pt x="94" y="4"/>
                  </a:cubicBezTo>
                  <a:cubicBezTo>
                    <a:pt x="82" y="5"/>
                    <a:pt x="66" y="9"/>
                    <a:pt x="55" y="30"/>
                  </a:cubicBezTo>
                  <a:cubicBezTo>
                    <a:pt x="45" y="51"/>
                    <a:pt x="49" y="77"/>
                    <a:pt x="46" y="89"/>
                  </a:cubicBezTo>
                  <a:cubicBezTo>
                    <a:pt x="44" y="100"/>
                    <a:pt x="44" y="116"/>
                    <a:pt x="25" y="128"/>
                  </a:cubicBezTo>
                  <a:cubicBezTo>
                    <a:pt x="25" y="128"/>
                    <a:pt x="44" y="143"/>
                    <a:pt x="81" y="14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55"/>
                    <a:pt x="78" y="158"/>
                    <a:pt x="75" y="159"/>
                  </a:cubicBezTo>
                  <a:cubicBezTo>
                    <a:pt x="63" y="163"/>
                    <a:pt x="50" y="166"/>
                    <a:pt x="43" y="168"/>
                  </a:cubicBezTo>
                  <a:cubicBezTo>
                    <a:pt x="27" y="172"/>
                    <a:pt x="0" y="174"/>
                    <a:pt x="0" y="19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7" y="235"/>
                    <a:pt x="17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200" y="235"/>
                    <a:pt x="208" y="228"/>
                    <a:pt x="208" y="219"/>
                  </a:cubicBezTo>
                  <a:cubicBezTo>
                    <a:pt x="208" y="210"/>
                    <a:pt x="208" y="198"/>
                    <a:pt x="208" y="198"/>
                  </a:cubicBezTo>
                  <a:cubicBezTo>
                    <a:pt x="208" y="174"/>
                    <a:pt x="182" y="173"/>
                    <a:pt x="164" y="168"/>
                  </a:cubicBezTo>
                  <a:close/>
                  <a:moveTo>
                    <a:pt x="123" y="14"/>
                  </a:move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TextBox 50"/>
            <p:cNvSpPr txBox="1"/>
            <p:nvPr/>
          </p:nvSpPr>
          <p:spPr>
            <a:xfrm>
              <a:off x="10970862" y="5549170"/>
              <a:ext cx="792088" cy="307777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 fontScale="85000" lnSpcReduction="20000"/>
            </a:bodyPr>
            <a:lstStyle/>
            <a:p>
              <a:pPr algn="r"/>
              <a:r>
                <a:rPr lang="en-GB" sz="2000" b="1">
                  <a:solidFill>
                    <a:schemeClr val="accent5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5" name="Rectangle: Rounded Corners 3"/>
          <p:cNvSpPr/>
          <p:nvPr/>
        </p:nvSpPr>
        <p:spPr bwMode="auto">
          <a:xfrm>
            <a:off x="539354" y="2694299"/>
            <a:ext cx="8065294" cy="311075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994103" y="2737768"/>
            <a:ext cx="7155795" cy="986110"/>
            <a:chOff x="1523492" y="3650357"/>
            <a:chExt cx="10712077" cy="1314813"/>
          </a:xfrm>
        </p:grpSpPr>
        <p:sp>
          <p:nvSpPr>
            <p:cNvPr id="7" name="TextBox 144"/>
            <p:cNvSpPr txBox="1"/>
            <p:nvPr/>
          </p:nvSpPr>
          <p:spPr>
            <a:xfrm>
              <a:off x="1523492" y="4149444"/>
              <a:ext cx="1890300" cy="81572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8" name="Rectangle 160"/>
            <p:cNvSpPr/>
            <p:nvPr/>
          </p:nvSpPr>
          <p:spPr>
            <a:xfrm>
              <a:off x="15234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161"/>
            <p:cNvSpPr txBox="1"/>
            <p:nvPr/>
          </p:nvSpPr>
          <p:spPr>
            <a:xfrm>
              <a:off x="4223793" y="4149444"/>
              <a:ext cx="1890300" cy="81572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10" name="Rectangle 162"/>
            <p:cNvSpPr/>
            <p:nvPr/>
          </p:nvSpPr>
          <p:spPr>
            <a:xfrm>
              <a:off x="42237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163"/>
            <p:cNvSpPr txBox="1"/>
            <p:nvPr/>
          </p:nvSpPr>
          <p:spPr>
            <a:xfrm>
              <a:off x="6924092" y="4149444"/>
              <a:ext cx="1890300" cy="81572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12" name="Rectangle 164"/>
            <p:cNvSpPr/>
            <p:nvPr/>
          </p:nvSpPr>
          <p:spPr>
            <a:xfrm>
              <a:off x="69240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TextBox 165"/>
            <p:cNvSpPr txBox="1"/>
            <p:nvPr/>
          </p:nvSpPr>
          <p:spPr>
            <a:xfrm>
              <a:off x="9624392" y="4149444"/>
              <a:ext cx="1890300" cy="81572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14" name="Rectangle 166"/>
            <p:cNvSpPr/>
            <p:nvPr/>
          </p:nvSpPr>
          <p:spPr>
            <a:xfrm>
              <a:off x="9624392" y="3650357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38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等腰三角形 38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/>
          <p:nvPr/>
        </p:nvGrpSpPr>
        <p:grpSpPr>
          <a:xfrm>
            <a:off x="3233142" y="1222666"/>
            <a:ext cx="2677717" cy="2700000"/>
            <a:chOff x="4306165" y="1925649"/>
            <a:chExt cx="3570289" cy="3600000"/>
          </a:xfrm>
        </p:grpSpPr>
        <p:grpSp>
          <p:nvGrpSpPr>
            <p:cNvPr id="23" name="Group 6"/>
            <p:cNvGrpSpPr>
              <a:grpSpLocks noChangeAspect="1"/>
            </p:cNvGrpSpPr>
            <p:nvPr/>
          </p:nvGrpSpPr>
          <p:grpSpPr>
            <a:xfrm rot="18900000">
              <a:off x="4306165" y="1925649"/>
              <a:ext cx="3570289" cy="3600000"/>
              <a:chOff x="8022565" y="1756836"/>
              <a:chExt cx="3057587" cy="3083031"/>
            </a:xfrm>
          </p:grpSpPr>
          <p:grpSp>
            <p:nvGrpSpPr>
              <p:cNvPr id="28" name="Group 11"/>
              <p:cNvGrpSpPr/>
              <p:nvPr/>
            </p:nvGrpSpPr>
            <p:grpSpPr bwMode="auto">
              <a:xfrm>
                <a:off x="8022565" y="1783300"/>
                <a:ext cx="3057585" cy="3056567"/>
                <a:chOff x="1911669" y="890908"/>
                <a:chExt cx="4768056" cy="4767263"/>
              </a:xfrm>
            </p:grpSpPr>
            <p:sp>
              <p:nvSpPr>
                <p:cNvPr id="47" name="Block Arc 30"/>
                <p:cNvSpPr/>
                <p:nvPr/>
              </p:nvSpPr>
              <p:spPr>
                <a:xfrm>
                  <a:off x="1911669" y="890908"/>
                  <a:ext cx="4768056" cy="4767263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48" name="Group 31"/>
                <p:cNvGrpSpPr/>
                <p:nvPr/>
              </p:nvGrpSpPr>
              <p:grpSpPr bwMode="auto">
                <a:xfrm>
                  <a:off x="2835440" y="1789433"/>
                  <a:ext cx="2923688" cy="2928938"/>
                  <a:chOff x="2430695" y="1482792"/>
                  <a:chExt cx="3879888" cy="3886854"/>
                </a:xfrm>
              </p:grpSpPr>
              <p:sp>
                <p:nvSpPr>
                  <p:cNvPr id="49" name="Block Arc 32"/>
                  <p:cNvSpPr/>
                  <p:nvPr/>
                </p:nvSpPr>
                <p:spPr>
                  <a:xfrm>
                    <a:off x="2430695" y="1482792"/>
                    <a:ext cx="3879888" cy="3886854"/>
                  </a:xfrm>
                  <a:prstGeom prst="blockArc">
                    <a:avLst>
                      <a:gd name="adj1" fmla="val 10792808"/>
                      <a:gd name="adj2" fmla="val 16214982"/>
                      <a:gd name="adj3" fmla="val 15945"/>
                    </a:avLst>
                  </a:prstGeom>
                  <a:solidFill>
                    <a:schemeClr val="accent2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Block Arc 33"/>
                  <p:cNvSpPr/>
                  <p:nvPr/>
                </p:nvSpPr>
                <p:spPr>
                  <a:xfrm>
                    <a:off x="3538632" y="2555100"/>
                    <a:ext cx="1769330" cy="1767519"/>
                  </a:xfrm>
                  <a:prstGeom prst="blockArc">
                    <a:avLst>
                      <a:gd name="adj1" fmla="val 10792808"/>
                      <a:gd name="adj2" fmla="val 16040204"/>
                      <a:gd name="adj3" fmla="val 25863"/>
                    </a:avLst>
                  </a:prstGeom>
                  <a:solidFill>
                    <a:schemeClr val="accent3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29" name="Block Arc 12"/>
              <p:cNvSpPr/>
              <p:nvPr/>
            </p:nvSpPr>
            <p:spPr bwMode="auto">
              <a:xfrm flipH="1">
                <a:off x="8322827" y="2083562"/>
                <a:ext cx="2456044" cy="2456043"/>
              </a:xfrm>
              <a:prstGeom prst="blockArc">
                <a:avLst>
                  <a:gd name="adj1" fmla="val 10802836"/>
                  <a:gd name="adj2" fmla="val 16193992"/>
                  <a:gd name="adj3" fmla="val 1223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Block Arc 13"/>
              <p:cNvSpPr/>
              <p:nvPr/>
            </p:nvSpPr>
            <p:spPr bwMode="auto">
              <a:xfrm flipH="1">
                <a:off x="8882638" y="2640319"/>
                <a:ext cx="1336422" cy="1317082"/>
              </a:xfrm>
              <a:prstGeom prst="blockArc">
                <a:avLst>
                  <a:gd name="adj1" fmla="val 10792808"/>
                  <a:gd name="adj2" fmla="val 16167251"/>
                  <a:gd name="adj3" fmla="val 17804"/>
                </a:avLst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" name="Group 14"/>
              <p:cNvGrpSpPr/>
              <p:nvPr/>
            </p:nvGrpSpPr>
            <p:grpSpPr bwMode="auto">
              <a:xfrm>
                <a:off x="8386891" y="2096104"/>
                <a:ext cx="984431" cy="1406067"/>
                <a:chOff x="2479504" y="1378466"/>
                <a:chExt cx="1535140" cy="2193013"/>
              </a:xfrm>
            </p:grpSpPr>
            <p:sp>
              <p:nvSpPr>
                <p:cNvPr id="44" name="TextBox 27"/>
                <p:cNvSpPr txBox="1"/>
                <p:nvPr/>
              </p:nvSpPr>
              <p:spPr bwMode="auto">
                <a:xfrm rot="2700000">
                  <a:off x="2144392" y="1713578"/>
                  <a:ext cx="1009951" cy="339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1</a:t>
                  </a:r>
                </a:p>
              </p:txBody>
            </p:sp>
            <p:sp>
              <p:nvSpPr>
                <p:cNvPr id="45" name="TextBox 28"/>
                <p:cNvSpPr txBox="1"/>
                <p:nvPr/>
              </p:nvSpPr>
              <p:spPr bwMode="auto">
                <a:xfrm rot="2700000">
                  <a:off x="2792415" y="2355399"/>
                  <a:ext cx="1009949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2</a:t>
                  </a:r>
                </a:p>
              </p:txBody>
            </p:sp>
            <p:sp>
              <p:nvSpPr>
                <p:cNvPr id="46" name="TextBox 29"/>
                <p:cNvSpPr txBox="1"/>
                <p:nvPr/>
              </p:nvSpPr>
              <p:spPr bwMode="auto">
                <a:xfrm rot="2700000">
                  <a:off x="3339752" y="2896587"/>
                  <a:ext cx="1010116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3</a:t>
                  </a:r>
                </a:p>
              </p:txBody>
            </p:sp>
          </p:grpSp>
          <p:grpSp>
            <p:nvGrpSpPr>
              <p:cNvPr id="32" name="Group 15"/>
              <p:cNvGrpSpPr/>
              <p:nvPr/>
            </p:nvGrpSpPr>
            <p:grpSpPr bwMode="auto">
              <a:xfrm flipV="1">
                <a:off x="8322828" y="2057098"/>
                <a:ext cx="2456044" cy="2456043"/>
                <a:chOff x="2379903" y="1359220"/>
                <a:chExt cx="3830000" cy="3830639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42" name="Block Arc 25"/>
                <p:cNvSpPr/>
                <p:nvPr/>
              </p:nvSpPr>
              <p:spPr>
                <a:xfrm>
                  <a:off x="2379903" y="1359220"/>
                  <a:ext cx="3830000" cy="3830639"/>
                </a:xfrm>
                <a:prstGeom prst="blockArc">
                  <a:avLst>
                    <a:gd name="adj1" fmla="val 10802836"/>
                    <a:gd name="adj2" fmla="val 16207129"/>
                    <a:gd name="adj3" fmla="val 11613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Block Arc 26"/>
                <p:cNvSpPr/>
                <p:nvPr/>
              </p:nvSpPr>
              <p:spPr bwMode="auto">
                <a:xfrm>
                  <a:off x="3295738" y="2225995"/>
                  <a:ext cx="2041185" cy="2055814"/>
                </a:xfrm>
                <a:prstGeom prst="blockArc">
                  <a:avLst>
                    <a:gd name="adj1" fmla="val 10792808"/>
                    <a:gd name="adj2" fmla="val 16140419"/>
                    <a:gd name="adj3" fmla="val 18385"/>
                  </a:avLst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Group 16"/>
              <p:cNvGrpSpPr/>
              <p:nvPr/>
            </p:nvGrpSpPr>
            <p:grpSpPr bwMode="auto">
              <a:xfrm flipV="1">
                <a:off x="8022566" y="1756836"/>
                <a:ext cx="3057586" cy="3056567"/>
                <a:chOff x="1910557" y="2526690"/>
                <a:chExt cx="4768056" cy="4767262"/>
              </a:xfrm>
            </p:grpSpPr>
            <p:sp>
              <p:nvSpPr>
                <p:cNvPr id="38" name="Block Arc 21"/>
                <p:cNvSpPr/>
                <p:nvPr/>
              </p:nvSpPr>
              <p:spPr bwMode="auto">
                <a:xfrm flipH="1">
                  <a:off x="1910557" y="2526690"/>
                  <a:ext cx="4768056" cy="4767262"/>
                </a:xfrm>
                <a:prstGeom prst="blockArc">
                  <a:avLst>
                    <a:gd name="adj1" fmla="val 10817486"/>
                    <a:gd name="adj2" fmla="val 16183941"/>
                    <a:gd name="adj3" fmla="val 9951"/>
                  </a:avLst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39" name="Group 22"/>
                <p:cNvGrpSpPr/>
                <p:nvPr/>
              </p:nvGrpSpPr>
              <p:grpSpPr bwMode="auto">
                <a:xfrm flipH="1">
                  <a:off x="2831153" y="3449027"/>
                  <a:ext cx="2907816" cy="2905125"/>
                  <a:chOff x="2451759" y="1514392"/>
                  <a:chExt cx="3858825" cy="3855254"/>
                </a:xfrm>
              </p:grpSpPr>
              <p:sp>
                <p:nvSpPr>
                  <p:cNvPr id="40" name="Block Arc 23"/>
                  <p:cNvSpPr/>
                  <p:nvPr/>
                </p:nvSpPr>
                <p:spPr>
                  <a:xfrm>
                    <a:off x="2451759" y="1514392"/>
                    <a:ext cx="3858825" cy="3855254"/>
                  </a:xfrm>
                  <a:prstGeom prst="blockArc">
                    <a:avLst>
                      <a:gd name="adj1" fmla="val 10792808"/>
                      <a:gd name="adj2" fmla="val 16118087"/>
                      <a:gd name="adj3" fmla="val 14300"/>
                    </a:avLst>
                  </a:prstGeom>
                  <a:solidFill>
                    <a:schemeClr val="accent5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Block Arc 24"/>
                  <p:cNvSpPr/>
                  <p:nvPr/>
                </p:nvSpPr>
                <p:spPr>
                  <a:xfrm>
                    <a:off x="3429103" y="2555100"/>
                    <a:ext cx="1876754" cy="1767519"/>
                  </a:xfrm>
                  <a:prstGeom prst="blockArc">
                    <a:avLst>
                      <a:gd name="adj1" fmla="val 10792808"/>
                      <a:gd name="adj2" fmla="val 16132623"/>
                      <a:gd name="adj3" fmla="val 24443"/>
                    </a:avLst>
                  </a:prstGeom>
                  <a:solidFill>
                    <a:schemeClr val="accent4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34" name="Group 17"/>
              <p:cNvGrpSpPr/>
              <p:nvPr/>
            </p:nvGrpSpPr>
            <p:grpSpPr bwMode="auto">
              <a:xfrm rot="10800000">
                <a:off x="9576132" y="3289368"/>
                <a:ext cx="957526" cy="1383186"/>
                <a:chOff x="2827519" y="1107924"/>
                <a:chExt cx="1493180" cy="2157329"/>
              </a:xfrm>
            </p:grpSpPr>
            <p:sp>
              <p:nvSpPr>
                <p:cNvPr id="35" name="TextBox 18"/>
                <p:cNvSpPr txBox="1"/>
                <p:nvPr/>
              </p:nvSpPr>
              <p:spPr bwMode="auto">
                <a:xfrm rot="13500000">
                  <a:off x="2492406" y="1443037"/>
                  <a:ext cx="1009951" cy="339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6</a:t>
                  </a:r>
                </a:p>
              </p:txBody>
            </p:sp>
            <p:sp>
              <p:nvSpPr>
                <p:cNvPr id="36" name="TextBox 19"/>
                <p:cNvSpPr txBox="1"/>
                <p:nvPr/>
              </p:nvSpPr>
              <p:spPr bwMode="auto">
                <a:xfrm rot="13500000">
                  <a:off x="3126609" y="2092366"/>
                  <a:ext cx="1009951" cy="3397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5</a:t>
                  </a:r>
                </a:p>
              </p:txBody>
            </p:sp>
            <p:sp>
              <p:nvSpPr>
                <p:cNvPr id="37" name="TextBox 20"/>
                <p:cNvSpPr txBox="1"/>
                <p:nvPr/>
              </p:nvSpPr>
              <p:spPr bwMode="auto">
                <a:xfrm rot="13500000">
                  <a:off x="3645806" y="2590360"/>
                  <a:ext cx="1010118" cy="3396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spcFirstLastPara="1" wrap="none">
                  <a:prstTxWarp prst="textArchUp">
                    <a:avLst/>
                  </a:prstTxWarp>
                  <a:normAutofit fontScale="70000" lnSpcReduction="20000"/>
                </a:bodyPr>
                <a:lstStyle/>
                <a:p>
                  <a:pPr algn="ctr" defTabSz="914400" fontAlgn="auto">
                    <a:defRPr/>
                  </a:pPr>
                  <a:r>
                    <a:rPr lang="id-ID" sz="1200" b="1" kern="0">
                      <a:solidFill>
                        <a:schemeClr val="bg1"/>
                      </a:solidFill>
                      <a:cs typeface="+mn-ea"/>
                      <a:sym typeface="+mn-lt"/>
                    </a:rPr>
                    <a:t>4</a:t>
                  </a:r>
                </a:p>
              </p:txBody>
            </p:sp>
          </p:grpSp>
        </p:grpSp>
        <p:sp>
          <p:nvSpPr>
            <p:cNvPr id="24" name="TextBox 7"/>
            <p:cNvSpPr txBox="1"/>
            <p:nvPr/>
          </p:nvSpPr>
          <p:spPr>
            <a:xfrm>
              <a:off x="5810438" y="4206849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5795270" y="4851062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6" name="TextBox 9"/>
            <p:cNvSpPr txBox="1"/>
            <p:nvPr/>
          </p:nvSpPr>
          <p:spPr>
            <a:xfrm>
              <a:off x="5817120" y="3005992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27" name="TextBox 10"/>
            <p:cNvSpPr txBox="1"/>
            <p:nvPr/>
          </p:nvSpPr>
          <p:spPr>
            <a:xfrm>
              <a:off x="5795269" y="2375869"/>
              <a:ext cx="569387" cy="246221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pPr algn="ctr"/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70329" y="1167817"/>
            <a:ext cx="6386321" cy="2433575"/>
            <a:chOff x="1297817" y="1145499"/>
            <a:chExt cx="6386321" cy="2433575"/>
          </a:xfrm>
        </p:grpSpPr>
        <p:grpSp>
          <p:nvGrpSpPr>
            <p:cNvPr id="5" name="Group 42"/>
            <p:cNvGrpSpPr/>
            <p:nvPr/>
          </p:nvGrpSpPr>
          <p:grpSpPr>
            <a:xfrm>
              <a:off x="1297817" y="1145499"/>
              <a:ext cx="1749106" cy="649603"/>
              <a:chOff x="714323" y="2169079"/>
              <a:chExt cx="3109173" cy="866137"/>
            </a:xfrm>
          </p:grpSpPr>
          <p:sp>
            <p:nvSpPr>
              <p:cNvPr id="21" name="TextBox 43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2" name="TextBox 44"/>
              <p:cNvSpPr txBox="1"/>
              <p:nvPr/>
            </p:nvSpPr>
            <p:spPr bwMode="auto">
              <a:xfrm>
                <a:off x="714323" y="2479037"/>
                <a:ext cx="3109173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45"/>
            <p:cNvGrpSpPr/>
            <p:nvPr/>
          </p:nvGrpSpPr>
          <p:grpSpPr>
            <a:xfrm>
              <a:off x="1297817" y="2036226"/>
              <a:ext cx="1749106" cy="649602"/>
              <a:chOff x="714323" y="2169079"/>
              <a:chExt cx="3109173" cy="866136"/>
            </a:xfrm>
          </p:grpSpPr>
          <p:sp>
            <p:nvSpPr>
              <p:cNvPr id="19" name="TextBox 46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TextBox 47"/>
              <p:cNvSpPr txBox="1"/>
              <p:nvPr/>
            </p:nvSpPr>
            <p:spPr bwMode="auto">
              <a:xfrm>
                <a:off x="714323" y="2479037"/>
                <a:ext cx="3109173" cy="556178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1297817" y="2926957"/>
              <a:ext cx="1749106" cy="649602"/>
              <a:chOff x="714323" y="2169079"/>
              <a:chExt cx="3109173" cy="866135"/>
            </a:xfrm>
          </p:grpSpPr>
          <p:sp>
            <p:nvSpPr>
              <p:cNvPr id="17" name="TextBox 49"/>
              <p:cNvSpPr txBox="1"/>
              <p:nvPr/>
            </p:nvSpPr>
            <p:spPr bwMode="auto">
              <a:xfrm>
                <a:off x="714323" y="2169079"/>
                <a:ext cx="3109173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8" name="TextBox 50"/>
              <p:cNvSpPr txBox="1"/>
              <p:nvPr/>
            </p:nvSpPr>
            <p:spPr bwMode="auto">
              <a:xfrm>
                <a:off x="714323" y="2479036"/>
                <a:ext cx="3109173" cy="556178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51"/>
            <p:cNvGrpSpPr/>
            <p:nvPr/>
          </p:nvGrpSpPr>
          <p:grpSpPr>
            <a:xfrm>
              <a:off x="6073698" y="2033476"/>
              <a:ext cx="1610440" cy="649603"/>
              <a:chOff x="9477009" y="3764961"/>
              <a:chExt cx="2001228" cy="866137"/>
            </a:xfrm>
          </p:grpSpPr>
          <p:sp>
            <p:nvSpPr>
              <p:cNvPr id="15" name="TextBox 52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TextBox 53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54"/>
            <p:cNvGrpSpPr/>
            <p:nvPr/>
          </p:nvGrpSpPr>
          <p:grpSpPr>
            <a:xfrm>
              <a:off x="6073698" y="2929471"/>
              <a:ext cx="1610440" cy="649603"/>
              <a:chOff x="9477009" y="3764961"/>
              <a:chExt cx="2001228" cy="866137"/>
            </a:xfrm>
          </p:grpSpPr>
          <p:sp>
            <p:nvSpPr>
              <p:cNvPr id="13" name="TextBox 55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4" name="TextBox 56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57"/>
            <p:cNvGrpSpPr/>
            <p:nvPr/>
          </p:nvGrpSpPr>
          <p:grpSpPr>
            <a:xfrm>
              <a:off x="6073698" y="1149248"/>
              <a:ext cx="1610440" cy="649603"/>
              <a:chOff x="9477009" y="3764961"/>
              <a:chExt cx="2001228" cy="866137"/>
            </a:xfrm>
          </p:grpSpPr>
          <p:sp>
            <p:nvSpPr>
              <p:cNvPr id="11" name="TextBox 58"/>
              <p:cNvSpPr txBox="1"/>
              <p:nvPr/>
            </p:nvSpPr>
            <p:spPr bwMode="auto">
              <a:xfrm>
                <a:off x="9477009" y="3764961"/>
                <a:ext cx="2001228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2" name="TextBox 59"/>
              <p:cNvSpPr txBox="1"/>
              <p:nvPr/>
            </p:nvSpPr>
            <p:spPr bwMode="auto">
              <a:xfrm>
                <a:off x="9477009" y="4074919"/>
                <a:ext cx="2001228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等腰三角形 52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5"/>
          <p:cNvGrpSpPr/>
          <p:nvPr/>
        </p:nvGrpSpPr>
        <p:grpSpPr>
          <a:xfrm>
            <a:off x="1600044" y="2725926"/>
            <a:ext cx="2582724" cy="1616879"/>
            <a:chOff x="3048000" y="2862263"/>
            <a:chExt cx="1914526" cy="1198563"/>
          </a:xfrm>
        </p:grpSpPr>
        <p:sp>
          <p:nvSpPr>
            <p:cNvPr id="31" name="Freeform: Shape 113"/>
            <p:cNvSpPr/>
            <p:nvPr/>
          </p:nvSpPr>
          <p:spPr bwMode="auto">
            <a:xfrm>
              <a:off x="3351213" y="2862263"/>
              <a:ext cx="1308100" cy="593725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414" y="0"/>
                </a:cxn>
                <a:cxn ang="0">
                  <a:pos x="824" y="172"/>
                </a:cxn>
                <a:cxn ang="0">
                  <a:pos x="414" y="374"/>
                </a:cxn>
                <a:cxn ang="0">
                  <a:pos x="0" y="172"/>
                </a:cxn>
              </a:cxnLst>
              <a:rect l="0" t="0" r="r" b="b"/>
              <a:pathLst>
                <a:path w="824" h="374">
                  <a:moveTo>
                    <a:pt x="0" y="172"/>
                  </a:moveTo>
                  <a:lnTo>
                    <a:pt x="414" y="0"/>
                  </a:lnTo>
                  <a:lnTo>
                    <a:pt x="824" y="172"/>
                  </a:lnTo>
                  <a:lnTo>
                    <a:pt x="414" y="374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14"/>
            <p:cNvSpPr/>
            <p:nvPr/>
          </p:nvSpPr>
          <p:spPr bwMode="auto">
            <a:xfrm>
              <a:off x="4008438" y="3135313"/>
              <a:ext cx="954088" cy="925513"/>
            </a:xfrm>
            <a:custGeom>
              <a:avLst/>
              <a:gdLst/>
              <a:ahLst/>
              <a:cxnLst>
                <a:cxn ang="0">
                  <a:pos x="0" y="583"/>
                </a:cxn>
                <a:cxn ang="0">
                  <a:pos x="601" y="290"/>
                </a:cxn>
                <a:cxn ang="0">
                  <a:pos x="410" y="0"/>
                </a:cxn>
                <a:cxn ang="0">
                  <a:pos x="0" y="202"/>
                </a:cxn>
                <a:cxn ang="0">
                  <a:pos x="0" y="583"/>
                </a:cxn>
              </a:cxnLst>
              <a:rect l="0" t="0" r="r" b="b"/>
              <a:pathLst>
                <a:path w="601" h="583">
                  <a:moveTo>
                    <a:pt x="0" y="583"/>
                  </a:moveTo>
                  <a:lnTo>
                    <a:pt x="601" y="290"/>
                  </a:lnTo>
                  <a:lnTo>
                    <a:pt x="410" y="0"/>
                  </a:lnTo>
                  <a:lnTo>
                    <a:pt x="0" y="202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15"/>
            <p:cNvSpPr/>
            <p:nvPr/>
          </p:nvSpPr>
          <p:spPr bwMode="auto">
            <a:xfrm>
              <a:off x="3048000" y="3135313"/>
              <a:ext cx="960438" cy="925513"/>
            </a:xfrm>
            <a:custGeom>
              <a:avLst/>
              <a:gdLst/>
              <a:ahLst/>
              <a:cxnLst>
                <a:cxn ang="0">
                  <a:pos x="605" y="202"/>
                </a:cxn>
                <a:cxn ang="0">
                  <a:pos x="191" y="0"/>
                </a:cxn>
                <a:cxn ang="0">
                  <a:pos x="0" y="290"/>
                </a:cxn>
                <a:cxn ang="0">
                  <a:pos x="605" y="583"/>
                </a:cxn>
                <a:cxn ang="0">
                  <a:pos x="605" y="202"/>
                </a:cxn>
              </a:cxnLst>
              <a:rect l="0" t="0" r="r" b="b"/>
              <a:pathLst>
                <a:path w="605" h="583">
                  <a:moveTo>
                    <a:pt x="605" y="202"/>
                  </a:moveTo>
                  <a:lnTo>
                    <a:pt x="191" y="0"/>
                  </a:lnTo>
                  <a:lnTo>
                    <a:pt x="0" y="290"/>
                  </a:lnTo>
                  <a:lnTo>
                    <a:pt x="605" y="583"/>
                  </a:lnTo>
                  <a:lnTo>
                    <a:pt x="605" y="20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4" name="Group 106"/>
          <p:cNvGrpSpPr/>
          <p:nvPr/>
        </p:nvGrpSpPr>
        <p:grpSpPr>
          <a:xfrm>
            <a:off x="2039065" y="1783640"/>
            <a:ext cx="1702542" cy="1216406"/>
            <a:chOff x="3373438" y="2163763"/>
            <a:chExt cx="1262063" cy="901700"/>
          </a:xfrm>
        </p:grpSpPr>
        <p:sp>
          <p:nvSpPr>
            <p:cNvPr id="28" name="Freeform: Shape 110"/>
            <p:cNvSpPr/>
            <p:nvPr/>
          </p:nvSpPr>
          <p:spPr bwMode="auto">
            <a:xfrm>
              <a:off x="3676650" y="2163763"/>
              <a:ext cx="657225" cy="296863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209" y="0"/>
                </a:cxn>
                <a:cxn ang="0">
                  <a:pos x="414" y="88"/>
                </a:cxn>
                <a:cxn ang="0">
                  <a:pos x="209" y="187"/>
                </a:cxn>
                <a:cxn ang="0">
                  <a:pos x="0" y="88"/>
                </a:cxn>
              </a:cxnLst>
              <a:rect l="0" t="0" r="r" b="b"/>
              <a:pathLst>
                <a:path w="414" h="187">
                  <a:moveTo>
                    <a:pt x="0" y="88"/>
                  </a:moveTo>
                  <a:lnTo>
                    <a:pt x="209" y="0"/>
                  </a:lnTo>
                  <a:lnTo>
                    <a:pt x="414" y="88"/>
                  </a:lnTo>
                  <a:lnTo>
                    <a:pt x="209" y="187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111"/>
            <p:cNvSpPr/>
            <p:nvPr/>
          </p:nvSpPr>
          <p:spPr bwMode="auto">
            <a:xfrm>
              <a:off x="4008438" y="2303463"/>
              <a:ext cx="627063" cy="76200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395" y="286"/>
                </a:cxn>
                <a:cxn ang="0">
                  <a:pos x="205" y="0"/>
                </a:cxn>
                <a:cxn ang="0">
                  <a:pos x="0" y="99"/>
                </a:cxn>
                <a:cxn ang="0">
                  <a:pos x="0" y="480"/>
                </a:cxn>
              </a:cxnLst>
              <a:rect l="0" t="0" r="r" b="b"/>
              <a:pathLst>
                <a:path w="395" h="480">
                  <a:moveTo>
                    <a:pt x="0" y="480"/>
                  </a:moveTo>
                  <a:lnTo>
                    <a:pt x="395" y="286"/>
                  </a:lnTo>
                  <a:lnTo>
                    <a:pt x="205" y="0"/>
                  </a:lnTo>
                  <a:lnTo>
                    <a:pt x="0" y="99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112"/>
            <p:cNvSpPr/>
            <p:nvPr/>
          </p:nvSpPr>
          <p:spPr bwMode="auto">
            <a:xfrm>
              <a:off x="3373438" y="2303463"/>
              <a:ext cx="635000" cy="762000"/>
            </a:xfrm>
            <a:custGeom>
              <a:avLst/>
              <a:gdLst/>
              <a:ahLst/>
              <a:cxnLst>
                <a:cxn ang="0">
                  <a:pos x="400" y="99"/>
                </a:cxn>
                <a:cxn ang="0">
                  <a:pos x="191" y="0"/>
                </a:cxn>
                <a:cxn ang="0">
                  <a:pos x="0" y="286"/>
                </a:cxn>
                <a:cxn ang="0">
                  <a:pos x="400" y="480"/>
                </a:cxn>
                <a:cxn ang="0">
                  <a:pos x="400" y="99"/>
                </a:cxn>
              </a:cxnLst>
              <a:rect l="0" t="0" r="r" b="b"/>
              <a:pathLst>
                <a:path w="400" h="480">
                  <a:moveTo>
                    <a:pt x="400" y="99"/>
                  </a:moveTo>
                  <a:lnTo>
                    <a:pt x="191" y="0"/>
                  </a:lnTo>
                  <a:lnTo>
                    <a:pt x="0" y="286"/>
                  </a:lnTo>
                  <a:lnTo>
                    <a:pt x="400" y="480"/>
                  </a:lnTo>
                  <a:lnTo>
                    <a:pt x="400" y="9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107"/>
          <p:cNvGrpSpPr/>
          <p:nvPr/>
        </p:nvGrpSpPr>
        <p:grpSpPr>
          <a:xfrm>
            <a:off x="2478084" y="989120"/>
            <a:ext cx="824502" cy="818076"/>
            <a:chOff x="3698875" y="1574800"/>
            <a:chExt cx="611188" cy="606425"/>
          </a:xfrm>
        </p:grpSpPr>
        <p:sp>
          <p:nvSpPr>
            <p:cNvPr id="26" name="Freeform: Shape 108"/>
            <p:cNvSpPr/>
            <p:nvPr/>
          </p:nvSpPr>
          <p:spPr bwMode="auto">
            <a:xfrm>
              <a:off x="4008438" y="1574800"/>
              <a:ext cx="301625" cy="606425"/>
            </a:xfrm>
            <a:custGeom>
              <a:avLst/>
              <a:gdLst/>
              <a:ahLst/>
              <a:cxnLst>
                <a:cxn ang="0">
                  <a:pos x="0" y="382"/>
                </a:cxn>
                <a:cxn ang="0">
                  <a:pos x="190" y="28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82"/>
                </a:cxn>
              </a:cxnLst>
              <a:rect l="0" t="0" r="r" b="b"/>
              <a:pathLst>
                <a:path w="190" h="382">
                  <a:moveTo>
                    <a:pt x="0" y="382"/>
                  </a:moveTo>
                  <a:lnTo>
                    <a:pt x="190" y="28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109"/>
            <p:cNvSpPr/>
            <p:nvPr/>
          </p:nvSpPr>
          <p:spPr bwMode="auto">
            <a:xfrm>
              <a:off x="3698875" y="1574800"/>
              <a:ext cx="309563" cy="6064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0" y="286"/>
                </a:cxn>
                <a:cxn ang="0">
                  <a:pos x="195" y="382"/>
                </a:cxn>
                <a:cxn ang="0">
                  <a:pos x="195" y="0"/>
                </a:cxn>
              </a:cxnLst>
              <a:rect l="0" t="0" r="r" b="b"/>
              <a:pathLst>
                <a:path w="195" h="382">
                  <a:moveTo>
                    <a:pt x="195" y="0"/>
                  </a:moveTo>
                  <a:lnTo>
                    <a:pt x="195" y="0"/>
                  </a:lnTo>
                  <a:lnTo>
                    <a:pt x="0" y="286"/>
                  </a:lnTo>
                  <a:lnTo>
                    <a:pt x="195" y="382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68421" y="1371216"/>
            <a:ext cx="2789487" cy="663965"/>
            <a:chOff x="3968421" y="1371216"/>
            <a:chExt cx="2789487" cy="663965"/>
          </a:xfrm>
        </p:grpSpPr>
        <p:grpSp>
          <p:nvGrpSpPr>
            <p:cNvPr id="5" name="Group 124"/>
            <p:cNvGrpSpPr/>
            <p:nvPr/>
          </p:nvGrpSpPr>
          <p:grpSpPr>
            <a:xfrm>
              <a:off x="3968421" y="1371216"/>
              <a:ext cx="629810" cy="629729"/>
              <a:chOff x="4036332" y="2175671"/>
              <a:chExt cx="740664" cy="740570"/>
            </a:xfrm>
          </p:grpSpPr>
          <p:sp>
            <p:nvSpPr>
              <p:cNvPr id="21" name="Oval 126"/>
              <p:cNvSpPr/>
              <p:nvPr/>
            </p:nvSpPr>
            <p:spPr>
              <a:xfrm flipV="1">
                <a:off x="4036332" y="2175671"/>
                <a:ext cx="740664" cy="74057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Freeform: Shape 127"/>
              <p:cNvSpPr/>
              <p:nvPr/>
            </p:nvSpPr>
            <p:spPr bwMode="auto">
              <a:xfrm>
                <a:off x="4209814" y="2351959"/>
                <a:ext cx="393700" cy="387995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37"/>
            <p:cNvGrpSpPr/>
            <p:nvPr/>
          </p:nvGrpSpPr>
          <p:grpSpPr>
            <a:xfrm>
              <a:off x="4598231" y="1385578"/>
              <a:ext cx="2159677" cy="649603"/>
              <a:chOff x="8601584" y="1451933"/>
              <a:chExt cx="2196245" cy="866137"/>
            </a:xfrm>
          </p:grpSpPr>
          <p:sp>
            <p:nvSpPr>
              <p:cNvPr id="19" name="TextBox 138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TextBox 139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 fontScale="85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315448" y="2263035"/>
            <a:ext cx="2789487" cy="663965"/>
            <a:chOff x="4315448" y="2263035"/>
            <a:chExt cx="2789487" cy="663965"/>
          </a:xfrm>
        </p:grpSpPr>
        <p:grpSp>
          <p:nvGrpSpPr>
            <p:cNvPr id="7" name="Group 120"/>
            <p:cNvGrpSpPr/>
            <p:nvPr/>
          </p:nvGrpSpPr>
          <p:grpSpPr>
            <a:xfrm>
              <a:off x="4315448" y="2263035"/>
              <a:ext cx="629810" cy="629729"/>
              <a:chOff x="2350182" y="2175671"/>
              <a:chExt cx="740664" cy="740570"/>
            </a:xfrm>
          </p:grpSpPr>
          <p:sp>
            <p:nvSpPr>
              <p:cNvPr id="17" name="Oval 122"/>
              <p:cNvSpPr/>
              <p:nvPr/>
            </p:nvSpPr>
            <p:spPr>
              <a:xfrm flipV="1">
                <a:off x="2350182" y="2175671"/>
                <a:ext cx="740664" cy="7405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Freeform: Shape 123"/>
              <p:cNvSpPr/>
              <p:nvPr/>
            </p:nvSpPr>
            <p:spPr bwMode="auto">
              <a:xfrm>
                <a:off x="2518499" y="2358005"/>
                <a:ext cx="404030" cy="375902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43"/>
            <p:cNvGrpSpPr/>
            <p:nvPr/>
          </p:nvGrpSpPr>
          <p:grpSpPr>
            <a:xfrm>
              <a:off x="4945258" y="2277397"/>
              <a:ext cx="2159677" cy="649603"/>
              <a:chOff x="8601584" y="1451933"/>
              <a:chExt cx="2196245" cy="866137"/>
            </a:xfrm>
          </p:grpSpPr>
          <p:sp>
            <p:nvSpPr>
              <p:cNvPr id="15" name="TextBox 144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TextBox 145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 fontScale="85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54469" y="3159468"/>
            <a:ext cx="2789487" cy="663965"/>
            <a:chOff x="4754469" y="3159468"/>
            <a:chExt cx="2789487" cy="663965"/>
          </a:xfrm>
        </p:grpSpPr>
        <p:grpSp>
          <p:nvGrpSpPr>
            <p:cNvPr id="9" name="Group 116"/>
            <p:cNvGrpSpPr/>
            <p:nvPr/>
          </p:nvGrpSpPr>
          <p:grpSpPr>
            <a:xfrm>
              <a:off x="4754469" y="3159468"/>
              <a:ext cx="629810" cy="629729"/>
              <a:chOff x="664032" y="2175671"/>
              <a:chExt cx="740664" cy="740570"/>
            </a:xfrm>
          </p:grpSpPr>
          <p:sp>
            <p:nvSpPr>
              <p:cNvPr id="13" name="Oval 118"/>
              <p:cNvSpPr/>
              <p:nvPr/>
            </p:nvSpPr>
            <p:spPr>
              <a:xfrm flipV="1">
                <a:off x="664032" y="2175671"/>
                <a:ext cx="740664" cy="74057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Freeform: Shape 119"/>
              <p:cNvSpPr/>
              <p:nvPr/>
            </p:nvSpPr>
            <p:spPr bwMode="auto">
              <a:xfrm>
                <a:off x="795332" y="2353188"/>
                <a:ext cx="478065" cy="385536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46"/>
            <p:cNvGrpSpPr/>
            <p:nvPr/>
          </p:nvGrpSpPr>
          <p:grpSpPr>
            <a:xfrm>
              <a:off x="5384279" y="3173830"/>
              <a:ext cx="2159677" cy="649603"/>
              <a:chOff x="8601584" y="1451933"/>
              <a:chExt cx="2196245" cy="866137"/>
            </a:xfrm>
          </p:grpSpPr>
          <p:sp>
            <p:nvSpPr>
              <p:cNvPr id="11" name="TextBox 147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2" name="TextBox 148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 fontScale="85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等腰三角形 37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03044" y="1167594"/>
            <a:ext cx="1953503" cy="1529378"/>
            <a:chOff x="1430114" y="2931616"/>
            <a:chExt cx="2604671" cy="2039170"/>
          </a:xfrm>
        </p:grpSpPr>
        <p:grpSp>
          <p:nvGrpSpPr>
            <p:cNvPr id="29" name="组合 28"/>
            <p:cNvGrpSpPr/>
            <p:nvPr/>
          </p:nvGrpSpPr>
          <p:grpSpPr>
            <a:xfrm>
              <a:off x="1430114" y="2931616"/>
              <a:ext cx="2604671" cy="1050002"/>
              <a:chOff x="1430114" y="2931616"/>
              <a:chExt cx="2604671" cy="1050002"/>
            </a:xfrm>
          </p:grpSpPr>
          <p:sp>
            <p:nvSpPr>
              <p:cNvPr id="33" name="五边形 28"/>
              <p:cNvSpPr/>
              <p:nvPr/>
            </p:nvSpPr>
            <p:spPr>
              <a:xfrm>
                <a:off x="2276404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rgbClr val="5F5C5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430114" y="2931616"/>
                <a:ext cx="1050001" cy="1050002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 30" title="HBOw5gySgy"/>
              <p:cNvSpPr/>
              <p:nvPr/>
            </p:nvSpPr>
            <p:spPr bwMode="auto">
              <a:xfrm>
                <a:off x="1732418" y="3168636"/>
                <a:ext cx="481328" cy="606645"/>
              </a:xfrm>
              <a:custGeom>
                <a:avLst/>
                <a:gdLst>
                  <a:gd name="connsiteX0" fmla="*/ 179388 w 268288"/>
                  <a:gd name="connsiteY0" fmla="*/ 166688 h 338138"/>
                  <a:gd name="connsiteX1" fmla="*/ 203200 w 268288"/>
                  <a:gd name="connsiteY1" fmla="*/ 190443 h 338138"/>
                  <a:gd name="connsiteX2" fmla="*/ 203200 w 268288"/>
                  <a:gd name="connsiteY2" fmla="*/ 252471 h 338138"/>
                  <a:gd name="connsiteX3" fmla="*/ 179388 w 268288"/>
                  <a:gd name="connsiteY3" fmla="*/ 276226 h 338138"/>
                  <a:gd name="connsiteX4" fmla="*/ 155575 w 268288"/>
                  <a:gd name="connsiteY4" fmla="*/ 252471 h 338138"/>
                  <a:gd name="connsiteX5" fmla="*/ 155575 w 268288"/>
                  <a:gd name="connsiteY5" fmla="*/ 190443 h 338138"/>
                  <a:gd name="connsiteX6" fmla="*/ 179388 w 268288"/>
                  <a:gd name="connsiteY6" fmla="*/ 166688 h 338138"/>
                  <a:gd name="connsiteX7" fmla="*/ 179388 w 268288"/>
                  <a:gd name="connsiteY7" fmla="*/ 150813 h 338138"/>
                  <a:gd name="connsiteX8" fmla="*/ 139700 w 268288"/>
                  <a:gd name="connsiteY8" fmla="*/ 190427 h 338138"/>
                  <a:gd name="connsiteX9" fmla="*/ 139700 w 268288"/>
                  <a:gd name="connsiteY9" fmla="*/ 252488 h 338138"/>
                  <a:gd name="connsiteX10" fmla="*/ 179388 w 268288"/>
                  <a:gd name="connsiteY10" fmla="*/ 292101 h 338138"/>
                  <a:gd name="connsiteX11" fmla="*/ 219075 w 268288"/>
                  <a:gd name="connsiteY11" fmla="*/ 252488 h 338138"/>
                  <a:gd name="connsiteX12" fmla="*/ 219075 w 268288"/>
                  <a:gd name="connsiteY12" fmla="*/ 190427 h 338138"/>
                  <a:gd name="connsiteX13" fmla="*/ 179388 w 268288"/>
                  <a:gd name="connsiteY13" fmla="*/ 150813 h 338138"/>
                  <a:gd name="connsiteX14" fmla="*/ 57120 w 268288"/>
                  <a:gd name="connsiteY14" fmla="*/ 150813 h 338138"/>
                  <a:gd name="connsiteX15" fmla="*/ 49212 w 268288"/>
                  <a:gd name="connsiteY15" fmla="*/ 158705 h 338138"/>
                  <a:gd name="connsiteX16" fmla="*/ 57120 w 268288"/>
                  <a:gd name="connsiteY16" fmla="*/ 166597 h 338138"/>
                  <a:gd name="connsiteX17" fmla="*/ 80842 w 268288"/>
                  <a:gd name="connsiteY17" fmla="*/ 166597 h 338138"/>
                  <a:gd name="connsiteX18" fmla="*/ 103247 w 268288"/>
                  <a:gd name="connsiteY18" fmla="*/ 188959 h 338138"/>
                  <a:gd name="connsiteX19" fmla="*/ 103247 w 268288"/>
                  <a:gd name="connsiteY19" fmla="*/ 190274 h 338138"/>
                  <a:gd name="connsiteX20" fmla="*/ 80842 w 268288"/>
                  <a:gd name="connsiteY20" fmla="*/ 212635 h 338138"/>
                  <a:gd name="connsiteX21" fmla="*/ 57120 w 268288"/>
                  <a:gd name="connsiteY21" fmla="*/ 212635 h 338138"/>
                  <a:gd name="connsiteX22" fmla="*/ 49212 w 268288"/>
                  <a:gd name="connsiteY22" fmla="*/ 220527 h 338138"/>
                  <a:gd name="connsiteX23" fmla="*/ 57120 w 268288"/>
                  <a:gd name="connsiteY23" fmla="*/ 228419 h 338138"/>
                  <a:gd name="connsiteX24" fmla="*/ 80842 w 268288"/>
                  <a:gd name="connsiteY24" fmla="*/ 228419 h 338138"/>
                  <a:gd name="connsiteX25" fmla="*/ 103247 w 268288"/>
                  <a:gd name="connsiteY25" fmla="*/ 250781 h 338138"/>
                  <a:gd name="connsiteX26" fmla="*/ 80842 w 268288"/>
                  <a:gd name="connsiteY26" fmla="*/ 273142 h 338138"/>
                  <a:gd name="connsiteX27" fmla="*/ 57120 w 268288"/>
                  <a:gd name="connsiteY27" fmla="*/ 273142 h 338138"/>
                  <a:gd name="connsiteX28" fmla="*/ 49212 w 268288"/>
                  <a:gd name="connsiteY28" fmla="*/ 281034 h 338138"/>
                  <a:gd name="connsiteX29" fmla="*/ 57120 w 268288"/>
                  <a:gd name="connsiteY29" fmla="*/ 288926 h 338138"/>
                  <a:gd name="connsiteX30" fmla="*/ 80842 w 268288"/>
                  <a:gd name="connsiteY30" fmla="*/ 288926 h 338138"/>
                  <a:gd name="connsiteX31" fmla="*/ 119062 w 268288"/>
                  <a:gd name="connsiteY31" fmla="*/ 250781 h 338138"/>
                  <a:gd name="connsiteX32" fmla="*/ 103247 w 268288"/>
                  <a:gd name="connsiteY32" fmla="*/ 220527 h 338138"/>
                  <a:gd name="connsiteX33" fmla="*/ 119062 w 268288"/>
                  <a:gd name="connsiteY33" fmla="*/ 190274 h 338138"/>
                  <a:gd name="connsiteX34" fmla="*/ 119062 w 268288"/>
                  <a:gd name="connsiteY34" fmla="*/ 188959 h 338138"/>
                  <a:gd name="connsiteX35" fmla="*/ 80842 w 268288"/>
                  <a:gd name="connsiteY35" fmla="*/ 150813 h 338138"/>
                  <a:gd name="connsiteX36" fmla="*/ 57120 w 268288"/>
                  <a:gd name="connsiteY36" fmla="*/ 150813 h 338138"/>
                  <a:gd name="connsiteX37" fmla="*/ 46099 w 268288"/>
                  <a:gd name="connsiteY37" fmla="*/ 47625 h 338138"/>
                  <a:gd name="connsiteX38" fmla="*/ 15875 w 268288"/>
                  <a:gd name="connsiteY38" fmla="*/ 79629 h 338138"/>
                  <a:gd name="connsiteX39" fmla="*/ 15875 w 268288"/>
                  <a:gd name="connsiteY39" fmla="*/ 114300 h 338138"/>
                  <a:gd name="connsiteX40" fmla="*/ 252413 w 268288"/>
                  <a:gd name="connsiteY40" fmla="*/ 114300 h 338138"/>
                  <a:gd name="connsiteX41" fmla="*/ 252413 w 268288"/>
                  <a:gd name="connsiteY41" fmla="*/ 79629 h 338138"/>
                  <a:gd name="connsiteX42" fmla="*/ 222189 w 268288"/>
                  <a:gd name="connsiteY42" fmla="*/ 47625 h 338138"/>
                  <a:gd name="connsiteX43" fmla="*/ 210362 w 268288"/>
                  <a:gd name="connsiteY43" fmla="*/ 47625 h 338138"/>
                  <a:gd name="connsiteX44" fmla="*/ 210362 w 268288"/>
                  <a:gd name="connsiteY44" fmla="*/ 71628 h 338138"/>
                  <a:gd name="connsiteX45" fmla="*/ 202477 w 268288"/>
                  <a:gd name="connsiteY45" fmla="*/ 79629 h 338138"/>
                  <a:gd name="connsiteX46" fmla="*/ 194593 w 268288"/>
                  <a:gd name="connsiteY46" fmla="*/ 71628 h 338138"/>
                  <a:gd name="connsiteX47" fmla="*/ 194593 w 268288"/>
                  <a:gd name="connsiteY47" fmla="*/ 47625 h 338138"/>
                  <a:gd name="connsiteX48" fmla="*/ 73696 w 268288"/>
                  <a:gd name="connsiteY48" fmla="*/ 47625 h 338138"/>
                  <a:gd name="connsiteX49" fmla="*/ 73696 w 268288"/>
                  <a:gd name="connsiteY49" fmla="*/ 71628 h 338138"/>
                  <a:gd name="connsiteX50" fmla="*/ 65811 w 268288"/>
                  <a:gd name="connsiteY50" fmla="*/ 79629 h 338138"/>
                  <a:gd name="connsiteX51" fmla="*/ 57926 w 268288"/>
                  <a:gd name="connsiteY51" fmla="*/ 71628 h 338138"/>
                  <a:gd name="connsiteX52" fmla="*/ 57926 w 268288"/>
                  <a:gd name="connsiteY52" fmla="*/ 47625 h 338138"/>
                  <a:gd name="connsiteX53" fmla="*/ 46099 w 268288"/>
                  <a:gd name="connsiteY53" fmla="*/ 47625 h 338138"/>
                  <a:gd name="connsiteX54" fmla="*/ 65757 w 268288"/>
                  <a:gd name="connsiteY54" fmla="*/ 0 h 338138"/>
                  <a:gd name="connsiteX55" fmla="*/ 73648 w 268288"/>
                  <a:gd name="connsiteY55" fmla="*/ 7925 h 338138"/>
                  <a:gd name="connsiteX56" fmla="*/ 73648 w 268288"/>
                  <a:gd name="connsiteY56" fmla="*/ 31700 h 338138"/>
                  <a:gd name="connsiteX57" fmla="*/ 194640 w 268288"/>
                  <a:gd name="connsiteY57" fmla="*/ 31700 h 338138"/>
                  <a:gd name="connsiteX58" fmla="*/ 194640 w 268288"/>
                  <a:gd name="connsiteY58" fmla="*/ 7925 h 338138"/>
                  <a:gd name="connsiteX59" fmla="*/ 202531 w 268288"/>
                  <a:gd name="connsiteY59" fmla="*/ 0 h 338138"/>
                  <a:gd name="connsiteX60" fmla="*/ 210422 w 268288"/>
                  <a:gd name="connsiteY60" fmla="*/ 7925 h 338138"/>
                  <a:gd name="connsiteX61" fmla="*/ 210422 w 268288"/>
                  <a:gd name="connsiteY61" fmla="*/ 31700 h 338138"/>
                  <a:gd name="connsiteX62" fmla="*/ 222258 w 268288"/>
                  <a:gd name="connsiteY62" fmla="*/ 31700 h 338138"/>
                  <a:gd name="connsiteX63" fmla="*/ 268288 w 268288"/>
                  <a:gd name="connsiteY63" fmla="*/ 79251 h 338138"/>
                  <a:gd name="connsiteX64" fmla="*/ 268288 w 268288"/>
                  <a:gd name="connsiteY64" fmla="*/ 290587 h 338138"/>
                  <a:gd name="connsiteX65" fmla="*/ 222258 w 268288"/>
                  <a:gd name="connsiteY65" fmla="*/ 338138 h 338138"/>
                  <a:gd name="connsiteX66" fmla="*/ 46030 w 268288"/>
                  <a:gd name="connsiteY66" fmla="*/ 338138 h 338138"/>
                  <a:gd name="connsiteX67" fmla="*/ 0 w 268288"/>
                  <a:gd name="connsiteY67" fmla="*/ 290587 h 338138"/>
                  <a:gd name="connsiteX68" fmla="*/ 0 w 268288"/>
                  <a:gd name="connsiteY68" fmla="*/ 79251 h 338138"/>
                  <a:gd name="connsiteX69" fmla="*/ 46030 w 268288"/>
                  <a:gd name="connsiteY69" fmla="*/ 31700 h 338138"/>
                  <a:gd name="connsiteX70" fmla="*/ 57866 w 268288"/>
                  <a:gd name="connsiteY70" fmla="*/ 31700 h 338138"/>
                  <a:gd name="connsiteX71" fmla="*/ 57866 w 268288"/>
                  <a:gd name="connsiteY71" fmla="*/ 7925 h 338138"/>
                  <a:gd name="connsiteX72" fmla="*/ 65757 w 268288"/>
                  <a:gd name="connsiteY72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68288" h="338138">
                    <a:moveTo>
                      <a:pt x="179388" y="166688"/>
                    </a:moveTo>
                    <a:cubicBezTo>
                      <a:pt x="192617" y="166688"/>
                      <a:pt x="203200" y="177246"/>
                      <a:pt x="203200" y="190443"/>
                    </a:cubicBezTo>
                    <a:cubicBezTo>
                      <a:pt x="203200" y="252471"/>
                      <a:pt x="203200" y="252471"/>
                      <a:pt x="203200" y="252471"/>
                    </a:cubicBezTo>
                    <a:cubicBezTo>
                      <a:pt x="203200" y="265668"/>
                      <a:pt x="192617" y="276226"/>
                      <a:pt x="179388" y="276226"/>
                    </a:cubicBezTo>
                    <a:cubicBezTo>
                      <a:pt x="166158" y="276226"/>
                      <a:pt x="155575" y="265668"/>
                      <a:pt x="155575" y="252471"/>
                    </a:cubicBezTo>
                    <a:cubicBezTo>
                      <a:pt x="155575" y="190443"/>
                      <a:pt x="155575" y="190443"/>
                      <a:pt x="155575" y="190443"/>
                    </a:cubicBezTo>
                    <a:cubicBezTo>
                      <a:pt x="155575" y="177246"/>
                      <a:pt x="166158" y="166688"/>
                      <a:pt x="179388" y="166688"/>
                    </a:cubicBezTo>
                    <a:close/>
                    <a:moveTo>
                      <a:pt x="179388" y="150813"/>
                    </a:moveTo>
                    <a:cubicBezTo>
                      <a:pt x="158221" y="150813"/>
                      <a:pt x="139700" y="169299"/>
                      <a:pt x="139700" y="190427"/>
                    </a:cubicBezTo>
                    <a:cubicBezTo>
                      <a:pt x="139700" y="252488"/>
                      <a:pt x="139700" y="252488"/>
                      <a:pt x="139700" y="252488"/>
                    </a:cubicBezTo>
                    <a:cubicBezTo>
                      <a:pt x="139700" y="273615"/>
                      <a:pt x="158221" y="292101"/>
                      <a:pt x="179388" y="292101"/>
                    </a:cubicBezTo>
                    <a:cubicBezTo>
                      <a:pt x="201877" y="292101"/>
                      <a:pt x="219075" y="273615"/>
                      <a:pt x="219075" y="252488"/>
                    </a:cubicBezTo>
                    <a:lnTo>
                      <a:pt x="219075" y="190427"/>
                    </a:lnTo>
                    <a:cubicBezTo>
                      <a:pt x="219075" y="169299"/>
                      <a:pt x="201877" y="150813"/>
                      <a:pt x="179388" y="150813"/>
                    </a:cubicBezTo>
                    <a:close/>
                    <a:moveTo>
                      <a:pt x="57120" y="150813"/>
                    </a:moveTo>
                    <a:cubicBezTo>
                      <a:pt x="51848" y="150813"/>
                      <a:pt x="49212" y="154759"/>
                      <a:pt x="49212" y="158705"/>
                    </a:cubicBezTo>
                    <a:cubicBezTo>
                      <a:pt x="49212" y="163967"/>
                      <a:pt x="51848" y="166597"/>
                      <a:pt x="57120" y="166597"/>
                    </a:cubicBezTo>
                    <a:cubicBezTo>
                      <a:pt x="80842" y="166597"/>
                      <a:pt x="80842" y="166597"/>
                      <a:pt x="80842" y="166597"/>
                    </a:cubicBezTo>
                    <a:cubicBezTo>
                      <a:pt x="92704" y="166597"/>
                      <a:pt x="103247" y="177120"/>
                      <a:pt x="103247" y="188959"/>
                    </a:cubicBezTo>
                    <a:cubicBezTo>
                      <a:pt x="103247" y="190274"/>
                      <a:pt x="103247" y="190274"/>
                      <a:pt x="103247" y="190274"/>
                    </a:cubicBezTo>
                    <a:cubicBezTo>
                      <a:pt x="103247" y="202112"/>
                      <a:pt x="92704" y="212635"/>
                      <a:pt x="80842" y="212635"/>
                    </a:cubicBezTo>
                    <a:cubicBezTo>
                      <a:pt x="57120" y="212635"/>
                      <a:pt x="57120" y="212635"/>
                      <a:pt x="57120" y="212635"/>
                    </a:cubicBezTo>
                    <a:cubicBezTo>
                      <a:pt x="51848" y="212635"/>
                      <a:pt x="49212" y="215266"/>
                      <a:pt x="49212" y="220527"/>
                    </a:cubicBezTo>
                    <a:cubicBezTo>
                      <a:pt x="49212" y="224473"/>
                      <a:pt x="51848" y="228419"/>
                      <a:pt x="57120" y="228419"/>
                    </a:cubicBezTo>
                    <a:cubicBezTo>
                      <a:pt x="80842" y="228419"/>
                      <a:pt x="80842" y="228419"/>
                      <a:pt x="80842" y="228419"/>
                    </a:cubicBezTo>
                    <a:cubicBezTo>
                      <a:pt x="92704" y="228419"/>
                      <a:pt x="103247" y="237627"/>
                      <a:pt x="103247" y="250781"/>
                    </a:cubicBezTo>
                    <a:cubicBezTo>
                      <a:pt x="103247" y="263934"/>
                      <a:pt x="92704" y="273142"/>
                      <a:pt x="80842" y="273142"/>
                    </a:cubicBezTo>
                    <a:cubicBezTo>
                      <a:pt x="57120" y="273142"/>
                      <a:pt x="57120" y="273142"/>
                      <a:pt x="57120" y="273142"/>
                    </a:cubicBezTo>
                    <a:cubicBezTo>
                      <a:pt x="51848" y="273142"/>
                      <a:pt x="49212" y="277088"/>
                      <a:pt x="49212" y="281034"/>
                    </a:cubicBezTo>
                    <a:cubicBezTo>
                      <a:pt x="49212" y="284980"/>
                      <a:pt x="51848" y="288926"/>
                      <a:pt x="57120" y="288926"/>
                    </a:cubicBezTo>
                    <a:cubicBezTo>
                      <a:pt x="80842" y="288926"/>
                      <a:pt x="80842" y="288926"/>
                      <a:pt x="80842" y="288926"/>
                    </a:cubicBezTo>
                    <a:cubicBezTo>
                      <a:pt x="101929" y="288926"/>
                      <a:pt x="119062" y="271826"/>
                      <a:pt x="119062" y="250781"/>
                    </a:cubicBezTo>
                    <a:cubicBezTo>
                      <a:pt x="119062" y="237627"/>
                      <a:pt x="112473" y="227104"/>
                      <a:pt x="103247" y="220527"/>
                    </a:cubicBezTo>
                    <a:cubicBezTo>
                      <a:pt x="112473" y="212635"/>
                      <a:pt x="119062" y="202112"/>
                      <a:pt x="119062" y="190274"/>
                    </a:cubicBezTo>
                    <a:lnTo>
                      <a:pt x="119062" y="188959"/>
                    </a:lnTo>
                    <a:cubicBezTo>
                      <a:pt x="119062" y="167913"/>
                      <a:pt x="101929" y="150813"/>
                      <a:pt x="80842" y="150813"/>
                    </a:cubicBezTo>
                    <a:cubicBezTo>
                      <a:pt x="57120" y="150813"/>
                      <a:pt x="57120" y="150813"/>
                      <a:pt x="57120" y="150813"/>
                    </a:cubicBezTo>
                    <a:close/>
                    <a:moveTo>
                      <a:pt x="46099" y="47625"/>
                    </a:moveTo>
                    <a:cubicBezTo>
                      <a:pt x="29016" y="47625"/>
                      <a:pt x="15875" y="62294"/>
                      <a:pt x="15875" y="79629"/>
                    </a:cubicBezTo>
                    <a:cubicBezTo>
                      <a:pt x="15875" y="114300"/>
                      <a:pt x="15875" y="114300"/>
                      <a:pt x="15875" y="114300"/>
                    </a:cubicBezTo>
                    <a:cubicBezTo>
                      <a:pt x="252413" y="114300"/>
                      <a:pt x="252413" y="114300"/>
                      <a:pt x="252413" y="114300"/>
                    </a:cubicBezTo>
                    <a:lnTo>
                      <a:pt x="252413" y="79629"/>
                    </a:lnTo>
                    <a:cubicBezTo>
                      <a:pt x="252413" y="62294"/>
                      <a:pt x="239272" y="47625"/>
                      <a:pt x="222189" y="47625"/>
                    </a:cubicBezTo>
                    <a:cubicBezTo>
                      <a:pt x="210362" y="47625"/>
                      <a:pt x="210362" y="47625"/>
                      <a:pt x="210362" y="47625"/>
                    </a:cubicBezTo>
                    <a:cubicBezTo>
                      <a:pt x="210362" y="71628"/>
                      <a:pt x="210362" y="71628"/>
                      <a:pt x="210362" y="71628"/>
                    </a:cubicBezTo>
                    <a:cubicBezTo>
                      <a:pt x="210362" y="75629"/>
                      <a:pt x="206420" y="79629"/>
                      <a:pt x="202477" y="79629"/>
                    </a:cubicBezTo>
                    <a:cubicBezTo>
                      <a:pt x="197221" y="79629"/>
                      <a:pt x="194593" y="75629"/>
                      <a:pt x="194593" y="71628"/>
                    </a:cubicBezTo>
                    <a:cubicBezTo>
                      <a:pt x="194593" y="47625"/>
                      <a:pt x="194593" y="47625"/>
                      <a:pt x="194593" y="47625"/>
                    </a:cubicBezTo>
                    <a:cubicBezTo>
                      <a:pt x="73696" y="47625"/>
                      <a:pt x="73696" y="47625"/>
                      <a:pt x="73696" y="47625"/>
                    </a:cubicBezTo>
                    <a:cubicBezTo>
                      <a:pt x="73696" y="71628"/>
                      <a:pt x="73696" y="71628"/>
                      <a:pt x="73696" y="71628"/>
                    </a:cubicBezTo>
                    <a:cubicBezTo>
                      <a:pt x="73696" y="75629"/>
                      <a:pt x="71067" y="79629"/>
                      <a:pt x="65811" y="79629"/>
                    </a:cubicBezTo>
                    <a:cubicBezTo>
                      <a:pt x="61869" y="79629"/>
                      <a:pt x="57926" y="75629"/>
                      <a:pt x="57926" y="71628"/>
                    </a:cubicBezTo>
                    <a:cubicBezTo>
                      <a:pt x="57926" y="47625"/>
                      <a:pt x="57926" y="47625"/>
                      <a:pt x="57926" y="47625"/>
                    </a:cubicBezTo>
                    <a:cubicBezTo>
                      <a:pt x="46099" y="47625"/>
                      <a:pt x="46099" y="47625"/>
                      <a:pt x="46099" y="47625"/>
                    </a:cubicBezTo>
                    <a:close/>
                    <a:moveTo>
                      <a:pt x="65757" y="0"/>
                    </a:moveTo>
                    <a:cubicBezTo>
                      <a:pt x="71018" y="0"/>
                      <a:pt x="73648" y="3962"/>
                      <a:pt x="73648" y="7925"/>
                    </a:cubicBezTo>
                    <a:cubicBezTo>
                      <a:pt x="73648" y="31700"/>
                      <a:pt x="73648" y="31700"/>
                      <a:pt x="73648" y="31700"/>
                    </a:cubicBezTo>
                    <a:cubicBezTo>
                      <a:pt x="194640" y="31700"/>
                      <a:pt x="194640" y="31700"/>
                      <a:pt x="194640" y="31700"/>
                    </a:cubicBezTo>
                    <a:cubicBezTo>
                      <a:pt x="194640" y="7925"/>
                      <a:pt x="194640" y="7925"/>
                      <a:pt x="194640" y="7925"/>
                    </a:cubicBezTo>
                    <a:cubicBezTo>
                      <a:pt x="194640" y="3962"/>
                      <a:pt x="197271" y="0"/>
                      <a:pt x="202531" y="0"/>
                    </a:cubicBezTo>
                    <a:cubicBezTo>
                      <a:pt x="206477" y="0"/>
                      <a:pt x="210422" y="3962"/>
                      <a:pt x="210422" y="7925"/>
                    </a:cubicBezTo>
                    <a:cubicBezTo>
                      <a:pt x="210422" y="31700"/>
                      <a:pt x="210422" y="31700"/>
                      <a:pt x="210422" y="31700"/>
                    </a:cubicBezTo>
                    <a:cubicBezTo>
                      <a:pt x="222258" y="31700"/>
                      <a:pt x="222258" y="31700"/>
                      <a:pt x="222258" y="31700"/>
                    </a:cubicBezTo>
                    <a:cubicBezTo>
                      <a:pt x="247246" y="31700"/>
                      <a:pt x="268288" y="52834"/>
                      <a:pt x="268288" y="79251"/>
                    </a:cubicBezTo>
                    <a:cubicBezTo>
                      <a:pt x="268288" y="290587"/>
                      <a:pt x="268288" y="290587"/>
                      <a:pt x="268288" y="290587"/>
                    </a:cubicBezTo>
                    <a:cubicBezTo>
                      <a:pt x="268288" y="317005"/>
                      <a:pt x="247246" y="338138"/>
                      <a:pt x="222258" y="338138"/>
                    </a:cubicBezTo>
                    <a:cubicBezTo>
                      <a:pt x="46030" y="338138"/>
                      <a:pt x="46030" y="338138"/>
                      <a:pt x="46030" y="338138"/>
                    </a:cubicBezTo>
                    <a:cubicBezTo>
                      <a:pt x="21042" y="338138"/>
                      <a:pt x="0" y="317005"/>
                      <a:pt x="0" y="290587"/>
                    </a:cubicBezTo>
                    <a:cubicBezTo>
                      <a:pt x="0" y="79251"/>
                      <a:pt x="0" y="79251"/>
                      <a:pt x="0" y="79251"/>
                    </a:cubicBezTo>
                    <a:cubicBezTo>
                      <a:pt x="0" y="52834"/>
                      <a:pt x="21042" y="31700"/>
                      <a:pt x="46030" y="31700"/>
                    </a:cubicBezTo>
                    <a:cubicBezTo>
                      <a:pt x="57866" y="31700"/>
                      <a:pt x="57866" y="31700"/>
                      <a:pt x="57866" y="31700"/>
                    </a:cubicBezTo>
                    <a:cubicBezTo>
                      <a:pt x="57866" y="7925"/>
                      <a:pt x="57866" y="7925"/>
                      <a:pt x="57866" y="7925"/>
                    </a:cubicBezTo>
                    <a:cubicBezTo>
                      <a:pt x="57866" y="3962"/>
                      <a:pt x="61812" y="0"/>
                      <a:pt x="657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770323" y="4113526"/>
              <a:ext cx="2213143" cy="857260"/>
              <a:chOff x="1732858" y="5001250"/>
              <a:chExt cx="2213143" cy="857260"/>
            </a:xfrm>
          </p:grpSpPr>
          <p:sp>
            <p:nvSpPr>
              <p:cNvPr id="31" name="文本框 1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1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651053" y="1167594"/>
            <a:ext cx="2002402" cy="1529378"/>
            <a:chOff x="4532701" y="2931616"/>
            <a:chExt cx="2669869" cy="2039170"/>
          </a:xfrm>
        </p:grpSpPr>
        <p:grpSp>
          <p:nvGrpSpPr>
            <p:cNvPr id="22" name="组合 21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26" name="五边形 31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rgbClr val="7F7F7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任意多边形 33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24" name="文本框 1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文本框 1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490545" y="2814777"/>
            <a:ext cx="2008244" cy="1529378"/>
            <a:chOff x="7744016" y="2931616"/>
            <a:chExt cx="2677659" cy="2039170"/>
          </a:xfrm>
        </p:grpSpPr>
        <p:grpSp>
          <p:nvGrpSpPr>
            <p:cNvPr id="15" name="组合 14"/>
            <p:cNvGrpSpPr/>
            <p:nvPr/>
          </p:nvGrpSpPr>
          <p:grpSpPr>
            <a:xfrm>
              <a:off x="7744016" y="2931616"/>
              <a:ext cx="2604671" cy="1050002"/>
              <a:chOff x="7744016" y="2931616"/>
              <a:chExt cx="2604671" cy="1050002"/>
            </a:xfrm>
          </p:grpSpPr>
          <p:sp>
            <p:nvSpPr>
              <p:cNvPr id="19" name="五边形 24"/>
              <p:cNvSpPr/>
              <p:nvPr/>
            </p:nvSpPr>
            <p:spPr>
              <a:xfrm>
                <a:off x="8590306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rgbClr val="5F5C5C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    </a:t>
                </a: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7744016" y="2931616"/>
                <a:ext cx="1050001" cy="1050002"/>
              </a:xfrm>
              <a:prstGeom prst="ellipse">
                <a:avLst/>
              </a:prstGeom>
              <a:solidFill>
                <a:schemeClr val="accent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任意多边形 27"/>
              <p:cNvSpPr/>
              <p:nvPr/>
            </p:nvSpPr>
            <p:spPr bwMode="auto">
              <a:xfrm>
                <a:off x="7998442" y="3176704"/>
                <a:ext cx="545571" cy="54455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208532" y="4113526"/>
              <a:ext cx="2213143" cy="857260"/>
              <a:chOff x="1732858" y="5001250"/>
              <a:chExt cx="2213143" cy="857260"/>
            </a:xfrm>
          </p:grpSpPr>
          <p:sp>
            <p:nvSpPr>
              <p:cNvPr id="17" name="文本框 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8" name="文本框 1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438554" y="2814777"/>
            <a:ext cx="2002402" cy="1529378"/>
            <a:chOff x="4532701" y="2931616"/>
            <a:chExt cx="2669869" cy="2039170"/>
          </a:xfrm>
        </p:grpSpPr>
        <p:grpSp>
          <p:nvGrpSpPr>
            <p:cNvPr id="8" name="组合 7"/>
            <p:cNvGrpSpPr/>
            <p:nvPr/>
          </p:nvGrpSpPr>
          <p:grpSpPr>
            <a:xfrm>
              <a:off x="4532701" y="2931616"/>
              <a:ext cx="2604671" cy="1050002"/>
              <a:chOff x="4532701" y="2931616"/>
              <a:chExt cx="2604671" cy="1050002"/>
            </a:xfrm>
          </p:grpSpPr>
          <p:sp>
            <p:nvSpPr>
              <p:cNvPr id="12" name="五边形 53"/>
              <p:cNvSpPr/>
              <p:nvPr/>
            </p:nvSpPr>
            <p:spPr>
              <a:xfrm>
                <a:off x="5378991" y="3044795"/>
                <a:ext cx="1758381" cy="823643"/>
              </a:xfrm>
              <a:prstGeom prst="homePlate">
                <a:avLst>
                  <a:gd name="adj" fmla="val 40279"/>
                </a:avLst>
              </a:prstGeom>
              <a:solidFill>
                <a:srgbClr val="7F7F7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    标题文本预设</a:t>
                </a: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32701" y="2931616"/>
                <a:ext cx="1050001" cy="1050002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任意多边形 55"/>
              <p:cNvSpPr>
                <a:spLocks noChangeAspect="1"/>
              </p:cNvSpPr>
              <p:nvPr/>
            </p:nvSpPr>
            <p:spPr bwMode="auto">
              <a:xfrm>
                <a:off x="4744435" y="3139671"/>
                <a:ext cx="634556" cy="633890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89427" y="4113526"/>
              <a:ext cx="2213143" cy="857260"/>
              <a:chOff x="1732858" y="5001250"/>
              <a:chExt cx="2213143" cy="857260"/>
            </a:xfrm>
          </p:grpSpPr>
          <p:sp>
            <p:nvSpPr>
              <p:cNvPr id="10" name="文本框 5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1" name="文本框 5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cs typeface="+mn-ea"/>
                    <a:sym typeface="+mn-lt"/>
                  </a:rPr>
                  <a:t>您的内容打在这里，或者通过复制您的文本后，在此框中选择粘贴，并选择只保留文字。</a:t>
                </a:r>
                <a:endParaRPr lang="en-US" altLang="zh-CN" sz="10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等腰三角形 1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新建文件夹 (3)\iuy.jpg"/>
          <p:cNvPicPr>
            <a:picLocks noChangeAspect="1" noChangeArrowheads="1"/>
          </p:cNvPicPr>
          <p:nvPr/>
        </p:nvPicPr>
        <p:blipFill rotWithShape="1">
          <a:blip r:embed="rId3" cstate="print"/>
          <a:srcRect l="16805" b="12381"/>
          <a:stretch>
            <a:fillRect/>
          </a:stretch>
        </p:blipFill>
        <p:spPr bwMode="auto">
          <a:xfrm>
            <a:off x="1547664" y="614129"/>
            <a:ext cx="7661895" cy="4543194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517526" y="673945"/>
            <a:ext cx="2201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spc="300" dirty="0">
                <a:solidFill>
                  <a:schemeClr val="accent2"/>
                </a:solidFill>
                <a:latin typeface="Agency FB" panose="020B0503020202020204" pitchFamily="34" charset="0"/>
                <a:cs typeface="+mn-ea"/>
                <a:sym typeface="+mn-lt"/>
              </a:rPr>
              <a:t>LO</a:t>
            </a:r>
            <a:r>
              <a:rPr lang="en-US" altLang="zh-CN" sz="6000" b="1" spc="300" dirty="0">
                <a:solidFill>
                  <a:schemeClr val="accent4"/>
                </a:solidFill>
                <a:latin typeface="Agency FB" panose="020B0503020202020204" pitchFamily="34" charset="0"/>
                <a:cs typeface="+mn-ea"/>
                <a:sym typeface="+mn-lt"/>
              </a:rPr>
              <a:t>GO</a:t>
            </a:r>
            <a:endParaRPr lang="zh-CN" altLang="en-US" sz="6000" b="1" spc="300" dirty="0">
              <a:solidFill>
                <a:schemeClr val="accent4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4"/>
          <p:cNvSpPr>
            <a:spLocks noChangeArrowheads="1"/>
          </p:cNvSpPr>
          <p:nvPr/>
        </p:nvSpPr>
        <p:spPr bwMode="auto">
          <a:xfrm>
            <a:off x="539552" y="1744498"/>
            <a:ext cx="45685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影视传媒</a:t>
            </a: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</a:p>
        </p:txBody>
      </p:sp>
      <p:sp>
        <p:nvSpPr>
          <p:cNvPr id="11" name="3"/>
          <p:cNvSpPr>
            <a:spLocks noChangeArrowheads="1"/>
          </p:cNvSpPr>
          <p:nvPr/>
        </p:nvSpPr>
        <p:spPr bwMode="auto">
          <a:xfrm>
            <a:off x="539553" y="3380388"/>
            <a:ext cx="374441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900" dirty="0">
                <a:cs typeface="+mn-ea"/>
                <a:sym typeface="+mn-lt"/>
              </a:rPr>
              <a:t>您的内容打在这里，或者通过复制您的文本后，在此框中选择粘贴，并选择只保留文字。或者通过复制您的文本后，并选择只保留文字。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5" name="2"/>
          <p:cNvSpPr>
            <a:spLocks noChangeShapeType="1"/>
          </p:cNvSpPr>
          <p:nvPr/>
        </p:nvSpPr>
        <p:spPr bwMode="auto">
          <a:xfrm>
            <a:off x="531193" y="2871960"/>
            <a:ext cx="4750296" cy="0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8" tIns="45729" rIns="91458" bIns="45729"/>
          <a:lstStyle/>
          <a:p>
            <a:pPr>
              <a:defRPr/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1"/>
          <p:cNvSpPr>
            <a:spLocks noChangeArrowheads="1"/>
          </p:cNvSpPr>
          <p:nvPr/>
        </p:nvSpPr>
        <p:spPr bwMode="auto">
          <a:xfrm>
            <a:off x="531193" y="3015184"/>
            <a:ext cx="4750296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企业推介    项目展示    计划总结    商业融资   影评介绍等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等腰三角形 41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图形 1"/>
          <p:cNvGrpSpPr/>
          <p:nvPr/>
        </p:nvGrpSpPr>
        <p:grpSpPr>
          <a:xfrm>
            <a:off x="827584" y="1131590"/>
            <a:ext cx="2459252" cy="3253757"/>
            <a:chOff x="1105046" y="557689"/>
            <a:chExt cx="2888310" cy="3821430"/>
          </a:xfrm>
        </p:grpSpPr>
        <p:sp>
          <p:nvSpPr>
            <p:cNvPr id="44" name="任意多边形: 形状 41"/>
            <p:cNvSpPr/>
            <p:nvPr/>
          </p:nvSpPr>
          <p:spPr>
            <a:xfrm>
              <a:off x="1518761" y="3070384"/>
              <a:ext cx="352425" cy="1285875"/>
            </a:xfrm>
            <a:custGeom>
              <a:avLst/>
              <a:gdLst>
                <a:gd name="connsiteX0" fmla="*/ 7144 w 352425"/>
                <a:gd name="connsiteY0" fmla="*/ 1267301 h 1285875"/>
                <a:gd name="connsiteX1" fmla="*/ 254794 w 352425"/>
                <a:gd name="connsiteY1" fmla="*/ 7144 h 1285875"/>
                <a:gd name="connsiteX2" fmla="*/ 350044 w 352425"/>
                <a:gd name="connsiteY2" fmla="*/ 26194 h 1285875"/>
                <a:gd name="connsiteX3" fmla="*/ 102394 w 352425"/>
                <a:gd name="connsiteY3" fmla="*/ 1286351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1285875">
                  <a:moveTo>
                    <a:pt x="7144" y="1267301"/>
                  </a:moveTo>
                  <a:lnTo>
                    <a:pt x="254794" y="7144"/>
                  </a:lnTo>
                  <a:lnTo>
                    <a:pt x="350044" y="26194"/>
                  </a:lnTo>
                  <a:lnTo>
                    <a:pt x="102394" y="1286351"/>
                  </a:lnTo>
                  <a:close/>
                </a:path>
              </a:pathLst>
            </a:custGeom>
            <a:solidFill>
              <a:srgbClr val="7A45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2"/>
            <p:cNvSpPr/>
            <p:nvPr/>
          </p:nvSpPr>
          <p:spPr>
            <a:xfrm>
              <a:off x="1737836" y="3828574"/>
              <a:ext cx="1752600" cy="200025"/>
            </a:xfrm>
            <a:custGeom>
              <a:avLst/>
              <a:gdLst>
                <a:gd name="connsiteX0" fmla="*/ 7144 w 1752600"/>
                <a:gd name="connsiteY0" fmla="*/ 7144 h 200025"/>
                <a:gd name="connsiteX1" fmla="*/ 1753076 w 1752600"/>
                <a:gd name="connsiteY1" fmla="*/ 7144 h 200025"/>
                <a:gd name="connsiteX2" fmla="*/ 1753076 w 1752600"/>
                <a:gd name="connsiteY2" fmla="*/ 193834 h 200025"/>
                <a:gd name="connsiteX3" fmla="*/ 7144 w 1752600"/>
                <a:gd name="connsiteY3" fmla="*/ 19383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200025">
                  <a:moveTo>
                    <a:pt x="7144" y="7144"/>
                  </a:moveTo>
                  <a:lnTo>
                    <a:pt x="1753076" y="7144"/>
                  </a:lnTo>
                  <a:lnTo>
                    <a:pt x="1753076" y="193834"/>
                  </a:lnTo>
                  <a:lnTo>
                    <a:pt x="7144" y="193834"/>
                  </a:lnTo>
                  <a:close/>
                </a:path>
              </a:pathLst>
            </a:custGeom>
            <a:solidFill>
              <a:srgbClr val="A860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3"/>
            <p:cNvSpPr/>
            <p:nvPr/>
          </p:nvSpPr>
          <p:spPr>
            <a:xfrm>
              <a:off x="1646396" y="3993356"/>
              <a:ext cx="1943100" cy="200025"/>
            </a:xfrm>
            <a:custGeom>
              <a:avLst/>
              <a:gdLst>
                <a:gd name="connsiteX0" fmla="*/ 7144 w 1943100"/>
                <a:gd name="connsiteY0" fmla="*/ 7144 h 200025"/>
                <a:gd name="connsiteX1" fmla="*/ 1936909 w 1943100"/>
                <a:gd name="connsiteY1" fmla="*/ 7144 h 200025"/>
                <a:gd name="connsiteX2" fmla="*/ 1936909 w 1943100"/>
                <a:gd name="connsiteY2" fmla="*/ 193834 h 200025"/>
                <a:gd name="connsiteX3" fmla="*/ 7144 w 1943100"/>
                <a:gd name="connsiteY3" fmla="*/ 19383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3100" h="200025">
                  <a:moveTo>
                    <a:pt x="7144" y="7144"/>
                  </a:moveTo>
                  <a:lnTo>
                    <a:pt x="1936909" y="7144"/>
                  </a:lnTo>
                  <a:lnTo>
                    <a:pt x="1936909" y="193834"/>
                  </a:lnTo>
                  <a:lnTo>
                    <a:pt x="7144" y="193834"/>
                  </a:lnTo>
                  <a:close/>
                </a:path>
              </a:pathLst>
            </a:custGeom>
            <a:solidFill>
              <a:srgbClr val="B170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4"/>
            <p:cNvSpPr/>
            <p:nvPr/>
          </p:nvSpPr>
          <p:spPr>
            <a:xfrm>
              <a:off x="1528286" y="4179094"/>
              <a:ext cx="2171700" cy="200025"/>
            </a:xfrm>
            <a:custGeom>
              <a:avLst/>
              <a:gdLst>
                <a:gd name="connsiteX0" fmla="*/ 7144 w 2171700"/>
                <a:gd name="connsiteY0" fmla="*/ 7144 h 200025"/>
                <a:gd name="connsiteX1" fmla="*/ 2173129 w 2171700"/>
                <a:gd name="connsiteY1" fmla="*/ 7144 h 200025"/>
                <a:gd name="connsiteX2" fmla="*/ 2173129 w 2171700"/>
                <a:gd name="connsiteY2" fmla="*/ 193834 h 200025"/>
                <a:gd name="connsiteX3" fmla="*/ 7144 w 2171700"/>
                <a:gd name="connsiteY3" fmla="*/ 19383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1700" h="200025">
                  <a:moveTo>
                    <a:pt x="7144" y="7144"/>
                  </a:moveTo>
                  <a:lnTo>
                    <a:pt x="2173129" y="7144"/>
                  </a:lnTo>
                  <a:lnTo>
                    <a:pt x="2173129" y="193834"/>
                  </a:lnTo>
                  <a:lnTo>
                    <a:pt x="7144" y="193834"/>
                  </a:lnTo>
                  <a:close/>
                </a:path>
              </a:pathLst>
            </a:custGeom>
            <a:solidFill>
              <a:srgbClr val="B97E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5"/>
            <p:cNvSpPr/>
            <p:nvPr/>
          </p:nvSpPr>
          <p:spPr>
            <a:xfrm>
              <a:off x="1234916" y="3028474"/>
              <a:ext cx="2200275" cy="104775"/>
            </a:xfrm>
            <a:custGeom>
              <a:avLst/>
              <a:gdLst>
                <a:gd name="connsiteX0" fmla="*/ 7144 w 2200275"/>
                <a:gd name="connsiteY0" fmla="*/ 7144 h 104775"/>
                <a:gd name="connsiteX1" fmla="*/ 2195036 w 2200275"/>
                <a:gd name="connsiteY1" fmla="*/ 7144 h 104775"/>
                <a:gd name="connsiteX2" fmla="*/ 2195036 w 2200275"/>
                <a:gd name="connsiteY2" fmla="*/ 104299 h 104775"/>
                <a:gd name="connsiteX3" fmla="*/ 7144 w 2200275"/>
                <a:gd name="connsiteY3" fmla="*/ 1042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0275" h="104775">
                  <a:moveTo>
                    <a:pt x="7144" y="7144"/>
                  </a:moveTo>
                  <a:lnTo>
                    <a:pt x="2195036" y="7144"/>
                  </a:lnTo>
                  <a:lnTo>
                    <a:pt x="2195036" y="104299"/>
                  </a:lnTo>
                  <a:lnTo>
                    <a:pt x="7144" y="104299"/>
                  </a:lnTo>
                  <a:close/>
                </a:path>
              </a:pathLst>
            </a:custGeom>
            <a:solidFill>
              <a:srgbClr val="BB6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6"/>
            <p:cNvSpPr/>
            <p:nvPr/>
          </p:nvSpPr>
          <p:spPr>
            <a:xfrm>
              <a:off x="2515076" y="1597819"/>
              <a:ext cx="342900" cy="333375"/>
            </a:xfrm>
            <a:custGeom>
              <a:avLst/>
              <a:gdLst>
                <a:gd name="connsiteX0" fmla="*/ 110014 w 342900"/>
                <a:gd name="connsiteY0" fmla="*/ 288131 h 333375"/>
                <a:gd name="connsiteX1" fmla="*/ 344329 w 342900"/>
                <a:gd name="connsiteY1" fmla="*/ 90011 h 333375"/>
                <a:gd name="connsiteX2" fmla="*/ 268129 w 342900"/>
                <a:gd name="connsiteY2" fmla="*/ 7144 h 333375"/>
                <a:gd name="connsiteX3" fmla="*/ 16669 w 342900"/>
                <a:gd name="connsiteY3" fmla="*/ 213836 h 333375"/>
                <a:gd name="connsiteX4" fmla="*/ 7144 w 342900"/>
                <a:gd name="connsiteY4" fmla="*/ 249079 h 333375"/>
                <a:gd name="connsiteX5" fmla="*/ 129064 w 342900"/>
                <a:gd name="connsiteY5" fmla="*/ 32718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333375">
                  <a:moveTo>
                    <a:pt x="110014" y="288131"/>
                  </a:moveTo>
                  <a:lnTo>
                    <a:pt x="344329" y="90011"/>
                  </a:lnTo>
                  <a:lnTo>
                    <a:pt x="268129" y="7144"/>
                  </a:lnTo>
                  <a:lnTo>
                    <a:pt x="16669" y="213836"/>
                  </a:lnTo>
                  <a:lnTo>
                    <a:pt x="7144" y="249079"/>
                  </a:lnTo>
                  <a:lnTo>
                    <a:pt x="129064" y="327184"/>
                  </a:lnTo>
                  <a:close/>
                </a:path>
              </a:pathLst>
            </a:custGeom>
            <a:solidFill>
              <a:srgbClr val="D55A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7"/>
            <p:cNvSpPr/>
            <p:nvPr/>
          </p:nvSpPr>
          <p:spPr>
            <a:xfrm>
              <a:off x="1824514" y="1809274"/>
              <a:ext cx="1581150" cy="2028825"/>
            </a:xfrm>
            <a:custGeom>
              <a:avLst/>
              <a:gdLst>
                <a:gd name="connsiteX0" fmla="*/ 7144 w 1581150"/>
                <a:gd name="connsiteY0" fmla="*/ 7144 h 2028825"/>
                <a:gd name="connsiteX1" fmla="*/ 1580674 w 1581150"/>
                <a:gd name="connsiteY1" fmla="*/ 7144 h 2028825"/>
                <a:gd name="connsiteX2" fmla="*/ 1580674 w 1581150"/>
                <a:gd name="connsiteY2" fmla="*/ 2030254 h 2028825"/>
                <a:gd name="connsiteX3" fmla="*/ 7144 w 1581150"/>
                <a:gd name="connsiteY3" fmla="*/ 2030254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50" h="2028825">
                  <a:moveTo>
                    <a:pt x="7144" y="7144"/>
                  </a:moveTo>
                  <a:lnTo>
                    <a:pt x="1580674" y="7144"/>
                  </a:lnTo>
                  <a:lnTo>
                    <a:pt x="1580674" y="2030254"/>
                  </a:lnTo>
                  <a:lnTo>
                    <a:pt x="7144" y="2030254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48"/>
            <p:cNvSpPr/>
            <p:nvPr/>
          </p:nvSpPr>
          <p:spPr>
            <a:xfrm>
              <a:off x="1824514" y="1809274"/>
              <a:ext cx="1247775" cy="1476375"/>
            </a:xfrm>
            <a:custGeom>
              <a:avLst/>
              <a:gdLst>
                <a:gd name="connsiteX0" fmla="*/ 7144 w 1247775"/>
                <a:gd name="connsiteY0" fmla="*/ 7144 h 1476375"/>
                <a:gd name="connsiteX1" fmla="*/ 1248251 w 1247775"/>
                <a:gd name="connsiteY1" fmla="*/ 7144 h 1476375"/>
                <a:gd name="connsiteX2" fmla="*/ 7144 w 1247775"/>
                <a:gd name="connsiteY2" fmla="*/ 1473041 h 1476375"/>
                <a:gd name="connsiteX3" fmla="*/ 7144 w 1247775"/>
                <a:gd name="connsiteY3" fmla="*/ 7144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775" h="1476375">
                  <a:moveTo>
                    <a:pt x="7144" y="7144"/>
                  </a:moveTo>
                  <a:lnTo>
                    <a:pt x="1248251" y="7144"/>
                  </a:lnTo>
                  <a:cubicBezTo>
                    <a:pt x="943451" y="368141"/>
                    <a:pt x="385286" y="1029176"/>
                    <a:pt x="7144" y="1473041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4747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49"/>
            <p:cNvSpPr/>
            <p:nvPr/>
          </p:nvSpPr>
          <p:spPr>
            <a:xfrm>
              <a:off x="1950244" y="1928336"/>
              <a:ext cx="1333500" cy="1800225"/>
            </a:xfrm>
            <a:custGeom>
              <a:avLst/>
              <a:gdLst>
                <a:gd name="connsiteX0" fmla="*/ 7144 w 1333500"/>
                <a:gd name="connsiteY0" fmla="*/ 7144 h 1800225"/>
                <a:gd name="connsiteX1" fmla="*/ 1328261 w 1333500"/>
                <a:gd name="connsiteY1" fmla="*/ 7144 h 1800225"/>
                <a:gd name="connsiteX2" fmla="*/ 1328261 w 1333500"/>
                <a:gd name="connsiteY2" fmla="*/ 1793081 h 1800225"/>
                <a:gd name="connsiteX3" fmla="*/ 7144 w 1333500"/>
                <a:gd name="connsiteY3" fmla="*/ 1793081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0" h="1800225">
                  <a:moveTo>
                    <a:pt x="7144" y="7144"/>
                  </a:moveTo>
                  <a:lnTo>
                    <a:pt x="1328261" y="7144"/>
                  </a:lnTo>
                  <a:lnTo>
                    <a:pt x="1328261" y="1793081"/>
                  </a:lnTo>
                  <a:lnTo>
                    <a:pt x="7144" y="1793081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0"/>
            <p:cNvSpPr/>
            <p:nvPr/>
          </p:nvSpPr>
          <p:spPr>
            <a:xfrm>
              <a:off x="1950244" y="2158841"/>
              <a:ext cx="1333500" cy="1562100"/>
            </a:xfrm>
            <a:custGeom>
              <a:avLst/>
              <a:gdLst>
                <a:gd name="connsiteX0" fmla="*/ 1328261 w 1333500"/>
                <a:gd name="connsiteY0" fmla="*/ 7144 h 1562100"/>
                <a:gd name="connsiteX1" fmla="*/ 1328261 w 1333500"/>
                <a:gd name="connsiteY1" fmla="*/ 1562576 h 1562100"/>
                <a:gd name="connsiteX2" fmla="*/ 7144 w 1333500"/>
                <a:gd name="connsiteY2" fmla="*/ 1562576 h 1562100"/>
                <a:gd name="connsiteX3" fmla="*/ 7144 w 1333500"/>
                <a:gd name="connsiteY3" fmla="*/ 1393984 h 15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0" h="1562100">
                  <a:moveTo>
                    <a:pt x="1328261" y="7144"/>
                  </a:moveTo>
                  <a:lnTo>
                    <a:pt x="1328261" y="1562576"/>
                  </a:lnTo>
                  <a:lnTo>
                    <a:pt x="7144" y="1562576"/>
                  </a:lnTo>
                  <a:lnTo>
                    <a:pt x="7144" y="1393984"/>
                  </a:lnTo>
                  <a:close/>
                </a:path>
              </a:pathLst>
            </a:custGeom>
            <a:solidFill>
              <a:srgbClr val="E9E9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1"/>
            <p:cNvSpPr/>
            <p:nvPr/>
          </p:nvSpPr>
          <p:spPr>
            <a:xfrm>
              <a:off x="2260928" y="1492180"/>
              <a:ext cx="704850" cy="466725"/>
            </a:xfrm>
            <a:custGeom>
              <a:avLst/>
              <a:gdLst>
                <a:gd name="connsiteX0" fmla="*/ 48885 w 704850"/>
                <a:gd name="connsiteY0" fmla="*/ 469018 h 466725"/>
                <a:gd name="connsiteX1" fmla="*/ 673725 w 704850"/>
                <a:gd name="connsiteY1" fmla="*/ 446158 h 466725"/>
                <a:gd name="connsiteX2" fmla="*/ 699442 w 704850"/>
                <a:gd name="connsiteY2" fmla="*/ 261373 h 466725"/>
                <a:gd name="connsiteX3" fmla="*/ 563235 w 704850"/>
                <a:gd name="connsiteY3" fmla="*/ 180410 h 466725"/>
                <a:gd name="connsiteX4" fmla="*/ 399405 w 704850"/>
                <a:gd name="connsiteY4" fmla="*/ 8008 h 466725"/>
                <a:gd name="connsiteX5" fmla="*/ 148897 w 704850"/>
                <a:gd name="connsiteY5" fmla="*/ 113735 h 466725"/>
                <a:gd name="connsiteX6" fmla="*/ 129847 w 704850"/>
                <a:gd name="connsiteY6" fmla="*/ 223273 h 466725"/>
                <a:gd name="connsiteX7" fmla="*/ 48885 w 704850"/>
                <a:gd name="connsiteY7" fmla="*/ 469018 h 466725"/>
                <a:gd name="connsiteX8" fmla="*/ 48885 w 704850"/>
                <a:gd name="connsiteY8" fmla="*/ 469018 h 466725"/>
                <a:gd name="connsiteX9" fmla="*/ 242242 w 704850"/>
                <a:gd name="connsiteY9" fmla="*/ 199460 h 466725"/>
                <a:gd name="connsiteX10" fmla="*/ 473700 w 704850"/>
                <a:gd name="connsiteY10" fmla="*/ 194698 h 466725"/>
                <a:gd name="connsiteX11" fmla="*/ 380355 w 704850"/>
                <a:gd name="connsiteY11" fmla="*/ 96590 h 466725"/>
                <a:gd name="connsiteX12" fmla="*/ 242242 w 704850"/>
                <a:gd name="connsiteY12" fmla="*/ 199460 h 466725"/>
                <a:gd name="connsiteX13" fmla="*/ 242242 w 704850"/>
                <a:gd name="connsiteY13" fmla="*/ 19946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850" h="466725">
                  <a:moveTo>
                    <a:pt x="48885" y="469018"/>
                  </a:moveTo>
                  <a:lnTo>
                    <a:pt x="673725" y="446158"/>
                  </a:lnTo>
                  <a:cubicBezTo>
                    <a:pt x="673725" y="446158"/>
                    <a:pt x="721350" y="313760"/>
                    <a:pt x="699442" y="261373"/>
                  </a:cubicBezTo>
                  <a:cubicBezTo>
                    <a:pt x="676582" y="208985"/>
                    <a:pt x="563235" y="180410"/>
                    <a:pt x="563235" y="180410"/>
                  </a:cubicBezTo>
                  <a:cubicBezTo>
                    <a:pt x="563235" y="180410"/>
                    <a:pt x="561330" y="16580"/>
                    <a:pt x="399405" y="8008"/>
                  </a:cubicBezTo>
                  <a:cubicBezTo>
                    <a:pt x="237480" y="-1517"/>
                    <a:pt x="174615" y="69920"/>
                    <a:pt x="148897" y="113735"/>
                  </a:cubicBezTo>
                  <a:cubicBezTo>
                    <a:pt x="123180" y="157550"/>
                    <a:pt x="129847" y="223273"/>
                    <a:pt x="129847" y="223273"/>
                  </a:cubicBezTo>
                  <a:cubicBezTo>
                    <a:pt x="129847" y="223273"/>
                    <a:pt x="-79703" y="211843"/>
                    <a:pt x="48885" y="469018"/>
                  </a:cubicBezTo>
                  <a:lnTo>
                    <a:pt x="48885" y="469018"/>
                  </a:lnTo>
                  <a:close/>
                  <a:moveTo>
                    <a:pt x="242242" y="199460"/>
                  </a:moveTo>
                  <a:cubicBezTo>
                    <a:pt x="281295" y="194698"/>
                    <a:pt x="439410" y="188983"/>
                    <a:pt x="473700" y="194698"/>
                  </a:cubicBezTo>
                  <a:cubicBezTo>
                    <a:pt x="473700" y="194698"/>
                    <a:pt x="464175" y="100400"/>
                    <a:pt x="380355" y="96590"/>
                  </a:cubicBezTo>
                  <a:cubicBezTo>
                    <a:pt x="297487" y="90875"/>
                    <a:pt x="241290" y="141358"/>
                    <a:pt x="242242" y="199460"/>
                  </a:cubicBezTo>
                  <a:lnTo>
                    <a:pt x="242242" y="199460"/>
                  </a:lnTo>
                  <a:close/>
                </a:path>
              </a:pathLst>
            </a:custGeom>
            <a:solidFill>
              <a:srgbClr val="415E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2"/>
            <p:cNvSpPr/>
            <p:nvPr/>
          </p:nvSpPr>
          <p:spPr>
            <a:xfrm>
              <a:off x="2274094" y="1728311"/>
              <a:ext cx="695325" cy="238125"/>
            </a:xfrm>
            <a:custGeom>
              <a:avLst/>
              <a:gdLst>
                <a:gd name="connsiteX0" fmla="*/ 35719 w 695325"/>
                <a:gd name="connsiteY0" fmla="*/ 232886 h 238125"/>
                <a:gd name="connsiteX1" fmla="*/ 660559 w 695325"/>
                <a:gd name="connsiteY1" fmla="*/ 210026 h 238125"/>
                <a:gd name="connsiteX2" fmla="*/ 686276 w 695325"/>
                <a:gd name="connsiteY2" fmla="*/ 25241 h 238125"/>
                <a:gd name="connsiteX3" fmla="*/ 673894 w 695325"/>
                <a:gd name="connsiteY3" fmla="*/ 7144 h 238125"/>
                <a:gd name="connsiteX4" fmla="*/ 501491 w 695325"/>
                <a:gd name="connsiteY4" fmla="*/ 117634 h 238125"/>
                <a:gd name="connsiteX5" fmla="*/ 7144 w 695325"/>
                <a:gd name="connsiteY5" fmla="*/ 165259 h 238125"/>
                <a:gd name="connsiteX6" fmla="*/ 35719 w 695325"/>
                <a:gd name="connsiteY6" fmla="*/ 232886 h 238125"/>
                <a:gd name="connsiteX7" fmla="*/ 35719 w 695325"/>
                <a:gd name="connsiteY7" fmla="*/ 2328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5325" h="238125">
                  <a:moveTo>
                    <a:pt x="35719" y="232886"/>
                  </a:moveTo>
                  <a:lnTo>
                    <a:pt x="660559" y="210026"/>
                  </a:lnTo>
                  <a:cubicBezTo>
                    <a:pt x="660559" y="210026"/>
                    <a:pt x="708184" y="77629"/>
                    <a:pt x="686276" y="25241"/>
                  </a:cubicBezTo>
                  <a:cubicBezTo>
                    <a:pt x="683419" y="18574"/>
                    <a:pt x="679609" y="12859"/>
                    <a:pt x="673894" y="7144"/>
                  </a:cubicBezTo>
                  <a:cubicBezTo>
                    <a:pt x="627221" y="51911"/>
                    <a:pt x="565309" y="100489"/>
                    <a:pt x="501491" y="117634"/>
                  </a:cubicBezTo>
                  <a:cubicBezTo>
                    <a:pt x="399574" y="144304"/>
                    <a:pt x="123349" y="159544"/>
                    <a:pt x="7144" y="165259"/>
                  </a:cubicBezTo>
                  <a:cubicBezTo>
                    <a:pt x="14764" y="185261"/>
                    <a:pt x="23336" y="207169"/>
                    <a:pt x="35719" y="232886"/>
                  </a:cubicBezTo>
                  <a:lnTo>
                    <a:pt x="35719" y="232886"/>
                  </a:lnTo>
                  <a:close/>
                </a:path>
              </a:pathLst>
            </a:custGeom>
            <a:solidFill>
              <a:srgbClr val="3B55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3"/>
            <p:cNvSpPr/>
            <p:nvPr/>
          </p:nvSpPr>
          <p:spPr>
            <a:xfrm>
              <a:off x="2092166" y="2155031"/>
              <a:ext cx="295275" cy="276225"/>
            </a:xfrm>
            <a:custGeom>
              <a:avLst/>
              <a:gdLst>
                <a:gd name="connsiteX0" fmla="*/ 7144 w 295275"/>
                <a:gd name="connsiteY0" fmla="*/ 7144 h 276225"/>
                <a:gd name="connsiteX1" fmla="*/ 289084 w 295275"/>
                <a:gd name="connsiteY1" fmla="*/ 7144 h 276225"/>
                <a:gd name="connsiteX2" fmla="*/ 289084 w 295275"/>
                <a:gd name="connsiteY2" fmla="*/ 270986 h 276225"/>
                <a:gd name="connsiteX3" fmla="*/ 7144 w 295275"/>
                <a:gd name="connsiteY3" fmla="*/ 27098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76225">
                  <a:moveTo>
                    <a:pt x="7144" y="7144"/>
                  </a:moveTo>
                  <a:lnTo>
                    <a:pt x="289084" y="7144"/>
                  </a:lnTo>
                  <a:lnTo>
                    <a:pt x="289084" y="270986"/>
                  </a:lnTo>
                  <a:lnTo>
                    <a:pt x="7144" y="2709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4"/>
            <p:cNvSpPr/>
            <p:nvPr/>
          </p:nvSpPr>
          <p:spPr>
            <a:xfrm>
              <a:off x="2092166" y="2665571"/>
              <a:ext cx="295275" cy="276225"/>
            </a:xfrm>
            <a:custGeom>
              <a:avLst/>
              <a:gdLst>
                <a:gd name="connsiteX0" fmla="*/ 7144 w 295275"/>
                <a:gd name="connsiteY0" fmla="*/ 7144 h 276225"/>
                <a:gd name="connsiteX1" fmla="*/ 289084 w 295275"/>
                <a:gd name="connsiteY1" fmla="*/ 7144 h 276225"/>
                <a:gd name="connsiteX2" fmla="*/ 289084 w 295275"/>
                <a:gd name="connsiteY2" fmla="*/ 270986 h 276225"/>
                <a:gd name="connsiteX3" fmla="*/ 7144 w 295275"/>
                <a:gd name="connsiteY3" fmla="*/ 27098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76225">
                  <a:moveTo>
                    <a:pt x="7144" y="7144"/>
                  </a:moveTo>
                  <a:lnTo>
                    <a:pt x="289084" y="7144"/>
                  </a:lnTo>
                  <a:lnTo>
                    <a:pt x="289084" y="270986"/>
                  </a:lnTo>
                  <a:lnTo>
                    <a:pt x="7144" y="2709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5"/>
            <p:cNvSpPr/>
            <p:nvPr/>
          </p:nvSpPr>
          <p:spPr>
            <a:xfrm>
              <a:off x="2092166" y="3191351"/>
              <a:ext cx="295275" cy="276225"/>
            </a:xfrm>
            <a:custGeom>
              <a:avLst/>
              <a:gdLst>
                <a:gd name="connsiteX0" fmla="*/ 7144 w 295275"/>
                <a:gd name="connsiteY0" fmla="*/ 7144 h 276225"/>
                <a:gd name="connsiteX1" fmla="*/ 289084 w 295275"/>
                <a:gd name="connsiteY1" fmla="*/ 7144 h 276225"/>
                <a:gd name="connsiteX2" fmla="*/ 289084 w 295275"/>
                <a:gd name="connsiteY2" fmla="*/ 270986 h 276225"/>
                <a:gd name="connsiteX3" fmla="*/ 7144 w 295275"/>
                <a:gd name="connsiteY3" fmla="*/ 27098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76225">
                  <a:moveTo>
                    <a:pt x="7144" y="7144"/>
                  </a:moveTo>
                  <a:lnTo>
                    <a:pt x="289084" y="7144"/>
                  </a:lnTo>
                  <a:lnTo>
                    <a:pt x="289084" y="270986"/>
                  </a:lnTo>
                  <a:lnTo>
                    <a:pt x="7144" y="2709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6"/>
            <p:cNvSpPr/>
            <p:nvPr/>
          </p:nvSpPr>
          <p:spPr>
            <a:xfrm>
              <a:off x="2458879" y="2173129"/>
              <a:ext cx="647700" cy="57150"/>
            </a:xfrm>
            <a:custGeom>
              <a:avLst/>
              <a:gdLst>
                <a:gd name="connsiteX0" fmla="*/ 7144 w 647700"/>
                <a:gd name="connsiteY0" fmla="*/ 7144 h 57150"/>
                <a:gd name="connsiteX1" fmla="*/ 648176 w 647700"/>
                <a:gd name="connsiteY1" fmla="*/ 7144 h 57150"/>
                <a:gd name="connsiteX2" fmla="*/ 648176 w 647700"/>
                <a:gd name="connsiteY2" fmla="*/ 56674 h 57150"/>
                <a:gd name="connsiteX3" fmla="*/ 7144 w 647700"/>
                <a:gd name="connsiteY3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57150">
                  <a:moveTo>
                    <a:pt x="7144" y="7144"/>
                  </a:moveTo>
                  <a:lnTo>
                    <a:pt x="648176" y="7144"/>
                  </a:lnTo>
                  <a:lnTo>
                    <a:pt x="648176" y="56674"/>
                  </a:lnTo>
                  <a:lnTo>
                    <a:pt x="7144" y="566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7"/>
            <p:cNvSpPr/>
            <p:nvPr/>
          </p:nvSpPr>
          <p:spPr>
            <a:xfrm>
              <a:off x="2458879" y="2268379"/>
              <a:ext cx="495300" cy="57150"/>
            </a:xfrm>
            <a:custGeom>
              <a:avLst/>
              <a:gdLst>
                <a:gd name="connsiteX0" fmla="*/ 7144 w 495300"/>
                <a:gd name="connsiteY0" fmla="*/ 7144 h 57150"/>
                <a:gd name="connsiteX1" fmla="*/ 491966 w 495300"/>
                <a:gd name="connsiteY1" fmla="*/ 7144 h 57150"/>
                <a:gd name="connsiteX2" fmla="*/ 491966 w 495300"/>
                <a:gd name="connsiteY2" fmla="*/ 56674 h 57150"/>
                <a:gd name="connsiteX3" fmla="*/ 7144 w 495300"/>
                <a:gd name="connsiteY3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57150">
                  <a:moveTo>
                    <a:pt x="7144" y="7144"/>
                  </a:moveTo>
                  <a:lnTo>
                    <a:pt x="491966" y="7144"/>
                  </a:lnTo>
                  <a:lnTo>
                    <a:pt x="491966" y="56674"/>
                  </a:lnTo>
                  <a:lnTo>
                    <a:pt x="7144" y="566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58"/>
            <p:cNvSpPr/>
            <p:nvPr/>
          </p:nvSpPr>
          <p:spPr>
            <a:xfrm>
              <a:off x="2458879" y="2690336"/>
              <a:ext cx="495300" cy="57150"/>
            </a:xfrm>
            <a:custGeom>
              <a:avLst/>
              <a:gdLst>
                <a:gd name="connsiteX0" fmla="*/ 7144 w 495300"/>
                <a:gd name="connsiteY0" fmla="*/ 7144 h 57150"/>
                <a:gd name="connsiteX1" fmla="*/ 491966 w 495300"/>
                <a:gd name="connsiteY1" fmla="*/ 7144 h 57150"/>
                <a:gd name="connsiteX2" fmla="*/ 491966 w 495300"/>
                <a:gd name="connsiteY2" fmla="*/ 56674 h 57150"/>
                <a:gd name="connsiteX3" fmla="*/ 7144 w 495300"/>
                <a:gd name="connsiteY3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57150">
                  <a:moveTo>
                    <a:pt x="7144" y="7144"/>
                  </a:moveTo>
                  <a:lnTo>
                    <a:pt x="491966" y="7144"/>
                  </a:lnTo>
                  <a:lnTo>
                    <a:pt x="491966" y="56674"/>
                  </a:lnTo>
                  <a:lnTo>
                    <a:pt x="7144" y="56674"/>
                  </a:lnTo>
                  <a:close/>
                </a:path>
              </a:pathLst>
            </a:custGeom>
            <a:solidFill>
              <a:srgbClr val="D75E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59"/>
            <p:cNvSpPr/>
            <p:nvPr/>
          </p:nvSpPr>
          <p:spPr>
            <a:xfrm>
              <a:off x="2458879" y="2775109"/>
              <a:ext cx="552450" cy="57150"/>
            </a:xfrm>
            <a:custGeom>
              <a:avLst/>
              <a:gdLst>
                <a:gd name="connsiteX0" fmla="*/ 7144 w 552450"/>
                <a:gd name="connsiteY0" fmla="*/ 7144 h 57150"/>
                <a:gd name="connsiteX1" fmla="*/ 550069 w 552450"/>
                <a:gd name="connsiteY1" fmla="*/ 7144 h 57150"/>
                <a:gd name="connsiteX2" fmla="*/ 550069 w 552450"/>
                <a:gd name="connsiteY2" fmla="*/ 56674 h 57150"/>
                <a:gd name="connsiteX3" fmla="*/ 7144 w 552450"/>
                <a:gd name="connsiteY3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57150">
                  <a:moveTo>
                    <a:pt x="7144" y="7144"/>
                  </a:moveTo>
                  <a:lnTo>
                    <a:pt x="550069" y="7144"/>
                  </a:lnTo>
                  <a:lnTo>
                    <a:pt x="550069" y="56674"/>
                  </a:lnTo>
                  <a:lnTo>
                    <a:pt x="7144" y="56674"/>
                  </a:lnTo>
                  <a:close/>
                </a:path>
              </a:pathLst>
            </a:custGeom>
            <a:solidFill>
              <a:srgbClr val="D75E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0"/>
            <p:cNvSpPr/>
            <p:nvPr/>
          </p:nvSpPr>
          <p:spPr>
            <a:xfrm>
              <a:off x="2458879" y="2870359"/>
              <a:ext cx="552450" cy="57150"/>
            </a:xfrm>
            <a:custGeom>
              <a:avLst/>
              <a:gdLst>
                <a:gd name="connsiteX0" fmla="*/ 7144 w 552450"/>
                <a:gd name="connsiteY0" fmla="*/ 7144 h 57150"/>
                <a:gd name="connsiteX1" fmla="*/ 550069 w 552450"/>
                <a:gd name="connsiteY1" fmla="*/ 7144 h 57150"/>
                <a:gd name="connsiteX2" fmla="*/ 550069 w 552450"/>
                <a:gd name="connsiteY2" fmla="*/ 56674 h 57150"/>
                <a:gd name="connsiteX3" fmla="*/ 7144 w 552450"/>
                <a:gd name="connsiteY3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57150">
                  <a:moveTo>
                    <a:pt x="7144" y="7144"/>
                  </a:moveTo>
                  <a:lnTo>
                    <a:pt x="550069" y="7144"/>
                  </a:lnTo>
                  <a:lnTo>
                    <a:pt x="550069" y="56674"/>
                  </a:lnTo>
                  <a:lnTo>
                    <a:pt x="7144" y="56674"/>
                  </a:lnTo>
                  <a:close/>
                </a:path>
              </a:pathLst>
            </a:custGeom>
            <a:solidFill>
              <a:srgbClr val="D75E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1"/>
            <p:cNvSpPr/>
            <p:nvPr/>
          </p:nvSpPr>
          <p:spPr>
            <a:xfrm>
              <a:off x="2458879" y="3222784"/>
              <a:ext cx="314325" cy="57150"/>
            </a:xfrm>
            <a:custGeom>
              <a:avLst/>
              <a:gdLst>
                <a:gd name="connsiteX0" fmla="*/ 7144 w 314325"/>
                <a:gd name="connsiteY0" fmla="*/ 7144 h 57150"/>
                <a:gd name="connsiteX1" fmla="*/ 314801 w 314325"/>
                <a:gd name="connsiteY1" fmla="*/ 7144 h 57150"/>
                <a:gd name="connsiteX2" fmla="*/ 314801 w 314325"/>
                <a:gd name="connsiteY2" fmla="*/ 56674 h 57150"/>
                <a:gd name="connsiteX3" fmla="*/ 7144 w 314325"/>
                <a:gd name="connsiteY3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57150">
                  <a:moveTo>
                    <a:pt x="7144" y="7144"/>
                  </a:moveTo>
                  <a:lnTo>
                    <a:pt x="314801" y="7144"/>
                  </a:lnTo>
                  <a:lnTo>
                    <a:pt x="314801" y="56674"/>
                  </a:lnTo>
                  <a:lnTo>
                    <a:pt x="7144" y="566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2"/>
            <p:cNvSpPr/>
            <p:nvPr/>
          </p:nvSpPr>
          <p:spPr>
            <a:xfrm>
              <a:off x="2458879" y="3313271"/>
              <a:ext cx="276225" cy="57150"/>
            </a:xfrm>
            <a:custGeom>
              <a:avLst/>
              <a:gdLst>
                <a:gd name="connsiteX0" fmla="*/ 7144 w 276225"/>
                <a:gd name="connsiteY0" fmla="*/ 7144 h 57150"/>
                <a:gd name="connsiteX1" fmla="*/ 270986 w 276225"/>
                <a:gd name="connsiteY1" fmla="*/ 7144 h 57150"/>
                <a:gd name="connsiteX2" fmla="*/ 270986 w 276225"/>
                <a:gd name="connsiteY2" fmla="*/ 56674 h 57150"/>
                <a:gd name="connsiteX3" fmla="*/ 7144 w 276225"/>
                <a:gd name="connsiteY3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7150">
                  <a:moveTo>
                    <a:pt x="7144" y="7144"/>
                  </a:moveTo>
                  <a:lnTo>
                    <a:pt x="270986" y="7144"/>
                  </a:lnTo>
                  <a:lnTo>
                    <a:pt x="270986" y="56674"/>
                  </a:lnTo>
                  <a:lnTo>
                    <a:pt x="7144" y="566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3"/>
            <p:cNvSpPr/>
            <p:nvPr/>
          </p:nvSpPr>
          <p:spPr>
            <a:xfrm>
              <a:off x="2137886" y="2084546"/>
              <a:ext cx="295275" cy="295275"/>
            </a:xfrm>
            <a:custGeom>
              <a:avLst/>
              <a:gdLst>
                <a:gd name="connsiteX0" fmla="*/ 7144 w 295275"/>
                <a:gd name="connsiteY0" fmla="*/ 182404 h 295275"/>
                <a:gd name="connsiteX1" fmla="*/ 86201 w 295275"/>
                <a:gd name="connsiteY1" fmla="*/ 248126 h 295275"/>
                <a:gd name="connsiteX2" fmla="*/ 292894 w 295275"/>
                <a:gd name="connsiteY2" fmla="*/ 7144 h 295275"/>
                <a:gd name="connsiteX3" fmla="*/ 90964 w 295275"/>
                <a:gd name="connsiteY3" fmla="*/ 293846 h 295275"/>
                <a:gd name="connsiteX4" fmla="*/ 7144 w 295275"/>
                <a:gd name="connsiteY4" fmla="*/ 182404 h 295275"/>
                <a:gd name="connsiteX5" fmla="*/ 7144 w 295275"/>
                <a:gd name="connsiteY5" fmla="*/ 18240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295275">
                  <a:moveTo>
                    <a:pt x="7144" y="182404"/>
                  </a:moveTo>
                  <a:lnTo>
                    <a:pt x="86201" y="248126"/>
                  </a:lnTo>
                  <a:lnTo>
                    <a:pt x="292894" y="7144"/>
                  </a:lnTo>
                  <a:cubicBezTo>
                    <a:pt x="292894" y="7144"/>
                    <a:pt x="97631" y="292894"/>
                    <a:pt x="90964" y="293846"/>
                  </a:cubicBezTo>
                  <a:cubicBezTo>
                    <a:pt x="83344" y="293846"/>
                    <a:pt x="7144" y="182404"/>
                    <a:pt x="7144" y="182404"/>
                  </a:cubicBezTo>
                  <a:lnTo>
                    <a:pt x="7144" y="182404"/>
                  </a:lnTo>
                  <a:close/>
                </a:path>
              </a:pathLst>
            </a:custGeom>
            <a:solidFill>
              <a:srgbClr val="9DB3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4"/>
            <p:cNvSpPr/>
            <p:nvPr/>
          </p:nvSpPr>
          <p:spPr>
            <a:xfrm>
              <a:off x="2137886" y="2559844"/>
              <a:ext cx="295275" cy="295275"/>
            </a:xfrm>
            <a:custGeom>
              <a:avLst/>
              <a:gdLst>
                <a:gd name="connsiteX0" fmla="*/ 7144 w 295275"/>
                <a:gd name="connsiteY0" fmla="*/ 182404 h 295275"/>
                <a:gd name="connsiteX1" fmla="*/ 86201 w 295275"/>
                <a:gd name="connsiteY1" fmla="*/ 248126 h 295275"/>
                <a:gd name="connsiteX2" fmla="*/ 292894 w 295275"/>
                <a:gd name="connsiteY2" fmla="*/ 7144 h 295275"/>
                <a:gd name="connsiteX3" fmla="*/ 90964 w 295275"/>
                <a:gd name="connsiteY3" fmla="*/ 293846 h 295275"/>
                <a:gd name="connsiteX4" fmla="*/ 7144 w 295275"/>
                <a:gd name="connsiteY4" fmla="*/ 182404 h 295275"/>
                <a:gd name="connsiteX5" fmla="*/ 7144 w 295275"/>
                <a:gd name="connsiteY5" fmla="*/ 18240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295275">
                  <a:moveTo>
                    <a:pt x="7144" y="182404"/>
                  </a:moveTo>
                  <a:lnTo>
                    <a:pt x="86201" y="248126"/>
                  </a:lnTo>
                  <a:lnTo>
                    <a:pt x="292894" y="7144"/>
                  </a:lnTo>
                  <a:cubicBezTo>
                    <a:pt x="292894" y="7144"/>
                    <a:pt x="97631" y="292894"/>
                    <a:pt x="90964" y="293846"/>
                  </a:cubicBezTo>
                  <a:cubicBezTo>
                    <a:pt x="83344" y="293846"/>
                    <a:pt x="7144" y="182404"/>
                    <a:pt x="7144" y="182404"/>
                  </a:cubicBezTo>
                  <a:lnTo>
                    <a:pt x="7144" y="182404"/>
                  </a:lnTo>
                  <a:close/>
                </a:path>
              </a:pathLst>
            </a:custGeom>
            <a:solidFill>
              <a:srgbClr val="9DB3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5"/>
            <p:cNvSpPr/>
            <p:nvPr/>
          </p:nvSpPr>
          <p:spPr>
            <a:xfrm>
              <a:off x="2137886" y="3085624"/>
              <a:ext cx="295275" cy="295275"/>
            </a:xfrm>
            <a:custGeom>
              <a:avLst/>
              <a:gdLst>
                <a:gd name="connsiteX0" fmla="*/ 7144 w 295275"/>
                <a:gd name="connsiteY0" fmla="*/ 182404 h 295275"/>
                <a:gd name="connsiteX1" fmla="*/ 86201 w 295275"/>
                <a:gd name="connsiteY1" fmla="*/ 248126 h 295275"/>
                <a:gd name="connsiteX2" fmla="*/ 292894 w 295275"/>
                <a:gd name="connsiteY2" fmla="*/ 7144 h 295275"/>
                <a:gd name="connsiteX3" fmla="*/ 90964 w 295275"/>
                <a:gd name="connsiteY3" fmla="*/ 293846 h 295275"/>
                <a:gd name="connsiteX4" fmla="*/ 7144 w 295275"/>
                <a:gd name="connsiteY4" fmla="*/ 182404 h 295275"/>
                <a:gd name="connsiteX5" fmla="*/ 7144 w 295275"/>
                <a:gd name="connsiteY5" fmla="*/ 18240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295275">
                  <a:moveTo>
                    <a:pt x="7144" y="182404"/>
                  </a:moveTo>
                  <a:lnTo>
                    <a:pt x="86201" y="248126"/>
                  </a:lnTo>
                  <a:lnTo>
                    <a:pt x="292894" y="7144"/>
                  </a:lnTo>
                  <a:cubicBezTo>
                    <a:pt x="292894" y="7144"/>
                    <a:pt x="97631" y="292894"/>
                    <a:pt x="90964" y="293846"/>
                  </a:cubicBezTo>
                  <a:cubicBezTo>
                    <a:pt x="83344" y="294799"/>
                    <a:pt x="7144" y="182404"/>
                    <a:pt x="7144" y="182404"/>
                  </a:cubicBezTo>
                  <a:lnTo>
                    <a:pt x="7144" y="182404"/>
                  </a:lnTo>
                  <a:close/>
                </a:path>
              </a:pathLst>
            </a:custGeom>
            <a:solidFill>
              <a:srgbClr val="9DB3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6"/>
            <p:cNvSpPr/>
            <p:nvPr/>
          </p:nvSpPr>
          <p:spPr>
            <a:xfrm>
              <a:off x="2785772" y="3217575"/>
              <a:ext cx="428625" cy="428625"/>
            </a:xfrm>
            <a:custGeom>
              <a:avLst/>
              <a:gdLst>
                <a:gd name="connsiteX0" fmla="*/ 257466 w 428625"/>
                <a:gd name="connsiteY0" fmla="*/ 11400 h 428625"/>
                <a:gd name="connsiteX1" fmla="*/ 417486 w 428625"/>
                <a:gd name="connsiteY1" fmla="*/ 257145 h 428625"/>
                <a:gd name="connsiteX2" fmla="*/ 171741 w 428625"/>
                <a:gd name="connsiteY2" fmla="*/ 418118 h 428625"/>
                <a:gd name="connsiteX3" fmla="*/ 11721 w 428625"/>
                <a:gd name="connsiteY3" fmla="*/ 172373 h 428625"/>
                <a:gd name="connsiteX4" fmla="*/ 257466 w 428625"/>
                <a:gd name="connsiteY4" fmla="*/ 11400 h 428625"/>
                <a:gd name="connsiteX5" fmla="*/ 257466 w 428625"/>
                <a:gd name="connsiteY5" fmla="*/ 1140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428625">
                  <a:moveTo>
                    <a:pt x="257466" y="11400"/>
                  </a:moveTo>
                  <a:cubicBezTo>
                    <a:pt x="369861" y="35213"/>
                    <a:pt x="441298" y="144750"/>
                    <a:pt x="417486" y="257145"/>
                  </a:cubicBezTo>
                  <a:cubicBezTo>
                    <a:pt x="393673" y="369540"/>
                    <a:pt x="284136" y="440978"/>
                    <a:pt x="171741" y="418118"/>
                  </a:cubicBezTo>
                  <a:cubicBezTo>
                    <a:pt x="59346" y="394305"/>
                    <a:pt x="-12092" y="284768"/>
                    <a:pt x="11721" y="172373"/>
                  </a:cubicBezTo>
                  <a:cubicBezTo>
                    <a:pt x="35533" y="59978"/>
                    <a:pt x="145071" y="-11460"/>
                    <a:pt x="257466" y="11400"/>
                  </a:cubicBezTo>
                  <a:lnTo>
                    <a:pt x="257466" y="11400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7"/>
            <p:cNvSpPr/>
            <p:nvPr/>
          </p:nvSpPr>
          <p:spPr>
            <a:xfrm>
              <a:off x="2874169" y="3190399"/>
              <a:ext cx="257175" cy="333375"/>
            </a:xfrm>
            <a:custGeom>
              <a:avLst/>
              <a:gdLst>
                <a:gd name="connsiteX0" fmla="*/ 65246 w 257175"/>
                <a:gd name="connsiteY0" fmla="*/ 7144 h 333375"/>
                <a:gd name="connsiteX1" fmla="*/ 226219 w 257175"/>
                <a:gd name="connsiteY1" fmla="*/ 40481 h 333375"/>
                <a:gd name="connsiteX2" fmla="*/ 258604 w 257175"/>
                <a:gd name="connsiteY2" fmla="*/ 95726 h 333375"/>
                <a:gd name="connsiteX3" fmla="*/ 210026 w 257175"/>
                <a:gd name="connsiteY3" fmla="*/ 328136 h 333375"/>
                <a:gd name="connsiteX4" fmla="*/ 7144 w 257175"/>
                <a:gd name="connsiteY4" fmla="*/ 28527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333375">
                  <a:moveTo>
                    <a:pt x="65246" y="7144"/>
                  </a:moveTo>
                  <a:lnTo>
                    <a:pt x="226219" y="40481"/>
                  </a:lnTo>
                  <a:lnTo>
                    <a:pt x="258604" y="95726"/>
                  </a:lnTo>
                  <a:lnTo>
                    <a:pt x="210026" y="328136"/>
                  </a:lnTo>
                  <a:lnTo>
                    <a:pt x="7144" y="2852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68"/>
            <p:cNvSpPr/>
            <p:nvPr/>
          </p:nvSpPr>
          <p:spPr>
            <a:xfrm>
              <a:off x="3081814" y="3223736"/>
              <a:ext cx="57150" cy="66675"/>
            </a:xfrm>
            <a:custGeom>
              <a:avLst/>
              <a:gdLst>
                <a:gd name="connsiteX0" fmla="*/ 18574 w 57150"/>
                <a:gd name="connsiteY0" fmla="*/ 7144 h 66675"/>
                <a:gd name="connsiteX1" fmla="*/ 7144 w 57150"/>
                <a:gd name="connsiteY1" fmla="*/ 52864 h 66675"/>
                <a:gd name="connsiteX2" fmla="*/ 50959 w 57150"/>
                <a:gd name="connsiteY2" fmla="*/ 6334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6675">
                  <a:moveTo>
                    <a:pt x="18574" y="7144"/>
                  </a:moveTo>
                  <a:lnTo>
                    <a:pt x="7144" y="52864"/>
                  </a:lnTo>
                  <a:lnTo>
                    <a:pt x="50959" y="63341"/>
                  </a:lnTo>
                  <a:close/>
                </a:path>
              </a:pathLst>
            </a:custGeom>
            <a:solidFill>
              <a:srgbClr val="CFCF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69"/>
            <p:cNvSpPr/>
            <p:nvPr/>
          </p:nvSpPr>
          <p:spPr>
            <a:xfrm>
              <a:off x="2930366" y="3278029"/>
              <a:ext cx="180975" cy="57150"/>
            </a:xfrm>
            <a:custGeom>
              <a:avLst/>
              <a:gdLst>
                <a:gd name="connsiteX0" fmla="*/ 10001 w 180975"/>
                <a:gd name="connsiteY0" fmla="*/ 7144 h 57150"/>
                <a:gd name="connsiteX1" fmla="*/ 175736 w 180975"/>
                <a:gd name="connsiteY1" fmla="*/ 42386 h 57150"/>
                <a:gd name="connsiteX2" fmla="*/ 173831 w 180975"/>
                <a:gd name="connsiteY2" fmla="*/ 52864 h 57150"/>
                <a:gd name="connsiteX3" fmla="*/ 7144 w 180975"/>
                <a:gd name="connsiteY3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57150">
                  <a:moveTo>
                    <a:pt x="10001" y="7144"/>
                  </a:moveTo>
                  <a:lnTo>
                    <a:pt x="175736" y="42386"/>
                  </a:lnTo>
                  <a:lnTo>
                    <a:pt x="173831" y="52864"/>
                  </a:lnTo>
                  <a:lnTo>
                    <a:pt x="7144" y="17621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0"/>
            <p:cNvSpPr/>
            <p:nvPr/>
          </p:nvSpPr>
          <p:spPr>
            <a:xfrm>
              <a:off x="2923699" y="3309461"/>
              <a:ext cx="180975" cy="57150"/>
            </a:xfrm>
            <a:custGeom>
              <a:avLst/>
              <a:gdLst>
                <a:gd name="connsiteX0" fmla="*/ 9049 w 180975"/>
                <a:gd name="connsiteY0" fmla="*/ 7144 h 57150"/>
                <a:gd name="connsiteX1" fmla="*/ 175736 w 180975"/>
                <a:gd name="connsiteY1" fmla="*/ 42386 h 57150"/>
                <a:gd name="connsiteX2" fmla="*/ 173831 w 180975"/>
                <a:gd name="connsiteY2" fmla="*/ 52864 h 57150"/>
                <a:gd name="connsiteX3" fmla="*/ 7144 w 180975"/>
                <a:gd name="connsiteY3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57150">
                  <a:moveTo>
                    <a:pt x="9049" y="7144"/>
                  </a:moveTo>
                  <a:lnTo>
                    <a:pt x="175736" y="42386"/>
                  </a:lnTo>
                  <a:lnTo>
                    <a:pt x="173831" y="52864"/>
                  </a:lnTo>
                  <a:lnTo>
                    <a:pt x="7144" y="17621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1"/>
            <p:cNvSpPr/>
            <p:nvPr/>
          </p:nvSpPr>
          <p:spPr>
            <a:xfrm>
              <a:off x="2917031" y="3341846"/>
              <a:ext cx="180975" cy="57150"/>
            </a:xfrm>
            <a:custGeom>
              <a:avLst/>
              <a:gdLst>
                <a:gd name="connsiteX0" fmla="*/ 9049 w 180975"/>
                <a:gd name="connsiteY0" fmla="*/ 7144 h 57150"/>
                <a:gd name="connsiteX1" fmla="*/ 175736 w 180975"/>
                <a:gd name="connsiteY1" fmla="*/ 41434 h 57150"/>
                <a:gd name="connsiteX2" fmla="*/ 173831 w 180975"/>
                <a:gd name="connsiteY2" fmla="*/ 52864 h 57150"/>
                <a:gd name="connsiteX3" fmla="*/ 7144 w 180975"/>
                <a:gd name="connsiteY3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57150">
                  <a:moveTo>
                    <a:pt x="9049" y="7144"/>
                  </a:moveTo>
                  <a:lnTo>
                    <a:pt x="175736" y="41434"/>
                  </a:lnTo>
                  <a:lnTo>
                    <a:pt x="173831" y="52864"/>
                  </a:lnTo>
                  <a:lnTo>
                    <a:pt x="7144" y="17621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2"/>
            <p:cNvSpPr/>
            <p:nvPr/>
          </p:nvSpPr>
          <p:spPr>
            <a:xfrm>
              <a:off x="2910364" y="3373279"/>
              <a:ext cx="180975" cy="57150"/>
            </a:xfrm>
            <a:custGeom>
              <a:avLst/>
              <a:gdLst>
                <a:gd name="connsiteX0" fmla="*/ 9049 w 180975"/>
                <a:gd name="connsiteY0" fmla="*/ 7144 h 57150"/>
                <a:gd name="connsiteX1" fmla="*/ 175736 w 180975"/>
                <a:gd name="connsiteY1" fmla="*/ 42386 h 57150"/>
                <a:gd name="connsiteX2" fmla="*/ 173831 w 180975"/>
                <a:gd name="connsiteY2" fmla="*/ 52864 h 57150"/>
                <a:gd name="connsiteX3" fmla="*/ 7144 w 180975"/>
                <a:gd name="connsiteY3" fmla="*/ 185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57150">
                  <a:moveTo>
                    <a:pt x="9049" y="7144"/>
                  </a:moveTo>
                  <a:lnTo>
                    <a:pt x="175736" y="42386"/>
                  </a:lnTo>
                  <a:lnTo>
                    <a:pt x="173831" y="52864"/>
                  </a:lnTo>
                  <a:lnTo>
                    <a:pt x="7144" y="18574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3"/>
            <p:cNvSpPr/>
            <p:nvPr/>
          </p:nvSpPr>
          <p:spPr>
            <a:xfrm>
              <a:off x="2851766" y="3379946"/>
              <a:ext cx="266700" cy="190500"/>
            </a:xfrm>
            <a:custGeom>
              <a:avLst/>
              <a:gdLst>
                <a:gd name="connsiteX0" fmla="*/ 231477 w 266700"/>
                <a:gd name="connsiteY0" fmla="*/ 184309 h 190500"/>
                <a:gd name="connsiteX1" fmla="*/ 15259 w 266700"/>
                <a:gd name="connsiteY1" fmla="*/ 138589 h 190500"/>
                <a:gd name="connsiteX2" fmla="*/ 7639 w 266700"/>
                <a:gd name="connsiteY2" fmla="*/ 127159 h 190500"/>
                <a:gd name="connsiteX3" fmla="*/ 32404 w 266700"/>
                <a:gd name="connsiteY3" fmla="*/ 10954 h 190500"/>
                <a:gd name="connsiteX4" fmla="*/ 34309 w 266700"/>
                <a:gd name="connsiteY4" fmla="*/ 7144 h 190500"/>
                <a:gd name="connsiteX5" fmla="*/ 138132 w 266700"/>
                <a:gd name="connsiteY5" fmla="*/ 93821 h 190500"/>
                <a:gd name="connsiteX6" fmla="*/ 138132 w 266700"/>
                <a:gd name="connsiteY6" fmla="*/ 93821 h 190500"/>
                <a:gd name="connsiteX7" fmla="*/ 138132 w 266700"/>
                <a:gd name="connsiteY7" fmla="*/ 93821 h 190500"/>
                <a:gd name="connsiteX8" fmla="*/ 267672 w 266700"/>
                <a:gd name="connsiteY8" fmla="*/ 55721 h 190500"/>
                <a:gd name="connsiteX9" fmla="*/ 267672 w 266700"/>
                <a:gd name="connsiteY9" fmla="*/ 60484 h 190500"/>
                <a:gd name="connsiteX10" fmla="*/ 242907 w 266700"/>
                <a:gd name="connsiteY10" fmla="*/ 176689 h 190500"/>
                <a:gd name="connsiteX11" fmla="*/ 231477 w 266700"/>
                <a:gd name="connsiteY11" fmla="*/ 184309 h 190500"/>
                <a:gd name="connsiteX12" fmla="*/ 231477 w 266700"/>
                <a:gd name="connsiteY12" fmla="*/ 18430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700" h="190500">
                  <a:moveTo>
                    <a:pt x="231477" y="184309"/>
                  </a:moveTo>
                  <a:lnTo>
                    <a:pt x="15259" y="138589"/>
                  </a:lnTo>
                  <a:cubicBezTo>
                    <a:pt x="9544" y="137636"/>
                    <a:pt x="5734" y="131921"/>
                    <a:pt x="7639" y="127159"/>
                  </a:cubicBezTo>
                  <a:lnTo>
                    <a:pt x="32404" y="10954"/>
                  </a:lnTo>
                  <a:cubicBezTo>
                    <a:pt x="32404" y="9049"/>
                    <a:pt x="33357" y="8096"/>
                    <a:pt x="34309" y="7144"/>
                  </a:cubicBezTo>
                  <a:lnTo>
                    <a:pt x="138132" y="93821"/>
                  </a:lnTo>
                  <a:lnTo>
                    <a:pt x="138132" y="93821"/>
                  </a:lnTo>
                  <a:lnTo>
                    <a:pt x="138132" y="93821"/>
                  </a:lnTo>
                  <a:lnTo>
                    <a:pt x="267672" y="55721"/>
                  </a:lnTo>
                  <a:cubicBezTo>
                    <a:pt x="267672" y="56674"/>
                    <a:pt x="267672" y="58579"/>
                    <a:pt x="267672" y="60484"/>
                  </a:cubicBezTo>
                  <a:lnTo>
                    <a:pt x="242907" y="176689"/>
                  </a:lnTo>
                  <a:cubicBezTo>
                    <a:pt x="242907" y="182404"/>
                    <a:pt x="237192" y="185261"/>
                    <a:pt x="231477" y="184309"/>
                  </a:cubicBezTo>
                  <a:lnTo>
                    <a:pt x="231477" y="184309"/>
                  </a:lnTo>
                  <a:close/>
                </a:path>
              </a:pathLst>
            </a:custGeom>
            <a:solidFill>
              <a:srgbClr val="D55A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4"/>
            <p:cNvSpPr/>
            <p:nvPr/>
          </p:nvSpPr>
          <p:spPr>
            <a:xfrm>
              <a:off x="3404969" y="3243739"/>
              <a:ext cx="142875" cy="180975"/>
            </a:xfrm>
            <a:custGeom>
              <a:avLst/>
              <a:gdLst>
                <a:gd name="connsiteX0" fmla="*/ 33556 w 142875"/>
                <a:gd name="connsiteY0" fmla="*/ 8096 h 180975"/>
                <a:gd name="connsiteX1" fmla="*/ 7838 w 142875"/>
                <a:gd name="connsiteY1" fmla="*/ 110014 h 180975"/>
                <a:gd name="connsiteX2" fmla="*/ 29746 w 142875"/>
                <a:gd name="connsiteY2" fmla="*/ 95726 h 180975"/>
                <a:gd name="connsiteX3" fmla="*/ 44033 w 142875"/>
                <a:gd name="connsiteY3" fmla="*/ 63341 h 180975"/>
                <a:gd name="connsiteX4" fmla="*/ 33556 w 142875"/>
                <a:gd name="connsiteY4" fmla="*/ 165259 h 180975"/>
                <a:gd name="connsiteX5" fmla="*/ 63083 w 142875"/>
                <a:gd name="connsiteY5" fmla="*/ 81439 h 180975"/>
                <a:gd name="connsiteX6" fmla="*/ 67846 w 142875"/>
                <a:gd name="connsiteY6" fmla="*/ 182404 h 180975"/>
                <a:gd name="connsiteX7" fmla="*/ 91658 w 142875"/>
                <a:gd name="connsiteY7" fmla="*/ 87154 h 180975"/>
                <a:gd name="connsiteX8" fmla="*/ 97373 w 142875"/>
                <a:gd name="connsiteY8" fmla="*/ 176689 h 180975"/>
                <a:gd name="connsiteX9" fmla="*/ 119281 w 142875"/>
                <a:gd name="connsiteY9" fmla="*/ 83344 h 180975"/>
                <a:gd name="connsiteX10" fmla="*/ 142141 w 142875"/>
                <a:gd name="connsiteY10" fmla="*/ 138589 h 180975"/>
                <a:gd name="connsiteX11" fmla="*/ 121186 w 142875"/>
                <a:gd name="connsiteY11" fmla="*/ 7144 h 180975"/>
                <a:gd name="connsiteX12" fmla="*/ 33556 w 142875"/>
                <a:gd name="connsiteY12" fmla="*/ 809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875" h="180975">
                  <a:moveTo>
                    <a:pt x="33556" y="8096"/>
                  </a:moveTo>
                  <a:cubicBezTo>
                    <a:pt x="33556" y="8096"/>
                    <a:pt x="2123" y="103346"/>
                    <a:pt x="7838" y="110014"/>
                  </a:cubicBezTo>
                  <a:cubicBezTo>
                    <a:pt x="14506" y="116681"/>
                    <a:pt x="22126" y="109061"/>
                    <a:pt x="29746" y="95726"/>
                  </a:cubicBezTo>
                  <a:cubicBezTo>
                    <a:pt x="37366" y="81439"/>
                    <a:pt x="44033" y="63341"/>
                    <a:pt x="44033" y="63341"/>
                  </a:cubicBezTo>
                  <a:cubicBezTo>
                    <a:pt x="44033" y="63341"/>
                    <a:pt x="16411" y="160496"/>
                    <a:pt x="33556" y="165259"/>
                  </a:cubicBezTo>
                  <a:cubicBezTo>
                    <a:pt x="49748" y="169069"/>
                    <a:pt x="63083" y="81439"/>
                    <a:pt x="63083" y="81439"/>
                  </a:cubicBezTo>
                  <a:cubicBezTo>
                    <a:pt x="63083" y="81439"/>
                    <a:pt x="54511" y="180499"/>
                    <a:pt x="67846" y="182404"/>
                  </a:cubicBezTo>
                  <a:cubicBezTo>
                    <a:pt x="81181" y="184309"/>
                    <a:pt x="91658" y="87154"/>
                    <a:pt x="91658" y="87154"/>
                  </a:cubicBezTo>
                  <a:cubicBezTo>
                    <a:pt x="91658" y="87154"/>
                    <a:pt x="79276" y="175736"/>
                    <a:pt x="97373" y="176689"/>
                  </a:cubicBezTo>
                  <a:cubicBezTo>
                    <a:pt x="115471" y="177641"/>
                    <a:pt x="119281" y="83344"/>
                    <a:pt x="119281" y="83344"/>
                  </a:cubicBezTo>
                  <a:cubicBezTo>
                    <a:pt x="119281" y="83344"/>
                    <a:pt x="130711" y="145256"/>
                    <a:pt x="142141" y="138589"/>
                  </a:cubicBezTo>
                  <a:cubicBezTo>
                    <a:pt x="154523" y="132874"/>
                    <a:pt x="121186" y="7144"/>
                    <a:pt x="121186" y="7144"/>
                  </a:cubicBezTo>
                  <a:lnTo>
                    <a:pt x="33556" y="8096"/>
                  </a:lnTo>
                  <a:close/>
                </a:path>
              </a:pathLst>
            </a:custGeom>
            <a:solidFill>
              <a:srgbClr val="FED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5"/>
            <p:cNvSpPr/>
            <p:nvPr/>
          </p:nvSpPr>
          <p:spPr>
            <a:xfrm>
              <a:off x="3412364" y="2557939"/>
              <a:ext cx="114300" cy="657225"/>
            </a:xfrm>
            <a:custGeom>
              <a:avLst/>
              <a:gdLst>
                <a:gd name="connsiteX0" fmla="*/ 72834 w 114300"/>
                <a:gd name="connsiteY0" fmla="*/ 31909 h 657225"/>
                <a:gd name="connsiteX1" fmla="*/ 28066 w 114300"/>
                <a:gd name="connsiteY1" fmla="*/ 7144 h 657225"/>
                <a:gd name="connsiteX2" fmla="*/ 9016 w 114300"/>
                <a:gd name="connsiteY2" fmla="*/ 58579 h 657225"/>
                <a:gd name="connsiteX3" fmla="*/ 19494 w 114300"/>
                <a:gd name="connsiteY3" fmla="*/ 646271 h 657225"/>
                <a:gd name="connsiteX4" fmla="*/ 90931 w 114300"/>
                <a:gd name="connsiteY4" fmla="*/ 651034 h 657225"/>
                <a:gd name="connsiteX5" fmla="*/ 108076 w 114300"/>
                <a:gd name="connsiteY5" fmla="*/ 384334 h 657225"/>
                <a:gd name="connsiteX6" fmla="*/ 72834 w 114300"/>
                <a:gd name="connsiteY6" fmla="*/ 3190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57225">
                  <a:moveTo>
                    <a:pt x="72834" y="31909"/>
                  </a:moveTo>
                  <a:lnTo>
                    <a:pt x="28066" y="7144"/>
                  </a:lnTo>
                  <a:cubicBezTo>
                    <a:pt x="28066" y="7144"/>
                    <a:pt x="16636" y="22384"/>
                    <a:pt x="9016" y="58579"/>
                  </a:cubicBezTo>
                  <a:cubicBezTo>
                    <a:pt x="1396" y="94774"/>
                    <a:pt x="19494" y="646271"/>
                    <a:pt x="19494" y="646271"/>
                  </a:cubicBezTo>
                  <a:lnTo>
                    <a:pt x="90931" y="651034"/>
                  </a:lnTo>
                  <a:lnTo>
                    <a:pt x="108076" y="384334"/>
                  </a:lnTo>
                  <a:lnTo>
                    <a:pt x="72834" y="31909"/>
                  </a:lnTo>
                  <a:close/>
                </a:path>
              </a:pathLst>
            </a:custGeom>
            <a:solidFill>
              <a:srgbClr val="F295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6"/>
            <p:cNvSpPr/>
            <p:nvPr/>
          </p:nvSpPr>
          <p:spPr>
            <a:xfrm>
              <a:off x="3518059" y="3462814"/>
              <a:ext cx="180975" cy="790575"/>
            </a:xfrm>
            <a:custGeom>
              <a:avLst/>
              <a:gdLst>
                <a:gd name="connsiteX0" fmla="*/ 7144 w 180975"/>
                <a:gd name="connsiteY0" fmla="*/ 7144 h 790575"/>
                <a:gd name="connsiteX1" fmla="*/ 72866 w 180975"/>
                <a:gd name="connsiteY1" fmla="*/ 609124 h 790575"/>
                <a:gd name="connsiteX2" fmla="*/ 74771 w 180975"/>
                <a:gd name="connsiteY2" fmla="*/ 791051 h 790575"/>
                <a:gd name="connsiteX3" fmla="*/ 150019 w 180975"/>
                <a:gd name="connsiteY3" fmla="*/ 763429 h 790575"/>
                <a:gd name="connsiteX4" fmla="*/ 166211 w 180975"/>
                <a:gd name="connsiteY4" fmla="*/ 200501 h 790575"/>
                <a:gd name="connsiteX5" fmla="*/ 176689 w 180975"/>
                <a:gd name="connsiteY5" fmla="*/ 18574 h 790575"/>
                <a:gd name="connsiteX6" fmla="*/ 7144 w 180975"/>
                <a:gd name="connsiteY6" fmla="*/ 714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790575">
                  <a:moveTo>
                    <a:pt x="7144" y="7144"/>
                  </a:moveTo>
                  <a:cubicBezTo>
                    <a:pt x="7144" y="7144"/>
                    <a:pt x="68104" y="525304"/>
                    <a:pt x="72866" y="609124"/>
                  </a:cubicBezTo>
                  <a:cubicBezTo>
                    <a:pt x="77629" y="691992"/>
                    <a:pt x="74771" y="791051"/>
                    <a:pt x="74771" y="791051"/>
                  </a:cubicBezTo>
                  <a:lnTo>
                    <a:pt x="150019" y="763429"/>
                  </a:lnTo>
                  <a:cubicBezTo>
                    <a:pt x="150019" y="763429"/>
                    <a:pt x="165259" y="277654"/>
                    <a:pt x="166211" y="200501"/>
                  </a:cubicBezTo>
                  <a:cubicBezTo>
                    <a:pt x="167164" y="123349"/>
                    <a:pt x="176689" y="18574"/>
                    <a:pt x="176689" y="1857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7"/>
            <p:cNvSpPr/>
            <p:nvPr/>
          </p:nvSpPr>
          <p:spPr>
            <a:xfrm>
              <a:off x="3420904" y="4209574"/>
              <a:ext cx="266700" cy="152400"/>
            </a:xfrm>
            <a:custGeom>
              <a:avLst/>
              <a:gdLst>
                <a:gd name="connsiteX0" fmla="*/ 161449 w 266700"/>
                <a:gd name="connsiteY0" fmla="*/ 9049 h 152400"/>
                <a:gd name="connsiteX1" fmla="*/ 261461 w 266700"/>
                <a:gd name="connsiteY1" fmla="*/ 7144 h 152400"/>
                <a:gd name="connsiteX2" fmla="*/ 263366 w 266700"/>
                <a:gd name="connsiteY2" fmla="*/ 151924 h 152400"/>
                <a:gd name="connsiteX3" fmla="*/ 241459 w 266700"/>
                <a:gd name="connsiteY3" fmla="*/ 150019 h 152400"/>
                <a:gd name="connsiteX4" fmla="*/ 230029 w 266700"/>
                <a:gd name="connsiteY4" fmla="*/ 93821 h 152400"/>
                <a:gd name="connsiteX5" fmla="*/ 170974 w 266700"/>
                <a:gd name="connsiteY5" fmla="*/ 147161 h 152400"/>
                <a:gd name="connsiteX6" fmla="*/ 33814 w 266700"/>
                <a:gd name="connsiteY6" fmla="*/ 148114 h 152400"/>
                <a:gd name="connsiteX7" fmla="*/ 7144 w 266700"/>
                <a:gd name="connsiteY7" fmla="*/ 119539 h 152400"/>
                <a:gd name="connsiteX8" fmla="*/ 87154 w 266700"/>
                <a:gd name="connsiteY8" fmla="*/ 100489 h 152400"/>
                <a:gd name="connsiteX9" fmla="*/ 161449 w 266700"/>
                <a:gd name="connsiteY9" fmla="*/ 9049 h 152400"/>
                <a:gd name="connsiteX10" fmla="*/ 161449 w 266700"/>
                <a:gd name="connsiteY10" fmla="*/ 904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00" h="152400">
                  <a:moveTo>
                    <a:pt x="161449" y="9049"/>
                  </a:moveTo>
                  <a:lnTo>
                    <a:pt x="261461" y="7144"/>
                  </a:lnTo>
                  <a:lnTo>
                    <a:pt x="263366" y="151924"/>
                  </a:lnTo>
                  <a:lnTo>
                    <a:pt x="241459" y="150019"/>
                  </a:lnTo>
                  <a:lnTo>
                    <a:pt x="230029" y="93821"/>
                  </a:lnTo>
                  <a:lnTo>
                    <a:pt x="170974" y="147161"/>
                  </a:lnTo>
                  <a:lnTo>
                    <a:pt x="33814" y="148114"/>
                  </a:lnTo>
                  <a:lnTo>
                    <a:pt x="7144" y="119539"/>
                  </a:lnTo>
                  <a:cubicBezTo>
                    <a:pt x="7144" y="119539"/>
                    <a:pt x="66199" y="109061"/>
                    <a:pt x="87154" y="100489"/>
                  </a:cubicBezTo>
                  <a:cubicBezTo>
                    <a:pt x="107156" y="91916"/>
                    <a:pt x="161449" y="9049"/>
                    <a:pt x="161449" y="9049"/>
                  </a:cubicBezTo>
                  <a:lnTo>
                    <a:pt x="161449" y="9049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78"/>
            <p:cNvSpPr/>
            <p:nvPr/>
          </p:nvSpPr>
          <p:spPr>
            <a:xfrm>
              <a:off x="3703796" y="3462814"/>
              <a:ext cx="180975" cy="790575"/>
            </a:xfrm>
            <a:custGeom>
              <a:avLst/>
              <a:gdLst>
                <a:gd name="connsiteX0" fmla="*/ 176689 w 180975"/>
                <a:gd name="connsiteY0" fmla="*/ 7144 h 790575"/>
                <a:gd name="connsiteX1" fmla="*/ 110966 w 180975"/>
                <a:gd name="connsiteY1" fmla="*/ 609124 h 790575"/>
                <a:gd name="connsiteX2" fmla="*/ 108109 w 180975"/>
                <a:gd name="connsiteY2" fmla="*/ 791051 h 790575"/>
                <a:gd name="connsiteX3" fmla="*/ 32861 w 180975"/>
                <a:gd name="connsiteY3" fmla="*/ 763429 h 790575"/>
                <a:gd name="connsiteX4" fmla="*/ 16669 w 180975"/>
                <a:gd name="connsiteY4" fmla="*/ 200501 h 790575"/>
                <a:gd name="connsiteX5" fmla="*/ 7144 w 180975"/>
                <a:gd name="connsiteY5" fmla="*/ 18574 h 790575"/>
                <a:gd name="connsiteX6" fmla="*/ 176689 w 180975"/>
                <a:gd name="connsiteY6" fmla="*/ 7144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790575">
                  <a:moveTo>
                    <a:pt x="176689" y="7144"/>
                  </a:moveTo>
                  <a:cubicBezTo>
                    <a:pt x="176689" y="7144"/>
                    <a:pt x="116681" y="525304"/>
                    <a:pt x="110966" y="609124"/>
                  </a:cubicBezTo>
                  <a:cubicBezTo>
                    <a:pt x="106204" y="691992"/>
                    <a:pt x="108109" y="791051"/>
                    <a:pt x="108109" y="791051"/>
                  </a:cubicBezTo>
                  <a:lnTo>
                    <a:pt x="32861" y="763429"/>
                  </a:lnTo>
                  <a:cubicBezTo>
                    <a:pt x="32861" y="763429"/>
                    <a:pt x="17621" y="277654"/>
                    <a:pt x="16669" y="200501"/>
                  </a:cubicBezTo>
                  <a:cubicBezTo>
                    <a:pt x="15716" y="123349"/>
                    <a:pt x="7144" y="18574"/>
                    <a:pt x="7144" y="18574"/>
                  </a:cubicBezTo>
                  <a:lnTo>
                    <a:pt x="176689" y="7144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79"/>
            <p:cNvSpPr/>
            <p:nvPr/>
          </p:nvSpPr>
          <p:spPr>
            <a:xfrm>
              <a:off x="3714274" y="4209574"/>
              <a:ext cx="266700" cy="152400"/>
            </a:xfrm>
            <a:custGeom>
              <a:avLst/>
              <a:gdLst>
                <a:gd name="connsiteX0" fmla="*/ 109061 w 266700"/>
                <a:gd name="connsiteY0" fmla="*/ 9049 h 152400"/>
                <a:gd name="connsiteX1" fmla="*/ 9049 w 266700"/>
                <a:gd name="connsiteY1" fmla="*/ 7144 h 152400"/>
                <a:gd name="connsiteX2" fmla="*/ 7144 w 266700"/>
                <a:gd name="connsiteY2" fmla="*/ 151924 h 152400"/>
                <a:gd name="connsiteX3" fmla="*/ 29051 w 266700"/>
                <a:gd name="connsiteY3" fmla="*/ 150019 h 152400"/>
                <a:gd name="connsiteX4" fmla="*/ 40481 w 266700"/>
                <a:gd name="connsiteY4" fmla="*/ 93821 h 152400"/>
                <a:gd name="connsiteX5" fmla="*/ 99536 w 266700"/>
                <a:gd name="connsiteY5" fmla="*/ 147161 h 152400"/>
                <a:gd name="connsiteX6" fmla="*/ 236696 w 266700"/>
                <a:gd name="connsiteY6" fmla="*/ 148114 h 152400"/>
                <a:gd name="connsiteX7" fmla="*/ 264319 w 266700"/>
                <a:gd name="connsiteY7" fmla="*/ 119539 h 152400"/>
                <a:gd name="connsiteX8" fmla="*/ 184309 w 266700"/>
                <a:gd name="connsiteY8" fmla="*/ 100489 h 152400"/>
                <a:gd name="connsiteX9" fmla="*/ 109061 w 266700"/>
                <a:gd name="connsiteY9" fmla="*/ 9049 h 152400"/>
                <a:gd name="connsiteX10" fmla="*/ 109061 w 266700"/>
                <a:gd name="connsiteY10" fmla="*/ 904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00" h="152400">
                  <a:moveTo>
                    <a:pt x="109061" y="9049"/>
                  </a:moveTo>
                  <a:lnTo>
                    <a:pt x="9049" y="7144"/>
                  </a:lnTo>
                  <a:lnTo>
                    <a:pt x="7144" y="151924"/>
                  </a:lnTo>
                  <a:lnTo>
                    <a:pt x="29051" y="150019"/>
                  </a:lnTo>
                  <a:lnTo>
                    <a:pt x="40481" y="93821"/>
                  </a:lnTo>
                  <a:lnTo>
                    <a:pt x="99536" y="147161"/>
                  </a:lnTo>
                  <a:lnTo>
                    <a:pt x="236696" y="148114"/>
                  </a:lnTo>
                  <a:lnTo>
                    <a:pt x="264319" y="119539"/>
                  </a:lnTo>
                  <a:cubicBezTo>
                    <a:pt x="264319" y="119539"/>
                    <a:pt x="205264" y="109061"/>
                    <a:pt x="184309" y="100489"/>
                  </a:cubicBezTo>
                  <a:cubicBezTo>
                    <a:pt x="164306" y="91916"/>
                    <a:pt x="109061" y="9049"/>
                    <a:pt x="109061" y="9049"/>
                  </a:cubicBezTo>
                  <a:lnTo>
                    <a:pt x="109061" y="9049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0"/>
            <p:cNvSpPr/>
            <p:nvPr/>
          </p:nvSpPr>
          <p:spPr>
            <a:xfrm>
              <a:off x="3489582" y="3072289"/>
              <a:ext cx="409575" cy="495300"/>
            </a:xfrm>
            <a:custGeom>
              <a:avLst/>
              <a:gdLst>
                <a:gd name="connsiteX0" fmla="*/ 28953 w 409575"/>
                <a:gd name="connsiteY0" fmla="*/ 7144 h 495300"/>
                <a:gd name="connsiteX1" fmla="*/ 15618 w 409575"/>
                <a:gd name="connsiteY1" fmla="*/ 484346 h 495300"/>
                <a:gd name="connsiteX2" fmla="*/ 407095 w 409575"/>
                <a:gd name="connsiteY2" fmla="*/ 489109 h 495300"/>
                <a:gd name="connsiteX3" fmla="*/ 376615 w 409575"/>
                <a:gd name="connsiteY3" fmla="*/ 22384 h 495300"/>
                <a:gd name="connsiteX4" fmla="*/ 28953 w 409575"/>
                <a:gd name="connsiteY4" fmla="*/ 7144 h 495300"/>
                <a:gd name="connsiteX5" fmla="*/ 28953 w 409575"/>
                <a:gd name="connsiteY5" fmla="*/ 714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9575" h="495300">
                  <a:moveTo>
                    <a:pt x="28953" y="7144"/>
                  </a:moveTo>
                  <a:cubicBezTo>
                    <a:pt x="-575" y="192881"/>
                    <a:pt x="5140" y="345281"/>
                    <a:pt x="15618" y="484346"/>
                  </a:cubicBezTo>
                  <a:lnTo>
                    <a:pt x="407095" y="489109"/>
                  </a:lnTo>
                  <a:cubicBezTo>
                    <a:pt x="407095" y="489109"/>
                    <a:pt x="401380" y="92869"/>
                    <a:pt x="376615" y="22384"/>
                  </a:cubicBezTo>
                  <a:cubicBezTo>
                    <a:pt x="338515" y="19526"/>
                    <a:pt x="28953" y="7144"/>
                    <a:pt x="28953" y="7144"/>
                  </a:cubicBezTo>
                  <a:lnTo>
                    <a:pt x="28953" y="7144"/>
                  </a:lnTo>
                  <a:close/>
                </a:path>
              </a:pathLst>
            </a:custGeom>
            <a:solidFill>
              <a:srgbClr val="C255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1"/>
            <p:cNvSpPr/>
            <p:nvPr/>
          </p:nvSpPr>
          <p:spPr>
            <a:xfrm>
              <a:off x="3424714" y="2049505"/>
              <a:ext cx="371475" cy="581025"/>
            </a:xfrm>
            <a:custGeom>
              <a:avLst/>
              <a:gdLst>
                <a:gd name="connsiteX0" fmla="*/ 312896 w 371475"/>
                <a:gd name="connsiteY0" fmla="*/ 65997 h 581025"/>
                <a:gd name="connsiteX1" fmla="*/ 270986 w 371475"/>
                <a:gd name="connsiteY1" fmla="*/ 7895 h 581025"/>
                <a:gd name="connsiteX2" fmla="*/ 113824 w 371475"/>
                <a:gd name="connsiteY2" fmla="*/ 80285 h 581025"/>
                <a:gd name="connsiteX3" fmla="*/ 77629 w 371475"/>
                <a:gd name="connsiteY3" fmla="*/ 303170 h 581025"/>
                <a:gd name="connsiteX4" fmla="*/ 103346 w 371475"/>
                <a:gd name="connsiteY4" fmla="*/ 418422 h 581025"/>
                <a:gd name="connsiteX5" fmla="*/ 7144 w 371475"/>
                <a:gd name="connsiteY5" fmla="*/ 481287 h 581025"/>
                <a:gd name="connsiteX6" fmla="*/ 189071 w 371475"/>
                <a:gd name="connsiteY6" fmla="*/ 560345 h 581025"/>
                <a:gd name="connsiteX7" fmla="*/ 303371 w 371475"/>
                <a:gd name="connsiteY7" fmla="*/ 559392 h 581025"/>
                <a:gd name="connsiteX8" fmla="*/ 364331 w 371475"/>
                <a:gd name="connsiteY8" fmla="*/ 178392 h 581025"/>
                <a:gd name="connsiteX9" fmla="*/ 312896 w 371475"/>
                <a:gd name="connsiteY9" fmla="*/ 65997 h 581025"/>
                <a:gd name="connsiteX10" fmla="*/ 312896 w 371475"/>
                <a:gd name="connsiteY10" fmla="*/ 65997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475" h="581025">
                  <a:moveTo>
                    <a:pt x="312896" y="65997"/>
                  </a:moveTo>
                  <a:lnTo>
                    <a:pt x="270986" y="7895"/>
                  </a:lnTo>
                  <a:cubicBezTo>
                    <a:pt x="270986" y="7895"/>
                    <a:pt x="170974" y="-5440"/>
                    <a:pt x="113824" y="80285"/>
                  </a:cubicBezTo>
                  <a:cubicBezTo>
                    <a:pt x="57626" y="166962"/>
                    <a:pt x="56674" y="236495"/>
                    <a:pt x="77629" y="303170"/>
                  </a:cubicBezTo>
                  <a:cubicBezTo>
                    <a:pt x="99536" y="369845"/>
                    <a:pt x="112871" y="380322"/>
                    <a:pt x="103346" y="418422"/>
                  </a:cubicBezTo>
                  <a:cubicBezTo>
                    <a:pt x="93821" y="457475"/>
                    <a:pt x="7144" y="481287"/>
                    <a:pt x="7144" y="481287"/>
                  </a:cubicBezTo>
                  <a:cubicBezTo>
                    <a:pt x="7144" y="481287"/>
                    <a:pt x="132874" y="556535"/>
                    <a:pt x="189071" y="560345"/>
                  </a:cubicBezTo>
                  <a:cubicBezTo>
                    <a:pt x="245269" y="564155"/>
                    <a:pt x="303371" y="597492"/>
                    <a:pt x="303371" y="559392"/>
                  </a:cubicBezTo>
                  <a:cubicBezTo>
                    <a:pt x="303371" y="521292"/>
                    <a:pt x="364331" y="190775"/>
                    <a:pt x="364331" y="178392"/>
                  </a:cubicBezTo>
                  <a:cubicBezTo>
                    <a:pt x="363379" y="167915"/>
                    <a:pt x="312896" y="65997"/>
                    <a:pt x="312896" y="65997"/>
                  </a:cubicBezTo>
                  <a:lnTo>
                    <a:pt x="312896" y="65997"/>
                  </a:lnTo>
                  <a:close/>
                </a:path>
              </a:pathLst>
            </a:custGeom>
            <a:solidFill>
              <a:srgbClr val="7D4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2"/>
            <p:cNvSpPr/>
            <p:nvPr/>
          </p:nvSpPr>
          <p:spPr>
            <a:xfrm>
              <a:off x="3594259" y="2060935"/>
              <a:ext cx="371475" cy="581025"/>
            </a:xfrm>
            <a:custGeom>
              <a:avLst/>
              <a:gdLst>
                <a:gd name="connsiteX0" fmla="*/ 59531 w 371475"/>
                <a:gd name="connsiteY0" fmla="*/ 65997 h 581025"/>
                <a:gd name="connsiteX1" fmla="*/ 101441 w 371475"/>
                <a:gd name="connsiteY1" fmla="*/ 7895 h 581025"/>
                <a:gd name="connsiteX2" fmla="*/ 258604 w 371475"/>
                <a:gd name="connsiteY2" fmla="*/ 80285 h 581025"/>
                <a:gd name="connsiteX3" fmla="*/ 294799 w 371475"/>
                <a:gd name="connsiteY3" fmla="*/ 303170 h 581025"/>
                <a:gd name="connsiteX4" fmla="*/ 269081 w 371475"/>
                <a:gd name="connsiteY4" fmla="*/ 418422 h 581025"/>
                <a:gd name="connsiteX5" fmla="*/ 364331 w 371475"/>
                <a:gd name="connsiteY5" fmla="*/ 481287 h 581025"/>
                <a:gd name="connsiteX6" fmla="*/ 182404 w 371475"/>
                <a:gd name="connsiteY6" fmla="*/ 560345 h 581025"/>
                <a:gd name="connsiteX7" fmla="*/ 68104 w 371475"/>
                <a:gd name="connsiteY7" fmla="*/ 559392 h 581025"/>
                <a:gd name="connsiteX8" fmla="*/ 7144 w 371475"/>
                <a:gd name="connsiteY8" fmla="*/ 178392 h 581025"/>
                <a:gd name="connsiteX9" fmla="*/ 59531 w 371475"/>
                <a:gd name="connsiteY9" fmla="*/ 65997 h 581025"/>
                <a:gd name="connsiteX10" fmla="*/ 59531 w 371475"/>
                <a:gd name="connsiteY10" fmla="*/ 65997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475" h="581025">
                  <a:moveTo>
                    <a:pt x="59531" y="65997"/>
                  </a:moveTo>
                  <a:lnTo>
                    <a:pt x="101441" y="7895"/>
                  </a:lnTo>
                  <a:cubicBezTo>
                    <a:pt x="101441" y="7895"/>
                    <a:pt x="202406" y="-5440"/>
                    <a:pt x="258604" y="80285"/>
                  </a:cubicBezTo>
                  <a:cubicBezTo>
                    <a:pt x="315754" y="166962"/>
                    <a:pt x="316706" y="236495"/>
                    <a:pt x="294799" y="303170"/>
                  </a:cubicBezTo>
                  <a:cubicBezTo>
                    <a:pt x="273844" y="369845"/>
                    <a:pt x="259556" y="379370"/>
                    <a:pt x="269081" y="418422"/>
                  </a:cubicBezTo>
                  <a:cubicBezTo>
                    <a:pt x="278606" y="457475"/>
                    <a:pt x="364331" y="481287"/>
                    <a:pt x="364331" y="481287"/>
                  </a:cubicBezTo>
                  <a:cubicBezTo>
                    <a:pt x="364331" y="481287"/>
                    <a:pt x="239554" y="556535"/>
                    <a:pt x="182404" y="560345"/>
                  </a:cubicBezTo>
                  <a:cubicBezTo>
                    <a:pt x="126206" y="564155"/>
                    <a:pt x="69056" y="597492"/>
                    <a:pt x="68104" y="559392"/>
                  </a:cubicBezTo>
                  <a:cubicBezTo>
                    <a:pt x="68104" y="521292"/>
                    <a:pt x="7144" y="190775"/>
                    <a:pt x="7144" y="178392"/>
                  </a:cubicBezTo>
                  <a:cubicBezTo>
                    <a:pt x="8096" y="168867"/>
                    <a:pt x="59531" y="65997"/>
                    <a:pt x="59531" y="65997"/>
                  </a:cubicBezTo>
                  <a:lnTo>
                    <a:pt x="59531" y="65997"/>
                  </a:lnTo>
                  <a:close/>
                </a:path>
              </a:pathLst>
            </a:custGeom>
            <a:solidFill>
              <a:srgbClr val="7D4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3"/>
            <p:cNvSpPr/>
            <p:nvPr/>
          </p:nvSpPr>
          <p:spPr>
            <a:xfrm>
              <a:off x="3551396" y="2396014"/>
              <a:ext cx="266700" cy="276225"/>
            </a:xfrm>
            <a:custGeom>
              <a:avLst/>
              <a:gdLst>
                <a:gd name="connsiteX0" fmla="*/ 122396 w 266700"/>
                <a:gd name="connsiteY0" fmla="*/ 7144 h 276225"/>
                <a:gd name="connsiteX1" fmla="*/ 133826 w 266700"/>
                <a:gd name="connsiteY1" fmla="*/ 23336 h 276225"/>
                <a:gd name="connsiteX2" fmla="*/ 146209 w 266700"/>
                <a:gd name="connsiteY2" fmla="*/ 7144 h 276225"/>
                <a:gd name="connsiteX3" fmla="*/ 179546 w 266700"/>
                <a:gd name="connsiteY3" fmla="*/ 26194 h 276225"/>
                <a:gd name="connsiteX4" fmla="*/ 183356 w 266700"/>
                <a:gd name="connsiteY4" fmla="*/ 79534 h 276225"/>
                <a:gd name="connsiteX5" fmla="*/ 260509 w 266700"/>
                <a:gd name="connsiteY5" fmla="*/ 128111 h 276225"/>
                <a:gd name="connsiteX6" fmla="*/ 261461 w 266700"/>
                <a:gd name="connsiteY6" fmla="*/ 233839 h 276225"/>
                <a:gd name="connsiteX7" fmla="*/ 165259 w 266700"/>
                <a:gd name="connsiteY7" fmla="*/ 258604 h 276225"/>
                <a:gd name="connsiteX8" fmla="*/ 167164 w 266700"/>
                <a:gd name="connsiteY8" fmla="*/ 275749 h 276225"/>
                <a:gd name="connsiteX9" fmla="*/ 133826 w 266700"/>
                <a:gd name="connsiteY9" fmla="*/ 267176 h 276225"/>
                <a:gd name="connsiteX10" fmla="*/ 101441 w 266700"/>
                <a:gd name="connsiteY10" fmla="*/ 275749 h 276225"/>
                <a:gd name="connsiteX11" fmla="*/ 103346 w 266700"/>
                <a:gd name="connsiteY11" fmla="*/ 258604 h 276225"/>
                <a:gd name="connsiteX12" fmla="*/ 7144 w 266700"/>
                <a:gd name="connsiteY12" fmla="*/ 233839 h 276225"/>
                <a:gd name="connsiteX13" fmla="*/ 8096 w 266700"/>
                <a:gd name="connsiteY13" fmla="*/ 128111 h 276225"/>
                <a:gd name="connsiteX14" fmla="*/ 84296 w 266700"/>
                <a:gd name="connsiteY14" fmla="*/ 79534 h 276225"/>
                <a:gd name="connsiteX15" fmla="*/ 88106 w 266700"/>
                <a:gd name="connsiteY15" fmla="*/ 26194 h 276225"/>
                <a:gd name="connsiteX16" fmla="*/ 122396 w 266700"/>
                <a:gd name="connsiteY16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6700" h="276225">
                  <a:moveTo>
                    <a:pt x="122396" y="7144"/>
                  </a:moveTo>
                  <a:lnTo>
                    <a:pt x="133826" y="23336"/>
                  </a:lnTo>
                  <a:lnTo>
                    <a:pt x="146209" y="7144"/>
                  </a:lnTo>
                  <a:lnTo>
                    <a:pt x="179546" y="26194"/>
                  </a:lnTo>
                  <a:cubicBezTo>
                    <a:pt x="179546" y="26194"/>
                    <a:pt x="175736" y="56674"/>
                    <a:pt x="183356" y="79534"/>
                  </a:cubicBezTo>
                  <a:cubicBezTo>
                    <a:pt x="191929" y="102394"/>
                    <a:pt x="260509" y="128111"/>
                    <a:pt x="260509" y="128111"/>
                  </a:cubicBezTo>
                  <a:lnTo>
                    <a:pt x="261461" y="233839"/>
                  </a:lnTo>
                  <a:lnTo>
                    <a:pt x="165259" y="258604"/>
                  </a:lnTo>
                  <a:lnTo>
                    <a:pt x="167164" y="275749"/>
                  </a:lnTo>
                  <a:lnTo>
                    <a:pt x="133826" y="267176"/>
                  </a:lnTo>
                  <a:lnTo>
                    <a:pt x="101441" y="275749"/>
                  </a:lnTo>
                  <a:lnTo>
                    <a:pt x="103346" y="258604"/>
                  </a:lnTo>
                  <a:lnTo>
                    <a:pt x="7144" y="233839"/>
                  </a:lnTo>
                  <a:lnTo>
                    <a:pt x="8096" y="128111"/>
                  </a:lnTo>
                  <a:cubicBezTo>
                    <a:pt x="8096" y="128111"/>
                    <a:pt x="76676" y="102394"/>
                    <a:pt x="84296" y="79534"/>
                  </a:cubicBezTo>
                  <a:cubicBezTo>
                    <a:pt x="92869" y="57626"/>
                    <a:pt x="88106" y="26194"/>
                    <a:pt x="88106" y="26194"/>
                  </a:cubicBezTo>
                  <a:lnTo>
                    <a:pt x="122396" y="7144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4"/>
            <p:cNvSpPr/>
            <p:nvPr/>
          </p:nvSpPr>
          <p:spPr>
            <a:xfrm>
              <a:off x="3631406" y="2396014"/>
              <a:ext cx="104775" cy="76200"/>
            </a:xfrm>
            <a:custGeom>
              <a:avLst/>
              <a:gdLst>
                <a:gd name="connsiteX0" fmla="*/ 42386 w 104775"/>
                <a:gd name="connsiteY0" fmla="*/ 7144 h 76200"/>
                <a:gd name="connsiteX1" fmla="*/ 53816 w 104775"/>
                <a:gd name="connsiteY1" fmla="*/ 23336 h 76200"/>
                <a:gd name="connsiteX2" fmla="*/ 66199 w 104775"/>
                <a:gd name="connsiteY2" fmla="*/ 7144 h 76200"/>
                <a:gd name="connsiteX3" fmla="*/ 99536 w 104775"/>
                <a:gd name="connsiteY3" fmla="*/ 26194 h 76200"/>
                <a:gd name="connsiteX4" fmla="*/ 100489 w 104775"/>
                <a:gd name="connsiteY4" fmla="*/ 67151 h 76200"/>
                <a:gd name="connsiteX5" fmla="*/ 54769 w 104775"/>
                <a:gd name="connsiteY5" fmla="*/ 72866 h 76200"/>
                <a:gd name="connsiteX6" fmla="*/ 7144 w 104775"/>
                <a:gd name="connsiteY6" fmla="*/ 66199 h 76200"/>
                <a:gd name="connsiteX7" fmla="*/ 8096 w 104775"/>
                <a:gd name="connsiteY7" fmla="*/ 26194 h 76200"/>
                <a:gd name="connsiteX8" fmla="*/ 42386 w 104775"/>
                <a:gd name="connsiteY8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76200">
                  <a:moveTo>
                    <a:pt x="42386" y="7144"/>
                  </a:moveTo>
                  <a:lnTo>
                    <a:pt x="53816" y="23336"/>
                  </a:lnTo>
                  <a:lnTo>
                    <a:pt x="66199" y="7144"/>
                  </a:lnTo>
                  <a:lnTo>
                    <a:pt x="99536" y="26194"/>
                  </a:lnTo>
                  <a:cubicBezTo>
                    <a:pt x="99536" y="26194"/>
                    <a:pt x="96679" y="47149"/>
                    <a:pt x="100489" y="67151"/>
                  </a:cubicBezTo>
                  <a:cubicBezTo>
                    <a:pt x="86201" y="70961"/>
                    <a:pt x="70961" y="72866"/>
                    <a:pt x="54769" y="72866"/>
                  </a:cubicBezTo>
                  <a:cubicBezTo>
                    <a:pt x="38576" y="72866"/>
                    <a:pt x="22384" y="70961"/>
                    <a:pt x="7144" y="66199"/>
                  </a:cubicBezTo>
                  <a:cubicBezTo>
                    <a:pt x="10954" y="47149"/>
                    <a:pt x="8096" y="26194"/>
                    <a:pt x="8096" y="26194"/>
                  </a:cubicBezTo>
                  <a:lnTo>
                    <a:pt x="42386" y="7144"/>
                  </a:lnTo>
                  <a:close/>
                </a:path>
              </a:pathLst>
            </a:custGeom>
            <a:solidFill>
              <a:srgbClr val="F3AF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5"/>
            <p:cNvSpPr/>
            <p:nvPr/>
          </p:nvSpPr>
          <p:spPr>
            <a:xfrm>
              <a:off x="3521869" y="2144554"/>
              <a:ext cx="314325" cy="304800"/>
            </a:xfrm>
            <a:custGeom>
              <a:avLst/>
              <a:gdLst>
                <a:gd name="connsiteX0" fmla="*/ 157639 w 314325"/>
                <a:gd name="connsiteY0" fmla="*/ 7144 h 304800"/>
                <a:gd name="connsiteX1" fmla="*/ 308134 w 314325"/>
                <a:gd name="connsiteY1" fmla="*/ 154781 h 304800"/>
                <a:gd name="connsiteX2" fmla="*/ 157639 w 314325"/>
                <a:gd name="connsiteY2" fmla="*/ 303371 h 304800"/>
                <a:gd name="connsiteX3" fmla="*/ 7144 w 314325"/>
                <a:gd name="connsiteY3" fmla="*/ 155734 h 304800"/>
                <a:gd name="connsiteX4" fmla="*/ 157639 w 314325"/>
                <a:gd name="connsiteY4" fmla="*/ 7144 h 304800"/>
                <a:gd name="connsiteX5" fmla="*/ 157639 w 314325"/>
                <a:gd name="connsiteY5" fmla="*/ 714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25" h="304800">
                  <a:moveTo>
                    <a:pt x="157639" y="7144"/>
                  </a:moveTo>
                  <a:cubicBezTo>
                    <a:pt x="240506" y="7144"/>
                    <a:pt x="308134" y="73819"/>
                    <a:pt x="308134" y="154781"/>
                  </a:cubicBezTo>
                  <a:cubicBezTo>
                    <a:pt x="308134" y="235744"/>
                    <a:pt x="240506" y="303371"/>
                    <a:pt x="157639" y="303371"/>
                  </a:cubicBezTo>
                  <a:cubicBezTo>
                    <a:pt x="74771" y="303371"/>
                    <a:pt x="7144" y="236696"/>
                    <a:pt x="7144" y="155734"/>
                  </a:cubicBezTo>
                  <a:cubicBezTo>
                    <a:pt x="7144" y="74771"/>
                    <a:pt x="74771" y="7144"/>
                    <a:pt x="157639" y="7144"/>
                  </a:cubicBezTo>
                  <a:lnTo>
                    <a:pt x="157639" y="7144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6"/>
            <p:cNvSpPr/>
            <p:nvPr/>
          </p:nvSpPr>
          <p:spPr>
            <a:xfrm>
              <a:off x="3495050" y="2249299"/>
              <a:ext cx="66675" cy="76200"/>
            </a:xfrm>
            <a:custGeom>
              <a:avLst/>
              <a:gdLst>
                <a:gd name="connsiteX0" fmla="*/ 63490 w 66675"/>
                <a:gd name="connsiteY0" fmla="*/ 70991 h 76200"/>
                <a:gd name="connsiteX1" fmla="*/ 14912 w 66675"/>
                <a:gd name="connsiteY1" fmla="*/ 56704 h 76200"/>
                <a:gd name="connsiteX2" fmla="*/ 22532 w 66675"/>
                <a:gd name="connsiteY2" fmla="*/ 7174 h 76200"/>
                <a:gd name="connsiteX3" fmla="*/ 60632 w 66675"/>
                <a:gd name="connsiteY3" fmla="*/ 28129 h 76200"/>
                <a:gd name="connsiteX4" fmla="*/ 63490 w 66675"/>
                <a:gd name="connsiteY4" fmla="*/ 709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76200">
                  <a:moveTo>
                    <a:pt x="63490" y="70991"/>
                  </a:moveTo>
                  <a:cubicBezTo>
                    <a:pt x="63490" y="70991"/>
                    <a:pt x="31105" y="85279"/>
                    <a:pt x="14912" y="56704"/>
                  </a:cubicBezTo>
                  <a:cubicBezTo>
                    <a:pt x="-1280" y="28129"/>
                    <a:pt x="11102" y="6221"/>
                    <a:pt x="22532" y="7174"/>
                  </a:cubicBezTo>
                  <a:cubicBezTo>
                    <a:pt x="33962" y="8126"/>
                    <a:pt x="60632" y="28129"/>
                    <a:pt x="60632" y="28129"/>
                  </a:cubicBezTo>
                  <a:lnTo>
                    <a:pt x="63490" y="70991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7"/>
            <p:cNvSpPr/>
            <p:nvPr/>
          </p:nvSpPr>
          <p:spPr>
            <a:xfrm>
              <a:off x="3809524" y="2259776"/>
              <a:ext cx="66675" cy="76200"/>
            </a:xfrm>
            <a:custGeom>
              <a:avLst/>
              <a:gdLst>
                <a:gd name="connsiteX0" fmla="*/ 7144 w 66675"/>
                <a:gd name="connsiteY0" fmla="*/ 70991 h 76200"/>
                <a:gd name="connsiteX1" fmla="*/ 55721 w 66675"/>
                <a:gd name="connsiteY1" fmla="*/ 56704 h 76200"/>
                <a:gd name="connsiteX2" fmla="*/ 48101 w 66675"/>
                <a:gd name="connsiteY2" fmla="*/ 7174 h 76200"/>
                <a:gd name="connsiteX3" fmla="*/ 10001 w 66675"/>
                <a:gd name="connsiteY3" fmla="*/ 28129 h 76200"/>
                <a:gd name="connsiteX4" fmla="*/ 7144 w 66675"/>
                <a:gd name="connsiteY4" fmla="*/ 709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76200">
                  <a:moveTo>
                    <a:pt x="7144" y="70991"/>
                  </a:moveTo>
                  <a:cubicBezTo>
                    <a:pt x="7144" y="70991"/>
                    <a:pt x="39529" y="85279"/>
                    <a:pt x="55721" y="56704"/>
                  </a:cubicBezTo>
                  <a:cubicBezTo>
                    <a:pt x="71914" y="28129"/>
                    <a:pt x="59531" y="6221"/>
                    <a:pt x="48101" y="7174"/>
                  </a:cubicBezTo>
                  <a:cubicBezTo>
                    <a:pt x="36671" y="8126"/>
                    <a:pt x="10001" y="28129"/>
                    <a:pt x="10001" y="28129"/>
                  </a:cubicBezTo>
                  <a:lnTo>
                    <a:pt x="7144" y="70991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88"/>
            <p:cNvSpPr/>
            <p:nvPr/>
          </p:nvSpPr>
          <p:spPr>
            <a:xfrm>
              <a:off x="3512344" y="2534126"/>
              <a:ext cx="333375" cy="561975"/>
            </a:xfrm>
            <a:custGeom>
              <a:avLst/>
              <a:gdLst>
                <a:gd name="connsiteX0" fmla="*/ 7144 w 333375"/>
                <a:gd name="connsiteY0" fmla="*/ 7144 h 561975"/>
                <a:gd name="connsiteX1" fmla="*/ 137636 w 333375"/>
                <a:gd name="connsiteY1" fmla="*/ 110014 h 561975"/>
                <a:gd name="connsiteX2" fmla="*/ 169069 w 333375"/>
                <a:gd name="connsiteY2" fmla="*/ 122396 h 561975"/>
                <a:gd name="connsiteX3" fmla="*/ 200501 w 333375"/>
                <a:gd name="connsiteY3" fmla="*/ 110014 h 561975"/>
                <a:gd name="connsiteX4" fmla="*/ 330994 w 333375"/>
                <a:gd name="connsiteY4" fmla="*/ 7144 h 561975"/>
                <a:gd name="connsiteX5" fmla="*/ 329089 w 333375"/>
                <a:gd name="connsiteY5" fmla="*/ 564356 h 561975"/>
                <a:gd name="connsiteX6" fmla="*/ 9049 w 333375"/>
                <a:gd name="connsiteY6" fmla="*/ 564356 h 561975"/>
                <a:gd name="connsiteX7" fmla="*/ 7144 w 333375"/>
                <a:gd name="connsiteY7" fmla="*/ 7144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375" h="561975">
                  <a:moveTo>
                    <a:pt x="7144" y="7144"/>
                  </a:moveTo>
                  <a:cubicBezTo>
                    <a:pt x="7144" y="7144"/>
                    <a:pt x="94774" y="88106"/>
                    <a:pt x="137636" y="110014"/>
                  </a:cubicBezTo>
                  <a:cubicBezTo>
                    <a:pt x="150971" y="117634"/>
                    <a:pt x="161449" y="120491"/>
                    <a:pt x="169069" y="122396"/>
                  </a:cubicBezTo>
                  <a:cubicBezTo>
                    <a:pt x="176689" y="120491"/>
                    <a:pt x="187166" y="117634"/>
                    <a:pt x="200501" y="110014"/>
                  </a:cubicBezTo>
                  <a:cubicBezTo>
                    <a:pt x="242411" y="89059"/>
                    <a:pt x="330994" y="7144"/>
                    <a:pt x="330994" y="7144"/>
                  </a:cubicBezTo>
                  <a:lnTo>
                    <a:pt x="329089" y="564356"/>
                  </a:lnTo>
                  <a:lnTo>
                    <a:pt x="9049" y="5643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D6F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89"/>
            <p:cNvSpPr/>
            <p:nvPr/>
          </p:nvSpPr>
          <p:spPr>
            <a:xfrm>
              <a:off x="3362801" y="2486501"/>
              <a:ext cx="266700" cy="809625"/>
            </a:xfrm>
            <a:custGeom>
              <a:avLst/>
              <a:gdLst>
                <a:gd name="connsiteX0" fmla="*/ 250984 w 266700"/>
                <a:gd name="connsiteY0" fmla="*/ 7144 h 809625"/>
                <a:gd name="connsiteX1" fmla="*/ 267176 w 266700"/>
                <a:gd name="connsiteY1" fmla="*/ 308134 h 809625"/>
                <a:gd name="connsiteX2" fmla="*/ 266224 w 266700"/>
                <a:gd name="connsiteY2" fmla="*/ 806291 h 809625"/>
                <a:gd name="connsiteX3" fmla="*/ 7144 w 266700"/>
                <a:gd name="connsiteY3" fmla="*/ 803434 h 809625"/>
                <a:gd name="connsiteX4" fmla="*/ 138589 w 266700"/>
                <a:gd name="connsiteY4" fmla="*/ 456724 h 809625"/>
                <a:gd name="connsiteX5" fmla="*/ 76676 w 266700"/>
                <a:gd name="connsiteY5" fmla="*/ 79534 h 809625"/>
                <a:gd name="connsiteX6" fmla="*/ 250984 w 266700"/>
                <a:gd name="connsiteY6" fmla="*/ 7144 h 809625"/>
                <a:gd name="connsiteX7" fmla="*/ 250984 w 266700"/>
                <a:gd name="connsiteY7" fmla="*/ 7144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809625">
                  <a:moveTo>
                    <a:pt x="250984" y="7144"/>
                  </a:moveTo>
                  <a:lnTo>
                    <a:pt x="267176" y="308134"/>
                  </a:lnTo>
                  <a:lnTo>
                    <a:pt x="266224" y="806291"/>
                  </a:lnTo>
                  <a:lnTo>
                    <a:pt x="7144" y="803434"/>
                  </a:lnTo>
                  <a:lnTo>
                    <a:pt x="138589" y="456724"/>
                  </a:lnTo>
                  <a:lnTo>
                    <a:pt x="76676" y="79534"/>
                  </a:lnTo>
                  <a:cubicBezTo>
                    <a:pt x="77629" y="79534"/>
                    <a:pt x="224314" y="21431"/>
                    <a:pt x="250984" y="7144"/>
                  </a:cubicBezTo>
                  <a:lnTo>
                    <a:pt x="250984" y="7144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0"/>
            <p:cNvSpPr/>
            <p:nvPr/>
          </p:nvSpPr>
          <p:spPr>
            <a:xfrm>
              <a:off x="3500470" y="2046054"/>
              <a:ext cx="361950" cy="266700"/>
            </a:xfrm>
            <a:custGeom>
              <a:avLst/>
              <a:gdLst>
                <a:gd name="connsiteX0" fmla="*/ 8540 w 361950"/>
                <a:gd name="connsiteY0" fmla="*/ 212324 h 266700"/>
                <a:gd name="connsiteX1" fmla="*/ 153320 w 361950"/>
                <a:gd name="connsiteY1" fmla="*/ 225659 h 266700"/>
                <a:gd name="connsiteX2" fmla="*/ 284765 w 361950"/>
                <a:gd name="connsiteY2" fmla="*/ 164699 h 266700"/>
                <a:gd name="connsiteX3" fmla="*/ 340962 w 361950"/>
                <a:gd name="connsiteY3" fmla="*/ 261854 h 266700"/>
                <a:gd name="connsiteX4" fmla="*/ 342867 w 361950"/>
                <a:gd name="connsiteY4" fmla="*/ 98976 h 266700"/>
                <a:gd name="connsiteX5" fmla="*/ 178085 w 361950"/>
                <a:gd name="connsiteY5" fmla="*/ 7536 h 266700"/>
                <a:gd name="connsiteX6" fmla="*/ 8540 w 361950"/>
                <a:gd name="connsiteY6" fmla="*/ 212324 h 266700"/>
                <a:gd name="connsiteX7" fmla="*/ 8540 w 361950"/>
                <a:gd name="connsiteY7" fmla="*/ 21232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50" h="266700">
                  <a:moveTo>
                    <a:pt x="8540" y="212324"/>
                  </a:moveTo>
                  <a:cubicBezTo>
                    <a:pt x="8540" y="212324"/>
                    <a:pt x="48545" y="230421"/>
                    <a:pt x="153320" y="225659"/>
                  </a:cubicBezTo>
                  <a:cubicBezTo>
                    <a:pt x="258095" y="220896"/>
                    <a:pt x="284765" y="164699"/>
                    <a:pt x="284765" y="164699"/>
                  </a:cubicBezTo>
                  <a:cubicBezTo>
                    <a:pt x="292385" y="180891"/>
                    <a:pt x="335247" y="265664"/>
                    <a:pt x="340962" y="261854"/>
                  </a:cubicBezTo>
                  <a:cubicBezTo>
                    <a:pt x="345725" y="258996"/>
                    <a:pt x="369537" y="156126"/>
                    <a:pt x="342867" y="98976"/>
                  </a:cubicBezTo>
                  <a:cubicBezTo>
                    <a:pt x="315245" y="41826"/>
                    <a:pt x="262857" y="2774"/>
                    <a:pt x="178085" y="7536"/>
                  </a:cubicBezTo>
                  <a:cubicBezTo>
                    <a:pt x="92360" y="11346"/>
                    <a:pt x="-5748" y="78021"/>
                    <a:pt x="8540" y="212324"/>
                  </a:cubicBezTo>
                  <a:lnTo>
                    <a:pt x="8540" y="212324"/>
                  </a:lnTo>
                  <a:close/>
                </a:path>
              </a:pathLst>
            </a:custGeom>
            <a:solidFill>
              <a:srgbClr val="8B53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1"/>
            <p:cNvSpPr/>
            <p:nvPr/>
          </p:nvSpPr>
          <p:spPr>
            <a:xfrm>
              <a:off x="3619976" y="2275999"/>
              <a:ext cx="38100" cy="85725"/>
            </a:xfrm>
            <a:custGeom>
              <a:avLst/>
              <a:gdLst>
                <a:gd name="connsiteX0" fmla="*/ 20479 w 38100"/>
                <a:gd name="connsiteY0" fmla="*/ 7144 h 85725"/>
                <a:gd name="connsiteX1" fmla="*/ 18574 w 38100"/>
                <a:gd name="connsiteY1" fmla="*/ 8096 h 85725"/>
                <a:gd name="connsiteX2" fmla="*/ 7144 w 38100"/>
                <a:gd name="connsiteY2" fmla="*/ 75724 h 85725"/>
                <a:gd name="connsiteX3" fmla="*/ 36671 w 38100"/>
                <a:gd name="connsiteY3" fmla="*/ 84296 h 85725"/>
                <a:gd name="connsiteX4" fmla="*/ 19526 w 38100"/>
                <a:gd name="connsiteY4" fmla="*/ 7000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85725">
                  <a:moveTo>
                    <a:pt x="20479" y="7144"/>
                  </a:moveTo>
                  <a:lnTo>
                    <a:pt x="18574" y="8096"/>
                  </a:lnTo>
                  <a:lnTo>
                    <a:pt x="7144" y="75724"/>
                  </a:lnTo>
                  <a:lnTo>
                    <a:pt x="36671" y="84296"/>
                  </a:lnTo>
                  <a:lnTo>
                    <a:pt x="19526" y="70009"/>
                  </a:lnTo>
                  <a:close/>
                </a:path>
              </a:pathLst>
            </a:custGeom>
            <a:solidFill>
              <a:srgbClr val="E78D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2"/>
            <p:cNvSpPr/>
            <p:nvPr/>
          </p:nvSpPr>
          <p:spPr>
            <a:xfrm>
              <a:off x="3594259" y="2370296"/>
              <a:ext cx="104775" cy="28575"/>
            </a:xfrm>
            <a:custGeom>
              <a:avLst/>
              <a:gdLst>
                <a:gd name="connsiteX0" fmla="*/ 106204 w 104775"/>
                <a:gd name="connsiteY0" fmla="*/ 7144 h 28575"/>
                <a:gd name="connsiteX1" fmla="*/ 56674 w 104775"/>
                <a:gd name="connsiteY1" fmla="*/ 28099 h 28575"/>
                <a:gd name="connsiteX2" fmla="*/ 7144 w 104775"/>
                <a:gd name="connsiteY2" fmla="*/ 7144 h 28575"/>
                <a:gd name="connsiteX3" fmla="*/ 106204 w 10477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8575">
                  <a:moveTo>
                    <a:pt x="106204" y="7144"/>
                  </a:moveTo>
                  <a:cubicBezTo>
                    <a:pt x="98584" y="19526"/>
                    <a:pt x="79534" y="28099"/>
                    <a:pt x="56674" y="28099"/>
                  </a:cubicBezTo>
                  <a:cubicBezTo>
                    <a:pt x="33814" y="28099"/>
                    <a:pt x="13811" y="19526"/>
                    <a:pt x="7144" y="7144"/>
                  </a:cubicBezTo>
                  <a:lnTo>
                    <a:pt x="106204" y="7144"/>
                  </a:lnTo>
                  <a:close/>
                </a:path>
              </a:pathLst>
            </a:custGeom>
            <a:solidFill>
              <a:srgbClr val="C631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3"/>
            <p:cNvSpPr/>
            <p:nvPr/>
          </p:nvSpPr>
          <p:spPr>
            <a:xfrm>
              <a:off x="3726656" y="2481739"/>
              <a:ext cx="266700" cy="809625"/>
            </a:xfrm>
            <a:custGeom>
              <a:avLst/>
              <a:gdLst>
                <a:gd name="connsiteX0" fmla="*/ 25241 w 266700"/>
                <a:gd name="connsiteY0" fmla="*/ 7144 h 809625"/>
                <a:gd name="connsiteX1" fmla="*/ 7144 w 266700"/>
                <a:gd name="connsiteY1" fmla="*/ 312896 h 809625"/>
                <a:gd name="connsiteX2" fmla="*/ 8096 w 266700"/>
                <a:gd name="connsiteY2" fmla="*/ 811054 h 809625"/>
                <a:gd name="connsiteX3" fmla="*/ 267176 w 266700"/>
                <a:gd name="connsiteY3" fmla="*/ 808196 h 809625"/>
                <a:gd name="connsiteX4" fmla="*/ 149066 w 266700"/>
                <a:gd name="connsiteY4" fmla="*/ 529114 h 809625"/>
                <a:gd name="connsiteX5" fmla="*/ 190024 w 266700"/>
                <a:gd name="connsiteY5" fmla="*/ 196691 h 809625"/>
                <a:gd name="connsiteX6" fmla="*/ 180499 w 266700"/>
                <a:gd name="connsiteY6" fmla="*/ 59531 h 809625"/>
                <a:gd name="connsiteX7" fmla="*/ 25241 w 266700"/>
                <a:gd name="connsiteY7" fmla="*/ 7144 h 809625"/>
                <a:gd name="connsiteX8" fmla="*/ 25241 w 266700"/>
                <a:gd name="connsiteY8" fmla="*/ 7144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809625">
                  <a:moveTo>
                    <a:pt x="25241" y="7144"/>
                  </a:moveTo>
                  <a:lnTo>
                    <a:pt x="7144" y="312896"/>
                  </a:lnTo>
                  <a:lnTo>
                    <a:pt x="8096" y="811054"/>
                  </a:lnTo>
                  <a:lnTo>
                    <a:pt x="267176" y="808196"/>
                  </a:lnTo>
                  <a:lnTo>
                    <a:pt x="149066" y="529114"/>
                  </a:lnTo>
                  <a:lnTo>
                    <a:pt x="190024" y="196691"/>
                  </a:lnTo>
                  <a:lnTo>
                    <a:pt x="180499" y="59531"/>
                  </a:lnTo>
                  <a:cubicBezTo>
                    <a:pt x="179546" y="59531"/>
                    <a:pt x="54769" y="21431"/>
                    <a:pt x="25241" y="7144"/>
                  </a:cubicBezTo>
                  <a:lnTo>
                    <a:pt x="25241" y="7144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4"/>
            <p:cNvSpPr/>
            <p:nvPr/>
          </p:nvSpPr>
          <p:spPr>
            <a:xfrm>
              <a:off x="3116104" y="2558891"/>
              <a:ext cx="104775" cy="133350"/>
            </a:xfrm>
            <a:custGeom>
              <a:avLst/>
              <a:gdLst>
                <a:gd name="connsiteX0" fmla="*/ 78581 w 104775"/>
                <a:gd name="connsiteY0" fmla="*/ 116681 h 133350"/>
                <a:gd name="connsiteX1" fmla="*/ 52864 w 104775"/>
                <a:gd name="connsiteY1" fmla="*/ 127159 h 133350"/>
                <a:gd name="connsiteX2" fmla="*/ 29051 w 104775"/>
                <a:gd name="connsiteY2" fmla="*/ 111919 h 133350"/>
                <a:gd name="connsiteX3" fmla="*/ 7144 w 104775"/>
                <a:gd name="connsiteY3" fmla="*/ 7144 h 133350"/>
                <a:gd name="connsiteX4" fmla="*/ 98584 w 104775"/>
                <a:gd name="connsiteY4" fmla="*/ 74771 h 133350"/>
                <a:gd name="connsiteX5" fmla="*/ 91916 w 104775"/>
                <a:gd name="connsiteY5" fmla="*/ 11001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33350">
                  <a:moveTo>
                    <a:pt x="78581" y="116681"/>
                  </a:moveTo>
                  <a:lnTo>
                    <a:pt x="52864" y="127159"/>
                  </a:lnTo>
                  <a:lnTo>
                    <a:pt x="29051" y="111919"/>
                  </a:lnTo>
                  <a:lnTo>
                    <a:pt x="7144" y="7144"/>
                  </a:lnTo>
                  <a:lnTo>
                    <a:pt x="98584" y="74771"/>
                  </a:lnTo>
                  <a:lnTo>
                    <a:pt x="91916" y="110014"/>
                  </a:lnTo>
                  <a:close/>
                </a:path>
              </a:pathLst>
            </a:custGeom>
            <a:solidFill>
              <a:srgbClr val="E9E9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5"/>
            <p:cNvSpPr/>
            <p:nvPr/>
          </p:nvSpPr>
          <p:spPr>
            <a:xfrm>
              <a:off x="3142774" y="2652236"/>
              <a:ext cx="209550" cy="285750"/>
            </a:xfrm>
            <a:custGeom>
              <a:avLst/>
              <a:gdLst>
                <a:gd name="connsiteX0" fmla="*/ 28099 w 209550"/>
                <a:gd name="connsiteY0" fmla="*/ 7144 h 285750"/>
                <a:gd name="connsiteX1" fmla="*/ 206216 w 209550"/>
                <a:gd name="connsiteY1" fmla="*/ 268129 h 285750"/>
                <a:gd name="connsiteX2" fmla="*/ 185261 w 209550"/>
                <a:gd name="connsiteY2" fmla="*/ 282416 h 285750"/>
                <a:gd name="connsiteX3" fmla="*/ 7144 w 209550"/>
                <a:gd name="connsiteY3" fmla="*/ 21431 h 285750"/>
                <a:gd name="connsiteX4" fmla="*/ 21431 w 209550"/>
                <a:gd name="connsiteY4" fmla="*/ 19526 h 285750"/>
                <a:gd name="connsiteX5" fmla="*/ 28099 w 209550"/>
                <a:gd name="connsiteY5" fmla="*/ 7144 h 285750"/>
                <a:gd name="connsiteX6" fmla="*/ 28099 w 209550"/>
                <a:gd name="connsiteY6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0">
                  <a:moveTo>
                    <a:pt x="28099" y="7144"/>
                  </a:moveTo>
                  <a:lnTo>
                    <a:pt x="206216" y="268129"/>
                  </a:lnTo>
                  <a:lnTo>
                    <a:pt x="185261" y="282416"/>
                  </a:lnTo>
                  <a:lnTo>
                    <a:pt x="7144" y="21431"/>
                  </a:lnTo>
                  <a:cubicBezTo>
                    <a:pt x="11906" y="23336"/>
                    <a:pt x="17621" y="22384"/>
                    <a:pt x="21431" y="19526"/>
                  </a:cubicBezTo>
                  <a:cubicBezTo>
                    <a:pt x="25241" y="17621"/>
                    <a:pt x="27146" y="12859"/>
                    <a:pt x="28099" y="7144"/>
                  </a:cubicBezTo>
                  <a:lnTo>
                    <a:pt x="28099" y="7144"/>
                  </a:lnTo>
                  <a:close/>
                </a:path>
              </a:pathLst>
            </a:custGeom>
            <a:solidFill>
              <a:srgbClr val="DD6F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6"/>
            <p:cNvSpPr/>
            <p:nvPr/>
          </p:nvSpPr>
          <p:spPr>
            <a:xfrm>
              <a:off x="3163729" y="2637949"/>
              <a:ext cx="209550" cy="285750"/>
            </a:xfrm>
            <a:custGeom>
              <a:avLst/>
              <a:gdLst>
                <a:gd name="connsiteX0" fmla="*/ 7144 w 209550"/>
                <a:gd name="connsiteY0" fmla="*/ 21431 h 285750"/>
                <a:gd name="connsiteX1" fmla="*/ 185261 w 209550"/>
                <a:gd name="connsiteY1" fmla="*/ 282416 h 285750"/>
                <a:gd name="connsiteX2" fmla="*/ 206216 w 209550"/>
                <a:gd name="connsiteY2" fmla="*/ 268129 h 285750"/>
                <a:gd name="connsiteX3" fmla="*/ 29051 w 209550"/>
                <a:gd name="connsiteY3" fmla="*/ 7144 h 285750"/>
                <a:gd name="connsiteX4" fmla="*/ 22384 w 209550"/>
                <a:gd name="connsiteY4" fmla="*/ 19526 h 285750"/>
                <a:gd name="connsiteX5" fmla="*/ 7144 w 209550"/>
                <a:gd name="connsiteY5" fmla="*/ 21431 h 285750"/>
                <a:gd name="connsiteX6" fmla="*/ 7144 w 209550"/>
                <a:gd name="connsiteY6" fmla="*/ 21431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0">
                  <a:moveTo>
                    <a:pt x="7144" y="21431"/>
                  </a:moveTo>
                  <a:lnTo>
                    <a:pt x="185261" y="282416"/>
                  </a:lnTo>
                  <a:lnTo>
                    <a:pt x="206216" y="268129"/>
                  </a:lnTo>
                  <a:lnTo>
                    <a:pt x="29051" y="7144"/>
                  </a:lnTo>
                  <a:cubicBezTo>
                    <a:pt x="29051" y="12859"/>
                    <a:pt x="26194" y="16669"/>
                    <a:pt x="22384" y="19526"/>
                  </a:cubicBezTo>
                  <a:cubicBezTo>
                    <a:pt x="16669" y="23336"/>
                    <a:pt x="11906" y="23336"/>
                    <a:pt x="7144" y="21431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rgbClr val="FCC3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7"/>
            <p:cNvSpPr/>
            <p:nvPr/>
          </p:nvSpPr>
          <p:spPr>
            <a:xfrm>
              <a:off x="3184684" y="2623661"/>
              <a:ext cx="209550" cy="285750"/>
            </a:xfrm>
            <a:custGeom>
              <a:avLst/>
              <a:gdLst>
                <a:gd name="connsiteX0" fmla="*/ 28099 w 209550"/>
                <a:gd name="connsiteY0" fmla="*/ 7144 h 285750"/>
                <a:gd name="connsiteX1" fmla="*/ 205264 w 209550"/>
                <a:gd name="connsiteY1" fmla="*/ 268129 h 285750"/>
                <a:gd name="connsiteX2" fmla="*/ 184309 w 209550"/>
                <a:gd name="connsiteY2" fmla="*/ 282416 h 285750"/>
                <a:gd name="connsiteX3" fmla="*/ 7144 w 209550"/>
                <a:gd name="connsiteY3" fmla="*/ 21431 h 285750"/>
                <a:gd name="connsiteX4" fmla="*/ 21431 w 209550"/>
                <a:gd name="connsiteY4" fmla="*/ 20479 h 285750"/>
                <a:gd name="connsiteX5" fmla="*/ 28099 w 209550"/>
                <a:gd name="connsiteY5" fmla="*/ 7144 h 285750"/>
                <a:gd name="connsiteX6" fmla="*/ 28099 w 209550"/>
                <a:gd name="connsiteY6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0">
                  <a:moveTo>
                    <a:pt x="28099" y="7144"/>
                  </a:moveTo>
                  <a:lnTo>
                    <a:pt x="205264" y="268129"/>
                  </a:lnTo>
                  <a:lnTo>
                    <a:pt x="184309" y="282416"/>
                  </a:lnTo>
                  <a:lnTo>
                    <a:pt x="7144" y="21431"/>
                  </a:lnTo>
                  <a:cubicBezTo>
                    <a:pt x="11906" y="23336"/>
                    <a:pt x="16669" y="22384"/>
                    <a:pt x="21431" y="20479"/>
                  </a:cubicBezTo>
                  <a:cubicBezTo>
                    <a:pt x="25241" y="16669"/>
                    <a:pt x="28099" y="11906"/>
                    <a:pt x="28099" y="7144"/>
                  </a:cubicBezTo>
                  <a:lnTo>
                    <a:pt x="28099" y="7144"/>
                  </a:lnTo>
                  <a:close/>
                </a:path>
              </a:pathLst>
            </a:custGeom>
            <a:solidFill>
              <a:srgbClr val="DD6F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98"/>
            <p:cNvSpPr/>
            <p:nvPr/>
          </p:nvSpPr>
          <p:spPr>
            <a:xfrm>
              <a:off x="3116104" y="2558891"/>
              <a:ext cx="47625" cy="57150"/>
            </a:xfrm>
            <a:custGeom>
              <a:avLst/>
              <a:gdLst>
                <a:gd name="connsiteX0" fmla="*/ 15716 w 47625"/>
                <a:gd name="connsiteY0" fmla="*/ 50006 h 57150"/>
                <a:gd name="connsiteX1" fmla="*/ 7144 w 47625"/>
                <a:gd name="connsiteY1" fmla="*/ 7144 h 57150"/>
                <a:gd name="connsiteX2" fmla="*/ 46196 w 47625"/>
                <a:gd name="connsiteY2" fmla="*/ 3667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57150">
                  <a:moveTo>
                    <a:pt x="15716" y="50006"/>
                  </a:moveTo>
                  <a:lnTo>
                    <a:pt x="7144" y="7144"/>
                  </a:lnTo>
                  <a:lnTo>
                    <a:pt x="46196" y="3667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99"/>
            <p:cNvSpPr/>
            <p:nvPr/>
          </p:nvSpPr>
          <p:spPr>
            <a:xfrm>
              <a:off x="3202146" y="2717642"/>
              <a:ext cx="161925" cy="142875"/>
            </a:xfrm>
            <a:custGeom>
              <a:avLst/>
              <a:gdLst>
                <a:gd name="connsiteX0" fmla="*/ 163989 w 161925"/>
                <a:gd name="connsiteY0" fmla="*/ 53181 h 142875"/>
                <a:gd name="connsiteX1" fmla="*/ 68739 w 161925"/>
                <a:gd name="connsiteY1" fmla="*/ 7461 h 142875"/>
                <a:gd name="connsiteX2" fmla="*/ 78264 w 161925"/>
                <a:gd name="connsiteY2" fmla="*/ 32226 h 142875"/>
                <a:gd name="connsiteX3" fmla="*/ 106839 w 161925"/>
                <a:gd name="connsiteY3" fmla="*/ 52228 h 142875"/>
                <a:gd name="connsiteX4" fmla="*/ 9684 w 161925"/>
                <a:gd name="connsiteY4" fmla="*/ 20796 h 142875"/>
                <a:gd name="connsiteX5" fmla="*/ 85884 w 161925"/>
                <a:gd name="connsiteY5" fmla="*/ 67468 h 142875"/>
                <a:gd name="connsiteX6" fmla="*/ 9684 w 161925"/>
                <a:gd name="connsiteY6" fmla="*/ 49371 h 142875"/>
                <a:gd name="connsiteX7" fmla="*/ 9684 w 161925"/>
                <a:gd name="connsiteY7" fmla="*/ 63658 h 142875"/>
                <a:gd name="connsiteX8" fmla="*/ 27781 w 161925"/>
                <a:gd name="connsiteY8" fmla="*/ 77946 h 142875"/>
                <a:gd name="connsiteX9" fmla="*/ 27781 w 161925"/>
                <a:gd name="connsiteY9" fmla="*/ 77946 h 142875"/>
                <a:gd name="connsiteX10" fmla="*/ 27781 w 161925"/>
                <a:gd name="connsiteY10" fmla="*/ 77946 h 142875"/>
                <a:gd name="connsiteX11" fmla="*/ 73501 w 161925"/>
                <a:gd name="connsiteY11" fmla="*/ 95091 h 142875"/>
                <a:gd name="connsiteX12" fmla="*/ 23971 w 161925"/>
                <a:gd name="connsiteY12" fmla="*/ 80803 h 142875"/>
                <a:gd name="connsiteX13" fmla="*/ 19209 w 161925"/>
                <a:gd name="connsiteY13" fmla="*/ 96043 h 142875"/>
                <a:gd name="connsiteX14" fmla="*/ 48736 w 161925"/>
                <a:gd name="connsiteY14" fmla="*/ 116998 h 142875"/>
                <a:gd name="connsiteX15" fmla="*/ 48736 w 161925"/>
                <a:gd name="connsiteY15" fmla="*/ 116998 h 142875"/>
                <a:gd name="connsiteX16" fmla="*/ 71596 w 161925"/>
                <a:gd name="connsiteY16" fmla="*/ 123666 h 142875"/>
                <a:gd name="connsiteX17" fmla="*/ 60166 w 161925"/>
                <a:gd name="connsiteY17" fmla="*/ 123666 h 142875"/>
                <a:gd name="connsiteX18" fmla="*/ 60166 w 161925"/>
                <a:gd name="connsiteY18" fmla="*/ 123666 h 142875"/>
                <a:gd name="connsiteX19" fmla="*/ 58261 w 161925"/>
                <a:gd name="connsiteY19" fmla="*/ 136048 h 142875"/>
                <a:gd name="connsiteX20" fmla="*/ 73501 w 161925"/>
                <a:gd name="connsiteY20" fmla="*/ 143668 h 142875"/>
                <a:gd name="connsiteX21" fmla="*/ 73501 w 161925"/>
                <a:gd name="connsiteY21" fmla="*/ 143668 h 142875"/>
                <a:gd name="connsiteX22" fmla="*/ 73501 w 161925"/>
                <a:gd name="connsiteY22" fmla="*/ 143668 h 142875"/>
                <a:gd name="connsiteX23" fmla="*/ 146844 w 161925"/>
                <a:gd name="connsiteY23" fmla="*/ 141763 h 142875"/>
                <a:gd name="connsiteX24" fmla="*/ 163989 w 161925"/>
                <a:gd name="connsiteY24" fmla="*/ 5318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1925" h="142875">
                  <a:moveTo>
                    <a:pt x="163989" y="53181"/>
                  </a:moveTo>
                  <a:cubicBezTo>
                    <a:pt x="163989" y="53181"/>
                    <a:pt x="77311" y="2698"/>
                    <a:pt x="68739" y="7461"/>
                  </a:cubicBezTo>
                  <a:cubicBezTo>
                    <a:pt x="61119" y="12223"/>
                    <a:pt x="66834" y="21748"/>
                    <a:pt x="78264" y="32226"/>
                  </a:cubicBezTo>
                  <a:cubicBezTo>
                    <a:pt x="90646" y="41751"/>
                    <a:pt x="106839" y="52228"/>
                    <a:pt x="106839" y="52228"/>
                  </a:cubicBezTo>
                  <a:cubicBezTo>
                    <a:pt x="106839" y="52228"/>
                    <a:pt x="17304" y="5556"/>
                    <a:pt x="9684" y="20796"/>
                  </a:cubicBezTo>
                  <a:cubicBezTo>
                    <a:pt x="2064" y="36036"/>
                    <a:pt x="85884" y="67468"/>
                    <a:pt x="85884" y="67468"/>
                  </a:cubicBezTo>
                  <a:cubicBezTo>
                    <a:pt x="85884" y="67468"/>
                    <a:pt x="40164" y="54133"/>
                    <a:pt x="9684" y="49371"/>
                  </a:cubicBezTo>
                  <a:cubicBezTo>
                    <a:pt x="9684" y="49371"/>
                    <a:pt x="3969" y="56038"/>
                    <a:pt x="9684" y="63658"/>
                  </a:cubicBezTo>
                  <a:cubicBezTo>
                    <a:pt x="15399" y="71278"/>
                    <a:pt x="26829" y="76993"/>
                    <a:pt x="27781" y="77946"/>
                  </a:cubicBezTo>
                  <a:lnTo>
                    <a:pt x="27781" y="77946"/>
                  </a:lnTo>
                  <a:lnTo>
                    <a:pt x="27781" y="77946"/>
                  </a:lnTo>
                  <a:cubicBezTo>
                    <a:pt x="50641" y="87471"/>
                    <a:pt x="73501" y="95091"/>
                    <a:pt x="73501" y="95091"/>
                  </a:cubicBezTo>
                  <a:cubicBezTo>
                    <a:pt x="73501" y="95091"/>
                    <a:pt x="47784" y="85566"/>
                    <a:pt x="23971" y="80803"/>
                  </a:cubicBezTo>
                  <a:cubicBezTo>
                    <a:pt x="21114" y="83661"/>
                    <a:pt x="17304" y="88423"/>
                    <a:pt x="19209" y="96043"/>
                  </a:cubicBezTo>
                  <a:cubicBezTo>
                    <a:pt x="21114" y="107473"/>
                    <a:pt x="48736" y="116998"/>
                    <a:pt x="48736" y="116998"/>
                  </a:cubicBezTo>
                  <a:lnTo>
                    <a:pt x="48736" y="116998"/>
                  </a:lnTo>
                  <a:cubicBezTo>
                    <a:pt x="62071" y="120808"/>
                    <a:pt x="71596" y="123666"/>
                    <a:pt x="71596" y="123666"/>
                  </a:cubicBezTo>
                  <a:cubicBezTo>
                    <a:pt x="71596" y="123666"/>
                    <a:pt x="66834" y="123666"/>
                    <a:pt x="60166" y="123666"/>
                  </a:cubicBezTo>
                  <a:lnTo>
                    <a:pt x="60166" y="123666"/>
                  </a:lnTo>
                  <a:cubicBezTo>
                    <a:pt x="59214" y="123666"/>
                    <a:pt x="53499" y="129381"/>
                    <a:pt x="58261" y="136048"/>
                  </a:cubicBezTo>
                  <a:cubicBezTo>
                    <a:pt x="62071" y="142716"/>
                    <a:pt x="73501" y="143668"/>
                    <a:pt x="73501" y="143668"/>
                  </a:cubicBezTo>
                  <a:lnTo>
                    <a:pt x="73501" y="143668"/>
                  </a:lnTo>
                  <a:lnTo>
                    <a:pt x="73501" y="143668"/>
                  </a:lnTo>
                  <a:cubicBezTo>
                    <a:pt x="108744" y="143668"/>
                    <a:pt x="146844" y="141763"/>
                    <a:pt x="146844" y="141763"/>
                  </a:cubicBezTo>
                  <a:lnTo>
                    <a:pt x="163989" y="53181"/>
                  </a:lnTo>
                  <a:close/>
                </a:path>
              </a:pathLst>
            </a:custGeom>
            <a:solidFill>
              <a:srgbClr val="FED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0"/>
            <p:cNvSpPr/>
            <p:nvPr/>
          </p:nvSpPr>
          <p:spPr>
            <a:xfrm>
              <a:off x="3337084" y="2534126"/>
              <a:ext cx="590550" cy="409575"/>
            </a:xfrm>
            <a:custGeom>
              <a:avLst/>
              <a:gdLst>
                <a:gd name="connsiteX0" fmla="*/ 569119 w 590550"/>
                <a:gd name="connsiteY0" fmla="*/ 7144 h 409575"/>
                <a:gd name="connsiteX1" fmla="*/ 519589 w 590550"/>
                <a:gd name="connsiteY1" fmla="*/ 70009 h 409575"/>
                <a:gd name="connsiteX2" fmla="*/ 392906 w 590550"/>
                <a:gd name="connsiteY2" fmla="*/ 299561 h 409575"/>
                <a:gd name="connsiteX3" fmla="*/ 25241 w 590550"/>
                <a:gd name="connsiteY3" fmla="*/ 227171 h 409575"/>
                <a:gd name="connsiteX4" fmla="*/ 7144 w 590550"/>
                <a:gd name="connsiteY4" fmla="*/ 324326 h 409575"/>
                <a:gd name="connsiteX5" fmla="*/ 445294 w 590550"/>
                <a:gd name="connsiteY5" fmla="*/ 398621 h 409575"/>
                <a:gd name="connsiteX6" fmla="*/ 569119 w 590550"/>
                <a:gd name="connsiteY6" fmla="*/ 253841 h 409575"/>
                <a:gd name="connsiteX7" fmla="*/ 587216 w 590550"/>
                <a:gd name="connsiteY7" fmla="*/ 174784 h 409575"/>
                <a:gd name="connsiteX8" fmla="*/ 569119 w 590550"/>
                <a:gd name="connsiteY8" fmla="*/ 7144 h 409575"/>
                <a:gd name="connsiteX9" fmla="*/ 569119 w 590550"/>
                <a:gd name="connsiteY9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550" h="409575">
                  <a:moveTo>
                    <a:pt x="569119" y="7144"/>
                  </a:moveTo>
                  <a:cubicBezTo>
                    <a:pt x="548164" y="28099"/>
                    <a:pt x="531019" y="46196"/>
                    <a:pt x="519589" y="70009"/>
                  </a:cubicBezTo>
                  <a:cubicBezTo>
                    <a:pt x="467201" y="175736"/>
                    <a:pt x="449104" y="208121"/>
                    <a:pt x="392906" y="299561"/>
                  </a:cubicBezTo>
                  <a:lnTo>
                    <a:pt x="25241" y="227171"/>
                  </a:lnTo>
                  <a:lnTo>
                    <a:pt x="7144" y="324326"/>
                  </a:lnTo>
                  <a:cubicBezTo>
                    <a:pt x="7144" y="324326"/>
                    <a:pt x="397669" y="427196"/>
                    <a:pt x="445294" y="398621"/>
                  </a:cubicBezTo>
                  <a:cubicBezTo>
                    <a:pt x="492919" y="370046"/>
                    <a:pt x="569119" y="253841"/>
                    <a:pt x="569119" y="253841"/>
                  </a:cubicBezTo>
                  <a:cubicBezTo>
                    <a:pt x="569119" y="253841"/>
                    <a:pt x="572929" y="227171"/>
                    <a:pt x="587216" y="174784"/>
                  </a:cubicBezTo>
                  <a:cubicBezTo>
                    <a:pt x="596741" y="131921"/>
                    <a:pt x="589121" y="54769"/>
                    <a:pt x="569119" y="7144"/>
                  </a:cubicBezTo>
                  <a:lnTo>
                    <a:pt x="569119" y="7144"/>
                  </a:lnTo>
                  <a:close/>
                </a:path>
              </a:pathLst>
            </a:custGeom>
            <a:solidFill>
              <a:srgbClr val="F7A0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1"/>
            <p:cNvSpPr/>
            <p:nvPr/>
          </p:nvSpPr>
          <p:spPr>
            <a:xfrm>
              <a:off x="1281584" y="4196239"/>
              <a:ext cx="238125" cy="171450"/>
            </a:xfrm>
            <a:custGeom>
              <a:avLst/>
              <a:gdLst>
                <a:gd name="connsiteX0" fmla="*/ 142404 w 238125"/>
                <a:gd name="connsiteY0" fmla="*/ 7144 h 171450"/>
                <a:gd name="connsiteX1" fmla="*/ 7149 w 238125"/>
                <a:gd name="connsiteY1" fmla="*/ 141446 h 171450"/>
                <a:gd name="connsiteX2" fmla="*/ 10959 w 238125"/>
                <a:gd name="connsiteY2" fmla="*/ 166211 h 171450"/>
                <a:gd name="connsiteX3" fmla="*/ 190029 w 238125"/>
                <a:gd name="connsiteY3" fmla="*/ 163354 h 171450"/>
                <a:gd name="connsiteX4" fmla="*/ 204316 w 238125"/>
                <a:gd name="connsiteY4" fmla="*/ 112871 h 171450"/>
                <a:gd name="connsiteX5" fmla="*/ 209079 w 238125"/>
                <a:gd name="connsiteY5" fmla="*/ 162401 h 171450"/>
                <a:gd name="connsiteX6" fmla="*/ 238606 w 238125"/>
                <a:gd name="connsiteY6" fmla="*/ 163354 h 171450"/>
                <a:gd name="connsiteX7" fmla="*/ 229081 w 238125"/>
                <a:gd name="connsiteY7" fmla="*/ 13811 h 171450"/>
                <a:gd name="connsiteX8" fmla="*/ 142404 w 238125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71450">
                  <a:moveTo>
                    <a:pt x="142404" y="7144"/>
                  </a:moveTo>
                  <a:cubicBezTo>
                    <a:pt x="142404" y="7144"/>
                    <a:pt x="6196" y="130016"/>
                    <a:pt x="7149" y="141446"/>
                  </a:cubicBezTo>
                  <a:cubicBezTo>
                    <a:pt x="8101" y="153829"/>
                    <a:pt x="10959" y="166211"/>
                    <a:pt x="10959" y="166211"/>
                  </a:cubicBezTo>
                  <a:lnTo>
                    <a:pt x="190029" y="163354"/>
                  </a:lnTo>
                  <a:lnTo>
                    <a:pt x="204316" y="112871"/>
                  </a:lnTo>
                  <a:lnTo>
                    <a:pt x="209079" y="162401"/>
                  </a:lnTo>
                  <a:lnTo>
                    <a:pt x="238606" y="163354"/>
                  </a:lnTo>
                  <a:lnTo>
                    <a:pt x="229081" y="13811"/>
                  </a:lnTo>
                  <a:lnTo>
                    <a:pt x="142404" y="7144"/>
                  </a:lnTo>
                  <a:close/>
                </a:path>
              </a:pathLst>
            </a:custGeom>
            <a:solidFill>
              <a:srgbClr val="505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2"/>
            <p:cNvSpPr/>
            <p:nvPr/>
          </p:nvSpPr>
          <p:spPr>
            <a:xfrm>
              <a:off x="1651159" y="4196239"/>
              <a:ext cx="238125" cy="171450"/>
            </a:xfrm>
            <a:custGeom>
              <a:avLst/>
              <a:gdLst>
                <a:gd name="connsiteX0" fmla="*/ 102394 w 238125"/>
                <a:gd name="connsiteY0" fmla="*/ 7144 h 171450"/>
                <a:gd name="connsiteX1" fmla="*/ 236696 w 238125"/>
                <a:gd name="connsiteY1" fmla="*/ 141446 h 171450"/>
                <a:gd name="connsiteX2" fmla="*/ 233839 w 238125"/>
                <a:gd name="connsiteY2" fmla="*/ 166211 h 171450"/>
                <a:gd name="connsiteX3" fmla="*/ 54769 w 238125"/>
                <a:gd name="connsiteY3" fmla="*/ 163354 h 171450"/>
                <a:gd name="connsiteX4" fmla="*/ 40481 w 238125"/>
                <a:gd name="connsiteY4" fmla="*/ 112871 h 171450"/>
                <a:gd name="connsiteX5" fmla="*/ 36671 w 238125"/>
                <a:gd name="connsiteY5" fmla="*/ 162401 h 171450"/>
                <a:gd name="connsiteX6" fmla="*/ 7144 w 238125"/>
                <a:gd name="connsiteY6" fmla="*/ 163354 h 171450"/>
                <a:gd name="connsiteX7" fmla="*/ 16669 w 238125"/>
                <a:gd name="connsiteY7" fmla="*/ 13811 h 171450"/>
                <a:gd name="connsiteX8" fmla="*/ 102394 w 238125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71450">
                  <a:moveTo>
                    <a:pt x="102394" y="7144"/>
                  </a:moveTo>
                  <a:cubicBezTo>
                    <a:pt x="102394" y="7144"/>
                    <a:pt x="238601" y="130016"/>
                    <a:pt x="236696" y="141446"/>
                  </a:cubicBezTo>
                  <a:cubicBezTo>
                    <a:pt x="235744" y="153829"/>
                    <a:pt x="233839" y="166211"/>
                    <a:pt x="233839" y="166211"/>
                  </a:cubicBezTo>
                  <a:lnTo>
                    <a:pt x="54769" y="163354"/>
                  </a:lnTo>
                  <a:lnTo>
                    <a:pt x="40481" y="112871"/>
                  </a:lnTo>
                  <a:lnTo>
                    <a:pt x="36671" y="162401"/>
                  </a:lnTo>
                  <a:lnTo>
                    <a:pt x="7144" y="163354"/>
                  </a:lnTo>
                  <a:lnTo>
                    <a:pt x="16669" y="13811"/>
                  </a:lnTo>
                  <a:lnTo>
                    <a:pt x="102394" y="7144"/>
                  </a:lnTo>
                  <a:close/>
                </a:path>
              </a:pathLst>
            </a:custGeom>
            <a:solidFill>
              <a:srgbClr val="505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3"/>
            <p:cNvSpPr/>
            <p:nvPr/>
          </p:nvSpPr>
          <p:spPr>
            <a:xfrm>
              <a:off x="1385411" y="3260884"/>
              <a:ext cx="400050" cy="971550"/>
            </a:xfrm>
            <a:custGeom>
              <a:avLst/>
              <a:gdLst>
                <a:gd name="connsiteX0" fmla="*/ 26194 w 400050"/>
                <a:gd name="connsiteY0" fmla="*/ 7144 h 971550"/>
                <a:gd name="connsiteX1" fmla="*/ 7144 w 400050"/>
                <a:gd name="connsiteY1" fmla="*/ 969169 h 971550"/>
                <a:gd name="connsiteX2" fmla="*/ 139541 w 400050"/>
                <a:gd name="connsiteY2" fmla="*/ 967264 h 971550"/>
                <a:gd name="connsiteX3" fmla="*/ 203359 w 400050"/>
                <a:gd name="connsiteY3" fmla="*/ 219551 h 971550"/>
                <a:gd name="connsiteX4" fmla="*/ 267176 w 400050"/>
                <a:gd name="connsiteY4" fmla="*/ 967264 h 971550"/>
                <a:gd name="connsiteX5" fmla="*/ 399574 w 400050"/>
                <a:gd name="connsiteY5" fmla="*/ 969169 h 971550"/>
                <a:gd name="connsiteX6" fmla="*/ 380524 w 400050"/>
                <a:gd name="connsiteY6" fmla="*/ 7144 h 971550"/>
                <a:gd name="connsiteX7" fmla="*/ 203359 w 400050"/>
                <a:gd name="connsiteY7" fmla="*/ 25241 h 971550"/>
                <a:gd name="connsiteX8" fmla="*/ 26194 w 400050"/>
                <a:gd name="connsiteY8" fmla="*/ 7144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971550">
                  <a:moveTo>
                    <a:pt x="26194" y="7144"/>
                  </a:moveTo>
                  <a:cubicBezTo>
                    <a:pt x="28099" y="18574"/>
                    <a:pt x="7144" y="969169"/>
                    <a:pt x="7144" y="969169"/>
                  </a:cubicBezTo>
                  <a:lnTo>
                    <a:pt x="139541" y="967264"/>
                  </a:lnTo>
                  <a:lnTo>
                    <a:pt x="203359" y="219551"/>
                  </a:lnTo>
                  <a:lnTo>
                    <a:pt x="267176" y="967264"/>
                  </a:lnTo>
                  <a:lnTo>
                    <a:pt x="399574" y="969169"/>
                  </a:lnTo>
                  <a:cubicBezTo>
                    <a:pt x="399574" y="969169"/>
                    <a:pt x="379571" y="18574"/>
                    <a:pt x="380524" y="7144"/>
                  </a:cubicBezTo>
                  <a:lnTo>
                    <a:pt x="203359" y="25241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2C4C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4"/>
            <p:cNvSpPr/>
            <p:nvPr/>
          </p:nvSpPr>
          <p:spPr>
            <a:xfrm>
              <a:off x="1442561" y="2474119"/>
              <a:ext cx="285750" cy="295275"/>
            </a:xfrm>
            <a:custGeom>
              <a:avLst/>
              <a:gdLst>
                <a:gd name="connsiteX0" fmla="*/ 130969 w 285750"/>
                <a:gd name="connsiteY0" fmla="*/ 7144 h 295275"/>
                <a:gd name="connsiteX1" fmla="*/ 143351 w 285750"/>
                <a:gd name="connsiteY1" fmla="*/ 24289 h 295275"/>
                <a:gd name="connsiteX2" fmla="*/ 156686 w 285750"/>
                <a:gd name="connsiteY2" fmla="*/ 7144 h 295275"/>
                <a:gd name="connsiteX3" fmla="*/ 191929 w 285750"/>
                <a:gd name="connsiteY3" fmla="*/ 27146 h 295275"/>
                <a:gd name="connsiteX4" fmla="*/ 196691 w 285750"/>
                <a:gd name="connsiteY4" fmla="*/ 84296 h 295275"/>
                <a:gd name="connsiteX5" fmla="*/ 278606 w 285750"/>
                <a:gd name="connsiteY5" fmla="*/ 135731 h 295275"/>
                <a:gd name="connsiteX6" fmla="*/ 279559 w 285750"/>
                <a:gd name="connsiteY6" fmla="*/ 249079 h 295275"/>
                <a:gd name="connsiteX7" fmla="*/ 176689 w 285750"/>
                <a:gd name="connsiteY7" fmla="*/ 275749 h 295275"/>
                <a:gd name="connsiteX8" fmla="*/ 178594 w 285750"/>
                <a:gd name="connsiteY8" fmla="*/ 293846 h 295275"/>
                <a:gd name="connsiteX9" fmla="*/ 143351 w 285750"/>
                <a:gd name="connsiteY9" fmla="*/ 284321 h 295275"/>
                <a:gd name="connsiteX10" fmla="*/ 108109 w 285750"/>
                <a:gd name="connsiteY10" fmla="*/ 293846 h 295275"/>
                <a:gd name="connsiteX11" fmla="*/ 110014 w 285750"/>
                <a:gd name="connsiteY11" fmla="*/ 275749 h 295275"/>
                <a:gd name="connsiteX12" fmla="*/ 7144 w 285750"/>
                <a:gd name="connsiteY12" fmla="*/ 249079 h 295275"/>
                <a:gd name="connsiteX13" fmla="*/ 8096 w 285750"/>
                <a:gd name="connsiteY13" fmla="*/ 135731 h 295275"/>
                <a:gd name="connsiteX14" fmla="*/ 90011 w 285750"/>
                <a:gd name="connsiteY14" fmla="*/ 84296 h 295275"/>
                <a:gd name="connsiteX15" fmla="*/ 94774 w 285750"/>
                <a:gd name="connsiteY15" fmla="*/ 27146 h 295275"/>
                <a:gd name="connsiteX16" fmla="*/ 130969 w 285750"/>
                <a:gd name="connsiteY1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0" h="295275">
                  <a:moveTo>
                    <a:pt x="130969" y="7144"/>
                  </a:moveTo>
                  <a:lnTo>
                    <a:pt x="143351" y="24289"/>
                  </a:lnTo>
                  <a:lnTo>
                    <a:pt x="156686" y="7144"/>
                  </a:lnTo>
                  <a:lnTo>
                    <a:pt x="191929" y="27146"/>
                  </a:lnTo>
                  <a:cubicBezTo>
                    <a:pt x="191929" y="27146"/>
                    <a:pt x="187166" y="59531"/>
                    <a:pt x="196691" y="84296"/>
                  </a:cubicBezTo>
                  <a:cubicBezTo>
                    <a:pt x="205264" y="108109"/>
                    <a:pt x="278606" y="135731"/>
                    <a:pt x="278606" y="135731"/>
                  </a:cubicBezTo>
                  <a:lnTo>
                    <a:pt x="279559" y="249079"/>
                  </a:lnTo>
                  <a:lnTo>
                    <a:pt x="176689" y="275749"/>
                  </a:lnTo>
                  <a:lnTo>
                    <a:pt x="178594" y="293846"/>
                  </a:lnTo>
                  <a:lnTo>
                    <a:pt x="143351" y="284321"/>
                  </a:lnTo>
                  <a:lnTo>
                    <a:pt x="108109" y="293846"/>
                  </a:lnTo>
                  <a:lnTo>
                    <a:pt x="110014" y="275749"/>
                  </a:lnTo>
                  <a:lnTo>
                    <a:pt x="7144" y="249079"/>
                  </a:lnTo>
                  <a:lnTo>
                    <a:pt x="8096" y="135731"/>
                  </a:lnTo>
                  <a:cubicBezTo>
                    <a:pt x="8096" y="135731"/>
                    <a:pt x="81439" y="108109"/>
                    <a:pt x="90011" y="84296"/>
                  </a:cubicBezTo>
                  <a:cubicBezTo>
                    <a:pt x="98584" y="60484"/>
                    <a:pt x="94774" y="27146"/>
                    <a:pt x="94774" y="27146"/>
                  </a:cubicBezTo>
                  <a:lnTo>
                    <a:pt x="130969" y="7144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5"/>
            <p:cNvSpPr/>
            <p:nvPr/>
          </p:nvSpPr>
          <p:spPr>
            <a:xfrm>
              <a:off x="1530191" y="2474119"/>
              <a:ext cx="104775" cy="76200"/>
            </a:xfrm>
            <a:custGeom>
              <a:avLst/>
              <a:gdLst>
                <a:gd name="connsiteX0" fmla="*/ 43339 w 104775"/>
                <a:gd name="connsiteY0" fmla="*/ 7144 h 76200"/>
                <a:gd name="connsiteX1" fmla="*/ 55721 w 104775"/>
                <a:gd name="connsiteY1" fmla="*/ 24289 h 76200"/>
                <a:gd name="connsiteX2" fmla="*/ 69056 w 104775"/>
                <a:gd name="connsiteY2" fmla="*/ 7144 h 76200"/>
                <a:gd name="connsiteX3" fmla="*/ 104299 w 104775"/>
                <a:gd name="connsiteY3" fmla="*/ 27146 h 76200"/>
                <a:gd name="connsiteX4" fmla="*/ 105251 w 104775"/>
                <a:gd name="connsiteY4" fmla="*/ 70961 h 76200"/>
                <a:gd name="connsiteX5" fmla="*/ 56674 w 104775"/>
                <a:gd name="connsiteY5" fmla="*/ 77629 h 76200"/>
                <a:gd name="connsiteX6" fmla="*/ 7144 w 104775"/>
                <a:gd name="connsiteY6" fmla="*/ 70961 h 76200"/>
                <a:gd name="connsiteX7" fmla="*/ 8096 w 104775"/>
                <a:gd name="connsiteY7" fmla="*/ 28099 h 76200"/>
                <a:gd name="connsiteX8" fmla="*/ 43339 w 104775"/>
                <a:gd name="connsiteY8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76200">
                  <a:moveTo>
                    <a:pt x="43339" y="7144"/>
                  </a:moveTo>
                  <a:lnTo>
                    <a:pt x="55721" y="24289"/>
                  </a:lnTo>
                  <a:lnTo>
                    <a:pt x="69056" y="7144"/>
                  </a:lnTo>
                  <a:lnTo>
                    <a:pt x="104299" y="27146"/>
                  </a:lnTo>
                  <a:cubicBezTo>
                    <a:pt x="104299" y="27146"/>
                    <a:pt x="101441" y="49054"/>
                    <a:pt x="105251" y="70961"/>
                  </a:cubicBezTo>
                  <a:cubicBezTo>
                    <a:pt x="90011" y="74771"/>
                    <a:pt x="73819" y="77629"/>
                    <a:pt x="56674" y="77629"/>
                  </a:cubicBezTo>
                  <a:cubicBezTo>
                    <a:pt x="39529" y="77629"/>
                    <a:pt x="22384" y="75724"/>
                    <a:pt x="7144" y="70961"/>
                  </a:cubicBezTo>
                  <a:cubicBezTo>
                    <a:pt x="10954" y="50006"/>
                    <a:pt x="8096" y="28099"/>
                    <a:pt x="8096" y="28099"/>
                  </a:cubicBezTo>
                  <a:lnTo>
                    <a:pt x="43339" y="7144"/>
                  </a:lnTo>
                  <a:close/>
                </a:path>
              </a:pathLst>
            </a:custGeom>
            <a:solidFill>
              <a:srgbClr val="F3AF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6"/>
            <p:cNvSpPr/>
            <p:nvPr/>
          </p:nvSpPr>
          <p:spPr>
            <a:xfrm>
              <a:off x="1425434" y="2149316"/>
              <a:ext cx="323850" cy="266700"/>
            </a:xfrm>
            <a:custGeom>
              <a:avLst/>
              <a:gdLst>
                <a:gd name="connsiteX0" fmla="*/ 179529 w 323850"/>
                <a:gd name="connsiteY0" fmla="*/ 264319 h 266700"/>
                <a:gd name="connsiteX1" fmla="*/ 312879 w 323850"/>
                <a:gd name="connsiteY1" fmla="*/ 235744 h 266700"/>
                <a:gd name="connsiteX2" fmla="*/ 325262 w 323850"/>
                <a:gd name="connsiteY2" fmla="*/ 7144 h 266700"/>
                <a:gd name="connsiteX3" fmla="*/ 163337 w 323850"/>
                <a:gd name="connsiteY3" fmla="*/ 40481 h 266700"/>
                <a:gd name="connsiteX4" fmla="*/ 14746 w 323850"/>
                <a:gd name="connsiteY4" fmla="*/ 51911 h 266700"/>
                <a:gd name="connsiteX5" fmla="*/ 11889 w 323850"/>
                <a:gd name="connsiteY5" fmla="*/ 235744 h 266700"/>
                <a:gd name="connsiteX6" fmla="*/ 179529 w 323850"/>
                <a:gd name="connsiteY6" fmla="*/ 264319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266700">
                  <a:moveTo>
                    <a:pt x="179529" y="264319"/>
                  </a:moveTo>
                  <a:lnTo>
                    <a:pt x="312879" y="235744"/>
                  </a:lnTo>
                  <a:lnTo>
                    <a:pt x="325262" y="7144"/>
                  </a:lnTo>
                  <a:cubicBezTo>
                    <a:pt x="325262" y="7144"/>
                    <a:pt x="191912" y="42386"/>
                    <a:pt x="163337" y="40481"/>
                  </a:cubicBezTo>
                  <a:cubicBezTo>
                    <a:pt x="133809" y="37624"/>
                    <a:pt x="29987" y="18574"/>
                    <a:pt x="14746" y="51911"/>
                  </a:cubicBezTo>
                  <a:cubicBezTo>
                    <a:pt x="-494" y="85249"/>
                    <a:pt x="11889" y="235744"/>
                    <a:pt x="11889" y="235744"/>
                  </a:cubicBezTo>
                  <a:lnTo>
                    <a:pt x="179529" y="26431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7"/>
            <p:cNvSpPr/>
            <p:nvPr/>
          </p:nvSpPr>
          <p:spPr>
            <a:xfrm>
              <a:off x="1430179" y="2245519"/>
              <a:ext cx="304800" cy="285750"/>
            </a:xfrm>
            <a:custGeom>
              <a:avLst/>
              <a:gdLst>
                <a:gd name="connsiteX0" fmla="*/ 53816 w 304800"/>
                <a:gd name="connsiteY0" fmla="*/ 24289 h 285750"/>
                <a:gd name="connsiteX1" fmla="*/ 16669 w 304800"/>
                <a:gd name="connsiteY1" fmla="*/ 92869 h 285750"/>
                <a:gd name="connsiteX2" fmla="*/ 16669 w 304800"/>
                <a:gd name="connsiteY2" fmla="*/ 104299 h 285750"/>
                <a:gd name="connsiteX3" fmla="*/ 7144 w 304800"/>
                <a:gd name="connsiteY3" fmla="*/ 151924 h 285750"/>
                <a:gd name="connsiteX4" fmla="*/ 153829 w 304800"/>
                <a:gd name="connsiteY4" fmla="*/ 285274 h 285750"/>
                <a:gd name="connsiteX5" fmla="*/ 300514 w 304800"/>
                <a:gd name="connsiteY5" fmla="*/ 151924 h 285750"/>
                <a:gd name="connsiteX6" fmla="*/ 295751 w 304800"/>
                <a:gd name="connsiteY6" fmla="*/ 119539 h 285750"/>
                <a:gd name="connsiteX7" fmla="*/ 295751 w 304800"/>
                <a:gd name="connsiteY7" fmla="*/ 119539 h 285750"/>
                <a:gd name="connsiteX8" fmla="*/ 286226 w 304800"/>
                <a:gd name="connsiteY8" fmla="*/ 41434 h 285750"/>
                <a:gd name="connsiteX9" fmla="*/ 272891 w 304800"/>
                <a:gd name="connsiteY9" fmla="*/ 7144 h 285750"/>
                <a:gd name="connsiteX10" fmla="*/ 166211 w 304800"/>
                <a:gd name="connsiteY10" fmla="*/ 26194 h 285750"/>
                <a:gd name="connsiteX11" fmla="*/ 53816 w 304800"/>
                <a:gd name="connsiteY11" fmla="*/ 24289 h 285750"/>
                <a:gd name="connsiteX12" fmla="*/ 53816 w 304800"/>
                <a:gd name="connsiteY12" fmla="*/ 2428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00" h="285750">
                  <a:moveTo>
                    <a:pt x="53816" y="24289"/>
                  </a:moveTo>
                  <a:cubicBezTo>
                    <a:pt x="23336" y="37624"/>
                    <a:pt x="16669" y="72866"/>
                    <a:pt x="16669" y="92869"/>
                  </a:cubicBezTo>
                  <a:cubicBezTo>
                    <a:pt x="16669" y="96679"/>
                    <a:pt x="16669" y="100489"/>
                    <a:pt x="16669" y="104299"/>
                  </a:cubicBezTo>
                  <a:cubicBezTo>
                    <a:pt x="10001" y="119539"/>
                    <a:pt x="7144" y="134779"/>
                    <a:pt x="7144" y="151924"/>
                  </a:cubicBezTo>
                  <a:cubicBezTo>
                    <a:pt x="7144" y="225266"/>
                    <a:pt x="72866" y="285274"/>
                    <a:pt x="153829" y="285274"/>
                  </a:cubicBezTo>
                  <a:cubicBezTo>
                    <a:pt x="234791" y="285274"/>
                    <a:pt x="300514" y="226219"/>
                    <a:pt x="300514" y="151924"/>
                  </a:cubicBezTo>
                  <a:cubicBezTo>
                    <a:pt x="300514" y="140494"/>
                    <a:pt x="299561" y="130016"/>
                    <a:pt x="295751" y="119539"/>
                  </a:cubicBezTo>
                  <a:lnTo>
                    <a:pt x="295751" y="119539"/>
                  </a:lnTo>
                  <a:cubicBezTo>
                    <a:pt x="295751" y="116681"/>
                    <a:pt x="293846" y="63341"/>
                    <a:pt x="286226" y="41434"/>
                  </a:cubicBezTo>
                  <a:cubicBezTo>
                    <a:pt x="278606" y="19526"/>
                    <a:pt x="272891" y="7144"/>
                    <a:pt x="272891" y="7144"/>
                  </a:cubicBezTo>
                  <a:cubicBezTo>
                    <a:pt x="244316" y="14764"/>
                    <a:pt x="220504" y="29051"/>
                    <a:pt x="166211" y="26194"/>
                  </a:cubicBezTo>
                  <a:cubicBezTo>
                    <a:pt x="123349" y="24289"/>
                    <a:pt x="68104" y="17621"/>
                    <a:pt x="53816" y="24289"/>
                  </a:cubicBezTo>
                  <a:lnTo>
                    <a:pt x="53816" y="24289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08"/>
            <p:cNvSpPr/>
            <p:nvPr/>
          </p:nvSpPr>
          <p:spPr>
            <a:xfrm>
              <a:off x="1704499" y="2338293"/>
              <a:ext cx="57150" cy="76200"/>
            </a:xfrm>
            <a:custGeom>
              <a:avLst/>
              <a:gdLst>
                <a:gd name="connsiteX0" fmla="*/ 7144 w 57150"/>
                <a:gd name="connsiteY0" fmla="*/ 35337 h 76200"/>
                <a:gd name="connsiteX1" fmla="*/ 47149 w 57150"/>
                <a:gd name="connsiteY1" fmla="*/ 9619 h 76200"/>
                <a:gd name="connsiteX2" fmla="*/ 38576 w 57150"/>
                <a:gd name="connsiteY2" fmla="*/ 61054 h 76200"/>
                <a:gd name="connsiteX3" fmla="*/ 7144 w 57150"/>
                <a:gd name="connsiteY3" fmla="*/ 75342 h 76200"/>
                <a:gd name="connsiteX4" fmla="*/ 7144 w 57150"/>
                <a:gd name="connsiteY4" fmla="*/ 35337 h 76200"/>
                <a:gd name="connsiteX5" fmla="*/ 7144 w 57150"/>
                <a:gd name="connsiteY5" fmla="*/ 3533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7144" y="35337"/>
                  </a:moveTo>
                  <a:cubicBezTo>
                    <a:pt x="7144" y="35337"/>
                    <a:pt x="34766" y="-2763"/>
                    <a:pt x="47149" y="9619"/>
                  </a:cubicBezTo>
                  <a:cubicBezTo>
                    <a:pt x="59531" y="22954"/>
                    <a:pt x="51911" y="46767"/>
                    <a:pt x="38576" y="61054"/>
                  </a:cubicBezTo>
                  <a:cubicBezTo>
                    <a:pt x="26194" y="75342"/>
                    <a:pt x="7144" y="76294"/>
                    <a:pt x="7144" y="75342"/>
                  </a:cubicBezTo>
                  <a:cubicBezTo>
                    <a:pt x="7144" y="74389"/>
                    <a:pt x="7144" y="35337"/>
                    <a:pt x="7144" y="35337"/>
                  </a:cubicBezTo>
                  <a:lnTo>
                    <a:pt x="7144" y="35337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09"/>
            <p:cNvSpPr/>
            <p:nvPr/>
          </p:nvSpPr>
          <p:spPr>
            <a:xfrm>
              <a:off x="1394075" y="2320829"/>
              <a:ext cx="76200" cy="104775"/>
            </a:xfrm>
            <a:custGeom>
              <a:avLst/>
              <a:gdLst>
                <a:gd name="connsiteX0" fmla="*/ 70870 w 76200"/>
                <a:gd name="connsiteY0" fmla="*/ 46133 h 104775"/>
                <a:gd name="connsiteX1" fmla="*/ 15625 w 76200"/>
                <a:gd name="connsiteY1" fmla="*/ 10891 h 104775"/>
                <a:gd name="connsiteX2" fmla="*/ 27055 w 76200"/>
                <a:gd name="connsiteY2" fmla="*/ 81376 h 104775"/>
                <a:gd name="connsiteX3" fmla="*/ 70870 w 76200"/>
                <a:gd name="connsiteY3" fmla="*/ 100426 h 104775"/>
                <a:gd name="connsiteX4" fmla="*/ 70870 w 76200"/>
                <a:gd name="connsiteY4" fmla="*/ 46133 h 104775"/>
                <a:gd name="connsiteX5" fmla="*/ 70870 w 76200"/>
                <a:gd name="connsiteY5" fmla="*/ 4613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04775">
                  <a:moveTo>
                    <a:pt x="70870" y="46133"/>
                  </a:moveTo>
                  <a:cubicBezTo>
                    <a:pt x="70870" y="46133"/>
                    <a:pt x="32770" y="-7207"/>
                    <a:pt x="15625" y="10891"/>
                  </a:cubicBezTo>
                  <a:cubicBezTo>
                    <a:pt x="-1520" y="28988"/>
                    <a:pt x="9910" y="61373"/>
                    <a:pt x="27055" y="81376"/>
                  </a:cubicBezTo>
                  <a:cubicBezTo>
                    <a:pt x="44200" y="100426"/>
                    <a:pt x="70870" y="101378"/>
                    <a:pt x="70870" y="100426"/>
                  </a:cubicBezTo>
                  <a:cubicBezTo>
                    <a:pt x="71822" y="98521"/>
                    <a:pt x="70870" y="46133"/>
                    <a:pt x="70870" y="46133"/>
                  </a:cubicBezTo>
                  <a:lnTo>
                    <a:pt x="70870" y="46133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0"/>
            <p:cNvSpPr/>
            <p:nvPr/>
          </p:nvSpPr>
          <p:spPr>
            <a:xfrm>
              <a:off x="1596866" y="2349341"/>
              <a:ext cx="38100" cy="95250"/>
            </a:xfrm>
            <a:custGeom>
              <a:avLst/>
              <a:gdLst>
                <a:gd name="connsiteX0" fmla="*/ 23336 w 38100"/>
                <a:gd name="connsiteY0" fmla="*/ 7144 h 95250"/>
                <a:gd name="connsiteX1" fmla="*/ 26194 w 38100"/>
                <a:gd name="connsiteY1" fmla="*/ 8096 h 95250"/>
                <a:gd name="connsiteX2" fmla="*/ 37624 w 38100"/>
                <a:gd name="connsiteY2" fmla="*/ 80486 h 95250"/>
                <a:gd name="connsiteX3" fmla="*/ 7144 w 38100"/>
                <a:gd name="connsiteY3" fmla="*/ 89059 h 95250"/>
                <a:gd name="connsiteX4" fmla="*/ 25241 w 38100"/>
                <a:gd name="connsiteY4" fmla="*/ 7381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95250">
                  <a:moveTo>
                    <a:pt x="23336" y="7144"/>
                  </a:moveTo>
                  <a:lnTo>
                    <a:pt x="26194" y="8096"/>
                  </a:lnTo>
                  <a:lnTo>
                    <a:pt x="37624" y="80486"/>
                  </a:lnTo>
                  <a:lnTo>
                    <a:pt x="7144" y="89059"/>
                  </a:lnTo>
                  <a:lnTo>
                    <a:pt x="25241" y="73819"/>
                  </a:lnTo>
                  <a:close/>
                </a:path>
              </a:pathLst>
            </a:custGeom>
            <a:solidFill>
              <a:srgbClr val="E78D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1"/>
            <p:cNvSpPr/>
            <p:nvPr/>
          </p:nvSpPr>
          <p:spPr>
            <a:xfrm>
              <a:off x="1550194" y="2449354"/>
              <a:ext cx="114300" cy="28575"/>
            </a:xfrm>
            <a:custGeom>
              <a:avLst/>
              <a:gdLst>
                <a:gd name="connsiteX0" fmla="*/ 7144 w 114300"/>
                <a:gd name="connsiteY0" fmla="*/ 7144 h 28575"/>
                <a:gd name="connsiteX1" fmla="*/ 60484 w 114300"/>
                <a:gd name="connsiteY1" fmla="*/ 29051 h 28575"/>
                <a:gd name="connsiteX2" fmla="*/ 112871 w 114300"/>
                <a:gd name="connsiteY2" fmla="*/ 7144 h 28575"/>
                <a:gd name="connsiteX3" fmla="*/ 7144 w 1143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8575">
                  <a:moveTo>
                    <a:pt x="7144" y="7144"/>
                  </a:moveTo>
                  <a:cubicBezTo>
                    <a:pt x="14764" y="19526"/>
                    <a:pt x="35719" y="29051"/>
                    <a:pt x="60484" y="29051"/>
                  </a:cubicBezTo>
                  <a:cubicBezTo>
                    <a:pt x="84296" y="29051"/>
                    <a:pt x="105251" y="19526"/>
                    <a:pt x="11287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C631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2"/>
            <p:cNvSpPr/>
            <p:nvPr/>
          </p:nvSpPr>
          <p:spPr>
            <a:xfrm>
              <a:off x="1645444" y="2650331"/>
              <a:ext cx="228600" cy="619125"/>
            </a:xfrm>
            <a:custGeom>
              <a:avLst/>
              <a:gdLst>
                <a:gd name="connsiteX0" fmla="*/ 76676 w 228600"/>
                <a:gd name="connsiteY0" fmla="*/ 281464 h 619125"/>
                <a:gd name="connsiteX1" fmla="*/ 181451 w 228600"/>
                <a:gd name="connsiteY1" fmla="*/ 7144 h 619125"/>
                <a:gd name="connsiteX2" fmla="*/ 229076 w 228600"/>
                <a:gd name="connsiteY2" fmla="*/ 170021 h 619125"/>
                <a:gd name="connsiteX3" fmla="*/ 122396 w 228600"/>
                <a:gd name="connsiteY3" fmla="*/ 618649 h 619125"/>
                <a:gd name="connsiteX4" fmla="*/ 7144 w 228600"/>
                <a:gd name="connsiteY4" fmla="*/ 558641 h 619125"/>
                <a:gd name="connsiteX5" fmla="*/ 76676 w 228600"/>
                <a:gd name="connsiteY5" fmla="*/ 28146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619125">
                  <a:moveTo>
                    <a:pt x="76676" y="281464"/>
                  </a:moveTo>
                  <a:lnTo>
                    <a:pt x="181451" y="7144"/>
                  </a:lnTo>
                  <a:cubicBezTo>
                    <a:pt x="181451" y="7144"/>
                    <a:pt x="218599" y="84296"/>
                    <a:pt x="229076" y="170021"/>
                  </a:cubicBezTo>
                  <a:cubicBezTo>
                    <a:pt x="238601" y="255746"/>
                    <a:pt x="122396" y="618649"/>
                    <a:pt x="122396" y="618649"/>
                  </a:cubicBezTo>
                  <a:lnTo>
                    <a:pt x="7144" y="558641"/>
                  </a:lnTo>
                  <a:lnTo>
                    <a:pt x="76676" y="281464"/>
                  </a:lnTo>
                  <a:close/>
                </a:path>
              </a:pathLst>
            </a:custGeom>
            <a:solidFill>
              <a:srgbClr val="4C60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3"/>
            <p:cNvSpPr/>
            <p:nvPr/>
          </p:nvSpPr>
          <p:spPr>
            <a:xfrm>
              <a:off x="1338739" y="2578894"/>
              <a:ext cx="495300" cy="838200"/>
            </a:xfrm>
            <a:custGeom>
              <a:avLst/>
              <a:gdLst>
                <a:gd name="connsiteX0" fmla="*/ 249079 w 495300"/>
                <a:gd name="connsiteY0" fmla="*/ 42386 h 838200"/>
                <a:gd name="connsiteX1" fmla="*/ 199549 w 495300"/>
                <a:gd name="connsiteY1" fmla="*/ 30004 h 838200"/>
                <a:gd name="connsiteX2" fmla="*/ 168116 w 495300"/>
                <a:gd name="connsiteY2" fmla="*/ 7144 h 838200"/>
                <a:gd name="connsiteX3" fmla="*/ 8096 w 495300"/>
                <a:gd name="connsiteY3" fmla="*/ 48101 h 838200"/>
                <a:gd name="connsiteX4" fmla="*/ 21431 w 495300"/>
                <a:gd name="connsiteY4" fmla="*/ 337661 h 838200"/>
                <a:gd name="connsiteX5" fmla="*/ 7144 w 495300"/>
                <a:gd name="connsiteY5" fmla="*/ 823436 h 838200"/>
                <a:gd name="connsiteX6" fmla="*/ 475774 w 495300"/>
                <a:gd name="connsiteY6" fmla="*/ 832009 h 838200"/>
                <a:gd name="connsiteX7" fmla="*/ 465296 w 495300"/>
                <a:gd name="connsiteY7" fmla="*/ 337661 h 838200"/>
                <a:gd name="connsiteX8" fmla="*/ 489109 w 495300"/>
                <a:gd name="connsiteY8" fmla="*/ 48101 h 838200"/>
                <a:gd name="connsiteX9" fmla="*/ 329089 w 495300"/>
                <a:gd name="connsiteY9" fmla="*/ 7144 h 838200"/>
                <a:gd name="connsiteX10" fmla="*/ 297656 w 495300"/>
                <a:gd name="connsiteY10" fmla="*/ 30004 h 838200"/>
                <a:gd name="connsiteX11" fmla="*/ 249079 w 495300"/>
                <a:gd name="connsiteY11" fmla="*/ 42386 h 838200"/>
                <a:gd name="connsiteX12" fmla="*/ 249079 w 495300"/>
                <a:gd name="connsiteY12" fmla="*/ 42386 h 838200"/>
                <a:gd name="connsiteX13" fmla="*/ 241459 w 495300"/>
                <a:gd name="connsiteY13" fmla="*/ 302419 h 838200"/>
                <a:gd name="connsiteX14" fmla="*/ 255746 w 495300"/>
                <a:gd name="connsiteY14" fmla="*/ 302419 h 838200"/>
                <a:gd name="connsiteX15" fmla="*/ 248126 w 495300"/>
                <a:gd name="connsiteY15" fmla="*/ 321469 h 838200"/>
                <a:gd name="connsiteX16" fmla="*/ 241459 w 495300"/>
                <a:gd name="connsiteY16" fmla="*/ 302419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5300" h="838200">
                  <a:moveTo>
                    <a:pt x="249079" y="42386"/>
                  </a:moveTo>
                  <a:cubicBezTo>
                    <a:pt x="236696" y="42386"/>
                    <a:pt x="218599" y="39529"/>
                    <a:pt x="199549" y="30004"/>
                  </a:cubicBezTo>
                  <a:cubicBezTo>
                    <a:pt x="165259" y="13811"/>
                    <a:pt x="168116" y="7144"/>
                    <a:pt x="168116" y="7144"/>
                  </a:cubicBezTo>
                  <a:lnTo>
                    <a:pt x="8096" y="48101"/>
                  </a:lnTo>
                  <a:lnTo>
                    <a:pt x="21431" y="337661"/>
                  </a:lnTo>
                  <a:lnTo>
                    <a:pt x="7144" y="823436"/>
                  </a:lnTo>
                  <a:lnTo>
                    <a:pt x="475774" y="832009"/>
                  </a:lnTo>
                  <a:lnTo>
                    <a:pt x="465296" y="337661"/>
                  </a:lnTo>
                  <a:lnTo>
                    <a:pt x="489109" y="48101"/>
                  </a:lnTo>
                  <a:lnTo>
                    <a:pt x="329089" y="7144"/>
                  </a:lnTo>
                  <a:cubicBezTo>
                    <a:pt x="329089" y="7144"/>
                    <a:pt x="331946" y="13811"/>
                    <a:pt x="297656" y="30004"/>
                  </a:cubicBezTo>
                  <a:cubicBezTo>
                    <a:pt x="279559" y="39529"/>
                    <a:pt x="261461" y="42386"/>
                    <a:pt x="249079" y="42386"/>
                  </a:cubicBezTo>
                  <a:lnTo>
                    <a:pt x="249079" y="42386"/>
                  </a:lnTo>
                  <a:close/>
                  <a:moveTo>
                    <a:pt x="241459" y="302419"/>
                  </a:moveTo>
                  <a:lnTo>
                    <a:pt x="255746" y="302419"/>
                  </a:lnTo>
                  <a:lnTo>
                    <a:pt x="248126" y="321469"/>
                  </a:lnTo>
                  <a:lnTo>
                    <a:pt x="241459" y="302419"/>
                  </a:lnTo>
                  <a:close/>
                </a:path>
              </a:pathLst>
            </a:custGeom>
            <a:solidFill>
              <a:srgbClr val="5D6A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4"/>
            <p:cNvSpPr/>
            <p:nvPr/>
          </p:nvSpPr>
          <p:spPr>
            <a:xfrm>
              <a:off x="1417796" y="2578894"/>
              <a:ext cx="333375" cy="457200"/>
            </a:xfrm>
            <a:custGeom>
              <a:avLst/>
              <a:gdLst>
                <a:gd name="connsiteX0" fmla="*/ 170021 w 333375"/>
                <a:gd name="connsiteY0" fmla="*/ 42386 h 457200"/>
                <a:gd name="connsiteX1" fmla="*/ 120491 w 333375"/>
                <a:gd name="connsiteY1" fmla="*/ 30004 h 457200"/>
                <a:gd name="connsiteX2" fmla="*/ 89059 w 333375"/>
                <a:gd name="connsiteY2" fmla="*/ 7144 h 457200"/>
                <a:gd name="connsiteX3" fmla="*/ 7144 w 333375"/>
                <a:gd name="connsiteY3" fmla="*/ 28099 h 457200"/>
                <a:gd name="connsiteX4" fmla="*/ 171926 w 333375"/>
                <a:gd name="connsiteY4" fmla="*/ 451961 h 457200"/>
                <a:gd name="connsiteX5" fmla="*/ 332899 w 333375"/>
                <a:gd name="connsiteY5" fmla="*/ 28099 h 457200"/>
                <a:gd name="connsiteX6" fmla="*/ 250984 w 333375"/>
                <a:gd name="connsiteY6" fmla="*/ 7144 h 457200"/>
                <a:gd name="connsiteX7" fmla="*/ 219551 w 333375"/>
                <a:gd name="connsiteY7" fmla="*/ 30004 h 457200"/>
                <a:gd name="connsiteX8" fmla="*/ 170021 w 333375"/>
                <a:gd name="connsiteY8" fmla="*/ 42386 h 457200"/>
                <a:gd name="connsiteX9" fmla="*/ 170021 w 333375"/>
                <a:gd name="connsiteY9" fmla="*/ 4238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457200">
                  <a:moveTo>
                    <a:pt x="170021" y="42386"/>
                  </a:moveTo>
                  <a:cubicBezTo>
                    <a:pt x="157639" y="42386"/>
                    <a:pt x="139541" y="39529"/>
                    <a:pt x="120491" y="30004"/>
                  </a:cubicBezTo>
                  <a:cubicBezTo>
                    <a:pt x="86201" y="13811"/>
                    <a:pt x="89059" y="7144"/>
                    <a:pt x="89059" y="7144"/>
                  </a:cubicBezTo>
                  <a:lnTo>
                    <a:pt x="7144" y="28099"/>
                  </a:lnTo>
                  <a:lnTo>
                    <a:pt x="171926" y="451961"/>
                  </a:lnTo>
                  <a:lnTo>
                    <a:pt x="332899" y="28099"/>
                  </a:lnTo>
                  <a:lnTo>
                    <a:pt x="250984" y="7144"/>
                  </a:lnTo>
                  <a:cubicBezTo>
                    <a:pt x="239554" y="19526"/>
                    <a:pt x="224314" y="27146"/>
                    <a:pt x="219551" y="30004"/>
                  </a:cubicBezTo>
                  <a:cubicBezTo>
                    <a:pt x="200501" y="39529"/>
                    <a:pt x="182404" y="42386"/>
                    <a:pt x="170021" y="42386"/>
                  </a:cubicBezTo>
                  <a:lnTo>
                    <a:pt x="170021" y="42386"/>
                  </a:lnTo>
                  <a:close/>
                </a:path>
              </a:pathLst>
            </a:custGeom>
            <a:solidFill>
              <a:srgbClr val="95C9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5"/>
            <p:cNvSpPr/>
            <p:nvPr/>
          </p:nvSpPr>
          <p:spPr>
            <a:xfrm>
              <a:off x="1533049" y="2613184"/>
              <a:ext cx="95250" cy="419100"/>
            </a:xfrm>
            <a:custGeom>
              <a:avLst/>
              <a:gdLst>
                <a:gd name="connsiteX0" fmla="*/ 54769 w 95250"/>
                <a:gd name="connsiteY0" fmla="*/ 8096 h 419100"/>
                <a:gd name="connsiteX1" fmla="*/ 54769 w 95250"/>
                <a:gd name="connsiteY1" fmla="*/ 8096 h 419100"/>
                <a:gd name="connsiteX2" fmla="*/ 51911 w 95250"/>
                <a:gd name="connsiteY2" fmla="*/ 8096 h 419100"/>
                <a:gd name="connsiteX3" fmla="*/ 43339 w 95250"/>
                <a:gd name="connsiteY3" fmla="*/ 8096 h 419100"/>
                <a:gd name="connsiteX4" fmla="*/ 7144 w 95250"/>
                <a:gd name="connsiteY4" fmla="*/ 47149 h 419100"/>
                <a:gd name="connsiteX5" fmla="*/ 33814 w 95250"/>
                <a:gd name="connsiteY5" fmla="*/ 78581 h 419100"/>
                <a:gd name="connsiteX6" fmla="*/ 15716 w 95250"/>
                <a:gd name="connsiteY6" fmla="*/ 311944 h 419100"/>
                <a:gd name="connsiteX7" fmla="*/ 56674 w 95250"/>
                <a:gd name="connsiteY7" fmla="*/ 417671 h 419100"/>
                <a:gd name="connsiteX8" fmla="*/ 85249 w 95250"/>
                <a:gd name="connsiteY8" fmla="*/ 342424 h 419100"/>
                <a:gd name="connsiteX9" fmla="*/ 69056 w 95250"/>
                <a:gd name="connsiteY9" fmla="*/ 77629 h 419100"/>
                <a:gd name="connsiteX10" fmla="*/ 95726 w 95250"/>
                <a:gd name="connsiteY10" fmla="*/ 46196 h 419100"/>
                <a:gd name="connsiteX11" fmla="*/ 59531 w 95250"/>
                <a:gd name="connsiteY11" fmla="*/ 7144 h 419100"/>
                <a:gd name="connsiteX12" fmla="*/ 54769 w 95250"/>
                <a:gd name="connsiteY12" fmla="*/ 8096 h 419100"/>
                <a:gd name="connsiteX13" fmla="*/ 54769 w 95250"/>
                <a:gd name="connsiteY13" fmla="*/ 809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419100">
                  <a:moveTo>
                    <a:pt x="54769" y="8096"/>
                  </a:moveTo>
                  <a:lnTo>
                    <a:pt x="54769" y="8096"/>
                  </a:lnTo>
                  <a:lnTo>
                    <a:pt x="51911" y="8096"/>
                  </a:lnTo>
                  <a:cubicBezTo>
                    <a:pt x="50006" y="8096"/>
                    <a:pt x="47149" y="8096"/>
                    <a:pt x="43339" y="8096"/>
                  </a:cubicBezTo>
                  <a:lnTo>
                    <a:pt x="7144" y="47149"/>
                  </a:lnTo>
                  <a:lnTo>
                    <a:pt x="33814" y="78581"/>
                  </a:lnTo>
                  <a:lnTo>
                    <a:pt x="15716" y="311944"/>
                  </a:lnTo>
                  <a:lnTo>
                    <a:pt x="56674" y="417671"/>
                  </a:lnTo>
                  <a:lnTo>
                    <a:pt x="85249" y="342424"/>
                  </a:lnTo>
                  <a:lnTo>
                    <a:pt x="69056" y="77629"/>
                  </a:lnTo>
                  <a:lnTo>
                    <a:pt x="95726" y="46196"/>
                  </a:lnTo>
                  <a:lnTo>
                    <a:pt x="59531" y="7144"/>
                  </a:lnTo>
                  <a:cubicBezTo>
                    <a:pt x="57626" y="8096"/>
                    <a:pt x="56674" y="8096"/>
                    <a:pt x="54769" y="8096"/>
                  </a:cubicBezTo>
                  <a:lnTo>
                    <a:pt x="54769" y="8096"/>
                  </a:lnTo>
                  <a:close/>
                </a:path>
              </a:pathLst>
            </a:custGeom>
            <a:solidFill>
              <a:srgbClr val="505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6"/>
            <p:cNvSpPr/>
            <p:nvPr/>
          </p:nvSpPr>
          <p:spPr>
            <a:xfrm>
              <a:off x="1453039" y="2578894"/>
              <a:ext cx="257175" cy="95250"/>
            </a:xfrm>
            <a:custGeom>
              <a:avLst/>
              <a:gdLst>
                <a:gd name="connsiteX0" fmla="*/ 114776 w 257175"/>
                <a:gd name="connsiteY0" fmla="*/ 39529 h 95250"/>
                <a:gd name="connsiteX1" fmla="*/ 85249 w 257175"/>
                <a:gd name="connsiteY1" fmla="*/ 30004 h 95250"/>
                <a:gd name="connsiteX2" fmla="*/ 53816 w 257175"/>
                <a:gd name="connsiteY2" fmla="*/ 7144 h 95250"/>
                <a:gd name="connsiteX3" fmla="*/ 7144 w 257175"/>
                <a:gd name="connsiteY3" fmla="*/ 18574 h 95250"/>
                <a:gd name="connsiteX4" fmla="*/ 57626 w 257175"/>
                <a:gd name="connsiteY4" fmla="*/ 84296 h 95250"/>
                <a:gd name="connsiteX5" fmla="*/ 114776 w 257175"/>
                <a:gd name="connsiteY5" fmla="*/ 39529 h 95250"/>
                <a:gd name="connsiteX6" fmla="*/ 258604 w 257175"/>
                <a:gd name="connsiteY6" fmla="*/ 18574 h 95250"/>
                <a:gd name="connsiteX7" fmla="*/ 215741 w 257175"/>
                <a:gd name="connsiteY7" fmla="*/ 8096 h 95250"/>
                <a:gd name="connsiteX8" fmla="*/ 184309 w 257175"/>
                <a:gd name="connsiteY8" fmla="*/ 30956 h 95250"/>
                <a:gd name="connsiteX9" fmla="*/ 155734 w 257175"/>
                <a:gd name="connsiteY9" fmla="*/ 40481 h 95250"/>
                <a:gd name="connsiteX10" fmla="*/ 203359 w 257175"/>
                <a:gd name="connsiteY10" fmla="*/ 95726 h 95250"/>
                <a:gd name="connsiteX11" fmla="*/ 258604 w 257175"/>
                <a:gd name="connsiteY11" fmla="*/ 185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175" h="95250">
                  <a:moveTo>
                    <a:pt x="114776" y="39529"/>
                  </a:moveTo>
                  <a:cubicBezTo>
                    <a:pt x="105251" y="38576"/>
                    <a:pt x="95726" y="34766"/>
                    <a:pt x="85249" y="30004"/>
                  </a:cubicBezTo>
                  <a:cubicBezTo>
                    <a:pt x="50959" y="13811"/>
                    <a:pt x="53816" y="7144"/>
                    <a:pt x="53816" y="7144"/>
                  </a:cubicBezTo>
                  <a:lnTo>
                    <a:pt x="7144" y="18574"/>
                  </a:lnTo>
                  <a:lnTo>
                    <a:pt x="57626" y="84296"/>
                  </a:lnTo>
                  <a:lnTo>
                    <a:pt x="114776" y="39529"/>
                  </a:lnTo>
                  <a:close/>
                  <a:moveTo>
                    <a:pt x="258604" y="18574"/>
                  </a:moveTo>
                  <a:lnTo>
                    <a:pt x="215741" y="8096"/>
                  </a:lnTo>
                  <a:cubicBezTo>
                    <a:pt x="204311" y="20479"/>
                    <a:pt x="189071" y="28099"/>
                    <a:pt x="184309" y="30956"/>
                  </a:cubicBezTo>
                  <a:cubicBezTo>
                    <a:pt x="174784" y="35719"/>
                    <a:pt x="165259" y="38576"/>
                    <a:pt x="155734" y="40481"/>
                  </a:cubicBezTo>
                  <a:lnTo>
                    <a:pt x="203359" y="95726"/>
                  </a:lnTo>
                  <a:lnTo>
                    <a:pt x="258604" y="18574"/>
                  </a:lnTo>
                  <a:close/>
                </a:path>
              </a:pathLst>
            </a:custGeom>
            <a:solidFill>
              <a:srgbClr val="8CBA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7"/>
            <p:cNvSpPr/>
            <p:nvPr/>
          </p:nvSpPr>
          <p:spPr>
            <a:xfrm>
              <a:off x="2172176" y="2158841"/>
              <a:ext cx="95250" cy="133350"/>
            </a:xfrm>
            <a:custGeom>
              <a:avLst/>
              <a:gdLst>
                <a:gd name="connsiteX0" fmla="*/ 28099 w 95250"/>
                <a:gd name="connsiteY0" fmla="*/ 121444 h 133350"/>
                <a:gd name="connsiteX1" fmla="*/ 7144 w 95250"/>
                <a:gd name="connsiteY1" fmla="*/ 103346 h 133350"/>
                <a:gd name="connsiteX2" fmla="*/ 10001 w 95250"/>
                <a:gd name="connsiteY2" fmla="*/ 75724 h 133350"/>
                <a:gd name="connsiteX3" fmla="*/ 92869 w 95250"/>
                <a:gd name="connsiteY3" fmla="*/ 7144 h 133350"/>
                <a:gd name="connsiteX4" fmla="*/ 74771 w 95250"/>
                <a:gd name="connsiteY4" fmla="*/ 120491 h 133350"/>
                <a:gd name="connsiteX5" fmla="*/ 40481 w 95250"/>
                <a:gd name="connsiteY5" fmla="*/ 1300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33350">
                  <a:moveTo>
                    <a:pt x="28099" y="121444"/>
                  </a:moveTo>
                  <a:lnTo>
                    <a:pt x="7144" y="103346"/>
                  </a:lnTo>
                  <a:lnTo>
                    <a:pt x="10001" y="75724"/>
                  </a:lnTo>
                  <a:lnTo>
                    <a:pt x="92869" y="7144"/>
                  </a:lnTo>
                  <a:lnTo>
                    <a:pt x="74771" y="120491"/>
                  </a:lnTo>
                  <a:lnTo>
                    <a:pt x="40481" y="130016"/>
                  </a:lnTo>
                  <a:close/>
                </a:path>
              </a:pathLst>
            </a:custGeom>
            <a:solidFill>
              <a:srgbClr val="E9E9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18"/>
            <p:cNvSpPr/>
            <p:nvPr/>
          </p:nvSpPr>
          <p:spPr>
            <a:xfrm>
              <a:off x="2215039" y="2159794"/>
              <a:ext cx="47625" cy="66675"/>
            </a:xfrm>
            <a:custGeom>
              <a:avLst/>
              <a:gdLst>
                <a:gd name="connsiteX0" fmla="*/ 7144 w 47625"/>
                <a:gd name="connsiteY0" fmla="*/ 41434 h 66675"/>
                <a:gd name="connsiteX1" fmla="*/ 49054 w 47625"/>
                <a:gd name="connsiteY1" fmla="*/ 7144 h 66675"/>
                <a:gd name="connsiteX2" fmla="*/ 40481 w 47625"/>
                <a:gd name="connsiteY2" fmla="*/ 60484 h 66675"/>
                <a:gd name="connsiteX3" fmla="*/ 7144 w 47625"/>
                <a:gd name="connsiteY3" fmla="*/ 41434 h 66675"/>
                <a:gd name="connsiteX4" fmla="*/ 7144 w 47625"/>
                <a:gd name="connsiteY4" fmla="*/ 4143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66675">
                  <a:moveTo>
                    <a:pt x="7144" y="41434"/>
                  </a:moveTo>
                  <a:lnTo>
                    <a:pt x="49054" y="7144"/>
                  </a:lnTo>
                  <a:lnTo>
                    <a:pt x="40481" y="60484"/>
                  </a:lnTo>
                  <a:cubicBezTo>
                    <a:pt x="29051" y="56674"/>
                    <a:pt x="17621" y="49054"/>
                    <a:pt x="7144" y="41434"/>
                  </a:cubicBezTo>
                  <a:lnTo>
                    <a:pt x="7144" y="41434"/>
                  </a:lnTo>
                  <a:close/>
                </a:path>
              </a:pathLst>
            </a:custGeom>
            <a:solidFill>
              <a:srgbClr val="9DB3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19"/>
            <p:cNvSpPr/>
            <p:nvPr/>
          </p:nvSpPr>
          <p:spPr>
            <a:xfrm>
              <a:off x="2022634" y="2232184"/>
              <a:ext cx="180975" cy="295275"/>
            </a:xfrm>
            <a:custGeom>
              <a:avLst/>
              <a:gdLst>
                <a:gd name="connsiteX0" fmla="*/ 180499 w 180975"/>
                <a:gd name="connsiteY0" fmla="*/ 19526 h 295275"/>
                <a:gd name="connsiteX1" fmla="*/ 30004 w 180975"/>
                <a:gd name="connsiteY1" fmla="*/ 296704 h 295275"/>
                <a:gd name="connsiteX2" fmla="*/ 7144 w 180975"/>
                <a:gd name="connsiteY2" fmla="*/ 284321 h 295275"/>
                <a:gd name="connsiteX3" fmla="*/ 157639 w 180975"/>
                <a:gd name="connsiteY3" fmla="*/ 7144 h 295275"/>
                <a:gd name="connsiteX4" fmla="*/ 166211 w 180975"/>
                <a:gd name="connsiteY4" fmla="*/ 18574 h 295275"/>
                <a:gd name="connsiteX5" fmla="*/ 180499 w 180975"/>
                <a:gd name="connsiteY5" fmla="*/ 19526 h 295275"/>
                <a:gd name="connsiteX6" fmla="*/ 180499 w 180975"/>
                <a:gd name="connsiteY6" fmla="*/ 19526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180499" y="19526"/>
                  </a:moveTo>
                  <a:lnTo>
                    <a:pt x="30004" y="296704"/>
                  </a:lnTo>
                  <a:lnTo>
                    <a:pt x="7144" y="284321"/>
                  </a:lnTo>
                  <a:lnTo>
                    <a:pt x="157639" y="7144"/>
                  </a:lnTo>
                  <a:cubicBezTo>
                    <a:pt x="158591" y="11906"/>
                    <a:pt x="161449" y="16669"/>
                    <a:pt x="166211" y="18574"/>
                  </a:cubicBezTo>
                  <a:cubicBezTo>
                    <a:pt x="170974" y="21431"/>
                    <a:pt x="175736" y="21431"/>
                    <a:pt x="180499" y="19526"/>
                  </a:cubicBezTo>
                  <a:lnTo>
                    <a:pt x="180499" y="19526"/>
                  </a:lnTo>
                  <a:close/>
                </a:path>
              </a:pathLst>
            </a:custGeom>
            <a:solidFill>
              <a:srgbClr val="DD6F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0"/>
            <p:cNvSpPr/>
            <p:nvPr/>
          </p:nvSpPr>
          <p:spPr>
            <a:xfrm>
              <a:off x="2045494" y="2244566"/>
              <a:ext cx="180975" cy="295275"/>
            </a:xfrm>
            <a:custGeom>
              <a:avLst/>
              <a:gdLst>
                <a:gd name="connsiteX0" fmla="*/ 157639 w 180975"/>
                <a:gd name="connsiteY0" fmla="*/ 7144 h 295275"/>
                <a:gd name="connsiteX1" fmla="*/ 7144 w 180975"/>
                <a:gd name="connsiteY1" fmla="*/ 284321 h 295275"/>
                <a:gd name="connsiteX2" fmla="*/ 30004 w 180975"/>
                <a:gd name="connsiteY2" fmla="*/ 296704 h 295275"/>
                <a:gd name="connsiteX3" fmla="*/ 180499 w 180975"/>
                <a:gd name="connsiteY3" fmla="*/ 19526 h 295275"/>
                <a:gd name="connsiteX4" fmla="*/ 166211 w 180975"/>
                <a:gd name="connsiteY4" fmla="*/ 19526 h 295275"/>
                <a:gd name="connsiteX5" fmla="*/ 157639 w 180975"/>
                <a:gd name="connsiteY5" fmla="*/ 7144 h 295275"/>
                <a:gd name="connsiteX6" fmla="*/ 157639 w 180975"/>
                <a:gd name="connsiteY6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157639" y="7144"/>
                  </a:moveTo>
                  <a:lnTo>
                    <a:pt x="7144" y="284321"/>
                  </a:lnTo>
                  <a:lnTo>
                    <a:pt x="30004" y="296704"/>
                  </a:lnTo>
                  <a:lnTo>
                    <a:pt x="180499" y="19526"/>
                  </a:lnTo>
                  <a:cubicBezTo>
                    <a:pt x="175736" y="21431"/>
                    <a:pt x="170021" y="21431"/>
                    <a:pt x="166211" y="19526"/>
                  </a:cubicBezTo>
                  <a:cubicBezTo>
                    <a:pt x="161449" y="16669"/>
                    <a:pt x="158591" y="11906"/>
                    <a:pt x="157639" y="7144"/>
                  </a:cubicBezTo>
                  <a:lnTo>
                    <a:pt x="157639" y="7144"/>
                  </a:lnTo>
                  <a:close/>
                </a:path>
              </a:pathLst>
            </a:custGeom>
            <a:solidFill>
              <a:srgbClr val="FCC3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1"/>
            <p:cNvSpPr/>
            <p:nvPr/>
          </p:nvSpPr>
          <p:spPr>
            <a:xfrm>
              <a:off x="2069306" y="2256949"/>
              <a:ext cx="180975" cy="295275"/>
            </a:xfrm>
            <a:custGeom>
              <a:avLst/>
              <a:gdLst>
                <a:gd name="connsiteX0" fmla="*/ 179546 w 180975"/>
                <a:gd name="connsiteY0" fmla="*/ 19526 h 295275"/>
                <a:gd name="connsiteX1" fmla="*/ 29051 w 180975"/>
                <a:gd name="connsiteY1" fmla="*/ 296704 h 295275"/>
                <a:gd name="connsiteX2" fmla="*/ 7144 w 180975"/>
                <a:gd name="connsiteY2" fmla="*/ 284321 h 295275"/>
                <a:gd name="connsiteX3" fmla="*/ 157639 w 180975"/>
                <a:gd name="connsiteY3" fmla="*/ 7144 h 295275"/>
                <a:gd name="connsiteX4" fmla="*/ 165259 w 180975"/>
                <a:gd name="connsiteY4" fmla="*/ 18574 h 295275"/>
                <a:gd name="connsiteX5" fmla="*/ 179546 w 180975"/>
                <a:gd name="connsiteY5" fmla="*/ 19526 h 295275"/>
                <a:gd name="connsiteX6" fmla="*/ 179546 w 180975"/>
                <a:gd name="connsiteY6" fmla="*/ 19526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295275">
                  <a:moveTo>
                    <a:pt x="179546" y="19526"/>
                  </a:moveTo>
                  <a:lnTo>
                    <a:pt x="29051" y="296704"/>
                  </a:lnTo>
                  <a:lnTo>
                    <a:pt x="7144" y="284321"/>
                  </a:lnTo>
                  <a:lnTo>
                    <a:pt x="157639" y="7144"/>
                  </a:lnTo>
                  <a:cubicBezTo>
                    <a:pt x="158591" y="11906"/>
                    <a:pt x="161449" y="16669"/>
                    <a:pt x="165259" y="18574"/>
                  </a:cubicBezTo>
                  <a:cubicBezTo>
                    <a:pt x="169069" y="21431"/>
                    <a:pt x="174784" y="21431"/>
                    <a:pt x="179546" y="19526"/>
                  </a:cubicBezTo>
                  <a:lnTo>
                    <a:pt x="179546" y="19526"/>
                  </a:lnTo>
                  <a:close/>
                </a:path>
              </a:pathLst>
            </a:custGeom>
            <a:solidFill>
              <a:srgbClr val="DD6F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2"/>
            <p:cNvSpPr/>
            <p:nvPr/>
          </p:nvSpPr>
          <p:spPr>
            <a:xfrm>
              <a:off x="2002631" y="2349163"/>
              <a:ext cx="219075" cy="161925"/>
            </a:xfrm>
            <a:custGeom>
              <a:avLst/>
              <a:gdLst>
                <a:gd name="connsiteX0" fmla="*/ 7144 w 219075"/>
                <a:gd name="connsiteY0" fmla="*/ 94952 h 161925"/>
                <a:gd name="connsiteX1" fmla="*/ 106204 w 219075"/>
                <a:gd name="connsiteY1" fmla="*/ 13037 h 161925"/>
                <a:gd name="connsiteX2" fmla="*/ 127159 w 219075"/>
                <a:gd name="connsiteY2" fmla="*/ 18752 h 161925"/>
                <a:gd name="connsiteX3" fmla="*/ 191929 w 219075"/>
                <a:gd name="connsiteY3" fmla="*/ 7322 h 161925"/>
                <a:gd name="connsiteX4" fmla="*/ 214789 w 219075"/>
                <a:gd name="connsiteY4" fmla="*/ 45422 h 161925"/>
                <a:gd name="connsiteX5" fmla="*/ 197644 w 219075"/>
                <a:gd name="connsiteY5" fmla="*/ 54947 h 161925"/>
                <a:gd name="connsiteX6" fmla="*/ 204311 w 219075"/>
                <a:gd name="connsiteY6" fmla="*/ 78759 h 161925"/>
                <a:gd name="connsiteX7" fmla="*/ 176689 w 219075"/>
                <a:gd name="connsiteY7" fmla="*/ 92094 h 161925"/>
                <a:gd name="connsiteX8" fmla="*/ 176689 w 219075"/>
                <a:gd name="connsiteY8" fmla="*/ 116859 h 161925"/>
                <a:gd name="connsiteX9" fmla="*/ 147161 w 219075"/>
                <a:gd name="connsiteY9" fmla="*/ 128289 h 161925"/>
                <a:gd name="connsiteX10" fmla="*/ 147161 w 219075"/>
                <a:gd name="connsiteY10" fmla="*/ 144482 h 161925"/>
                <a:gd name="connsiteX11" fmla="*/ 98584 w 219075"/>
                <a:gd name="connsiteY11" fmla="*/ 152102 h 161925"/>
                <a:gd name="connsiteX12" fmla="*/ 50959 w 219075"/>
                <a:gd name="connsiteY12" fmla="*/ 156864 h 161925"/>
                <a:gd name="connsiteX13" fmla="*/ 7144 w 219075"/>
                <a:gd name="connsiteY13" fmla="*/ 949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161925">
                  <a:moveTo>
                    <a:pt x="7144" y="94952"/>
                  </a:moveTo>
                  <a:cubicBezTo>
                    <a:pt x="7144" y="94952"/>
                    <a:pt x="90011" y="11132"/>
                    <a:pt x="106204" y="13037"/>
                  </a:cubicBezTo>
                  <a:cubicBezTo>
                    <a:pt x="122396" y="13989"/>
                    <a:pt x="127159" y="18752"/>
                    <a:pt x="127159" y="18752"/>
                  </a:cubicBezTo>
                  <a:cubicBezTo>
                    <a:pt x="127159" y="18752"/>
                    <a:pt x="159544" y="10179"/>
                    <a:pt x="191929" y="7322"/>
                  </a:cubicBezTo>
                  <a:cubicBezTo>
                    <a:pt x="224314" y="4464"/>
                    <a:pt x="221456" y="36849"/>
                    <a:pt x="214789" y="45422"/>
                  </a:cubicBezTo>
                  <a:cubicBezTo>
                    <a:pt x="208121" y="53994"/>
                    <a:pt x="197644" y="54947"/>
                    <a:pt x="197644" y="54947"/>
                  </a:cubicBezTo>
                  <a:cubicBezTo>
                    <a:pt x="197644" y="54947"/>
                    <a:pt x="209074" y="68282"/>
                    <a:pt x="204311" y="78759"/>
                  </a:cubicBezTo>
                  <a:cubicBezTo>
                    <a:pt x="199549" y="89237"/>
                    <a:pt x="176689" y="92094"/>
                    <a:pt x="176689" y="92094"/>
                  </a:cubicBezTo>
                  <a:cubicBezTo>
                    <a:pt x="176689" y="92094"/>
                    <a:pt x="185261" y="107334"/>
                    <a:pt x="176689" y="116859"/>
                  </a:cubicBezTo>
                  <a:cubicBezTo>
                    <a:pt x="168116" y="126384"/>
                    <a:pt x="147161" y="128289"/>
                    <a:pt x="147161" y="128289"/>
                  </a:cubicBezTo>
                  <a:cubicBezTo>
                    <a:pt x="147161" y="128289"/>
                    <a:pt x="155734" y="131147"/>
                    <a:pt x="147161" y="144482"/>
                  </a:cubicBezTo>
                  <a:cubicBezTo>
                    <a:pt x="137636" y="157817"/>
                    <a:pt x="98584" y="152102"/>
                    <a:pt x="98584" y="152102"/>
                  </a:cubicBezTo>
                  <a:lnTo>
                    <a:pt x="50959" y="156864"/>
                  </a:lnTo>
                  <a:lnTo>
                    <a:pt x="7144" y="94952"/>
                  </a:lnTo>
                  <a:close/>
                </a:path>
              </a:pathLst>
            </a:custGeom>
            <a:solidFill>
              <a:srgbClr val="FED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3"/>
            <p:cNvSpPr/>
            <p:nvPr/>
          </p:nvSpPr>
          <p:spPr>
            <a:xfrm>
              <a:off x="1307493" y="2410301"/>
              <a:ext cx="781050" cy="409575"/>
            </a:xfrm>
            <a:custGeom>
              <a:avLst/>
              <a:gdLst>
                <a:gd name="connsiteX0" fmla="*/ 708950 w 781050"/>
                <a:gd name="connsiteY0" fmla="*/ 7144 h 409575"/>
                <a:gd name="connsiteX1" fmla="*/ 373670 w 781050"/>
                <a:gd name="connsiteY1" fmla="*/ 268129 h 409575"/>
                <a:gd name="connsiteX2" fmla="*/ 40295 w 781050"/>
                <a:gd name="connsiteY2" fmla="*/ 216694 h 409575"/>
                <a:gd name="connsiteX3" fmla="*/ 7910 w 781050"/>
                <a:gd name="connsiteY3" fmla="*/ 299561 h 409575"/>
                <a:gd name="connsiteX4" fmla="*/ 46962 w 781050"/>
                <a:gd name="connsiteY4" fmla="*/ 361474 h 409575"/>
                <a:gd name="connsiteX5" fmla="*/ 395577 w 781050"/>
                <a:gd name="connsiteY5" fmla="*/ 408146 h 409575"/>
                <a:gd name="connsiteX6" fmla="*/ 437487 w 781050"/>
                <a:gd name="connsiteY6" fmla="*/ 391954 h 409575"/>
                <a:gd name="connsiteX7" fmla="*/ 774672 w 781050"/>
                <a:gd name="connsiteY7" fmla="*/ 107156 h 409575"/>
                <a:gd name="connsiteX8" fmla="*/ 708950 w 781050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50" h="409575">
                  <a:moveTo>
                    <a:pt x="708950" y="7144"/>
                  </a:moveTo>
                  <a:lnTo>
                    <a:pt x="373670" y="268129"/>
                  </a:lnTo>
                  <a:lnTo>
                    <a:pt x="40295" y="216694"/>
                  </a:lnTo>
                  <a:cubicBezTo>
                    <a:pt x="40295" y="216694"/>
                    <a:pt x="1242" y="248126"/>
                    <a:pt x="7910" y="299561"/>
                  </a:cubicBezTo>
                  <a:cubicBezTo>
                    <a:pt x="14577" y="351949"/>
                    <a:pt x="46962" y="361474"/>
                    <a:pt x="46962" y="361474"/>
                  </a:cubicBezTo>
                  <a:lnTo>
                    <a:pt x="395577" y="408146"/>
                  </a:lnTo>
                  <a:cubicBezTo>
                    <a:pt x="395577" y="408146"/>
                    <a:pt x="419390" y="405289"/>
                    <a:pt x="437487" y="391954"/>
                  </a:cubicBezTo>
                  <a:cubicBezTo>
                    <a:pt x="455585" y="377666"/>
                    <a:pt x="774672" y="107156"/>
                    <a:pt x="774672" y="107156"/>
                  </a:cubicBezTo>
                  <a:lnTo>
                    <a:pt x="708950" y="7144"/>
                  </a:lnTo>
                  <a:close/>
                </a:path>
              </a:pathLst>
            </a:custGeom>
            <a:solidFill>
              <a:srgbClr val="4C60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4"/>
            <p:cNvSpPr/>
            <p:nvPr/>
          </p:nvSpPr>
          <p:spPr>
            <a:xfrm>
              <a:off x="2925604" y="1098709"/>
              <a:ext cx="342900" cy="342900"/>
            </a:xfrm>
            <a:custGeom>
              <a:avLst/>
              <a:gdLst>
                <a:gd name="connsiteX0" fmla="*/ 158591 w 342900"/>
                <a:gd name="connsiteY0" fmla="*/ 37624 h 342900"/>
                <a:gd name="connsiteX1" fmla="*/ 206216 w 342900"/>
                <a:gd name="connsiteY1" fmla="*/ 41434 h 342900"/>
                <a:gd name="connsiteX2" fmla="*/ 225266 w 342900"/>
                <a:gd name="connsiteY2" fmla="*/ 12859 h 342900"/>
                <a:gd name="connsiteX3" fmla="*/ 302419 w 342900"/>
                <a:gd name="connsiteY3" fmla="*/ 65246 h 342900"/>
                <a:gd name="connsiteX4" fmla="*/ 283369 w 342900"/>
                <a:gd name="connsiteY4" fmla="*/ 93821 h 342900"/>
                <a:gd name="connsiteX5" fmla="*/ 295751 w 342900"/>
                <a:gd name="connsiteY5" fmla="*/ 113824 h 342900"/>
                <a:gd name="connsiteX6" fmla="*/ 304324 w 342900"/>
                <a:gd name="connsiteY6" fmla="*/ 135731 h 342900"/>
                <a:gd name="connsiteX7" fmla="*/ 338614 w 342900"/>
                <a:gd name="connsiteY7" fmla="*/ 138589 h 342900"/>
                <a:gd name="connsiteX8" fmla="*/ 331946 w 342900"/>
                <a:gd name="connsiteY8" fmla="*/ 230981 h 342900"/>
                <a:gd name="connsiteX9" fmla="*/ 297656 w 342900"/>
                <a:gd name="connsiteY9" fmla="*/ 229076 h 342900"/>
                <a:gd name="connsiteX10" fmla="*/ 270986 w 342900"/>
                <a:gd name="connsiteY10" fmla="*/ 268129 h 342900"/>
                <a:gd name="connsiteX11" fmla="*/ 286226 w 342900"/>
                <a:gd name="connsiteY11" fmla="*/ 298609 h 342900"/>
                <a:gd name="connsiteX12" fmla="*/ 202406 w 342900"/>
                <a:gd name="connsiteY12" fmla="*/ 339566 h 342900"/>
                <a:gd name="connsiteX13" fmla="*/ 187166 w 342900"/>
                <a:gd name="connsiteY13" fmla="*/ 309086 h 342900"/>
                <a:gd name="connsiteX14" fmla="*/ 139541 w 342900"/>
                <a:gd name="connsiteY14" fmla="*/ 306229 h 342900"/>
                <a:gd name="connsiteX15" fmla="*/ 120491 w 342900"/>
                <a:gd name="connsiteY15" fmla="*/ 334804 h 342900"/>
                <a:gd name="connsiteX16" fmla="*/ 43339 w 342900"/>
                <a:gd name="connsiteY16" fmla="*/ 282416 h 342900"/>
                <a:gd name="connsiteX17" fmla="*/ 62389 w 342900"/>
                <a:gd name="connsiteY17" fmla="*/ 253841 h 342900"/>
                <a:gd name="connsiteX18" fmla="*/ 50006 w 342900"/>
                <a:gd name="connsiteY18" fmla="*/ 232886 h 342900"/>
                <a:gd name="connsiteX19" fmla="*/ 41434 w 342900"/>
                <a:gd name="connsiteY19" fmla="*/ 210979 h 342900"/>
                <a:gd name="connsiteX20" fmla="*/ 7144 w 342900"/>
                <a:gd name="connsiteY20" fmla="*/ 209074 h 342900"/>
                <a:gd name="connsiteX21" fmla="*/ 13811 w 342900"/>
                <a:gd name="connsiteY21" fmla="*/ 115729 h 342900"/>
                <a:gd name="connsiteX22" fmla="*/ 48101 w 342900"/>
                <a:gd name="connsiteY22" fmla="*/ 118586 h 342900"/>
                <a:gd name="connsiteX23" fmla="*/ 74771 w 342900"/>
                <a:gd name="connsiteY23" fmla="*/ 78581 h 342900"/>
                <a:gd name="connsiteX24" fmla="*/ 59531 w 342900"/>
                <a:gd name="connsiteY24" fmla="*/ 48101 h 342900"/>
                <a:gd name="connsiteX25" fmla="*/ 143351 w 342900"/>
                <a:gd name="connsiteY25" fmla="*/ 7144 h 342900"/>
                <a:gd name="connsiteX26" fmla="*/ 158591 w 342900"/>
                <a:gd name="connsiteY26" fmla="*/ 37624 h 342900"/>
                <a:gd name="connsiteX27" fmla="*/ 143351 w 342900"/>
                <a:gd name="connsiteY27" fmla="*/ 112871 h 342900"/>
                <a:gd name="connsiteX28" fmla="*/ 233839 w 342900"/>
                <a:gd name="connsiteY28" fmla="*/ 143351 h 342900"/>
                <a:gd name="connsiteX29" fmla="*/ 203359 w 342900"/>
                <a:gd name="connsiteY29" fmla="*/ 233839 h 342900"/>
                <a:gd name="connsiteX30" fmla="*/ 112871 w 342900"/>
                <a:gd name="connsiteY30" fmla="*/ 202406 h 342900"/>
                <a:gd name="connsiteX31" fmla="*/ 143351 w 342900"/>
                <a:gd name="connsiteY31" fmla="*/ 112871 h 342900"/>
                <a:gd name="connsiteX32" fmla="*/ 143351 w 342900"/>
                <a:gd name="connsiteY32" fmla="*/ 11287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42900" h="342900">
                  <a:moveTo>
                    <a:pt x="158591" y="37624"/>
                  </a:moveTo>
                  <a:cubicBezTo>
                    <a:pt x="174784" y="36671"/>
                    <a:pt x="190976" y="37624"/>
                    <a:pt x="206216" y="41434"/>
                  </a:cubicBezTo>
                  <a:lnTo>
                    <a:pt x="225266" y="12859"/>
                  </a:lnTo>
                  <a:lnTo>
                    <a:pt x="302419" y="65246"/>
                  </a:lnTo>
                  <a:lnTo>
                    <a:pt x="283369" y="93821"/>
                  </a:lnTo>
                  <a:cubicBezTo>
                    <a:pt x="288131" y="100489"/>
                    <a:pt x="291941" y="107156"/>
                    <a:pt x="295751" y="113824"/>
                  </a:cubicBezTo>
                  <a:cubicBezTo>
                    <a:pt x="299561" y="121444"/>
                    <a:pt x="302419" y="129064"/>
                    <a:pt x="304324" y="135731"/>
                  </a:cubicBezTo>
                  <a:lnTo>
                    <a:pt x="338614" y="138589"/>
                  </a:lnTo>
                  <a:lnTo>
                    <a:pt x="331946" y="230981"/>
                  </a:lnTo>
                  <a:lnTo>
                    <a:pt x="297656" y="229076"/>
                  </a:lnTo>
                  <a:cubicBezTo>
                    <a:pt x="290989" y="243364"/>
                    <a:pt x="282416" y="257651"/>
                    <a:pt x="270986" y="268129"/>
                  </a:cubicBezTo>
                  <a:lnTo>
                    <a:pt x="286226" y="298609"/>
                  </a:lnTo>
                  <a:lnTo>
                    <a:pt x="202406" y="339566"/>
                  </a:lnTo>
                  <a:lnTo>
                    <a:pt x="187166" y="309086"/>
                  </a:lnTo>
                  <a:cubicBezTo>
                    <a:pt x="170974" y="310991"/>
                    <a:pt x="154781" y="309086"/>
                    <a:pt x="139541" y="306229"/>
                  </a:cubicBezTo>
                  <a:lnTo>
                    <a:pt x="120491" y="334804"/>
                  </a:lnTo>
                  <a:lnTo>
                    <a:pt x="43339" y="282416"/>
                  </a:lnTo>
                  <a:lnTo>
                    <a:pt x="62389" y="253841"/>
                  </a:lnTo>
                  <a:cubicBezTo>
                    <a:pt x="57626" y="247174"/>
                    <a:pt x="53816" y="240506"/>
                    <a:pt x="50006" y="232886"/>
                  </a:cubicBezTo>
                  <a:cubicBezTo>
                    <a:pt x="46196" y="225266"/>
                    <a:pt x="43339" y="218599"/>
                    <a:pt x="41434" y="210979"/>
                  </a:cubicBezTo>
                  <a:lnTo>
                    <a:pt x="7144" y="209074"/>
                  </a:lnTo>
                  <a:lnTo>
                    <a:pt x="13811" y="115729"/>
                  </a:lnTo>
                  <a:lnTo>
                    <a:pt x="48101" y="118586"/>
                  </a:lnTo>
                  <a:cubicBezTo>
                    <a:pt x="54769" y="104299"/>
                    <a:pt x="63341" y="90011"/>
                    <a:pt x="74771" y="78581"/>
                  </a:cubicBezTo>
                  <a:lnTo>
                    <a:pt x="59531" y="48101"/>
                  </a:lnTo>
                  <a:lnTo>
                    <a:pt x="143351" y="7144"/>
                  </a:lnTo>
                  <a:lnTo>
                    <a:pt x="158591" y="37624"/>
                  </a:lnTo>
                  <a:close/>
                  <a:moveTo>
                    <a:pt x="143351" y="112871"/>
                  </a:moveTo>
                  <a:cubicBezTo>
                    <a:pt x="176689" y="96679"/>
                    <a:pt x="217646" y="110014"/>
                    <a:pt x="233839" y="143351"/>
                  </a:cubicBezTo>
                  <a:cubicBezTo>
                    <a:pt x="250031" y="176689"/>
                    <a:pt x="236696" y="217646"/>
                    <a:pt x="203359" y="233839"/>
                  </a:cubicBezTo>
                  <a:cubicBezTo>
                    <a:pt x="170021" y="250031"/>
                    <a:pt x="129064" y="235744"/>
                    <a:pt x="112871" y="202406"/>
                  </a:cubicBezTo>
                  <a:cubicBezTo>
                    <a:pt x="95726" y="170021"/>
                    <a:pt x="110014" y="129064"/>
                    <a:pt x="143351" y="112871"/>
                  </a:cubicBezTo>
                  <a:lnTo>
                    <a:pt x="143351" y="112871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5"/>
            <p:cNvSpPr/>
            <p:nvPr/>
          </p:nvSpPr>
          <p:spPr>
            <a:xfrm>
              <a:off x="3277076" y="1266349"/>
              <a:ext cx="285750" cy="285750"/>
            </a:xfrm>
            <a:custGeom>
              <a:avLst/>
              <a:gdLst>
                <a:gd name="connsiteX0" fmla="*/ 133826 w 285750"/>
                <a:gd name="connsiteY0" fmla="*/ 32861 h 285750"/>
                <a:gd name="connsiteX1" fmla="*/ 173831 w 285750"/>
                <a:gd name="connsiteY1" fmla="*/ 35719 h 285750"/>
                <a:gd name="connsiteX2" fmla="*/ 190024 w 285750"/>
                <a:gd name="connsiteY2" fmla="*/ 11906 h 285750"/>
                <a:gd name="connsiteX3" fmla="*/ 254794 w 285750"/>
                <a:gd name="connsiteY3" fmla="*/ 55721 h 285750"/>
                <a:gd name="connsiteX4" fmla="*/ 238601 w 285750"/>
                <a:gd name="connsiteY4" fmla="*/ 79534 h 285750"/>
                <a:gd name="connsiteX5" fmla="*/ 249079 w 285750"/>
                <a:gd name="connsiteY5" fmla="*/ 96679 h 285750"/>
                <a:gd name="connsiteX6" fmla="*/ 256699 w 285750"/>
                <a:gd name="connsiteY6" fmla="*/ 115729 h 285750"/>
                <a:gd name="connsiteX7" fmla="*/ 285274 w 285750"/>
                <a:gd name="connsiteY7" fmla="*/ 117634 h 285750"/>
                <a:gd name="connsiteX8" fmla="*/ 279559 w 285750"/>
                <a:gd name="connsiteY8" fmla="*/ 195739 h 285750"/>
                <a:gd name="connsiteX9" fmla="*/ 250984 w 285750"/>
                <a:gd name="connsiteY9" fmla="*/ 193834 h 285750"/>
                <a:gd name="connsiteX10" fmla="*/ 228124 w 285750"/>
                <a:gd name="connsiteY10" fmla="*/ 227171 h 285750"/>
                <a:gd name="connsiteX11" fmla="*/ 240506 w 285750"/>
                <a:gd name="connsiteY11" fmla="*/ 252889 h 285750"/>
                <a:gd name="connsiteX12" fmla="*/ 170021 w 285750"/>
                <a:gd name="connsiteY12" fmla="*/ 287179 h 285750"/>
                <a:gd name="connsiteX13" fmla="*/ 157639 w 285750"/>
                <a:gd name="connsiteY13" fmla="*/ 261461 h 285750"/>
                <a:gd name="connsiteX14" fmla="*/ 117634 w 285750"/>
                <a:gd name="connsiteY14" fmla="*/ 258604 h 285750"/>
                <a:gd name="connsiteX15" fmla="*/ 101441 w 285750"/>
                <a:gd name="connsiteY15" fmla="*/ 282416 h 285750"/>
                <a:gd name="connsiteX16" fmla="*/ 37624 w 285750"/>
                <a:gd name="connsiteY16" fmla="*/ 238601 h 285750"/>
                <a:gd name="connsiteX17" fmla="*/ 53816 w 285750"/>
                <a:gd name="connsiteY17" fmla="*/ 214789 h 285750"/>
                <a:gd name="connsiteX18" fmla="*/ 43339 w 285750"/>
                <a:gd name="connsiteY18" fmla="*/ 197644 h 285750"/>
                <a:gd name="connsiteX19" fmla="*/ 35719 w 285750"/>
                <a:gd name="connsiteY19" fmla="*/ 178594 h 285750"/>
                <a:gd name="connsiteX20" fmla="*/ 7144 w 285750"/>
                <a:gd name="connsiteY20" fmla="*/ 176689 h 285750"/>
                <a:gd name="connsiteX21" fmla="*/ 12859 w 285750"/>
                <a:gd name="connsiteY21" fmla="*/ 98584 h 285750"/>
                <a:gd name="connsiteX22" fmla="*/ 41434 w 285750"/>
                <a:gd name="connsiteY22" fmla="*/ 100489 h 285750"/>
                <a:gd name="connsiteX23" fmla="*/ 63341 w 285750"/>
                <a:gd name="connsiteY23" fmla="*/ 67151 h 285750"/>
                <a:gd name="connsiteX24" fmla="*/ 50959 w 285750"/>
                <a:gd name="connsiteY24" fmla="*/ 41434 h 285750"/>
                <a:gd name="connsiteX25" fmla="*/ 121444 w 285750"/>
                <a:gd name="connsiteY25" fmla="*/ 7144 h 285750"/>
                <a:gd name="connsiteX26" fmla="*/ 133826 w 285750"/>
                <a:gd name="connsiteY26" fmla="*/ 32861 h 285750"/>
                <a:gd name="connsiteX27" fmla="*/ 121444 w 285750"/>
                <a:gd name="connsiteY27" fmla="*/ 95726 h 285750"/>
                <a:gd name="connsiteX28" fmla="*/ 197644 w 285750"/>
                <a:gd name="connsiteY28" fmla="*/ 122396 h 285750"/>
                <a:gd name="connsiteX29" fmla="*/ 170974 w 285750"/>
                <a:gd name="connsiteY29" fmla="*/ 198596 h 285750"/>
                <a:gd name="connsiteX30" fmla="*/ 94774 w 285750"/>
                <a:gd name="connsiteY30" fmla="*/ 171926 h 285750"/>
                <a:gd name="connsiteX31" fmla="*/ 121444 w 285750"/>
                <a:gd name="connsiteY31" fmla="*/ 95726 h 285750"/>
                <a:gd name="connsiteX32" fmla="*/ 121444 w 285750"/>
                <a:gd name="connsiteY32" fmla="*/ 95726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5750" h="285750">
                  <a:moveTo>
                    <a:pt x="133826" y="32861"/>
                  </a:moveTo>
                  <a:cubicBezTo>
                    <a:pt x="147161" y="31909"/>
                    <a:pt x="161449" y="32861"/>
                    <a:pt x="173831" y="35719"/>
                  </a:cubicBezTo>
                  <a:lnTo>
                    <a:pt x="190024" y="11906"/>
                  </a:lnTo>
                  <a:lnTo>
                    <a:pt x="254794" y="55721"/>
                  </a:lnTo>
                  <a:lnTo>
                    <a:pt x="238601" y="79534"/>
                  </a:lnTo>
                  <a:cubicBezTo>
                    <a:pt x="242411" y="85249"/>
                    <a:pt x="246221" y="90011"/>
                    <a:pt x="249079" y="96679"/>
                  </a:cubicBezTo>
                  <a:cubicBezTo>
                    <a:pt x="251936" y="103346"/>
                    <a:pt x="254794" y="109061"/>
                    <a:pt x="256699" y="115729"/>
                  </a:cubicBezTo>
                  <a:lnTo>
                    <a:pt x="285274" y="117634"/>
                  </a:lnTo>
                  <a:lnTo>
                    <a:pt x="279559" y="195739"/>
                  </a:lnTo>
                  <a:lnTo>
                    <a:pt x="250984" y="193834"/>
                  </a:lnTo>
                  <a:cubicBezTo>
                    <a:pt x="245269" y="206216"/>
                    <a:pt x="237649" y="217646"/>
                    <a:pt x="228124" y="227171"/>
                  </a:cubicBezTo>
                  <a:lnTo>
                    <a:pt x="240506" y="252889"/>
                  </a:lnTo>
                  <a:lnTo>
                    <a:pt x="170021" y="287179"/>
                  </a:lnTo>
                  <a:lnTo>
                    <a:pt x="157639" y="261461"/>
                  </a:lnTo>
                  <a:cubicBezTo>
                    <a:pt x="144304" y="262414"/>
                    <a:pt x="130016" y="261461"/>
                    <a:pt x="117634" y="258604"/>
                  </a:cubicBezTo>
                  <a:lnTo>
                    <a:pt x="101441" y="282416"/>
                  </a:lnTo>
                  <a:lnTo>
                    <a:pt x="37624" y="238601"/>
                  </a:lnTo>
                  <a:lnTo>
                    <a:pt x="53816" y="214789"/>
                  </a:lnTo>
                  <a:cubicBezTo>
                    <a:pt x="50006" y="209074"/>
                    <a:pt x="46196" y="203359"/>
                    <a:pt x="43339" y="197644"/>
                  </a:cubicBezTo>
                  <a:cubicBezTo>
                    <a:pt x="40481" y="190976"/>
                    <a:pt x="37624" y="185261"/>
                    <a:pt x="35719" y="178594"/>
                  </a:cubicBezTo>
                  <a:lnTo>
                    <a:pt x="7144" y="176689"/>
                  </a:lnTo>
                  <a:lnTo>
                    <a:pt x="12859" y="98584"/>
                  </a:lnTo>
                  <a:lnTo>
                    <a:pt x="41434" y="100489"/>
                  </a:lnTo>
                  <a:cubicBezTo>
                    <a:pt x="47149" y="88106"/>
                    <a:pt x="53816" y="76676"/>
                    <a:pt x="63341" y="67151"/>
                  </a:cubicBezTo>
                  <a:lnTo>
                    <a:pt x="50959" y="41434"/>
                  </a:lnTo>
                  <a:lnTo>
                    <a:pt x="121444" y="7144"/>
                  </a:lnTo>
                  <a:lnTo>
                    <a:pt x="133826" y="32861"/>
                  </a:lnTo>
                  <a:close/>
                  <a:moveTo>
                    <a:pt x="121444" y="95726"/>
                  </a:moveTo>
                  <a:cubicBezTo>
                    <a:pt x="150019" y="82391"/>
                    <a:pt x="184309" y="93821"/>
                    <a:pt x="197644" y="122396"/>
                  </a:cubicBezTo>
                  <a:cubicBezTo>
                    <a:pt x="210979" y="150971"/>
                    <a:pt x="199549" y="184309"/>
                    <a:pt x="170974" y="198596"/>
                  </a:cubicBezTo>
                  <a:cubicBezTo>
                    <a:pt x="142399" y="211931"/>
                    <a:pt x="109061" y="200501"/>
                    <a:pt x="94774" y="171926"/>
                  </a:cubicBezTo>
                  <a:cubicBezTo>
                    <a:pt x="81439" y="144304"/>
                    <a:pt x="92869" y="110014"/>
                    <a:pt x="121444" y="95726"/>
                  </a:cubicBezTo>
                  <a:lnTo>
                    <a:pt x="121444" y="95726"/>
                  </a:lnTo>
                  <a:close/>
                </a:path>
              </a:pathLst>
            </a:custGeom>
            <a:solidFill>
              <a:srgbClr val="DD6F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6"/>
            <p:cNvSpPr/>
            <p:nvPr/>
          </p:nvSpPr>
          <p:spPr>
            <a:xfrm>
              <a:off x="3045619" y="1467326"/>
              <a:ext cx="266700" cy="276225"/>
            </a:xfrm>
            <a:custGeom>
              <a:avLst/>
              <a:gdLst>
                <a:gd name="connsiteX0" fmla="*/ 125254 w 266700"/>
                <a:gd name="connsiteY0" fmla="*/ 30956 h 276225"/>
                <a:gd name="connsiteX1" fmla="*/ 163354 w 266700"/>
                <a:gd name="connsiteY1" fmla="*/ 33814 h 276225"/>
                <a:gd name="connsiteX2" fmla="*/ 178594 w 266700"/>
                <a:gd name="connsiteY2" fmla="*/ 11906 h 276225"/>
                <a:gd name="connsiteX3" fmla="*/ 238601 w 266700"/>
                <a:gd name="connsiteY3" fmla="*/ 52864 h 276225"/>
                <a:gd name="connsiteX4" fmla="*/ 223361 w 266700"/>
                <a:gd name="connsiteY4" fmla="*/ 74771 h 276225"/>
                <a:gd name="connsiteX5" fmla="*/ 232886 w 266700"/>
                <a:gd name="connsiteY5" fmla="*/ 90964 h 276225"/>
                <a:gd name="connsiteX6" fmla="*/ 239554 w 266700"/>
                <a:gd name="connsiteY6" fmla="*/ 109061 h 276225"/>
                <a:gd name="connsiteX7" fmla="*/ 266224 w 266700"/>
                <a:gd name="connsiteY7" fmla="*/ 110966 h 276225"/>
                <a:gd name="connsiteX8" fmla="*/ 261461 w 266700"/>
                <a:gd name="connsiteY8" fmla="*/ 183356 h 276225"/>
                <a:gd name="connsiteX9" fmla="*/ 234791 w 266700"/>
                <a:gd name="connsiteY9" fmla="*/ 181451 h 276225"/>
                <a:gd name="connsiteX10" fmla="*/ 213836 w 266700"/>
                <a:gd name="connsiteY10" fmla="*/ 212884 h 276225"/>
                <a:gd name="connsiteX11" fmla="*/ 225266 w 266700"/>
                <a:gd name="connsiteY11" fmla="*/ 236696 h 276225"/>
                <a:gd name="connsiteX12" fmla="*/ 159544 w 266700"/>
                <a:gd name="connsiteY12" fmla="*/ 269081 h 276225"/>
                <a:gd name="connsiteX13" fmla="*/ 148114 w 266700"/>
                <a:gd name="connsiteY13" fmla="*/ 244316 h 276225"/>
                <a:gd name="connsiteX14" fmla="*/ 110014 w 266700"/>
                <a:gd name="connsiteY14" fmla="*/ 242411 h 276225"/>
                <a:gd name="connsiteX15" fmla="*/ 94774 w 266700"/>
                <a:gd name="connsiteY15" fmla="*/ 264319 h 276225"/>
                <a:gd name="connsiteX16" fmla="*/ 34766 w 266700"/>
                <a:gd name="connsiteY16" fmla="*/ 223361 h 276225"/>
                <a:gd name="connsiteX17" fmla="*/ 50006 w 266700"/>
                <a:gd name="connsiteY17" fmla="*/ 201454 h 276225"/>
                <a:gd name="connsiteX18" fmla="*/ 40481 w 266700"/>
                <a:gd name="connsiteY18" fmla="*/ 185261 h 276225"/>
                <a:gd name="connsiteX19" fmla="*/ 33814 w 266700"/>
                <a:gd name="connsiteY19" fmla="*/ 167164 h 276225"/>
                <a:gd name="connsiteX20" fmla="*/ 7144 w 266700"/>
                <a:gd name="connsiteY20" fmla="*/ 165259 h 276225"/>
                <a:gd name="connsiteX21" fmla="*/ 11906 w 266700"/>
                <a:gd name="connsiteY21" fmla="*/ 91916 h 276225"/>
                <a:gd name="connsiteX22" fmla="*/ 38576 w 266700"/>
                <a:gd name="connsiteY22" fmla="*/ 93821 h 276225"/>
                <a:gd name="connsiteX23" fmla="*/ 59531 w 266700"/>
                <a:gd name="connsiteY23" fmla="*/ 63341 h 276225"/>
                <a:gd name="connsiteX24" fmla="*/ 48101 w 266700"/>
                <a:gd name="connsiteY24" fmla="*/ 39529 h 276225"/>
                <a:gd name="connsiteX25" fmla="*/ 113824 w 266700"/>
                <a:gd name="connsiteY25" fmla="*/ 7144 h 276225"/>
                <a:gd name="connsiteX26" fmla="*/ 125254 w 266700"/>
                <a:gd name="connsiteY26" fmla="*/ 30956 h 276225"/>
                <a:gd name="connsiteX27" fmla="*/ 113824 w 266700"/>
                <a:gd name="connsiteY27" fmla="*/ 90011 h 276225"/>
                <a:gd name="connsiteX28" fmla="*/ 184309 w 266700"/>
                <a:gd name="connsiteY28" fmla="*/ 114776 h 276225"/>
                <a:gd name="connsiteX29" fmla="*/ 159544 w 266700"/>
                <a:gd name="connsiteY29" fmla="*/ 186214 h 276225"/>
                <a:gd name="connsiteX30" fmla="*/ 89059 w 266700"/>
                <a:gd name="connsiteY30" fmla="*/ 161449 h 276225"/>
                <a:gd name="connsiteX31" fmla="*/ 113824 w 266700"/>
                <a:gd name="connsiteY31" fmla="*/ 90011 h 276225"/>
                <a:gd name="connsiteX32" fmla="*/ 113824 w 266700"/>
                <a:gd name="connsiteY32" fmla="*/ 900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66700" h="276225">
                  <a:moveTo>
                    <a:pt x="125254" y="30956"/>
                  </a:moveTo>
                  <a:cubicBezTo>
                    <a:pt x="137636" y="30004"/>
                    <a:pt x="150971" y="30956"/>
                    <a:pt x="163354" y="33814"/>
                  </a:cubicBezTo>
                  <a:lnTo>
                    <a:pt x="178594" y="11906"/>
                  </a:lnTo>
                  <a:lnTo>
                    <a:pt x="238601" y="52864"/>
                  </a:lnTo>
                  <a:lnTo>
                    <a:pt x="223361" y="74771"/>
                  </a:lnTo>
                  <a:cubicBezTo>
                    <a:pt x="227171" y="79534"/>
                    <a:pt x="230029" y="85249"/>
                    <a:pt x="232886" y="90964"/>
                  </a:cubicBezTo>
                  <a:cubicBezTo>
                    <a:pt x="235744" y="96679"/>
                    <a:pt x="238601" y="102394"/>
                    <a:pt x="239554" y="109061"/>
                  </a:cubicBezTo>
                  <a:lnTo>
                    <a:pt x="266224" y="110966"/>
                  </a:lnTo>
                  <a:lnTo>
                    <a:pt x="261461" y="183356"/>
                  </a:lnTo>
                  <a:lnTo>
                    <a:pt x="234791" y="181451"/>
                  </a:lnTo>
                  <a:cubicBezTo>
                    <a:pt x="230029" y="192881"/>
                    <a:pt x="222409" y="203359"/>
                    <a:pt x="213836" y="212884"/>
                  </a:cubicBezTo>
                  <a:lnTo>
                    <a:pt x="225266" y="236696"/>
                  </a:lnTo>
                  <a:lnTo>
                    <a:pt x="159544" y="269081"/>
                  </a:lnTo>
                  <a:lnTo>
                    <a:pt x="148114" y="244316"/>
                  </a:lnTo>
                  <a:cubicBezTo>
                    <a:pt x="135731" y="245269"/>
                    <a:pt x="122396" y="244316"/>
                    <a:pt x="110014" y="242411"/>
                  </a:cubicBezTo>
                  <a:lnTo>
                    <a:pt x="94774" y="264319"/>
                  </a:lnTo>
                  <a:lnTo>
                    <a:pt x="34766" y="223361"/>
                  </a:lnTo>
                  <a:lnTo>
                    <a:pt x="50006" y="201454"/>
                  </a:lnTo>
                  <a:cubicBezTo>
                    <a:pt x="46196" y="195739"/>
                    <a:pt x="43339" y="190976"/>
                    <a:pt x="40481" y="185261"/>
                  </a:cubicBezTo>
                  <a:cubicBezTo>
                    <a:pt x="37624" y="179546"/>
                    <a:pt x="35719" y="173831"/>
                    <a:pt x="33814" y="167164"/>
                  </a:cubicBezTo>
                  <a:lnTo>
                    <a:pt x="7144" y="165259"/>
                  </a:lnTo>
                  <a:lnTo>
                    <a:pt x="11906" y="91916"/>
                  </a:lnTo>
                  <a:lnTo>
                    <a:pt x="38576" y="93821"/>
                  </a:lnTo>
                  <a:cubicBezTo>
                    <a:pt x="43339" y="82391"/>
                    <a:pt x="50959" y="71914"/>
                    <a:pt x="59531" y="63341"/>
                  </a:cubicBezTo>
                  <a:lnTo>
                    <a:pt x="48101" y="39529"/>
                  </a:lnTo>
                  <a:lnTo>
                    <a:pt x="113824" y="7144"/>
                  </a:lnTo>
                  <a:lnTo>
                    <a:pt x="125254" y="30956"/>
                  </a:lnTo>
                  <a:close/>
                  <a:moveTo>
                    <a:pt x="113824" y="90011"/>
                  </a:moveTo>
                  <a:cubicBezTo>
                    <a:pt x="140494" y="77629"/>
                    <a:pt x="171926" y="88106"/>
                    <a:pt x="184309" y="114776"/>
                  </a:cubicBezTo>
                  <a:cubicBezTo>
                    <a:pt x="197644" y="141446"/>
                    <a:pt x="186214" y="172879"/>
                    <a:pt x="159544" y="186214"/>
                  </a:cubicBezTo>
                  <a:cubicBezTo>
                    <a:pt x="132874" y="198596"/>
                    <a:pt x="101441" y="188119"/>
                    <a:pt x="89059" y="161449"/>
                  </a:cubicBezTo>
                  <a:cubicBezTo>
                    <a:pt x="75724" y="134779"/>
                    <a:pt x="87154" y="103346"/>
                    <a:pt x="113824" y="90011"/>
                  </a:cubicBezTo>
                  <a:lnTo>
                    <a:pt x="113824" y="90011"/>
                  </a:lnTo>
                  <a:close/>
                </a:path>
              </a:pathLst>
            </a:custGeom>
            <a:solidFill>
              <a:srgbClr val="95C9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7"/>
            <p:cNvSpPr/>
            <p:nvPr/>
          </p:nvSpPr>
          <p:spPr>
            <a:xfrm>
              <a:off x="2777966" y="1486172"/>
              <a:ext cx="219075" cy="200025"/>
            </a:xfrm>
            <a:custGeom>
              <a:avLst/>
              <a:gdLst>
                <a:gd name="connsiteX0" fmla="*/ 71914 w 219075"/>
                <a:gd name="connsiteY0" fmla="*/ 197848 h 200025"/>
                <a:gd name="connsiteX1" fmla="*/ 87154 w 219075"/>
                <a:gd name="connsiteY1" fmla="*/ 188323 h 200025"/>
                <a:gd name="connsiteX2" fmla="*/ 184309 w 219075"/>
                <a:gd name="connsiteY2" fmla="*/ 139745 h 200025"/>
                <a:gd name="connsiteX3" fmla="*/ 156686 w 219075"/>
                <a:gd name="connsiteY3" fmla="*/ 132125 h 200025"/>
                <a:gd name="connsiteX4" fmla="*/ 119539 w 219075"/>
                <a:gd name="connsiteY4" fmla="*/ 142603 h 200025"/>
                <a:gd name="connsiteX5" fmla="*/ 211931 w 219075"/>
                <a:gd name="connsiteY5" fmla="*/ 79738 h 200025"/>
                <a:gd name="connsiteX6" fmla="*/ 121444 w 219075"/>
                <a:gd name="connsiteY6" fmla="*/ 114028 h 200025"/>
                <a:gd name="connsiteX7" fmla="*/ 201454 w 219075"/>
                <a:gd name="connsiteY7" fmla="*/ 37828 h 200025"/>
                <a:gd name="connsiteX8" fmla="*/ 105251 w 219075"/>
                <a:gd name="connsiteY8" fmla="*/ 85453 h 200025"/>
                <a:gd name="connsiteX9" fmla="*/ 175736 w 219075"/>
                <a:gd name="connsiteY9" fmla="*/ 17825 h 200025"/>
                <a:gd name="connsiteX10" fmla="*/ 82391 w 219075"/>
                <a:gd name="connsiteY10" fmla="*/ 65450 h 200025"/>
                <a:gd name="connsiteX11" fmla="*/ 111919 w 219075"/>
                <a:gd name="connsiteY11" fmla="*/ 7348 h 200025"/>
                <a:gd name="connsiteX12" fmla="*/ 17621 w 219075"/>
                <a:gd name="connsiteY12" fmla="*/ 117838 h 200025"/>
                <a:gd name="connsiteX13" fmla="*/ 7144 w 219075"/>
                <a:gd name="connsiteY13" fmla="*/ 128315 h 200025"/>
                <a:gd name="connsiteX14" fmla="*/ 71914 w 219075"/>
                <a:gd name="connsiteY14" fmla="*/ 197848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075" h="200025">
                  <a:moveTo>
                    <a:pt x="71914" y="197848"/>
                  </a:moveTo>
                  <a:cubicBezTo>
                    <a:pt x="71914" y="197848"/>
                    <a:pt x="83344" y="189275"/>
                    <a:pt x="87154" y="188323"/>
                  </a:cubicBezTo>
                  <a:cubicBezTo>
                    <a:pt x="108109" y="179750"/>
                    <a:pt x="183356" y="148318"/>
                    <a:pt x="184309" y="139745"/>
                  </a:cubicBezTo>
                  <a:cubicBezTo>
                    <a:pt x="185261" y="129268"/>
                    <a:pt x="173831" y="128315"/>
                    <a:pt x="156686" y="132125"/>
                  </a:cubicBezTo>
                  <a:cubicBezTo>
                    <a:pt x="139541" y="135935"/>
                    <a:pt x="119539" y="142603"/>
                    <a:pt x="119539" y="142603"/>
                  </a:cubicBezTo>
                  <a:cubicBezTo>
                    <a:pt x="119539" y="142603"/>
                    <a:pt x="219551" y="96883"/>
                    <a:pt x="211931" y="79738"/>
                  </a:cubicBezTo>
                  <a:cubicBezTo>
                    <a:pt x="203359" y="63545"/>
                    <a:pt x="121444" y="114028"/>
                    <a:pt x="121444" y="114028"/>
                  </a:cubicBezTo>
                  <a:cubicBezTo>
                    <a:pt x="121444" y="114028"/>
                    <a:pt x="209074" y="51163"/>
                    <a:pt x="201454" y="37828"/>
                  </a:cubicBezTo>
                  <a:cubicBezTo>
                    <a:pt x="193834" y="25445"/>
                    <a:pt x="105251" y="85453"/>
                    <a:pt x="105251" y="85453"/>
                  </a:cubicBezTo>
                  <a:cubicBezTo>
                    <a:pt x="105251" y="85453"/>
                    <a:pt x="187166" y="33065"/>
                    <a:pt x="175736" y="17825"/>
                  </a:cubicBezTo>
                  <a:cubicBezTo>
                    <a:pt x="164306" y="1633"/>
                    <a:pt x="82391" y="65450"/>
                    <a:pt x="82391" y="65450"/>
                  </a:cubicBezTo>
                  <a:cubicBezTo>
                    <a:pt x="82391" y="65450"/>
                    <a:pt x="125254" y="12110"/>
                    <a:pt x="111919" y="7348"/>
                  </a:cubicBezTo>
                  <a:cubicBezTo>
                    <a:pt x="98584" y="1633"/>
                    <a:pt x="17621" y="117838"/>
                    <a:pt x="17621" y="117838"/>
                  </a:cubicBezTo>
                  <a:lnTo>
                    <a:pt x="7144" y="128315"/>
                  </a:lnTo>
                  <a:lnTo>
                    <a:pt x="71914" y="197848"/>
                  </a:lnTo>
                  <a:close/>
                </a:path>
              </a:pathLst>
            </a:custGeom>
            <a:solidFill>
              <a:srgbClr val="FED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28"/>
            <p:cNvSpPr/>
            <p:nvPr/>
          </p:nvSpPr>
          <p:spPr>
            <a:xfrm>
              <a:off x="1372761" y="1768043"/>
              <a:ext cx="190500" cy="142875"/>
            </a:xfrm>
            <a:custGeom>
              <a:avLst/>
              <a:gdLst>
                <a:gd name="connsiteX0" fmla="*/ 190292 w 190500"/>
                <a:gd name="connsiteY0" fmla="*/ 56947 h 142875"/>
                <a:gd name="connsiteX1" fmla="*/ 175052 w 190500"/>
                <a:gd name="connsiteY1" fmla="*/ 51232 h 142875"/>
                <a:gd name="connsiteX2" fmla="*/ 89327 w 190500"/>
                <a:gd name="connsiteY2" fmla="*/ 7417 h 142875"/>
                <a:gd name="connsiteX3" fmla="*/ 98852 w 190500"/>
                <a:gd name="connsiteY3" fmla="*/ 31229 h 142875"/>
                <a:gd name="connsiteX4" fmla="*/ 125522 w 190500"/>
                <a:gd name="connsiteY4" fmla="*/ 52184 h 142875"/>
                <a:gd name="connsiteX5" fmla="*/ 33129 w 190500"/>
                <a:gd name="connsiteY5" fmla="*/ 18847 h 142875"/>
                <a:gd name="connsiteX6" fmla="*/ 104567 w 190500"/>
                <a:gd name="connsiteY6" fmla="*/ 65519 h 142875"/>
                <a:gd name="connsiteX7" fmla="*/ 8364 w 190500"/>
                <a:gd name="connsiteY7" fmla="*/ 47422 h 142875"/>
                <a:gd name="connsiteX8" fmla="*/ 92184 w 190500"/>
                <a:gd name="connsiteY8" fmla="*/ 91237 h 142875"/>
                <a:gd name="connsiteX9" fmla="*/ 7412 w 190500"/>
                <a:gd name="connsiteY9" fmla="*/ 76949 h 142875"/>
                <a:gd name="connsiteX10" fmla="*/ 89327 w 190500"/>
                <a:gd name="connsiteY10" fmla="*/ 117907 h 142875"/>
                <a:gd name="connsiteX11" fmla="*/ 32177 w 190500"/>
                <a:gd name="connsiteY11" fmla="*/ 127432 h 142875"/>
                <a:gd name="connsiteX12" fmla="*/ 159812 w 190500"/>
                <a:gd name="connsiteY12" fmla="*/ 136957 h 142875"/>
                <a:gd name="connsiteX13" fmla="*/ 173147 w 190500"/>
                <a:gd name="connsiteY13" fmla="*/ 138862 h 142875"/>
                <a:gd name="connsiteX14" fmla="*/ 190292 w 190500"/>
                <a:gd name="connsiteY14" fmla="*/ 5694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142875">
                  <a:moveTo>
                    <a:pt x="190292" y="56947"/>
                  </a:moveTo>
                  <a:cubicBezTo>
                    <a:pt x="190292" y="56947"/>
                    <a:pt x="177909" y="53137"/>
                    <a:pt x="175052" y="51232"/>
                  </a:cubicBezTo>
                  <a:cubicBezTo>
                    <a:pt x="157907" y="40754"/>
                    <a:pt x="96947" y="3607"/>
                    <a:pt x="89327" y="7417"/>
                  </a:cubicBezTo>
                  <a:cubicBezTo>
                    <a:pt x="81707" y="12179"/>
                    <a:pt x="87422" y="20752"/>
                    <a:pt x="98852" y="31229"/>
                  </a:cubicBezTo>
                  <a:cubicBezTo>
                    <a:pt x="109329" y="40754"/>
                    <a:pt x="125522" y="52184"/>
                    <a:pt x="125522" y="52184"/>
                  </a:cubicBezTo>
                  <a:cubicBezTo>
                    <a:pt x="125522" y="52184"/>
                    <a:pt x="39797" y="4559"/>
                    <a:pt x="33129" y="18847"/>
                  </a:cubicBezTo>
                  <a:cubicBezTo>
                    <a:pt x="25509" y="33134"/>
                    <a:pt x="104567" y="65519"/>
                    <a:pt x="104567" y="65519"/>
                  </a:cubicBezTo>
                  <a:cubicBezTo>
                    <a:pt x="104567" y="65519"/>
                    <a:pt x="14079" y="35992"/>
                    <a:pt x="8364" y="47422"/>
                  </a:cubicBezTo>
                  <a:cubicBezTo>
                    <a:pt x="2649" y="58852"/>
                    <a:pt x="92184" y="91237"/>
                    <a:pt x="92184" y="91237"/>
                  </a:cubicBezTo>
                  <a:cubicBezTo>
                    <a:pt x="92184" y="91237"/>
                    <a:pt x="12174" y="59804"/>
                    <a:pt x="7412" y="76949"/>
                  </a:cubicBezTo>
                  <a:cubicBezTo>
                    <a:pt x="1697" y="93142"/>
                    <a:pt x="89327" y="117907"/>
                    <a:pt x="89327" y="117907"/>
                  </a:cubicBezTo>
                  <a:cubicBezTo>
                    <a:pt x="89327" y="117907"/>
                    <a:pt x="29319" y="115049"/>
                    <a:pt x="32177" y="127432"/>
                  </a:cubicBezTo>
                  <a:cubicBezTo>
                    <a:pt x="35034" y="139814"/>
                    <a:pt x="159812" y="136957"/>
                    <a:pt x="159812" y="136957"/>
                  </a:cubicBezTo>
                  <a:lnTo>
                    <a:pt x="173147" y="138862"/>
                  </a:lnTo>
                  <a:lnTo>
                    <a:pt x="190292" y="56947"/>
                  </a:lnTo>
                  <a:close/>
                </a:path>
              </a:pathLst>
            </a:custGeom>
            <a:solidFill>
              <a:srgbClr val="FEDA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29"/>
            <p:cNvSpPr/>
            <p:nvPr/>
          </p:nvSpPr>
          <p:spPr>
            <a:xfrm>
              <a:off x="1534954" y="1809274"/>
              <a:ext cx="314325" cy="180975"/>
            </a:xfrm>
            <a:custGeom>
              <a:avLst/>
              <a:gdLst>
                <a:gd name="connsiteX0" fmla="*/ 289084 w 314325"/>
                <a:gd name="connsiteY0" fmla="*/ 70009 h 180975"/>
                <a:gd name="connsiteX1" fmla="*/ 26194 w 314325"/>
                <a:gd name="connsiteY1" fmla="*/ 7144 h 180975"/>
                <a:gd name="connsiteX2" fmla="*/ 7144 w 314325"/>
                <a:gd name="connsiteY2" fmla="*/ 104299 h 180975"/>
                <a:gd name="connsiteX3" fmla="*/ 286226 w 314325"/>
                <a:gd name="connsiteY3" fmla="*/ 175736 h 180975"/>
                <a:gd name="connsiteX4" fmla="*/ 314801 w 314325"/>
                <a:gd name="connsiteY4" fmla="*/ 163354 h 180975"/>
                <a:gd name="connsiteX5" fmla="*/ 308134 w 314325"/>
                <a:gd name="connsiteY5" fmla="*/ 3571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25" h="180975">
                  <a:moveTo>
                    <a:pt x="289084" y="70009"/>
                  </a:moveTo>
                  <a:lnTo>
                    <a:pt x="26194" y="7144"/>
                  </a:lnTo>
                  <a:lnTo>
                    <a:pt x="7144" y="104299"/>
                  </a:lnTo>
                  <a:lnTo>
                    <a:pt x="286226" y="175736"/>
                  </a:lnTo>
                  <a:lnTo>
                    <a:pt x="314801" y="163354"/>
                  </a:lnTo>
                  <a:lnTo>
                    <a:pt x="308134" y="35719"/>
                  </a:lnTo>
                  <a:close/>
                </a:path>
              </a:pathLst>
            </a:custGeom>
            <a:solidFill>
              <a:srgbClr val="D55A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0"/>
            <p:cNvSpPr/>
            <p:nvPr/>
          </p:nvSpPr>
          <p:spPr>
            <a:xfrm>
              <a:off x="1945481" y="1555909"/>
              <a:ext cx="447675" cy="276225"/>
            </a:xfrm>
            <a:custGeom>
              <a:avLst/>
              <a:gdLst>
                <a:gd name="connsiteX0" fmla="*/ 228124 w 447675"/>
                <a:gd name="connsiteY0" fmla="*/ 36671 h 276225"/>
                <a:gd name="connsiteX1" fmla="*/ 149066 w 447675"/>
                <a:gd name="connsiteY1" fmla="*/ 7144 h 276225"/>
                <a:gd name="connsiteX2" fmla="*/ 15716 w 447675"/>
                <a:gd name="connsiteY2" fmla="*/ 54769 h 276225"/>
                <a:gd name="connsiteX3" fmla="*/ 7144 w 447675"/>
                <a:gd name="connsiteY3" fmla="*/ 269081 h 276225"/>
                <a:gd name="connsiteX4" fmla="*/ 449104 w 447675"/>
                <a:gd name="connsiteY4" fmla="*/ 269081 h 276225"/>
                <a:gd name="connsiteX5" fmla="*/ 439579 w 447675"/>
                <a:gd name="connsiteY5" fmla="*/ 54769 h 276225"/>
                <a:gd name="connsiteX6" fmla="*/ 307181 w 447675"/>
                <a:gd name="connsiteY6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675" h="276225">
                  <a:moveTo>
                    <a:pt x="228124" y="36671"/>
                  </a:moveTo>
                  <a:lnTo>
                    <a:pt x="149066" y="7144"/>
                  </a:lnTo>
                  <a:lnTo>
                    <a:pt x="15716" y="54769"/>
                  </a:lnTo>
                  <a:lnTo>
                    <a:pt x="7144" y="269081"/>
                  </a:lnTo>
                  <a:lnTo>
                    <a:pt x="449104" y="269081"/>
                  </a:lnTo>
                  <a:lnTo>
                    <a:pt x="439579" y="54769"/>
                  </a:lnTo>
                  <a:lnTo>
                    <a:pt x="307181" y="7144"/>
                  </a:lnTo>
                  <a:close/>
                </a:path>
              </a:pathLst>
            </a:custGeom>
            <a:solidFill>
              <a:srgbClr val="FCC3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1"/>
            <p:cNvSpPr/>
            <p:nvPr/>
          </p:nvSpPr>
          <p:spPr>
            <a:xfrm>
              <a:off x="2109311" y="1463516"/>
              <a:ext cx="123825" cy="161925"/>
            </a:xfrm>
            <a:custGeom>
              <a:avLst/>
              <a:gdLst>
                <a:gd name="connsiteX0" fmla="*/ 110966 w 123825"/>
                <a:gd name="connsiteY0" fmla="*/ 7144 h 161925"/>
                <a:gd name="connsiteX1" fmla="*/ 108109 w 123825"/>
                <a:gd name="connsiteY1" fmla="*/ 73819 h 161925"/>
                <a:gd name="connsiteX2" fmla="*/ 118586 w 123825"/>
                <a:gd name="connsiteY2" fmla="*/ 126206 h 161925"/>
                <a:gd name="connsiteX3" fmla="*/ 101441 w 123825"/>
                <a:gd name="connsiteY3" fmla="*/ 134779 h 161925"/>
                <a:gd name="connsiteX4" fmla="*/ 110014 w 123825"/>
                <a:gd name="connsiteY4" fmla="*/ 160496 h 161925"/>
                <a:gd name="connsiteX5" fmla="*/ 71914 w 123825"/>
                <a:gd name="connsiteY5" fmla="*/ 149066 h 161925"/>
                <a:gd name="connsiteX6" fmla="*/ 50006 w 123825"/>
                <a:gd name="connsiteY6" fmla="*/ 157639 h 161925"/>
                <a:gd name="connsiteX7" fmla="*/ 50959 w 123825"/>
                <a:gd name="connsiteY7" fmla="*/ 142399 h 161925"/>
                <a:gd name="connsiteX8" fmla="*/ 7144 w 123825"/>
                <a:gd name="connsiteY8" fmla="*/ 126206 h 161925"/>
                <a:gd name="connsiteX9" fmla="*/ 17621 w 123825"/>
                <a:gd name="connsiteY9" fmla="*/ 73819 h 161925"/>
                <a:gd name="connsiteX10" fmla="*/ 14764 w 123825"/>
                <a:gd name="connsiteY10" fmla="*/ 7144 h 161925"/>
                <a:gd name="connsiteX11" fmla="*/ 54769 w 123825"/>
                <a:gd name="connsiteY11" fmla="*/ 16669 h 161925"/>
                <a:gd name="connsiteX12" fmla="*/ 69056 w 123825"/>
                <a:gd name="connsiteY12" fmla="*/ 16669 h 161925"/>
                <a:gd name="connsiteX13" fmla="*/ 110966 w 123825"/>
                <a:gd name="connsiteY13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61925">
                  <a:moveTo>
                    <a:pt x="110966" y="7144"/>
                  </a:moveTo>
                  <a:cubicBezTo>
                    <a:pt x="110966" y="9049"/>
                    <a:pt x="104299" y="44291"/>
                    <a:pt x="108109" y="73819"/>
                  </a:cubicBezTo>
                  <a:cubicBezTo>
                    <a:pt x="111919" y="104299"/>
                    <a:pt x="118586" y="126206"/>
                    <a:pt x="118586" y="126206"/>
                  </a:cubicBezTo>
                  <a:cubicBezTo>
                    <a:pt x="118586" y="126206"/>
                    <a:pt x="110966" y="130016"/>
                    <a:pt x="101441" y="134779"/>
                  </a:cubicBezTo>
                  <a:cubicBezTo>
                    <a:pt x="107156" y="149066"/>
                    <a:pt x="110014" y="159544"/>
                    <a:pt x="110014" y="160496"/>
                  </a:cubicBezTo>
                  <a:cubicBezTo>
                    <a:pt x="110014" y="161449"/>
                    <a:pt x="91916" y="155734"/>
                    <a:pt x="71914" y="149066"/>
                  </a:cubicBezTo>
                  <a:cubicBezTo>
                    <a:pt x="60484" y="154781"/>
                    <a:pt x="50006" y="158591"/>
                    <a:pt x="50006" y="157639"/>
                  </a:cubicBezTo>
                  <a:cubicBezTo>
                    <a:pt x="50006" y="157639"/>
                    <a:pt x="50006" y="150971"/>
                    <a:pt x="50959" y="142399"/>
                  </a:cubicBezTo>
                  <a:cubicBezTo>
                    <a:pt x="28099" y="133826"/>
                    <a:pt x="7144" y="126206"/>
                    <a:pt x="7144" y="126206"/>
                  </a:cubicBezTo>
                  <a:cubicBezTo>
                    <a:pt x="7144" y="126206"/>
                    <a:pt x="13811" y="104299"/>
                    <a:pt x="17621" y="73819"/>
                  </a:cubicBezTo>
                  <a:cubicBezTo>
                    <a:pt x="21431" y="44291"/>
                    <a:pt x="14764" y="9049"/>
                    <a:pt x="14764" y="7144"/>
                  </a:cubicBezTo>
                  <a:lnTo>
                    <a:pt x="54769" y="16669"/>
                  </a:lnTo>
                  <a:cubicBezTo>
                    <a:pt x="56674" y="9049"/>
                    <a:pt x="68104" y="10001"/>
                    <a:pt x="69056" y="16669"/>
                  </a:cubicBezTo>
                  <a:lnTo>
                    <a:pt x="110966" y="7144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2"/>
            <p:cNvSpPr/>
            <p:nvPr/>
          </p:nvSpPr>
          <p:spPr>
            <a:xfrm>
              <a:off x="2119789" y="1463516"/>
              <a:ext cx="104775" cy="66675"/>
            </a:xfrm>
            <a:custGeom>
              <a:avLst/>
              <a:gdLst>
                <a:gd name="connsiteX0" fmla="*/ 100489 w 104775"/>
                <a:gd name="connsiteY0" fmla="*/ 7144 h 66675"/>
                <a:gd name="connsiteX1" fmla="*/ 96679 w 104775"/>
                <a:gd name="connsiteY1" fmla="*/ 57626 h 66675"/>
                <a:gd name="connsiteX2" fmla="*/ 53816 w 104775"/>
                <a:gd name="connsiteY2" fmla="*/ 64294 h 66675"/>
                <a:gd name="connsiteX3" fmla="*/ 10954 w 104775"/>
                <a:gd name="connsiteY3" fmla="*/ 57626 h 66675"/>
                <a:gd name="connsiteX4" fmla="*/ 7144 w 104775"/>
                <a:gd name="connsiteY4" fmla="*/ 7144 h 66675"/>
                <a:gd name="connsiteX5" fmla="*/ 47149 w 104775"/>
                <a:gd name="connsiteY5" fmla="*/ 16669 h 66675"/>
                <a:gd name="connsiteX6" fmla="*/ 61436 w 104775"/>
                <a:gd name="connsiteY6" fmla="*/ 16669 h 66675"/>
                <a:gd name="connsiteX7" fmla="*/ 100489 w 104775"/>
                <a:gd name="connsiteY7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66675">
                  <a:moveTo>
                    <a:pt x="100489" y="7144"/>
                  </a:moveTo>
                  <a:cubicBezTo>
                    <a:pt x="100489" y="9049"/>
                    <a:pt x="95726" y="32861"/>
                    <a:pt x="96679" y="57626"/>
                  </a:cubicBezTo>
                  <a:cubicBezTo>
                    <a:pt x="83344" y="61436"/>
                    <a:pt x="68104" y="64294"/>
                    <a:pt x="53816" y="64294"/>
                  </a:cubicBezTo>
                  <a:cubicBezTo>
                    <a:pt x="39529" y="64294"/>
                    <a:pt x="24289" y="62389"/>
                    <a:pt x="10954" y="57626"/>
                  </a:cubicBezTo>
                  <a:cubicBezTo>
                    <a:pt x="10954" y="32861"/>
                    <a:pt x="7144" y="9049"/>
                    <a:pt x="7144" y="7144"/>
                  </a:cubicBezTo>
                  <a:lnTo>
                    <a:pt x="47149" y="16669"/>
                  </a:lnTo>
                  <a:cubicBezTo>
                    <a:pt x="49054" y="9049"/>
                    <a:pt x="60484" y="10001"/>
                    <a:pt x="61436" y="16669"/>
                  </a:cubicBezTo>
                  <a:lnTo>
                    <a:pt x="100489" y="7144"/>
                  </a:lnTo>
                  <a:close/>
                </a:path>
              </a:pathLst>
            </a:custGeom>
            <a:solidFill>
              <a:srgbClr val="F3AF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3"/>
            <p:cNvSpPr/>
            <p:nvPr/>
          </p:nvSpPr>
          <p:spPr>
            <a:xfrm>
              <a:off x="2006432" y="1144429"/>
              <a:ext cx="333375" cy="371475"/>
            </a:xfrm>
            <a:custGeom>
              <a:avLst/>
              <a:gdLst>
                <a:gd name="connsiteX0" fmla="*/ 167173 w 333375"/>
                <a:gd name="connsiteY0" fmla="*/ 7144 h 371475"/>
                <a:gd name="connsiteX1" fmla="*/ 327193 w 333375"/>
                <a:gd name="connsiteY1" fmla="*/ 187166 h 371475"/>
                <a:gd name="connsiteX2" fmla="*/ 167173 w 333375"/>
                <a:gd name="connsiteY2" fmla="*/ 367189 h 371475"/>
                <a:gd name="connsiteX3" fmla="*/ 7153 w 333375"/>
                <a:gd name="connsiteY3" fmla="*/ 187166 h 371475"/>
                <a:gd name="connsiteX4" fmla="*/ 167173 w 333375"/>
                <a:gd name="connsiteY4" fmla="*/ 7144 h 371475"/>
                <a:gd name="connsiteX5" fmla="*/ 167173 w 333375"/>
                <a:gd name="connsiteY5" fmla="*/ 714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375" h="371475">
                  <a:moveTo>
                    <a:pt x="167173" y="7144"/>
                  </a:moveTo>
                  <a:cubicBezTo>
                    <a:pt x="255756" y="7144"/>
                    <a:pt x="327193" y="87154"/>
                    <a:pt x="327193" y="187166"/>
                  </a:cubicBezTo>
                  <a:cubicBezTo>
                    <a:pt x="327193" y="286226"/>
                    <a:pt x="255756" y="367189"/>
                    <a:pt x="167173" y="367189"/>
                  </a:cubicBezTo>
                  <a:cubicBezTo>
                    <a:pt x="78591" y="367189"/>
                    <a:pt x="7153" y="287179"/>
                    <a:pt x="7153" y="187166"/>
                  </a:cubicBezTo>
                  <a:cubicBezTo>
                    <a:pt x="6201" y="87154"/>
                    <a:pt x="78591" y="7144"/>
                    <a:pt x="167173" y="7144"/>
                  </a:cubicBezTo>
                  <a:lnTo>
                    <a:pt x="167173" y="7144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4"/>
            <p:cNvSpPr/>
            <p:nvPr/>
          </p:nvSpPr>
          <p:spPr>
            <a:xfrm>
              <a:off x="2003522" y="1083617"/>
              <a:ext cx="342900" cy="276225"/>
            </a:xfrm>
            <a:custGeom>
              <a:avLst/>
              <a:gdLst>
                <a:gd name="connsiteX0" fmla="*/ 313911 w 342900"/>
                <a:gd name="connsiteY0" fmla="*/ 175587 h 276225"/>
                <a:gd name="connsiteX1" fmla="*/ 279621 w 342900"/>
                <a:gd name="connsiteY1" fmla="*/ 151775 h 276225"/>
                <a:gd name="connsiteX2" fmla="*/ 255808 w 342900"/>
                <a:gd name="connsiteY2" fmla="*/ 120343 h 276225"/>
                <a:gd name="connsiteX3" fmla="*/ 131031 w 342900"/>
                <a:gd name="connsiteY3" fmla="*/ 171778 h 276225"/>
                <a:gd name="connsiteX4" fmla="*/ 31018 w 342900"/>
                <a:gd name="connsiteY4" fmla="*/ 194637 h 276225"/>
                <a:gd name="connsiteX5" fmla="*/ 23398 w 342900"/>
                <a:gd name="connsiteY5" fmla="*/ 239405 h 276225"/>
                <a:gd name="connsiteX6" fmla="*/ 23398 w 342900"/>
                <a:gd name="connsiteY6" fmla="*/ 274648 h 276225"/>
                <a:gd name="connsiteX7" fmla="*/ 7206 w 342900"/>
                <a:gd name="connsiteY7" fmla="*/ 200353 h 276225"/>
                <a:gd name="connsiteX8" fmla="*/ 71976 w 342900"/>
                <a:gd name="connsiteY8" fmla="*/ 39380 h 276225"/>
                <a:gd name="connsiteX9" fmla="*/ 237711 w 342900"/>
                <a:gd name="connsiteY9" fmla="*/ 15568 h 276225"/>
                <a:gd name="connsiteX10" fmla="*/ 276763 w 342900"/>
                <a:gd name="connsiteY10" fmla="*/ 47953 h 276225"/>
                <a:gd name="connsiteX11" fmla="*/ 329151 w 342900"/>
                <a:gd name="connsiteY11" fmla="*/ 100340 h 276225"/>
                <a:gd name="connsiteX12" fmla="*/ 332961 w 342900"/>
                <a:gd name="connsiteY12" fmla="*/ 246073 h 276225"/>
                <a:gd name="connsiteX13" fmla="*/ 319626 w 342900"/>
                <a:gd name="connsiteY13" fmla="*/ 276553 h 276225"/>
                <a:gd name="connsiteX14" fmla="*/ 313911 w 342900"/>
                <a:gd name="connsiteY14" fmla="*/ 17558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2900" h="276225">
                  <a:moveTo>
                    <a:pt x="313911" y="175587"/>
                  </a:moveTo>
                  <a:cubicBezTo>
                    <a:pt x="313911" y="175587"/>
                    <a:pt x="296766" y="174635"/>
                    <a:pt x="279621" y="151775"/>
                  </a:cubicBezTo>
                  <a:cubicBezTo>
                    <a:pt x="262476" y="129868"/>
                    <a:pt x="255808" y="120343"/>
                    <a:pt x="255808" y="120343"/>
                  </a:cubicBezTo>
                  <a:cubicBezTo>
                    <a:pt x="255808" y="120343"/>
                    <a:pt x="208183" y="153680"/>
                    <a:pt x="131031" y="171778"/>
                  </a:cubicBezTo>
                  <a:cubicBezTo>
                    <a:pt x="54831" y="189875"/>
                    <a:pt x="31018" y="194637"/>
                    <a:pt x="31018" y="194637"/>
                  </a:cubicBezTo>
                  <a:cubicBezTo>
                    <a:pt x="31018" y="194637"/>
                    <a:pt x="21493" y="223212"/>
                    <a:pt x="23398" y="239405"/>
                  </a:cubicBezTo>
                  <a:cubicBezTo>
                    <a:pt x="24351" y="256550"/>
                    <a:pt x="23398" y="274648"/>
                    <a:pt x="23398" y="274648"/>
                  </a:cubicBezTo>
                  <a:cubicBezTo>
                    <a:pt x="23398" y="274648"/>
                    <a:pt x="8158" y="243215"/>
                    <a:pt x="7206" y="200353"/>
                  </a:cubicBezTo>
                  <a:cubicBezTo>
                    <a:pt x="6253" y="157490"/>
                    <a:pt x="15778" y="83195"/>
                    <a:pt x="71976" y="39380"/>
                  </a:cubicBezTo>
                  <a:cubicBezTo>
                    <a:pt x="127221" y="-4435"/>
                    <a:pt x="212946" y="6043"/>
                    <a:pt x="237711" y="15568"/>
                  </a:cubicBezTo>
                  <a:cubicBezTo>
                    <a:pt x="263428" y="25093"/>
                    <a:pt x="276763" y="47953"/>
                    <a:pt x="276763" y="47953"/>
                  </a:cubicBezTo>
                  <a:cubicBezTo>
                    <a:pt x="276763" y="47953"/>
                    <a:pt x="318673" y="50810"/>
                    <a:pt x="329151" y="100340"/>
                  </a:cubicBezTo>
                  <a:cubicBezTo>
                    <a:pt x="339628" y="148918"/>
                    <a:pt x="338676" y="227023"/>
                    <a:pt x="332961" y="246073"/>
                  </a:cubicBezTo>
                  <a:cubicBezTo>
                    <a:pt x="327246" y="265123"/>
                    <a:pt x="319626" y="276553"/>
                    <a:pt x="319626" y="276553"/>
                  </a:cubicBezTo>
                  <a:lnTo>
                    <a:pt x="313911" y="175587"/>
                  </a:lnTo>
                  <a:close/>
                </a:path>
              </a:pathLst>
            </a:custGeom>
            <a:solidFill>
              <a:srgbClr val="8B53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5"/>
            <p:cNvSpPr/>
            <p:nvPr/>
          </p:nvSpPr>
          <p:spPr>
            <a:xfrm>
              <a:off x="2142649" y="1574959"/>
              <a:ext cx="66675" cy="257175"/>
            </a:xfrm>
            <a:custGeom>
              <a:avLst/>
              <a:gdLst>
                <a:gd name="connsiteX0" fmla="*/ 35719 w 66675"/>
                <a:gd name="connsiteY0" fmla="*/ 9049 h 257175"/>
                <a:gd name="connsiteX1" fmla="*/ 62389 w 66675"/>
                <a:gd name="connsiteY1" fmla="*/ 37624 h 257175"/>
                <a:gd name="connsiteX2" fmla="*/ 46196 w 66675"/>
                <a:gd name="connsiteY2" fmla="*/ 57626 h 257175"/>
                <a:gd name="connsiteX3" fmla="*/ 56674 w 66675"/>
                <a:gd name="connsiteY3" fmla="*/ 250031 h 257175"/>
                <a:gd name="connsiteX4" fmla="*/ 9049 w 66675"/>
                <a:gd name="connsiteY4" fmla="*/ 250031 h 257175"/>
                <a:gd name="connsiteX5" fmla="*/ 23336 w 66675"/>
                <a:gd name="connsiteY5" fmla="*/ 57626 h 257175"/>
                <a:gd name="connsiteX6" fmla="*/ 7144 w 66675"/>
                <a:gd name="connsiteY6" fmla="*/ 37624 h 257175"/>
                <a:gd name="connsiteX7" fmla="*/ 33814 w 66675"/>
                <a:gd name="connsiteY7" fmla="*/ 9049 h 257175"/>
                <a:gd name="connsiteX8" fmla="*/ 34766 w 66675"/>
                <a:gd name="connsiteY8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35719" y="9049"/>
                  </a:moveTo>
                  <a:lnTo>
                    <a:pt x="62389" y="37624"/>
                  </a:lnTo>
                  <a:lnTo>
                    <a:pt x="46196" y="57626"/>
                  </a:lnTo>
                  <a:lnTo>
                    <a:pt x="56674" y="250031"/>
                  </a:lnTo>
                  <a:lnTo>
                    <a:pt x="9049" y="250031"/>
                  </a:lnTo>
                  <a:lnTo>
                    <a:pt x="23336" y="57626"/>
                  </a:lnTo>
                  <a:lnTo>
                    <a:pt x="7144" y="37624"/>
                  </a:lnTo>
                  <a:lnTo>
                    <a:pt x="33814" y="9049"/>
                  </a:lnTo>
                  <a:lnTo>
                    <a:pt x="34766" y="7144"/>
                  </a:lnTo>
                  <a:close/>
                </a:path>
              </a:pathLst>
            </a:custGeom>
            <a:solidFill>
              <a:srgbClr val="415E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6"/>
            <p:cNvSpPr/>
            <p:nvPr/>
          </p:nvSpPr>
          <p:spPr>
            <a:xfrm>
              <a:off x="2087404" y="1531144"/>
              <a:ext cx="85725" cy="95250"/>
            </a:xfrm>
            <a:custGeom>
              <a:avLst/>
              <a:gdLst>
                <a:gd name="connsiteX0" fmla="*/ 78581 w 85725"/>
                <a:gd name="connsiteY0" fmla="*/ 32861 h 95250"/>
                <a:gd name="connsiteX1" fmla="*/ 32861 w 85725"/>
                <a:gd name="connsiteY1" fmla="*/ 7144 h 95250"/>
                <a:gd name="connsiteX2" fmla="*/ 7144 w 85725"/>
                <a:gd name="connsiteY2" fmla="*/ 31909 h 95250"/>
                <a:gd name="connsiteX3" fmla="*/ 39529 w 85725"/>
                <a:gd name="connsiteY3" fmla="*/ 9572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95250">
                  <a:moveTo>
                    <a:pt x="78581" y="32861"/>
                  </a:moveTo>
                  <a:lnTo>
                    <a:pt x="32861" y="7144"/>
                  </a:lnTo>
                  <a:lnTo>
                    <a:pt x="7144" y="31909"/>
                  </a:lnTo>
                  <a:lnTo>
                    <a:pt x="39529" y="95726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7"/>
            <p:cNvSpPr/>
            <p:nvPr/>
          </p:nvSpPr>
          <p:spPr>
            <a:xfrm>
              <a:off x="2173129" y="1531144"/>
              <a:ext cx="85725" cy="95250"/>
            </a:xfrm>
            <a:custGeom>
              <a:avLst/>
              <a:gdLst>
                <a:gd name="connsiteX0" fmla="*/ 7144 w 85725"/>
                <a:gd name="connsiteY0" fmla="*/ 32861 h 95250"/>
                <a:gd name="connsiteX1" fmla="*/ 52864 w 85725"/>
                <a:gd name="connsiteY1" fmla="*/ 7144 h 95250"/>
                <a:gd name="connsiteX2" fmla="*/ 78581 w 85725"/>
                <a:gd name="connsiteY2" fmla="*/ 31909 h 95250"/>
                <a:gd name="connsiteX3" fmla="*/ 46196 w 85725"/>
                <a:gd name="connsiteY3" fmla="*/ 9572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95250">
                  <a:moveTo>
                    <a:pt x="7144" y="32861"/>
                  </a:moveTo>
                  <a:lnTo>
                    <a:pt x="52864" y="7144"/>
                  </a:lnTo>
                  <a:lnTo>
                    <a:pt x="78581" y="31909"/>
                  </a:lnTo>
                  <a:lnTo>
                    <a:pt x="46196" y="95726"/>
                  </a:lnTo>
                  <a:close/>
                </a:path>
              </a:pathLst>
            </a:custGeom>
            <a:solidFill>
              <a:srgbClr val="FCAC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38"/>
            <p:cNvSpPr/>
            <p:nvPr/>
          </p:nvSpPr>
          <p:spPr>
            <a:xfrm>
              <a:off x="1839754" y="1603534"/>
              <a:ext cx="161925" cy="228600"/>
            </a:xfrm>
            <a:custGeom>
              <a:avLst/>
              <a:gdLst>
                <a:gd name="connsiteX0" fmla="*/ 157639 w 161925"/>
                <a:gd name="connsiteY0" fmla="*/ 118586 h 228600"/>
                <a:gd name="connsiteX1" fmla="*/ 121444 w 161925"/>
                <a:gd name="connsiteY1" fmla="*/ 7144 h 228600"/>
                <a:gd name="connsiteX2" fmla="*/ 33814 w 161925"/>
                <a:gd name="connsiteY2" fmla="*/ 107156 h 228600"/>
                <a:gd name="connsiteX3" fmla="*/ 7144 w 161925"/>
                <a:gd name="connsiteY3" fmla="*/ 221456 h 228600"/>
                <a:gd name="connsiteX4" fmla="*/ 144304 w 161925"/>
                <a:gd name="connsiteY4" fmla="*/ 221456 h 228600"/>
                <a:gd name="connsiteX5" fmla="*/ 157639 w 161925"/>
                <a:gd name="connsiteY5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28600">
                  <a:moveTo>
                    <a:pt x="157639" y="118586"/>
                  </a:moveTo>
                  <a:cubicBezTo>
                    <a:pt x="168116" y="117634"/>
                    <a:pt x="121444" y="7144"/>
                    <a:pt x="121444" y="7144"/>
                  </a:cubicBezTo>
                  <a:cubicBezTo>
                    <a:pt x="121444" y="7144"/>
                    <a:pt x="69056" y="33814"/>
                    <a:pt x="33814" y="107156"/>
                  </a:cubicBezTo>
                  <a:cubicBezTo>
                    <a:pt x="27146" y="120491"/>
                    <a:pt x="17621" y="162401"/>
                    <a:pt x="7144" y="221456"/>
                  </a:cubicBezTo>
                  <a:lnTo>
                    <a:pt x="144304" y="221456"/>
                  </a:lnTo>
                  <a:lnTo>
                    <a:pt x="157639" y="118586"/>
                  </a:lnTo>
                  <a:close/>
                </a:path>
              </a:pathLst>
            </a:custGeom>
            <a:solidFill>
              <a:srgbClr val="D55A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39"/>
            <p:cNvSpPr/>
            <p:nvPr/>
          </p:nvSpPr>
          <p:spPr>
            <a:xfrm>
              <a:off x="1942624" y="1579721"/>
              <a:ext cx="104775" cy="247650"/>
            </a:xfrm>
            <a:custGeom>
              <a:avLst/>
              <a:gdLst>
                <a:gd name="connsiteX0" fmla="*/ 85249 w 104775"/>
                <a:gd name="connsiteY0" fmla="*/ 7144 h 247650"/>
                <a:gd name="connsiteX1" fmla="*/ 102394 w 104775"/>
                <a:gd name="connsiteY1" fmla="*/ 245269 h 247650"/>
                <a:gd name="connsiteX2" fmla="*/ 7144 w 104775"/>
                <a:gd name="connsiteY2" fmla="*/ 245269 h 247650"/>
                <a:gd name="connsiteX3" fmla="*/ 19526 w 104775"/>
                <a:gd name="connsiteY3" fmla="*/ 30956 h 247650"/>
                <a:gd name="connsiteX4" fmla="*/ 85249 w 104775"/>
                <a:gd name="connsiteY4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247650">
                  <a:moveTo>
                    <a:pt x="85249" y="7144"/>
                  </a:moveTo>
                  <a:cubicBezTo>
                    <a:pt x="85249" y="7144"/>
                    <a:pt x="92869" y="109061"/>
                    <a:pt x="102394" y="245269"/>
                  </a:cubicBezTo>
                  <a:lnTo>
                    <a:pt x="7144" y="245269"/>
                  </a:lnTo>
                  <a:lnTo>
                    <a:pt x="19526" y="30956"/>
                  </a:lnTo>
                  <a:lnTo>
                    <a:pt x="85249" y="7144"/>
                  </a:lnTo>
                  <a:close/>
                </a:path>
              </a:pathLst>
            </a:custGeom>
            <a:solidFill>
              <a:srgbClr val="DD6F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0"/>
            <p:cNvSpPr/>
            <p:nvPr/>
          </p:nvSpPr>
          <p:spPr>
            <a:xfrm>
              <a:off x="2302669" y="1603534"/>
              <a:ext cx="200025" cy="228600"/>
            </a:xfrm>
            <a:custGeom>
              <a:avLst/>
              <a:gdLst>
                <a:gd name="connsiteX0" fmla="*/ 7144 w 200025"/>
                <a:gd name="connsiteY0" fmla="*/ 182404 h 228600"/>
                <a:gd name="connsiteX1" fmla="*/ 87154 w 200025"/>
                <a:gd name="connsiteY1" fmla="*/ 7144 h 228600"/>
                <a:gd name="connsiteX2" fmla="*/ 183356 w 200025"/>
                <a:gd name="connsiteY2" fmla="*/ 190976 h 228600"/>
                <a:gd name="connsiteX3" fmla="*/ 196691 w 200025"/>
                <a:gd name="connsiteY3" fmla="*/ 221456 h 228600"/>
                <a:gd name="connsiteX4" fmla="*/ 25241 w 200025"/>
                <a:gd name="connsiteY4" fmla="*/ 221456 h 228600"/>
                <a:gd name="connsiteX5" fmla="*/ 7144 w 200025"/>
                <a:gd name="connsiteY5" fmla="*/ 18240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228600">
                  <a:moveTo>
                    <a:pt x="7144" y="182404"/>
                  </a:moveTo>
                  <a:lnTo>
                    <a:pt x="87154" y="7144"/>
                  </a:lnTo>
                  <a:cubicBezTo>
                    <a:pt x="87154" y="7144"/>
                    <a:pt x="129064" y="70009"/>
                    <a:pt x="183356" y="190976"/>
                  </a:cubicBezTo>
                  <a:cubicBezTo>
                    <a:pt x="187166" y="200501"/>
                    <a:pt x="191929" y="210979"/>
                    <a:pt x="196691" y="221456"/>
                  </a:cubicBezTo>
                  <a:lnTo>
                    <a:pt x="25241" y="221456"/>
                  </a:lnTo>
                  <a:lnTo>
                    <a:pt x="7144" y="182404"/>
                  </a:lnTo>
                  <a:close/>
                </a:path>
              </a:pathLst>
            </a:custGeom>
            <a:solidFill>
              <a:srgbClr val="D55A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1"/>
            <p:cNvSpPr/>
            <p:nvPr/>
          </p:nvSpPr>
          <p:spPr>
            <a:xfrm>
              <a:off x="2299811" y="1579721"/>
              <a:ext cx="104775" cy="247650"/>
            </a:xfrm>
            <a:custGeom>
              <a:avLst/>
              <a:gdLst>
                <a:gd name="connsiteX0" fmla="*/ 23336 w 104775"/>
                <a:gd name="connsiteY0" fmla="*/ 7144 h 247650"/>
                <a:gd name="connsiteX1" fmla="*/ 7144 w 104775"/>
                <a:gd name="connsiteY1" fmla="*/ 245269 h 247650"/>
                <a:gd name="connsiteX2" fmla="*/ 103346 w 104775"/>
                <a:gd name="connsiteY2" fmla="*/ 245269 h 247650"/>
                <a:gd name="connsiteX3" fmla="*/ 90964 w 104775"/>
                <a:gd name="connsiteY3" fmla="*/ 30956 h 247650"/>
                <a:gd name="connsiteX4" fmla="*/ 23336 w 104775"/>
                <a:gd name="connsiteY4" fmla="*/ 714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247650">
                  <a:moveTo>
                    <a:pt x="23336" y="7144"/>
                  </a:moveTo>
                  <a:cubicBezTo>
                    <a:pt x="23336" y="7144"/>
                    <a:pt x="16669" y="109061"/>
                    <a:pt x="7144" y="245269"/>
                  </a:cubicBezTo>
                  <a:lnTo>
                    <a:pt x="103346" y="245269"/>
                  </a:lnTo>
                  <a:lnTo>
                    <a:pt x="90964" y="30956"/>
                  </a:lnTo>
                  <a:lnTo>
                    <a:pt x="23336" y="7144"/>
                  </a:lnTo>
                  <a:close/>
                </a:path>
              </a:pathLst>
            </a:custGeom>
            <a:solidFill>
              <a:srgbClr val="DD6F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2"/>
            <p:cNvSpPr/>
            <p:nvPr/>
          </p:nvSpPr>
          <p:spPr>
            <a:xfrm>
              <a:off x="1983936" y="1315857"/>
              <a:ext cx="76200" cy="76200"/>
            </a:xfrm>
            <a:custGeom>
              <a:avLst/>
              <a:gdLst>
                <a:gd name="connsiteX0" fmla="*/ 67749 w 76200"/>
                <a:gd name="connsiteY0" fmla="*/ 69078 h 76200"/>
                <a:gd name="connsiteX1" fmla="*/ 20124 w 76200"/>
                <a:gd name="connsiteY1" fmla="*/ 67173 h 76200"/>
                <a:gd name="connsiteX2" fmla="*/ 16314 w 76200"/>
                <a:gd name="connsiteY2" fmla="*/ 11928 h 76200"/>
                <a:gd name="connsiteX3" fmla="*/ 53462 w 76200"/>
                <a:gd name="connsiteY3" fmla="*/ 13833 h 76200"/>
                <a:gd name="connsiteX4" fmla="*/ 69655 w 76200"/>
                <a:gd name="connsiteY4" fmla="*/ 33836 h 76200"/>
                <a:gd name="connsiteX5" fmla="*/ 67749 w 76200"/>
                <a:gd name="connsiteY5" fmla="*/ 69078 h 76200"/>
                <a:gd name="connsiteX6" fmla="*/ 67749 w 76200"/>
                <a:gd name="connsiteY6" fmla="*/ 6907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67749" y="69078"/>
                  </a:moveTo>
                  <a:cubicBezTo>
                    <a:pt x="67749" y="69078"/>
                    <a:pt x="39174" y="88128"/>
                    <a:pt x="20124" y="67173"/>
                  </a:cubicBezTo>
                  <a:cubicBezTo>
                    <a:pt x="1074" y="46218"/>
                    <a:pt x="5837" y="16691"/>
                    <a:pt x="16314" y="11928"/>
                  </a:cubicBezTo>
                  <a:cubicBezTo>
                    <a:pt x="25839" y="7166"/>
                    <a:pt x="38222" y="3356"/>
                    <a:pt x="53462" y="13833"/>
                  </a:cubicBezTo>
                  <a:cubicBezTo>
                    <a:pt x="67749" y="24311"/>
                    <a:pt x="68702" y="25263"/>
                    <a:pt x="69655" y="33836"/>
                  </a:cubicBezTo>
                  <a:cubicBezTo>
                    <a:pt x="70607" y="42408"/>
                    <a:pt x="67749" y="69078"/>
                    <a:pt x="67749" y="69078"/>
                  </a:cubicBezTo>
                  <a:lnTo>
                    <a:pt x="67749" y="69078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3"/>
            <p:cNvSpPr/>
            <p:nvPr/>
          </p:nvSpPr>
          <p:spPr>
            <a:xfrm>
              <a:off x="2286282" y="1315857"/>
              <a:ext cx="76200" cy="76200"/>
            </a:xfrm>
            <a:custGeom>
              <a:avLst/>
              <a:gdLst>
                <a:gd name="connsiteX0" fmla="*/ 9243 w 76200"/>
                <a:gd name="connsiteY0" fmla="*/ 69078 h 76200"/>
                <a:gd name="connsiteX1" fmla="*/ 56868 w 76200"/>
                <a:gd name="connsiteY1" fmla="*/ 67173 h 76200"/>
                <a:gd name="connsiteX2" fmla="*/ 60678 w 76200"/>
                <a:gd name="connsiteY2" fmla="*/ 11928 h 76200"/>
                <a:gd name="connsiteX3" fmla="*/ 23531 w 76200"/>
                <a:gd name="connsiteY3" fmla="*/ 13833 h 76200"/>
                <a:gd name="connsiteX4" fmla="*/ 7338 w 76200"/>
                <a:gd name="connsiteY4" fmla="*/ 33836 h 76200"/>
                <a:gd name="connsiteX5" fmla="*/ 9243 w 76200"/>
                <a:gd name="connsiteY5" fmla="*/ 69078 h 76200"/>
                <a:gd name="connsiteX6" fmla="*/ 9243 w 76200"/>
                <a:gd name="connsiteY6" fmla="*/ 6907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9243" y="69078"/>
                  </a:moveTo>
                  <a:cubicBezTo>
                    <a:pt x="9243" y="69078"/>
                    <a:pt x="37818" y="88128"/>
                    <a:pt x="56868" y="67173"/>
                  </a:cubicBezTo>
                  <a:cubicBezTo>
                    <a:pt x="75918" y="46218"/>
                    <a:pt x="71156" y="16691"/>
                    <a:pt x="60678" y="11928"/>
                  </a:cubicBezTo>
                  <a:cubicBezTo>
                    <a:pt x="51153" y="7166"/>
                    <a:pt x="38771" y="3356"/>
                    <a:pt x="23531" y="13833"/>
                  </a:cubicBezTo>
                  <a:cubicBezTo>
                    <a:pt x="9243" y="24311"/>
                    <a:pt x="8291" y="25263"/>
                    <a:pt x="7338" y="33836"/>
                  </a:cubicBezTo>
                  <a:cubicBezTo>
                    <a:pt x="6386" y="42408"/>
                    <a:pt x="9243" y="69078"/>
                    <a:pt x="9243" y="69078"/>
                  </a:cubicBezTo>
                  <a:lnTo>
                    <a:pt x="9243" y="69078"/>
                  </a:lnTo>
                  <a:close/>
                </a:path>
              </a:pathLst>
            </a:custGeom>
            <a:solidFill>
              <a:srgbClr val="FECC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4"/>
            <p:cNvSpPr/>
            <p:nvPr/>
          </p:nvSpPr>
          <p:spPr>
            <a:xfrm>
              <a:off x="2147411" y="1301591"/>
              <a:ext cx="47625" cy="104775"/>
            </a:xfrm>
            <a:custGeom>
              <a:avLst/>
              <a:gdLst>
                <a:gd name="connsiteX0" fmla="*/ 22384 w 47625"/>
                <a:gd name="connsiteY0" fmla="*/ 7144 h 104775"/>
                <a:gd name="connsiteX1" fmla="*/ 19526 w 47625"/>
                <a:gd name="connsiteY1" fmla="*/ 8096 h 104775"/>
                <a:gd name="connsiteX2" fmla="*/ 7144 w 47625"/>
                <a:gd name="connsiteY2" fmla="*/ 87154 h 104775"/>
                <a:gd name="connsiteX3" fmla="*/ 40481 w 47625"/>
                <a:gd name="connsiteY3" fmla="*/ 97631 h 104775"/>
                <a:gd name="connsiteX4" fmla="*/ 19526 w 47625"/>
                <a:gd name="connsiteY4" fmla="*/ 8048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04775">
                  <a:moveTo>
                    <a:pt x="22384" y="7144"/>
                  </a:moveTo>
                  <a:lnTo>
                    <a:pt x="19526" y="8096"/>
                  </a:lnTo>
                  <a:lnTo>
                    <a:pt x="7144" y="87154"/>
                  </a:lnTo>
                  <a:lnTo>
                    <a:pt x="40481" y="97631"/>
                  </a:lnTo>
                  <a:lnTo>
                    <a:pt x="19526" y="80486"/>
                  </a:lnTo>
                  <a:close/>
                </a:path>
              </a:pathLst>
            </a:custGeom>
            <a:solidFill>
              <a:srgbClr val="E78D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5"/>
            <p:cNvSpPr/>
            <p:nvPr/>
          </p:nvSpPr>
          <p:spPr>
            <a:xfrm>
              <a:off x="2116931" y="1412081"/>
              <a:ext cx="123825" cy="38100"/>
            </a:xfrm>
            <a:custGeom>
              <a:avLst/>
              <a:gdLst>
                <a:gd name="connsiteX0" fmla="*/ 123349 w 123825"/>
                <a:gd name="connsiteY0" fmla="*/ 7144 h 38100"/>
                <a:gd name="connsiteX1" fmla="*/ 65246 w 123825"/>
                <a:gd name="connsiteY1" fmla="*/ 30956 h 38100"/>
                <a:gd name="connsiteX2" fmla="*/ 7144 w 123825"/>
                <a:gd name="connsiteY2" fmla="*/ 7144 h 38100"/>
                <a:gd name="connsiteX3" fmla="*/ 123349 w 12382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38100">
                  <a:moveTo>
                    <a:pt x="123349" y="7144"/>
                  </a:moveTo>
                  <a:cubicBezTo>
                    <a:pt x="114776" y="21431"/>
                    <a:pt x="91916" y="30956"/>
                    <a:pt x="65246" y="30956"/>
                  </a:cubicBezTo>
                  <a:cubicBezTo>
                    <a:pt x="38576" y="30956"/>
                    <a:pt x="15716" y="21431"/>
                    <a:pt x="7144" y="7144"/>
                  </a:cubicBezTo>
                  <a:lnTo>
                    <a:pt x="123349" y="7144"/>
                  </a:lnTo>
                  <a:close/>
                </a:path>
              </a:pathLst>
            </a:custGeom>
            <a:solidFill>
              <a:srgbClr val="C631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6"/>
            <p:cNvSpPr/>
            <p:nvPr/>
          </p:nvSpPr>
          <p:spPr>
            <a:xfrm>
              <a:off x="1105046" y="1293971"/>
              <a:ext cx="590550" cy="571500"/>
            </a:xfrm>
            <a:custGeom>
              <a:avLst/>
              <a:gdLst>
                <a:gd name="connsiteX0" fmla="*/ 86531 w 590550"/>
                <a:gd name="connsiteY0" fmla="*/ 108109 h 571500"/>
                <a:gd name="connsiteX1" fmla="*/ 101771 w 590550"/>
                <a:gd name="connsiteY1" fmla="*/ 157639 h 571500"/>
                <a:gd name="connsiteX2" fmla="*/ 13189 w 590550"/>
                <a:gd name="connsiteY2" fmla="*/ 183356 h 571500"/>
                <a:gd name="connsiteX3" fmla="*/ 140824 w 590550"/>
                <a:gd name="connsiteY3" fmla="*/ 352901 h 571500"/>
                <a:gd name="connsiteX4" fmla="*/ 222739 w 590550"/>
                <a:gd name="connsiteY4" fmla="*/ 344329 h 571500"/>
                <a:gd name="connsiteX5" fmla="*/ 346564 w 590550"/>
                <a:gd name="connsiteY5" fmla="*/ 411956 h 571500"/>
                <a:gd name="connsiteX6" fmla="*/ 354184 w 590550"/>
                <a:gd name="connsiteY6" fmla="*/ 438626 h 571500"/>
                <a:gd name="connsiteX7" fmla="*/ 260839 w 590550"/>
                <a:gd name="connsiteY7" fmla="*/ 531971 h 571500"/>
                <a:gd name="connsiteX8" fmla="*/ 257981 w 590550"/>
                <a:gd name="connsiteY8" fmla="*/ 568166 h 571500"/>
                <a:gd name="connsiteX9" fmla="*/ 398951 w 590550"/>
                <a:gd name="connsiteY9" fmla="*/ 526256 h 571500"/>
                <a:gd name="connsiteX10" fmla="*/ 541826 w 590550"/>
                <a:gd name="connsiteY10" fmla="*/ 491966 h 571500"/>
                <a:gd name="connsiteX11" fmla="*/ 521824 w 590550"/>
                <a:gd name="connsiteY11" fmla="*/ 462439 h 571500"/>
                <a:gd name="connsiteX12" fmla="*/ 394189 w 590550"/>
                <a:gd name="connsiteY12" fmla="*/ 428149 h 571500"/>
                <a:gd name="connsiteX13" fmla="*/ 387521 w 590550"/>
                <a:gd name="connsiteY13" fmla="*/ 400526 h 571500"/>
                <a:gd name="connsiteX14" fmla="*/ 460864 w 590550"/>
                <a:gd name="connsiteY14" fmla="*/ 280511 h 571500"/>
                <a:gd name="connsiteX15" fmla="*/ 537064 w 590550"/>
                <a:gd name="connsiteY15" fmla="*/ 246221 h 571500"/>
                <a:gd name="connsiteX16" fmla="*/ 562781 w 590550"/>
                <a:gd name="connsiteY16" fmla="*/ 35719 h 571500"/>
                <a:gd name="connsiteX17" fmla="*/ 473246 w 590550"/>
                <a:gd name="connsiteY17" fmla="*/ 57626 h 571500"/>
                <a:gd name="connsiteX18" fmla="*/ 462769 w 590550"/>
                <a:gd name="connsiteY18" fmla="*/ 7144 h 571500"/>
                <a:gd name="connsiteX19" fmla="*/ 86531 w 590550"/>
                <a:gd name="connsiteY19" fmla="*/ 108109 h 571500"/>
                <a:gd name="connsiteX20" fmla="*/ 86531 w 590550"/>
                <a:gd name="connsiteY20" fmla="*/ 108109 h 571500"/>
                <a:gd name="connsiteX21" fmla="*/ 478009 w 590550"/>
                <a:gd name="connsiteY21" fmla="*/ 101441 h 571500"/>
                <a:gd name="connsiteX22" fmla="*/ 471341 w 590550"/>
                <a:gd name="connsiteY22" fmla="*/ 247174 h 571500"/>
                <a:gd name="connsiteX23" fmla="*/ 506584 w 590550"/>
                <a:gd name="connsiteY23" fmla="*/ 228124 h 571500"/>
                <a:gd name="connsiteX24" fmla="*/ 545636 w 590550"/>
                <a:gd name="connsiteY24" fmla="*/ 70009 h 571500"/>
                <a:gd name="connsiteX25" fmla="*/ 489439 w 590550"/>
                <a:gd name="connsiteY25" fmla="*/ 89059 h 571500"/>
                <a:gd name="connsiteX26" fmla="*/ 478009 w 590550"/>
                <a:gd name="connsiteY26" fmla="*/ 101441 h 571500"/>
                <a:gd name="connsiteX27" fmla="*/ 478009 w 590550"/>
                <a:gd name="connsiteY27" fmla="*/ 101441 h 571500"/>
                <a:gd name="connsiteX28" fmla="*/ 117964 w 590550"/>
                <a:gd name="connsiteY28" fmla="*/ 198596 h 571500"/>
                <a:gd name="connsiteX29" fmla="*/ 196069 w 590550"/>
                <a:gd name="connsiteY29" fmla="*/ 321469 h 571500"/>
                <a:gd name="connsiteX30" fmla="*/ 156064 w 590550"/>
                <a:gd name="connsiteY30" fmla="*/ 322421 h 571500"/>
                <a:gd name="connsiteX31" fmla="*/ 42716 w 590550"/>
                <a:gd name="connsiteY31" fmla="*/ 205264 h 571500"/>
                <a:gd name="connsiteX32" fmla="*/ 100819 w 590550"/>
                <a:gd name="connsiteY32" fmla="*/ 193834 h 571500"/>
                <a:gd name="connsiteX33" fmla="*/ 117964 w 590550"/>
                <a:gd name="connsiteY33" fmla="*/ 198596 h 571500"/>
                <a:gd name="connsiteX34" fmla="*/ 117964 w 590550"/>
                <a:gd name="connsiteY34" fmla="*/ 198596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571500">
                  <a:moveTo>
                    <a:pt x="86531" y="108109"/>
                  </a:moveTo>
                  <a:cubicBezTo>
                    <a:pt x="86531" y="108109"/>
                    <a:pt x="91294" y="128111"/>
                    <a:pt x="101771" y="157639"/>
                  </a:cubicBezTo>
                  <a:cubicBezTo>
                    <a:pt x="68434" y="150019"/>
                    <a:pt x="30334" y="150971"/>
                    <a:pt x="13189" y="183356"/>
                  </a:cubicBezTo>
                  <a:cubicBezTo>
                    <a:pt x="-19196" y="245269"/>
                    <a:pt x="86531" y="340519"/>
                    <a:pt x="140824" y="352901"/>
                  </a:cubicBezTo>
                  <a:cubicBezTo>
                    <a:pt x="176066" y="360521"/>
                    <a:pt x="206546" y="351949"/>
                    <a:pt x="222739" y="344329"/>
                  </a:cubicBezTo>
                  <a:cubicBezTo>
                    <a:pt x="275126" y="385286"/>
                    <a:pt x="319894" y="403384"/>
                    <a:pt x="346564" y="411956"/>
                  </a:cubicBezTo>
                  <a:lnTo>
                    <a:pt x="354184" y="438626"/>
                  </a:lnTo>
                  <a:cubicBezTo>
                    <a:pt x="354184" y="438626"/>
                    <a:pt x="264649" y="498634"/>
                    <a:pt x="260839" y="531971"/>
                  </a:cubicBezTo>
                  <a:cubicBezTo>
                    <a:pt x="257029" y="565309"/>
                    <a:pt x="257981" y="568166"/>
                    <a:pt x="257981" y="568166"/>
                  </a:cubicBezTo>
                  <a:lnTo>
                    <a:pt x="398951" y="526256"/>
                  </a:lnTo>
                  <a:lnTo>
                    <a:pt x="541826" y="491966"/>
                  </a:lnTo>
                  <a:cubicBezTo>
                    <a:pt x="541826" y="491966"/>
                    <a:pt x="541826" y="489109"/>
                    <a:pt x="521824" y="462439"/>
                  </a:cubicBezTo>
                  <a:cubicBezTo>
                    <a:pt x="502774" y="435769"/>
                    <a:pt x="394189" y="428149"/>
                    <a:pt x="394189" y="428149"/>
                  </a:cubicBezTo>
                  <a:lnTo>
                    <a:pt x="387521" y="400526"/>
                  </a:lnTo>
                  <a:cubicBezTo>
                    <a:pt x="406571" y="380524"/>
                    <a:pt x="436099" y="342424"/>
                    <a:pt x="460864" y="280511"/>
                  </a:cubicBezTo>
                  <a:cubicBezTo>
                    <a:pt x="478961" y="278606"/>
                    <a:pt x="509441" y="270986"/>
                    <a:pt x="537064" y="246221"/>
                  </a:cubicBezTo>
                  <a:cubicBezTo>
                    <a:pt x="578021" y="208121"/>
                    <a:pt x="621836" y="72866"/>
                    <a:pt x="562781" y="35719"/>
                  </a:cubicBezTo>
                  <a:cubicBezTo>
                    <a:pt x="531349" y="15716"/>
                    <a:pt x="498011" y="34766"/>
                    <a:pt x="473246" y="57626"/>
                  </a:cubicBezTo>
                  <a:cubicBezTo>
                    <a:pt x="467531" y="27146"/>
                    <a:pt x="462769" y="7144"/>
                    <a:pt x="462769" y="7144"/>
                  </a:cubicBezTo>
                  <a:cubicBezTo>
                    <a:pt x="336086" y="41434"/>
                    <a:pt x="211309" y="74771"/>
                    <a:pt x="86531" y="108109"/>
                  </a:cubicBezTo>
                  <a:lnTo>
                    <a:pt x="86531" y="108109"/>
                  </a:lnTo>
                  <a:close/>
                  <a:moveTo>
                    <a:pt x="478009" y="101441"/>
                  </a:moveTo>
                  <a:cubicBezTo>
                    <a:pt x="482771" y="146209"/>
                    <a:pt x="484676" y="199549"/>
                    <a:pt x="471341" y="247174"/>
                  </a:cubicBezTo>
                  <a:cubicBezTo>
                    <a:pt x="485629" y="242411"/>
                    <a:pt x="499916" y="235744"/>
                    <a:pt x="506584" y="228124"/>
                  </a:cubicBezTo>
                  <a:cubicBezTo>
                    <a:pt x="536111" y="196691"/>
                    <a:pt x="580879" y="109061"/>
                    <a:pt x="545636" y="70009"/>
                  </a:cubicBezTo>
                  <a:cubicBezTo>
                    <a:pt x="530396" y="52864"/>
                    <a:pt x="507536" y="69056"/>
                    <a:pt x="489439" y="89059"/>
                  </a:cubicBezTo>
                  <a:cubicBezTo>
                    <a:pt x="485629" y="92869"/>
                    <a:pt x="481819" y="97631"/>
                    <a:pt x="478009" y="101441"/>
                  </a:cubicBezTo>
                  <a:lnTo>
                    <a:pt x="478009" y="101441"/>
                  </a:lnTo>
                  <a:close/>
                  <a:moveTo>
                    <a:pt x="117964" y="198596"/>
                  </a:moveTo>
                  <a:cubicBezTo>
                    <a:pt x="136061" y="239554"/>
                    <a:pt x="161779" y="286226"/>
                    <a:pt x="196069" y="321469"/>
                  </a:cubicBezTo>
                  <a:cubicBezTo>
                    <a:pt x="181781" y="324326"/>
                    <a:pt x="166541" y="326231"/>
                    <a:pt x="156064" y="322421"/>
                  </a:cubicBezTo>
                  <a:cubicBezTo>
                    <a:pt x="114154" y="310039"/>
                    <a:pt x="32239" y="255746"/>
                    <a:pt x="42716" y="205264"/>
                  </a:cubicBezTo>
                  <a:cubicBezTo>
                    <a:pt x="47479" y="183356"/>
                    <a:pt x="75101" y="186214"/>
                    <a:pt x="100819" y="193834"/>
                  </a:cubicBezTo>
                  <a:cubicBezTo>
                    <a:pt x="106534" y="194786"/>
                    <a:pt x="112249" y="196691"/>
                    <a:pt x="117964" y="198596"/>
                  </a:cubicBezTo>
                  <a:lnTo>
                    <a:pt x="117964" y="198596"/>
                  </a:lnTo>
                  <a:close/>
                </a:path>
              </a:pathLst>
            </a:custGeom>
            <a:solidFill>
              <a:srgbClr val="FCC36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7"/>
            <p:cNvSpPr/>
            <p:nvPr/>
          </p:nvSpPr>
          <p:spPr>
            <a:xfrm>
              <a:off x="1471136" y="1293971"/>
              <a:ext cx="228600" cy="514350"/>
            </a:xfrm>
            <a:custGeom>
              <a:avLst/>
              <a:gdLst>
                <a:gd name="connsiteX0" fmla="*/ 111919 w 228600"/>
                <a:gd name="connsiteY0" fmla="*/ 507206 h 514350"/>
                <a:gd name="connsiteX1" fmla="*/ 174784 w 228600"/>
                <a:gd name="connsiteY1" fmla="*/ 491966 h 514350"/>
                <a:gd name="connsiteX2" fmla="*/ 154781 w 228600"/>
                <a:gd name="connsiteY2" fmla="*/ 462439 h 514350"/>
                <a:gd name="connsiteX3" fmla="*/ 27146 w 228600"/>
                <a:gd name="connsiteY3" fmla="*/ 428149 h 514350"/>
                <a:gd name="connsiteX4" fmla="*/ 20479 w 228600"/>
                <a:gd name="connsiteY4" fmla="*/ 400526 h 514350"/>
                <a:gd name="connsiteX5" fmla="*/ 93821 w 228600"/>
                <a:gd name="connsiteY5" fmla="*/ 280511 h 514350"/>
                <a:gd name="connsiteX6" fmla="*/ 170021 w 228600"/>
                <a:gd name="connsiteY6" fmla="*/ 246221 h 514350"/>
                <a:gd name="connsiteX7" fmla="*/ 195739 w 228600"/>
                <a:gd name="connsiteY7" fmla="*/ 35719 h 514350"/>
                <a:gd name="connsiteX8" fmla="*/ 106204 w 228600"/>
                <a:gd name="connsiteY8" fmla="*/ 57626 h 514350"/>
                <a:gd name="connsiteX9" fmla="*/ 95726 w 228600"/>
                <a:gd name="connsiteY9" fmla="*/ 7144 h 514350"/>
                <a:gd name="connsiteX10" fmla="*/ 32861 w 228600"/>
                <a:gd name="connsiteY10" fmla="*/ 24289 h 514350"/>
                <a:gd name="connsiteX11" fmla="*/ 61436 w 228600"/>
                <a:gd name="connsiteY11" fmla="*/ 227171 h 514350"/>
                <a:gd name="connsiteX12" fmla="*/ 7144 w 228600"/>
                <a:gd name="connsiteY12" fmla="*/ 395764 h 514350"/>
                <a:gd name="connsiteX13" fmla="*/ 20479 w 228600"/>
                <a:gd name="connsiteY13" fmla="*/ 448151 h 514350"/>
                <a:gd name="connsiteX14" fmla="*/ 97631 w 228600"/>
                <a:gd name="connsiteY14" fmla="*/ 490061 h 514350"/>
                <a:gd name="connsiteX15" fmla="*/ 111919 w 228600"/>
                <a:gd name="connsiteY15" fmla="*/ 507206 h 514350"/>
                <a:gd name="connsiteX16" fmla="*/ 111919 w 228600"/>
                <a:gd name="connsiteY16" fmla="*/ 507206 h 514350"/>
                <a:gd name="connsiteX17" fmla="*/ 111919 w 228600"/>
                <a:gd name="connsiteY17" fmla="*/ 101441 h 514350"/>
                <a:gd name="connsiteX18" fmla="*/ 105251 w 228600"/>
                <a:gd name="connsiteY18" fmla="*/ 247174 h 514350"/>
                <a:gd name="connsiteX19" fmla="*/ 140494 w 228600"/>
                <a:gd name="connsiteY19" fmla="*/ 228124 h 514350"/>
                <a:gd name="connsiteX20" fmla="*/ 179546 w 228600"/>
                <a:gd name="connsiteY20" fmla="*/ 70009 h 514350"/>
                <a:gd name="connsiteX21" fmla="*/ 123349 w 228600"/>
                <a:gd name="connsiteY21" fmla="*/ 89059 h 514350"/>
                <a:gd name="connsiteX22" fmla="*/ 111919 w 228600"/>
                <a:gd name="connsiteY22" fmla="*/ 101441 h 514350"/>
                <a:gd name="connsiteX23" fmla="*/ 111919 w 228600"/>
                <a:gd name="connsiteY23" fmla="*/ 101441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514350">
                  <a:moveTo>
                    <a:pt x="111919" y="507206"/>
                  </a:moveTo>
                  <a:lnTo>
                    <a:pt x="174784" y="491966"/>
                  </a:lnTo>
                  <a:cubicBezTo>
                    <a:pt x="174784" y="491966"/>
                    <a:pt x="174784" y="489109"/>
                    <a:pt x="154781" y="462439"/>
                  </a:cubicBezTo>
                  <a:cubicBezTo>
                    <a:pt x="135731" y="435769"/>
                    <a:pt x="27146" y="428149"/>
                    <a:pt x="27146" y="428149"/>
                  </a:cubicBezTo>
                  <a:lnTo>
                    <a:pt x="20479" y="400526"/>
                  </a:lnTo>
                  <a:cubicBezTo>
                    <a:pt x="39529" y="380524"/>
                    <a:pt x="69056" y="342424"/>
                    <a:pt x="93821" y="280511"/>
                  </a:cubicBezTo>
                  <a:cubicBezTo>
                    <a:pt x="111919" y="278606"/>
                    <a:pt x="142399" y="270986"/>
                    <a:pt x="170021" y="246221"/>
                  </a:cubicBezTo>
                  <a:cubicBezTo>
                    <a:pt x="210979" y="208121"/>
                    <a:pt x="254794" y="72866"/>
                    <a:pt x="195739" y="35719"/>
                  </a:cubicBezTo>
                  <a:cubicBezTo>
                    <a:pt x="164306" y="15716"/>
                    <a:pt x="130969" y="34766"/>
                    <a:pt x="106204" y="57626"/>
                  </a:cubicBezTo>
                  <a:cubicBezTo>
                    <a:pt x="100489" y="27146"/>
                    <a:pt x="95726" y="7144"/>
                    <a:pt x="95726" y="7144"/>
                  </a:cubicBezTo>
                  <a:lnTo>
                    <a:pt x="32861" y="24289"/>
                  </a:lnTo>
                  <a:cubicBezTo>
                    <a:pt x="50006" y="74771"/>
                    <a:pt x="71914" y="158591"/>
                    <a:pt x="61436" y="227171"/>
                  </a:cubicBezTo>
                  <a:cubicBezTo>
                    <a:pt x="43339" y="334804"/>
                    <a:pt x="7144" y="395764"/>
                    <a:pt x="7144" y="395764"/>
                  </a:cubicBezTo>
                  <a:lnTo>
                    <a:pt x="20479" y="448151"/>
                  </a:lnTo>
                  <a:cubicBezTo>
                    <a:pt x="20479" y="448151"/>
                    <a:pt x="55721" y="448151"/>
                    <a:pt x="97631" y="490061"/>
                  </a:cubicBezTo>
                  <a:cubicBezTo>
                    <a:pt x="102394" y="496729"/>
                    <a:pt x="107156" y="501491"/>
                    <a:pt x="111919" y="507206"/>
                  </a:cubicBezTo>
                  <a:lnTo>
                    <a:pt x="111919" y="507206"/>
                  </a:lnTo>
                  <a:close/>
                  <a:moveTo>
                    <a:pt x="111919" y="101441"/>
                  </a:moveTo>
                  <a:cubicBezTo>
                    <a:pt x="116681" y="146209"/>
                    <a:pt x="118586" y="199549"/>
                    <a:pt x="105251" y="247174"/>
                  </a:cubicBezTo>
                  <a:cubicBezTo>
                    <a:pt x="119539" y="242411"/>
                    <a:pt x="133826" y="235744"/>
                    <a:pt x="140494" y="228124"/>
                  </a:cubicBezTo>
                  <a:cubicBezTo>
                    <a:pt x="170021" y="196691"/>
                    <a:pt x="214789" y="109061"/>
                    <a:pt x="179546" y="70009"/>
                  </a:cubicBezTo>
                  <a:cubicBezTo>
                    <a:pt x="164306" y="52864"/>
                    <a:pt x="141446" y="69056"/>
                    <a:pt x="123349" y="89059"/>
                  </a:cubicBezTo>
                  <a:cubicBezTo>
                    <a:pt x="119539" y="92869"/>
                    <a:pt x="115729" y="97631"/>
                    <a:pt x="111919" y="101441"/>
                  </a:cubicBezTo>
                  <a:lnTo>
                    <a:pt x="111919" y="101441"/>
                  </a:lnTo>
                  <a:close/>
                </a:path>
              </a:pathLst>
            </a:custGeom>
            <a:solidFill>
              <a:srgbClr val="F7B4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48"/>
            <p:cNvSpPr/>
            <p:nvPr/>
          </p:nvSpPr>
          <p:spPr>
            <a:xfrm>
              <a:off x="1346359" y="1401604"/>
              <a:ext cx="152400" cy="200025"/>
            </a:xfrm>
            <a:custGeom>
              <a:avLst/>
              <a:gdLst>
                <a:gd name="connsiteX0" fmla="*/ 24289 w 152400"/>
                <a:gd name="connsiteY0" fmla="*/ 86201 h 200025"/>
                <a:gd name="connsiteX1" fmla="*/ 47149 w 152400"/>
                <a:gd name="connsiteY1" fmla="*/ 68104 h 200025"/>
                <a:gd name="connsiteX2" fmla="*/ 69056 w 152400"/>
                <a:gd name="connsiteY2" fmla="*/ 161449 h 200025"/>
                <a:gd name="connsiteX3" fmla="*/ 43339 w 152400"/>
                <a:gd name="connsiteY3" fmla="*/ 167164 h 200025"/>
                <a:gd name="connsiteX4" fmla="*/ 50959 w 152400"/>
                <a:gd name="connsiteY4" fmla="*/ 200501 h 200025"/>
                <a:gd name="connsiteX5" fmla="*/ 151924 w 152400"/>
                <a:gd name="connsiteY5" fmla="*/ 177641 h 200025"/>
                <a:gd name="connsiteX6" fmla="*/ 144304 w 152400"/>
                <a:gd name="connsiteY6" fmla="*/ 144304 h 200025"/>
                <a:gd name="connsiteX7" fmla="*/ 120491 w 152400"/>
                <a:gd name="connsiteY7" fmla="*/ 150019 h 200025"/>
                <a:gd name="connsiteX8" fmla="*/ 88106 w 152400"/>
                <a:gd name="connsiteY8" fmla="*/ 7144 h 200025"/>
                <a:gd name="connsiteX9" fmla="*/ 43339 w 152400"/>
                <a:gd name="connsiteY9" fmla="*/ 17621 h 200025"/>
                <a:gd name="connsiteX10" fmla="*/ 7144 w 152400"/>
                <a:gd name="connsiteY10" fmla="*/ 60484 h 200025"/>
                <a:gd name="connsiteX11" fmla="*/ 24289 w 152400"/>
                <a:gd name="connsiteY11" fmla="*/ 8620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200025">
                  <a:moveTo>
                    <a:pt x="24289" y="86201"/>
                  </a:moveTo>
                  <a:lnTo>
                    <a:pt x="47149" y="68104"/>
                  </a:lnTo>
                  <a:lnTo>
                    <a:pt x="69056" y="161449"/>
                  </a:lnTo>
                  <a:lnTo>
                    <a:pt x="43339" y="167164"/>
                  </a:lnTo>
                  <a:lnTo>
                    <a:pt x="50959" y="200501"/>
                  </a:lnTo>
                  <a:lnTo>
                    <a:pt x="151924" y="177641"/>
                  </a:lnTo>
                  <a:lnTo>
                    <a:pt x="144304" y="144304"/>
                  </a:lnTo>
                  <a:lnTo>
                    <a:pt x="120491" y="150019"/>
                  </a:lnTo>
                  <a:lnTo>
                    <a:pt x="88106" y="7144"/>
                  </a:lnTo>
                  <a:lnTo>
                    <a:pt x="43339" y="17621"/>
                  </a:lnTo>
                  <a:cubicBezTo>
                    <a:pt x="30004" y="43339"/>
                    <a:pt x="19526" y="50006"/>
                    <a:pt x="7144" y="60484"/>
                  </a:cubicBezTo>
                  <a:lnTo>
                    <a:pt x="24289" y="8620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49"/>
            <p:cNvSpPr/>
            <p:nvPr/>
          </p:nvSpPr>
          <p:spPr>
            <a:xfrm>
              <a:off x="1752124" y="1247299"/>
              <a:ext cx="123825" cy="180975"/>
            </a:xfrm>
            <a:custGeom>
              <a:avLst/>
              <a:gdLst>
                <a:gd name="connsiteX0" fmla="*/ 7144 w 123825"/>
                <a:gd name="connsiteY0" fmla="*/ 80486 h 180975"/>
                <a:gd name="connsiteX1" fmla="*/ 50959 w 123825"/>
                <a:gd name="connsiteY1" fmla="*/ 72866 h 180975"/>
                <a:gd name="connsiteX2" fmla="*/ 78581 w 123825"/>
                <a:gd name="connsiteY2" fmla="*/ 7144 h 180975"/>
                <a:gd name="connsiteX3" fmla="*/ 79534 w 123825"/>
                <a:gd name="connsiteY3" fmla="*/ 80486 h 180975"/>
                <a:gd name="connsiteX4" fmla="*/ 117634 w 123825"/>
                <a:gd name="connsiteY4" fmla="*/ 97631 h 180975"/>
                <a:gd name="connsiteX5" fmla="*/ 74771 w 123825"/>
                <a:gd name="connsiteY5" fmla="*/ 112871 h 180975"/>
                <a:gd name="connsiteX6" fmla="*/ 49054 w 123825"/>
                <a:gd name="connsiteY6" fmla="*/ 180499 h 180975"/>
                <a:gd name="connsiteX7" fmla="*/ 7144 w 123825"/>
                <a:gd name="connsiteY7" fmla="*/ 80486 h 180975"/>
                <a:gd name="connsiteX8" fmla="*/ 7144 w 123825"/>
                <a:gd name="connsiteY8" fmla="*/ 8048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180975">
                  <a:moveTo>
                    <a:pt x="7144" y="80486"/>
                  </a:moveTo>
                  <a:cubicBezTo>
                    <a:pt x="7144" y="80486"/>
                    <a:pt x="34766" y="88106"/>
                    <a:pt x="50959" y="72866"/>
                  </a:cubicBezTo>
                  <a:cubicBezTo>
                    <a:pt x="67151" y="56674"/>
                    <a:pt x="78581" y="7144"/>
                    <a:pt x="78581" y="7144"/>
                  </a:cubicBezTo>
                  <a:cubicBezTo>
                    <a:pt x="78581" y="7144"/>
                    <a:pt x="66199" y="70009"/>
                    <a:pt x="79534" y="80486"/>
                  </a:cubicBezTo>
                  <a:cubicBezTo>
                    <a:pt x="92869" y="90964"/>
                    <a:pt x="117634" y="97631"/>
                    <a:pt x="117634" y="97631"/>
                  </a:cubicBezTo>
                  <a:cubicBezTo>
                    <a:pt x="117634" y="97631"/>
                    <a:pt x="83344" y="97631"/>
                    <a:pt x="74771" y="112871"/>
                  </a:cubicBezTo>
                  <a:cubicBezTo>
                    <a:pt x="66199" y="127159"/>
                    <a:pt x="49054" y="180499"/>
                    <a:pt x="49054" y="180499"/>
                  </a:cubicBezTo>
                  <a:cubicBezTo>
                    <a:pt x="49054" y="180499"/>
                    <a:pt x="62389" y="94774"/>
                    <a:pt x="7144" y="80486"/>
                  </a:cubicBezTo>
                  <a:lnTo>
                    <a:pt x="7144" y="80486"/>
                  </a:lnTo>
                  <a:close/>
                </a:path>
              </a:pathLst>
            </a:custGeom>
            <a:solidFill>
              <a:srgbClr val="FFC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0"/>
            <p:cNvSpPr/>
            <p:nvPr/>
          </p:nvSpPr>
          <p:spPr>
            <a:xfrm>
              <a:off x="1195864" y="1823561"/>
              <a:ext cx="123825" cy="180975"/>
            </a:xfrm>
            <a:custGeom>
              <a:avLst/>
              <a:gdLst>
                <a:gd name="connsiteX0" fmla="*/ 7144 w 123825"/>
                <a:gd name="connsiteY0" fmla="*/ 80486 h 180975"/>
                <a:gd name="connsiteX1" fmla="*/ 50959 w 123825"/>
                <a:gd name="connsiteY1" fmla="*/ 72866 h 180975"/>
                <a:gd name="connsiteX2" fmla="*/ 78581 w 123825"/>
                <a:gd name="connsiteY2" fmla="*/ 7144 h 180975"/>
                <a:gd name="connsiteX3" fmla="*/ 79534 w 123825"/>
                <a:gd name="connsiteY3" fmla="*/ 81439 h 180975"/>
                <a:gd name="connsiteX4" fmla="*/ 117634 w 123825"/>
                <a:gd name="connsiteY4" fmla="*/ 97631 h 180975"/>
                <a:gd name="connsiteX5" fmla="*/ 74771 w 123825"/>
                <a:gd name="connsiteY5" fmla="*/ 112871 h 180975"/>
                <a:gd name="connsiteX6" fmla="*/ 49054 w 123825"/>
                <a:gd name="connsiteY6" fmla="*/ 179546 h 180975"/>
                <a:gd name="connsiteX7" fmla="*/ 7144 w 123825"/>
                <a:gd name="connsiteY7" fmla="*/ 80486 h 180975"/>
                <a:gd name="connsiteX8" fmla="*/ 7144 w 123825"/>
                <a:gd name="connsiteY8" fmla="*/ 8048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180975">
                  <a:moveTo>
                    <a:pt x="7144" y="80486"/>
                  </a:moveTo>
                  <a:cubicBezTo>
                    <a:pt x="7144" y="80486"/>
                    <a:pt x="34766" y="89059"/>
                    <a:pt x="50959" y="72866"/>
                  </a:cubicBezTo>
                  <a:cubicBezTo>
                    <a:pt x="67151" y="56674"/>
                    <a:pt x="78581" y="7144"/>
                    <a:pt x="78581" y="7144"/>
                  </a:cubicBezTo>
                  <a:cubicBezTo>
                    <a:pt x="78581" y="7144"/>
                    <a:pt x="66199" y="70009"/>
                    <a:pt x="79534" y="81439"/>
                  </a:cubicBezTo>
                  <a:cubicBezTo>
                    <a:pt x="92869" y="91916"/>
                    <a:pt x="117634" y="97631"/>
                    <a:pt x="117634" y="97631"/>
                  </a:cubicBezTo>
                  <a:cubicBezTo>
                    <a:pt x="117634" y="97631"/>
                    <a:pt x="83344" y="98584"/>
                    <a:pt x="74771" y="112871"/>
                  </a:cubicBezTo>
                  <a:cubicBezTo>
                    <a:pt x="66199" y="127159"/>
                    <a:pt x="49054" y="179546"/>
                    <a:pt x="49054" y="179546"/>
                  </a:cubicBezTo>
                  <a:cubicBezTo>
                    <a:pt x="49054" y="179546"/>
                    <a:pt x="62389" y="93821"/>
                    <a:pt x="7144" y="80486"/>
                  </a:cubicBezTo>
                  <a:lnTo>
                    <a:pt x="7144" y="80486"/>
                  </a:lnTo>
                  <a:close/>
                </a:path>
              </a:pathLst>
            </a:custGeom>
            <a:solidFill>
              <a:srgbClr val="FFC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1"/>
            <p:cNvSpPr/>
            <p:nvPr/>
          </p:nvSpPr>
          <p:spPr>
            <a:xfrm>
              <a:off x="3315176" y="801529"/>
              <a:ext cx="638175" cy="542925"/>
            </a:xfrm>
            <a:custGeom>
              <a:avLst/>
              <a:gdLst>
                <a:gd name="connsiteX0" fmla="*/ 7144 w 638175"/>
                <a:gd name="connsiteY0" fmla="*/ 387191 h 542925"/>
                <a:gd name="connsiteX1" fmla="*/ 628174 w 638175"/>
                <a:gd name="connsiteY1" fmla="*/ 542449 h 542925"/>
                <a:gd name="connsiteX2" fmla="*/ 491014 w 638175"/>
                <a:gd name="connsiteY2" fmla="*/ 288131 h 542925"/>
                <a:gd name="connsiteX3" fmla="*/ 633889 w 638175"/>
                <a:gd name="connsiteY3" fmla="*/ 145256 h 542925"/>
                <a:gd name="connsiteX4" fmla="*/ 8096 w 638175"/>
                <a:gd name="connsiteY4" fmla="*/ 7144 h 542925"/>
                <a:gd name="connsiteX5" fmla="*/ 8096 w 638175"/>
                <a:gd name="connsiteY5" fmla="*/ 38719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542925">
                  <a:moveTo>
                    <a:pt x="7144" y="387191"/>
                  </a:moveTo>
                  <a:cubicBezTo>
                    <a:pt x="235744" y="419576"/>
                    <a:pt x="445294" y="472916"/>
                    <a:pt x="628174" y="542449"/>
                  </a:cubicBezTo>
                  <a:cubicBezTo>
                    <a:pt x="602456" y="511016"/>
                    <a:pt x="491014" y="288131"/>
                    <a:pt x="491014" y="288131"/>
                  </a:cubicBezTo>
                  <a:lnTo>
                    <a:pt x="633889" y="145256"/>
                  </a:lnTo>
                  <a:cubicBezTo>
                    <a:pt x="443389" y="83344"/>
                    <a:pt x="231934" y="35719"/>
                    <a:pt x="8096" y="7144"/>
                  </a:cubicBezTo>
                  <a:lnTo>
                    <a:pt x="8096" y="387191"/>
                  </a:lnTo>
                  <a:close/>
                </a:path>
              </a:pathLst>
            </a:custGeom>
            <a:solidFill>
              <a:srgbClr val="2C4C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2"/>
            <p:cNvSpPr/>
            <p:nvPr/>
          </p:nvSpPr>
          <p:spPr>
            <a:xfrm>
              <a:off x="3315176" y="912019"/>
              <a:ext cx="361950" cy="276225"/>
            </a:xfrm>
            <a:custGeom>
              <a:avLst/>
              <a:gdLst>
                <a:gd name="connsiteX0" fmla="*/ 7144 w 361950"/>
                <a:gd name="connsiteY0" fmla="*/ 27146 h 276225"/>
                <a:gd name="connsiteX1" fmla="*/ 7144 w 361950"/>
                <a:gd name="connsiteY1" fmla="*/ 277654 h 276225"/>
                <a:gd name="connsiteX2" fmla="*/ 362426 w 361950"/>
                <a:gd name="connsiteY2" fmla="*/ 222409 h 276225"/>
                <a:gd name="connsiteX3" fmla="*/ 172879 w 361950"/>
                <a:gd name="connsiteY3" fmla="*/ 7144 h 276225"/>
                <a:gd name="connsiteX4" fmla="*/ 7144 w 361950"/>
                <a:gd name="connsiteY4" fmla="*/ 27146 h 276225"/>
                <a:gd name="connsiteX5" fmla="*/ 7144 w 361950"/>
                <a:gd name="connsiteY5" fmla="*/ 2714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276225">
                  <a:moveTo>
                    <a:pt x="7144" y="27146"/>
                  </a:moveTo>
                  <a:lnTo>
                    <a:pt x="7144" y="277654"/>
                  </a:lnTo>
                  <a:cubicBezTo>
                    <a:pt x="7144" y="277654"/>
                    <a:pt x="362426" y="230029"/>
                    <a:pt x="362426" y="222409"/>
                  </a:cubicBezTo>
                  <a:cubicBezTo>
                    <a:pt x="362426" y="214789"/>
                    <a:pt x="194786" y="7144"/>
                    <a:pt x="172879" y="7144"/>
                  </a:cubicBezTo>
                  <a:cubicBezTo>
                    <a:pt x="161449" y="7144"/>
                    <a:pt x="79534" y="17621"/>
                    <a:pt x="7144" y="27146"/>
                  </a:cubicBezTo>
                  <a:lnTo>
                    <a:pt x="7144" y="27146"/>
                  </a:lnTo>
                  <a:close/>
                </a:path>
              </a:pathLst>
            </a:custGeom>
            <a:solidFill>
              <a:srgbClr val="2037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3"/>
            <p:cNvSpPr/>
            <p:nvPr/>
          </p:nvSpPr>
          <p:spPr>
            <a:xfrm>
              <a:off x="1124426" y="801529"/>
              <a:ext cx="638175" cy="542925"/>
            </a:xfrm>
            <a:custGeom>
              <a:avLst/>
              <a:gdLst>
                <a:gd name="connsiteX0" fmla="*/ 633889 w 638175"/>
                <a:gd name="connsiteY0" fmla="*/ 387191 h 542925"/>
                <a:gd name="connsiteX1" fmla="*/ 12859 w 638175"/>
                <a:gd name="connsiteY1" fmla="*/ 542449 h 542925"/>
                <a:gd name="connsiteX2" fmla="*/ 150019 w 638175"/>
                <a:gd name="connsiteY2" fmla="*/ 288131 h 542925"/>
                <a:gd name="connsiteX3" fmla="*/ 7144 w 638175"/>
                <a:gd name="connsiteY3" fmla="*/ 145256 h 542925"/>
                <a:gd name="connsiteX4" fmla="*/ 632936 w 638175"/>
                <a:gd name="connsiteY4" fmla="*/ 7144 h 542925"/>
                <a:gd name="connsiteX5" fmla="*/ 632936 w 638175"/>
                <a:gd name="connsiteY5" fmla="*/ 387191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542925">
                  <a:moveTo>
                    <a:pt x="633889" y="387191"/>
                  </a:moveTo>
                  <a:cubicBezTo>
                    <a:pt x="405289" y="419576"/>
                    <a:pt x="195739" y="472916"/>
                    <a:pt x="12859" y="542449"/>
                  </a:cubicBezTo>
                  <a:cubicBezTo>
                    <a:pt x="38576" y="511016"/>
                    <a:pt x="150019" y="288131"/>
                    <a:pt x="150019" y="288131"/>
                  </a:cubicBezTo>
                  <a:lnTo>
                    <a:pt x="7144" y="145256"/>
                  </a:lnTo>
                  <a:cubicBezTo>
                    <a:pt x="197644" y="83344"/>
                    <a:pt x="409099" y="35719"/>
                    <a:pt x="632936" y="7144"/>
                  </a:cubicBezTo>
                  <a:lnTo>
                    <a:pt x="632936" y="387191"/>
                  </a:lnTo>
                  <a:close/>
                </a:path>
              </a:pathLst>
            </a:custGeom>
            <a:solidFill>
              <a:srgbClr val="2C4C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4"/>
            <p:cNvSpPr/>
            <p:nvPr/>
          </p:nvSpPr>
          <p:spPr>
            <a:xfrm>
              <a:off x="1395889" y="912019"/>
              <a:ext cx="361950" cy="276225"/>
            </a:xfrm>
            <a:custGeom>
              <a:avLst/>
              <a:gdLst>
                <a:gd name="connsiteX0" fmla="*/ 362426 w 361950"/>
                <a:gd name="connsiteY0" fmla="*/ 27146 h 276225"/>
                <a:gd name="connsiteX1" fmla="*/ 362426 w 361950"/>
                <a:gd name="connsiteY1" fmla="*/ 277654 h 276225"/>
                <a:gd name="connsiteX2" fmla="*/ 7144 w 361950"/>
                <a:gd name="connsiteY2" fmla="*/ 222409 h 276225"/>
                <a:gd name="connsiteX3" fmla="*/ 196691 w 361950"/>
                <a:gd name="connsiteY3" fmla="*/ 7144 h 276225"/>
                <a:gd name="connsiteX4" fmla="*/ 362426 w 361950"/>
                <a:gd name="connsiteY4" fmla="*/ 27146 h 276225"/>
                <a:gd name="connsiteX5" fmla="*/ 362426 w 361950"/>
                <a:gd name="connsiteY5" fmla="*/ 2714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276225">
                  <a:moveTo>
                    <a:pt x="362426" y="27146"/>
                  </a:moveTo>
                  <a:lnTo>
                    <a:pt x="362426" y="277654"/>
                  </a:lnTo>
                  <a:cubicBezTo>
                    <a:pt x="362426" y="277654"/>
                    <a:pt x="7144" y="230029"/>
                    <a:pt x="7144" y="222409"/>
                  </a:cubicBezTo>
                  <a:cubicBezTo>
                    <a:pt x="7144" y="214789"/>
                    <a:pt x="175736" y="7144"/>
                    <a:pt x="196691" y="7144"/>
                  </a:cubicBezTo>
                  <a:cubicBezTo>
                    <a:pt x="209074" y="7144"/>
                    <a:pt x="290989" y="17621"/>
                    <a:pt x="362426" y="27146"/>
                  </a:cubicBezTo>
                  <a:lnTo>
                    <a:pt x="362426" y="27146"/>
                  </a:lnTo>
                  <a:close/>
                </a:path>
              </a:pathLst>
            </a:custGeom>
            <a:solidFill>
              <a:srgbClr val="2037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5"/>
            <p:cNvSpPr/>
            <p:nvPr/>
          </p:nvSpPr>
          <p:spPr>
            <a:xfrm>
              <a:off x="1395889" y="557689"/>
              <a:ext cx="2286000" cy="581025"/>
            </a:xfrm>
            <a:custGeom>
              <a:avLst/>
              <a:gdLst>
                <a:gd name="connsiteX0" fmla="*/ 1144429 w 2286000"/>
                <a:gd name="connsiteY0" fmla="*/ 7144 h 581025"/>
                <a:gd name="connsiteX1" fmla="*/ 2280761 w 2286000"/>
                <a:gd name="connsiteY1" fmla="*/ 177641 h 581025"/>
                <a:gd name="connsiteX2" fmla="*/ 2280761 w 2286000"/>
                <a:gd name="connsiteY2" fmla="*/ 576739 h 581025"/>
                <a:gd name="connsiteX3" fmla="*/ 1144429 w 2286000"/>
                <a:gd name="connsiteY3" fmla="*/ 384334 h 581025"/>
                <a:gd name="connsiteX4" fmla="*/ 7144 w 2286000"/>
                <a:gd name="connsiteY4" fmla="*/ 576739 h 581025"/>
                <a:gd name="connsiteX5" fmla="*/ 7144 w 2286000"/>
                <a:gd name="connsiteY5" fmla="*/ 177641 h 581025"/>
                <a:gd name="connsiteX6" fmla="*/ 1144429 w 2286000"/>
                <a:gd name="connsiteY6" fmla="*/ 7144 h 581025"/>
                <a:gd name="connsiteX7" fmla="*/ 1144429 w 2286000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00" h="581025">
                  <a:moveTo>
                    <a:pt x="1144429" y="7144"/>
                  </a:moveTo>
                  <a:cubicBezTo>
                    <a:pt x="1561624" y="7144"/>
                    <a:pt x="1951196" y="70009"/>
                    <a:pt x="2280761" y="177641"/>
                  </a:cubicBezTo>
                  <a:lnTo>
                    <a:pt x="2280761" y="576739"/>
                  </a:lnTo>
                  <a:cubicBezTo>
                    <a:pt x="1967389" y="455771"/>
                    <a:pt x="1574006" y="384334"/>
                    <a:pt x="1144429" y="384334"/>
                  </a:cubicBezTo>
                  <a:cubicBezTo>
                    <a:pt x="714851" y="384334"/>
                    <a:pt x="320516" y="455771"/>
                    <a:pt x="7144" y="576739"/>
                  </a:cubicBezTo>
                  <a:lnTo>
                    <a:pt x="7144" y="177641"/>
                  </a:lnTo>
                  <a:cubicBezTo>
                    <a:pt x="337661" y="70009"/>
                    <a:pt x="728186" y="7144"/>
                    <a:pt x="1144429" y="7144"/>
                  </a:cubicBezTo>
                  <a:lnTo>
                    <a:pt x="1144429" y="7144"/>
                  </a:lnTo>
                  <a:close/>
                </a:path>
              </a:pathLst>
            </a:custGeom>
            <a:solidFill>
              <a:srgbClr val="546E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6"/>
            <p:cNvSpPr/>
            <p:nvPr/>
          </p:nvSpPr>
          <p:spPr>
            <a:xfrm>
              <a:off x="1374934" y="842165"/>
              <a:ext cx="2466975" cy="428625"/>
            </a:xfrm>
            <a:custGeom>
              <a:avLst/>
              <a:gdLst>
                <a:gd name="connsiteX0" fmla="*/ 7144 w 2466975"/>
                <a:gd name="connsiteY0" fmla="*/ 293215 h 428625"/>
                <a:gd name="connsiteX1" fmla="*/ 1230154 w 2466975"/>
                <a:gd name="connsiteY1" fmla="*/ 7465 h 428625"/>
                <a:gd name="connsiteX2" fmla="*/ 2464594 w 2466975"/>
                <a:gd name="connsiteY2" fmla="*/ 429423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6975" h="428625">
                  <a:moveTo>
                    <a:pt x="7144" y="293215"/>
                  </a:moveTo>
                  <a:cubicBezTo>
                    <a:pt x="7144" y="293215"/>
                    <a:pt x="104299" y="-3965"/>
                    <a:pt x="1230154" y="7465"/>
                  </a:cubicBezTo>
                  <a:cubicBezTo>
                    <a:pt x="2353151" y="18895"/>
                    <a:pt x="2464594" y="429423"/>
                    <a:pt x="2464594" y="429423"/>
                  </a:cubicBezTo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60" name="椭圆 159"/>
          <p:cNvSpPr/>
          <p:nvPr/>
        </p:nvSpPr>
        <p:spPr>
          <a:xfrm>
            <a:off x="4500762" y="3345903"/>
            <a:ext cx="581660" cy="5816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61" name="椭圆 160"/>
          <p:cNvSpPr/>
          <p:nvPr/>
        </p:nvSpPr>
        <p:spPr>
          <a:xfrm>
            <a:off x="4500762" y="2292786"/>
            <a:ext cx="581660" cy="5816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62" name="椭圆 161"/>
          <p:cNvSpPr/>
          <p:nvPr/>
        </p:nvSpPr>
        <p:spPr>
          <a:xfrm>
            <a:off x="4500762" y="1232884"/>
            <a:ext cx="581660" cy="5816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63" name="Freeform 8"/>
          <p:cNvSpPr>
            <a:spLocks noEditPoints="1"/>
          </p:cNvSpPr>
          <p:nvPr/>
        </p:nvSpPr>
        <p:spPr bwMode="auto">
          <a:xfrm>
            <a:off x="4618458" y="2410481"/>
            <a:ext cx="346269" cy="346269"/>
          </a:xfrm>
          <a:custGeom>
            <a:avLst/>
            <a:gdLst>
              <a:gd name="T0" fmla="*/ 43 w 280"/>
              <a:gd name="T1" fmla="*/ 91 h 280"/>
              <a:gd name="T2" fmla="*/ 32 w 280"/>
              <a:gd name="T3" fmla="*/ 101 h 280"/>
              <a:gd name="T4" fmla="*/ 134 w 280"/>
              <a:gd name="T5" fmla="*/ 26 h 280"/>
              <a:gd name="T6" fmla="*/ 134 w 280"/>
              <a:gd name="T7" fmla="*/ 0 h 280"/>
              <a:gd name="T8" fmla="*/ 177 w 280"/>
              <a:gd name="T9" fmla="*/ 43 h 280"/>
              <a:gd name="T10" fmla="*/ 134 w 280"/>
              <a:gd name="T11" fmla="*/ 86 h 280"/>
              <a:gd name="T12" fmla="*/ 134 w 280"/>
              <a:gd name="T13" fmla="*/ 61 h 280"/>
              <a:gd name="T14" fmla="*/ 65 w 280"/>
              <a:gd name="T15" fmla="*/ 113 h 280"/>
              <a:gd name="T16" fmla="*/ 65 w 280"/>
              <a:gd name="T17" fmla="*/ 113 h 280"/>
              <a:gd name="T18" fmla="*/ 43 w 280"/>
              <a:gd name="T19" fmla="*/ 91 h 280"/>
              <a:gd name="T20" fmla="*/ 87 w 280"/>
              <a:gd name="T21" fmla="*/ 140 h 280"/>
              <a:gd name="T22" fmla="*/ 140 w 280"/>
              <a:gd name="T23" fmla="*/ 193 h 280"/>
              <a:gd name="T24" fmla="*/ 193 w 280"/>
              <a:gd name="T25" fmla="*/ 140 h 280"/>
              <a:gd name="T26" fmla="*/ 140 w 280"/>
              <a:gd name="T27" fmla="*/ 87 h 280"/>
              <a:gd name="T28" fmla="*/ 87 w 280"/>
              <a:gd name="T29" fmla="*/ 140 h 280"/>
              <a:gd name="T30" fmla="*/ 190 w 280"/>
              <a:gd name="T31" fmla="*/ 43 h 280"/>
              <a:gd name="T32" fmla="*/ 167 w 280"/>
              <a:gd name="T33" fmla="*/ 66 h 280"/>
              <a:gd name="T34" fmla="*/ 219 w 280"/>
              <a:gd name="T35" fmla="*/ 135 h 280"/>
              <a:gd name="T36" fmla="*/ 194 w 280"/>
              <a:gd name="T37" fmla="*/ 135 h 280"/>
              <a:gd name="T38" fmla="*/ 237 w 280"/>
              <a:gd name="T39" fmla="*/ 177 h 280"/>
              <a:gd name="T40" fmla="*/ 280 w 280"/>
              <a:gd name="T41" fmla="*/ 135 h 280"/>
              <a:gd name="T42" fmla="*/ 255 w 280"/>
              <a:gd name="T43" fmla="*/ 135 h 280"/>
              <a:gd name="T44" fmla="*/ 179 w 280"/>
              <a:gd name="T45" fmla="*/ 32 h 280"/>
              <a:gd name="T46" fmla="*/ 190 w 280"/>
              <a:gd name="T47" fmla="*/ 43 h 280"/>
              <a:gd name="T48" fmla="*/ 214 w 280"/>
              <a:gd name="T49" fmla="*/ 167 h 280"/>
              <a:gd name="T50" fmla="*/ 214 w 280"/>
              <a:gd name="T51" fmla="*/ 167 h 280"/>
              <a:gd name="T52" fmla="*/ 146 w 280"/>
              <a:gd name="T53" fmla="*/ 219 h 280"/>
              <a:gd name="T54" fmla="*/ 146 w 280"/>
              <a:gd name="T55" fmla="*/ 195 h 280"/>
              <a:gd name="T56" fmla="*/ 103 w 280"/>
              <a:gd name="T57" fmla="*/ 238 h 280"/>
              <a:gd name="T58" fmla="*/ 146 w 280"/>
              <a:gd name="T59" fmla="*/ 280 h 280"/>
              <a:gd name="T60" fmla="*/ 146 w 280"/>
              <a:gd name="T61" fmla="*/ 255 h 280"/>
              <a:gd name="T62" fmla="*/ 248 w 280"/>
              <a:gd name="T63" fmla="*/ 179 h 280"/>
              <a:gd name="T64" fmla="*/ 237 w 280"/>
              <a:gd name="T65" fmla="*/ 190 h 280"/>
              <a:gd name="T66" fmla="*/ 214 w 280"/>
              <a:gd name="T67" fmla="*/ 167 h 280"/>
              <a:gd name="T68" fmla="*/ 113 w 280"/>
              <a:gd name="T69" fmla="*/ 215 h 280"/>
              <a:gd name="T70" fmla="*/ 113 w 280"/>
              <a:gd name="T71" fmla="*/ 215 h 280"/>
              <a:gd name="T72" fmla="*/ 61 w 280"/>
              <a:gd name="T73" fmla="*/ 146 h 280"/>
              <a:gd name="T74" fmla="*/ 86 w 280"/>
              <a:gd name="T75" fmla="*/ 146 h 280"/>
              <a:gd name="T76" fmla="*/ 43 w 280"/>
              <a:gd name="T77" fmla="*/ 103 h 280"/>
              <a:gd name="T78" fmla="*/ 0 w 280"/>
              <a:gd name="T79" fmla="*/ 146 h 280"/>
              <a:gd name="T80" fmla="*/ 25 w 280"/>
              <a:gd name="T81" fmla="*/ 146 h 280"/>
              <a:gd name="T82" fmla="*/ 101 w 280"/>
              <a:gd name="T83" fmla="*/ 248 h 280"/>
              <a:gd name="T84" fmla="*/ 90 w 280"/>
              <a:gd name="T85" fmla="*/ 238 h 280"/>
              <a:gd name="T86" fmla="*/ 113 w 280"/>
              <a:gd name="T87" fmla="*/ 21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280">
                <a:moveTo>
                  <a:pt x="43" y="91"/>
                </a:moveTo>
                <a:cubicBezTo>
                  <a:pt x="32" y="101"/>
                  <a:pt x="32" y="101"/>
                  <a:pt x="32" y="101"/>
                </a:cubicBezTo>
                <a:cubicBezTo>
                  <a:pt x="47" y="59"/>
                  <a:pt x="87" y="28"/>
                  <a:pt x="134" y="26"/>
                </a:cubicBezTo>
                <a:cubicBezTo>
                  <a:pt x="134" y="0"/>
                  <a:pt x="134" y="0"/>
                  <a:pt x="134" y="0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34" y="86"/>
                  <a:pt x="134" y="86"/>
                  <a:pt x="134" y="86"/>
                </a:cubicBezTo>
                <a:cubicBezTo>
                  <a:pt x="134" y="61"/>
                  <a:pt x="134" y="61"/>
                  <a:pt x="134" y="61"/>
                </a:cubicBezTo>
                <a:cubicBezTo>
                  <a:pt x="102" y="64"/>
                  <a:pt x="76" y="85"/>
                  <a:pt x="65" y="113"/>
                </a:cubicBezTo>
                <a:cubicBezTo>
                  <a:pt x="65" y="113"/>
                  <a:pt x="65" y="113"/>
                  <a:pt x="65" y="113"/>
                </a:cubicBezTo>
                <a:lnTo>
                  <a:pt x="43" y="91"/>
                </a:lnTo>
                <a:close/>
                <a:moveTo>
                  <a:pt x="87" y="140"/>
                </a:moveTo>
                <a:cubicBezTo>
                  <a:pt x="87" y="170"/>
                  <a:pt x="111" y="193"/>
                  <a:pt x="140" y="193"/>
                </a:cubicBezTo>
                <a:cubicBezTo>
                  <a:pt x="169" y="193"/>
                  <a:pt x="193" y="170"/>
                  <a:pt x="193" y="140"/>
                </a:cubicBezTo>
                <a:cubicBezTo>
                  <a:pt x="193" y="111"/>
                  <a:pt x="169" y="87"/>
                  <a:pt x="140" y="87"/>
                </a:cubicBezTo>
                <a:cubicBezTo>
                  <a:pt x="111" y="87"/>
                  <a:pt x="87" y="111"/>
                  <a:pt x="87" y="140"/>
                </a:cubicBezTo>
                <a:close/>
                <a:moveTo>
                  <a:pt x="190" y="43"/>
                </a:moveTo>
                <a:cubicBezTo>
                  <a:pt x="167" y="66"/>
                  <a:pt x="167" y="66"/>
                  <a:pt x="167" y="66"/>
                </a:cubicBezTo>
                <a:cubicBezTo>
                  <a:pt x="196" y="76"/>
                  <a:pt x="217" y="103"/>
                  <a:pt x="219" y="135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237" y="177"/>
                  <a:pt x="237" y="177"/>
                  <a:pt x="237" y="177"/>
                </a:cubicBezTo>
                <a:cubicBezTo>
                  <a:pt x="280" y="135"/>
                  <a:pt x="280" y="135"/>
                  <a:pt x="280" y="135"/>
                </a:cubicBezTo>
                <a:cubicBezTo>
                  <a:pt x="255" y="135"/>
                  <a:pt x="255" y="135"/>
                  <a:pt x="255" y="135"/>
                </a:cubicBezTo>
                <a:cubicBezTo>
                  <a:pt x="252" y="87"/>
                  <a:pt x="221" y="48"/>
                  <a:pt x="179" y="32"/>
                </a:cubicBezTo>
                <a:cubicBezTo>
                  <a:pt x="190" y="43"/>
                  <a:pt x="190" y="43"/>
                  <a:pt x="190" y="43"/>
                </a:cubicBezTo>
                <a:close/>
                <a:moveTo>
                  <a:pt x="214" y="167"/>
                </a:moveTo>
                <a:cubicBezTo>
                  <a:pt x="214" y="167"/>
                  <a:pt x="214" y="167"/>
                  <a:pt x="214" y="167"/>
                </a:cubicBezTo>
                <a:cubicBezTo>
                  <a:pt x="204" y="196"/>
                  <a:pt x="177" y="217"/>
                  <a:pt x="146" y="219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03" y="238"/>
                  <a:pt x="103" y="238"/>
                  <a:pt x="103" y="238"/>
                </a:cubicBezTo>
                <a:cubicBezTo>
                  <a:pt x="146" y="280"/>
                  <a:pt x="146" y="280"/>
                  <a:pt x="146" y="280"/>
                </a:cubicBezTo>
                <a:cubicBezTo>
                  <a:pt x="146" y="255"/>
                  <a:pt x="146" y="255"/>
                  <a:pt x="146" y="255"/>
                </a:cubicBezTo>
                <a:cubicBezTo>
                  <a:pt x="193" y="253"/>
                  <a:pt x="232" y="222"/>
                  <a:pt x="248" y="179"/>
                </a:cubicBezTo>
                <a:cubicBezTo>
                  <a:pt x="237" y="190"/>
                  <a:pt x="237" y="190"/>
                  <a:pt x="237" y="190"/>
                </a:cubicBezTo>
                <a:lnTo>
                  <a:pt x="214" y="167"/>
                </a:lnTo>
                <a:close/>
                <a:moveTo>
                  <a:pt x="113" y="215"/>
                </a:moveTo>
                <a:cubicBezTo>
                  <a:pt x="113" y="215"/>
                  <a:pt x="113" y="215"/>
                  <a:pt x="113" y="215"/>
                </a:cubicBezTo>
                <a:cubicBezTo>
                  <a:pt x="84" y="204"/>
                  <a:pt x="63" y="178"/>
                  <a:pt x="61" y="146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0" y="146"/>
                  <a:pt x="0" y="146"/>
                  <a:pt x="0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8" y="193"/>
                  <a:pt x="59" y="233"/>
                  <a:pt x="101" y="248"/>
                </a:cubicBezTo>
                <a:cubicBezTo>
                  <a:pt x="90" y="238"/>
                  <a:pt x="90" y="238"/>
                  <a:pt x="90" y="238"/>
                </a:cubicBezTo>
                <a:lnTo>
                  <a:pt x="113" y="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4" name="Freeform 9"/>
          <p:cNvSpPr/>
          <p:nvPr/>
        </p:nvSpPr>
        <p:spPr bwMode="auto">
          <a:xfrm>
            <a:off x="4633911" y="3495815"/>
            <a:ext cx="315362" cy="281835"/>
          </a:xfrm>
          <a:custGeom>
            <a:avLst/>
            <a:gdLst>
              <a:gd name="T0" fmla="*/ 255 w 255"/>
              <a:gd name="T1" fmla="*/ 228 h 228"/>
              <a:gd name="T2" fmla="*/ 0 w 255"/>
              <a:gd name="T3" fmla="*/ 228 h 228"/>
              <a:gd name="T4" fmla="*/ 7 w 255"/>
              <a:gd name="T5" fmla="*/ 191 h 228"/>
              <a:gd name="T6" fmla="*/ 24 w 255"/>
              <a:gd name="T7" fmla="*/ 176 h 228"/>
              <a:gd name="T8" fmla="*/ 67 w 255"/>
              <a:gd name="T9" fmla="*/ 159 h 228"/>
              <a:gd name="T10" fmla="*/ 68 w 255"/>
              <a:gd name="T11" fmla="*/ 158 h 228"/>
              <a:gd name="T12" fmla="*/ 69 w 255"/>
              <a:gd name="T13" fmla="*/ 158 h 228"/>
              <a:gd name="T14" fmla="*/ 69 w 255"/>
              <a:gd name="T15" fmla="*/ 158 h 228"/>
              <a:gd name="T16" fmla="*/ 69 w 255"/>
              <a:gd name="T17" fmla="*/ 157 h 228"/>
              <a:gd name="T18" fmla="*/ 86 w 255"/>
              <a:gd name="T19" fmla="*/ 145 h 228"/>
              <a:gd name="T20" fmla="*/ 90 w 255"/>
              <a:gd name="T21" fmla="*/ 143 h 228"/>
              <a:gd name="T22" fmla="*/ 91 w 255"/>
              <a:gd name="T23" fmla="*/ 143 h 228"/>
              <a:gd name="T24" fmla="*/ 94 w 255"/>
              <a:gd name="T25" fmla="*/ 132 h 228"/>
              <a:gd name="T26" fmla="*/ 96 w 255"/>
              <a:gd name="T27" fmla="*/ 133 h 228"/>
              <a:gd name="T28" fmla="*/ 95 w 255"/>
              <a:gd name="T29" fmla="*/ 129 h 228"/>
              <a:gd name="T30" fmla="*/ 94 w 255"/>
              <a:gd name="T31" fmla="*/ 122 h 228"/>
              <a:gd name="T32" fmla="*/ 92 w 255"/>
              <a:gd name="T33" fmla="*/ 120 h 228"/>
              <a:gd name="T34" fmla="*/ 88 w 255"/>
              <a:gd name="T35" fmla="*/ 107 h 228"/>
              <a:gd name="T36" fmla="*/ 81 w 255"/>
              <a:gd name="T37" fmla="*/ 95 h 228"/>
              <a:gd name="T38" fmla="*/ 78 w 255"/>
              <a:gd name="T39" fmla="*/ 71 h 228"/>
              <a:gd name="T40" fmla="*/ 80 w 255"/>
              <a:gd name="T41" fmla="*/ 72 h 228"/>
              <a:gd name="T42" fmla="*/ 79 w 255"/>
              <a:gd name="T43" fmla="*/ 68 h 228"/>
              <a:gd name="T44" fmla="*/ 76 w 255"/>
              <a:gd name="T45" fmla="*/ 56 h 228"/>
              <a:gd name="T46" fmla="*/ 82 w 255"/>
              <a:gd name="T47" fmla="*/ 19 h 228"/>
              <a:gd name="T48" fmla="*/ 103 w 255"/>
              <a:gd name="T49" fmla="*/ 3 h 228"/>
              <a:gd name="T50" fmla="*/ 145 w 255"/>
              <a:gd name="T51" fmla="*/ 3 h 228"/>
              <a:gd name="T52" fmla="*/ 154 w 255"/>
              <a:gd name="T53" fmla="*/ 9 h 228"/>
              <a:gd name="T54" fmla="*/ 168 w 255"/>
              <a:gd name="T55" fmla="*/ 21 h 228"/>
              <a:gd name="T56" fmla="*/ 173 w 255"/>
              <a:gd name="T57" fmla="*/ 56 h 228"/>
              <a:gd name="T58" fmla="*/ 171 w 255"/>
              <a:gd name="T59" fmla="*/ 73 h 228"/>
              <a:gd name="T60" fmla="*/ 173 w 255"/>
              <a:gd name="T61" fmla="*/ 71 h 228"/>
              <a:gd name="T62" fmla="*/ 171 w 255"/>
              <a:gd name="T63" fmla="*/ 95 h 228"/>
              <a:gd name="T64" fmla="*/ 164 w 255"/>
              <a:gd name="T65" fmla="*/ 107 h 228"/>
              <a:gd name="T66" fmla="*/ 160 w 255"/>
              <a:gd name="T67" fmla="*/ 120 h 228"/>
              <a:gd name="T68" fmla="*/ 158 w 255"/>
              <a:gd name="T69" fmla="*/ 122 h 228"/>
              <a:gd name="T70" fmla="*/ 157 w 255"/>
              <a:gd name="T71" fmla="*/ 130 h 228"/>
              <a:gd name="T72" fmla="*/ 159 w 255"/>
              <a:gd name="T73" fmla="*/ 132 h 228"/>
              <a:gd name="T74" fmla="*/ 162 w 255"/>
              <a:gd name="T75" fmla="*/ 142 h 228"/>
              <a:gd name="T76" fmla="*/ 163 w 255"/>
              <a:gd name="T77" fmla="*/ 143 h 228"/>
              <a:gd name="T78" fmla="*/ 163 w 255"/>
              <a:gd name="T79" fmla="*/ 143 h 228"/>
              <a:gd name="T80" fmla="*/ 163 w 255"/>
              <a:gd name="T81" fmla="*/ 143 h 228"/>
              <a:gd name="T82" fmla="*/ 163 w 255"/>
              <a:gd name="T83" fmla="*/ 143 h 228"/>
              <a:gd name="T84" fmla="*/ 163 w 255"/>
              <a:gd name="T85" fmla="*/ 143 h 228"/>
              <a:gd name="T86" fmla="*/ 163 w 255"/>
              <a:gd name="T87" fmla="*/ 143 h 228"/>
              <a:gd name="T88" fmla="*/ 164 w 255"/>
              <a:gd name="T89" fmla="*/ 143 h 228"/>
              <a:gd name="T90" fmla="*/ 167 w 255"/>
              <a:gd name="T91" fmla="*/ 145 h 228"/>
              <a:gd name="T92" fmla="*/ 167 w 255"/>
              <a:gd name="T93" fmla="*/ 145 h 228"/>
              <a:gd name="T94" fmla="*/ 167 w 255"/>
              <a:gd name="T95" fmla="*/ 146 h 228"/>
              <a:gd name="T96" fmla="*/ 167 w 255"/>
              <a:gd name="T97" fmla="*/ 146 h 228"/>
              <a:gd name="T98" fmla="*/ 167 w 255"/>
              <a:gd name="T99" fmla="*/ 146 h 228"/>
              <a:gd name="T100" fmla="*/ 167 w 255"/>
              <a:gd name="T101" fmla="*/ 146 h 228"/>
              <a:gd name="T102" fmla="*/ 167 w 255"/>
              <a:gd name="T103" fmla="*/ 146 h 228"/>
              <a:gd name="T104" fmla="*/ 167 w 255"/>
              <a:gd name="T105" fmla="*/ 147 h 228"/>
              <a:gd name="T106" fmla="*/ 184 w 255"/>
              <a:gd name="T107" fmla="*/ 158 h 228"/>
              <a:gd name="T108" fmla="*/ 184 w 255"/>
              <a:gd name="T109" fmla="*/ 158 h 228"/>
              <a:gd name="T110" fmla="*/ 186 w 255"/>
              <a:gd name="T111" fmla="*/ 159 h 228"/>
              <a:gd name="T112" fmla="*/ 229 w 255"/>
              <a:gd name="T113" fmla="*/ 176 h 228"/>
              <a:gd name="T114" fmla="*/ 246 w 255"/>
              <a:gd name="T115" fmla="*/ 191 h 228"/>
              <a:gd name="T116" fmla="*/ 246 w 255"/>
              <a:gd name="T117" fmla="*/ 191 h 228"/>
              <a:gd name="T118" fmla="*/ 255 w 255"/>
              <a:gd name="T119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5" h="228">
                <a:moveTo>
                  <a:pt x="255" y="228"/>
                </a:moveTo>
                <a:cubicBezTo>
                  <a:pt x="0" y="228"/>
                  <a:pt x="0" y="228"/>
                  <a:pt x="0" y="228"/>
                </a:cubicBezTo>
                <a:cubicBezTo>
                  <a:pt x="7" y="191"/>
                  <a:pt x="7" y="191"/>
                  <a:pt x="7" y="191"/>
                </a:cubicBezTo>
                <a:cubicBezTo>
                  <a:pt x="7" y="180"/>
                  <a:pt x="15" y="180"/>
                  <a:pt x="24" y="176"/>
                </a:cubicBezTo>
                <a:cubicBezTo>
                  <a:pt x="67" y="159"/>
                  <a:pt x="67" y="159"/>
                  <a:pt x="67" y="159"/>
                </a:cubicBezTo>
                <a:cubicBezTo>
                  <a:pt x="67" y="159"/>
                  <a:pt x="68" y="159"/>
                  <a:pt x="68" y="158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77" y="154"/>
                  <a:pt x="84" y="149"/>
                  <a:pt x="86" y="145"/>
                </a:cubicBezTo>
                <a:cubicBezTo>
                  <a:pt x="87" y="143"/>
                  <a:pt x="89" y="142"/>
                  <a:pt x="90" y="143"/>
                </a:cubicBezTo>
                <a:cubicBezTo>
                  <a:pt x="90" y="143"/>
                  <a:pt x="90" y="143"/>
                  <a:pt x="91" y="143"/>
                </a:cubicBezTo>
                <a:cubicBezTo>
                  <a:pt x="92" y="139"/>
                  <a:pt x="93" y="136"/>
                  <a:pt x="94" y="132"/>
                </a:cubicBezTo>
                <a:cubicBezTo>
                  <a:pt x="94" y="131"/>
                  <a:pt x="95" y="132"/>
                  <a:pt x="96" y="133"/>
                </a:cubicBezTo>
                <a:cubicBezTo>
                  <a:pt x="95" y="129"/>
                  <a:pt x="95" y="129"/>
                  <a:pt x="95" y="129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1"/>
                  <a:pt x="93" y="121"/>
                  <a:pt x="92" y="120"/>
                </a:cubicBezTo>
                <a:cubicBezTo>
                  <a:pt x="90" y="117"/>
                  <a:pt x="89" y="109"/>
                  <a:pt x="88" y="107"/>
                </a:cubicBezTo>
                <a:cubicBezTo>
                  <a:pt x="87" y="105"/>
                  <a:pt x="84" y="104"/>
                  <a:pt x="81" y="95"/>
                </a:cubicBezTo>
                <a:cubicBezTo>
                  <a:pt x="78" y="85"/>
                  <a:pt x="75" y="72"/>
                  <a:pt x="78" y="71"/>
                </a:cubicBezTo>
                <a:cubicBezTo>
                  <a:pt x="79" y="71"/>
                  <a:pt x="79" y="71"/>
                  <a:pt x="80" y="72"/>
                </a:cubicBezTo>
                <a:cubicBezTo>
                  <a:pt x="79" y="70"/>
                  <a:pt x="79" y="70"/>
                  <a:pt x="79" y="68"/>
                </a:cubicBezTo>
                <a:cubicBezTo>
                  <a:pt x="78" y="65"/>
                  <a:pt x="76" y="59"/>
                  <a:pt x="76" y="56"/>
                </a:cubicBezTo>
                <a:cubicBezTo>
                  <a:pt x="76" y="48"/>
                  <a:pt x="78" y="26"/>
                  <a:pt x="82" y="19"/>
                </a:cubicBezTo>
                <a:cubicBezTo>
                  <a:pt x="86" y="12"/>
                  <a:pt x="93" y="6"/>
                  <a:pt x="103" y="3"/>
                </a:cubicBezTo>
                <a:cubicBezTo>
                  <a:pt x="111" y="2"/>
                  <a:pt x="137" y="0"/>
                  <a:pt x="145" y="3"/>
                </a:cubicBezTo>
                <a:cubicBezTo>
                  <a:pt x="147" y="5"/>
                  <a:pt x="150" y="6"/>
                  <a:pt x="154" y="9"/>
                </a:cubicBezTo>
                <a:cubicBezTo>
                  <a:pt x="159" y="12"/>
                  <a:pt x="165" y="16"/>
                  <a:pt x="168" y="21"/>
                </a:cubicBezTo>
                <a:cubicBezTo>
                  <a:pt x="172" y="28"/>
                  <a:pt x="173" y="48"/>
                  <a:pt x="173" y="56"/>
                </a:cubicBezTo>
                <a:cubicBezTo>
                  <a:pt x="172" y="61"/>
                  <a:pt x="171" y="69"/>
                  <a:pt x="171" y="73"/>
                </a:cubicBezTo>
                <a:cubicBezTo>
                  <a:pt x="172" y="72"/>
                  <a:pt x="173" y="71"/>
                  <a:pt x="173" y="71"/>
                </a:cubicBezTo>
                <a:cubicBezTo>
                  <a:pt x="177" y="72"/>
                  <a:pt x="174" y="85"/>
                  <a:pt x="171" y="95"/>
                </a:cubicBezTo>
                <a:cubicBezTo>
                  <a:pt x="168" y="104"/>
                  <a:pt x="165" y="105"/>
                  <a:pt x="164" y="107"/>
                </a:cubicBezTo>
                <a:cubicBezTo>
                  <a:pt x="162" y="109"/>
                  <a:pt x="162" y="117"/>
                  <a:pt x="160" y="120"/>
                </a:cubicBezTo>
                <a:cubicBezTo>
                  <a:pt x="159" y="121"/>
                  <a:pt x="158" y="121"/>
                  <a:pt x="158" y="122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57" y="135"/>
                  <a:pt x="158" y="131"/>
                  <a:pt x="159" y="132"/>
                </a:cubicBezTo>
                <a:cubicBezTo>
                  <a:pt x="159" y="133"/>
                  <a:pt x="161" y="139"/>
                  <a:pt x="162" y="142"/>
                </a:cubicBezTo>
                <a:cubicBezTo>
                  <a:pt x="162" y="143"/>
                  <a:pt x="162" y="144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4" y="143"/>
                  <a:pt x="164" y="143"/>
                  <a:pt x="164" y="143"/>
                </a:cubicBezTo>
                <a:cubicBezTo>
                  <a:pt x="164" y="143"/>
                  <a:pt x="166" y="144"/>
                  <a:pt x="167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6"/>
                  <a:pt x="167" y="146"/>
                  <a:pt x="167" y="146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70" y="150"/>
                  <a:pt x="177" y="155"/>
                  <a:pt x="184" y="158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85" y="158"/>
                  <a:pt x="186" y="159"/>
                  <a:pt x="186" y="159"/>
                </a:cubicBezTo>
                <a:cubicBezTo>
                  <a:pt x="229" y="176"/>
                  <a:pt x="229" y="176"/>
                  <a:pt x="229" y="176"/>
                </a:cubicBezTo>
                <a:cubicBezTo>
                  <a:pt x="238" y="180"/>
                  <a:pt x="245" y="180"/>
                  <a:pt x="246" y="191"/>
                </a:cubicBezTo>
                <a:cubicBezTo>
                  <a:pt x="246" y="191"/>
                  <a:pt x="246" y="191"/>
                  <a:pt x="246" y="191"/>
                </a:cubicBezTo>
                <a:lnTo>
                  <a:pt x="255" y="2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5" name="Freeform 10"/>
          <p:cNvSpPr>
            <a:spLocks noEditPoints="1"/>
          </p:cNvSpPr>
          <p:nvPr/>
        </p:nvSpPr>
        <p:spPr bwMode="auto">
          <a:xfrm>
            <a:off x="4637579" y="1374416"/>
            <a:ext cx="308027" cy="298598"/>
          </a:xfrm>
          <a:custGeom>
            <a:avLst/>
            <a:gdLst>
              <a:gd name="T0" fmla="*/ 172 w 249"/>
              <a:gd name="T1" fmla="*/ 108 h 241"/>
              <a:gd name="T2" fmla="*/ 173 w 249"/>
              <a:gd name="T3" fmla="*/ 179 h 241"/>
              <a:gd name="T4" fmla="*/ 166 w 249"/>
              <a:gd name="T5" fmla="*/ 210 h 241"/>
              <a:gd name="T6" fmla="*/ 148 w 249"/>
              <a:gd name="T7" fmla="*/ 226 h 241"/>
              <a:gd name="T8" fmla="*/ 118 w 249"/>
              <a:gd name="T9" fmla="*/ 236 h 241"/>
              <a:gd name="T10" fmla="*/ 118 w 249"/>
              <a:gd name="T11" fmla="*/ 236 h 241"/>
              <a:gd name="T12" fmla="*/ 37 w 249"/>
              <a:gd name="T13" fmla="*/ 236 h 241"/>
              <a:gd name="T14" fmla="*/ 15 w 249"/>
              <a:gd name="T15" fmla="*/ 217 h 241"/>
              <a:gd name="T16" fmla="*/ 1 w 249"/>
              <a:gd name="T17" fmla="*/ 171 h 241"/>
              <a:gd name="T18" fmla="*/ 8 w 249"/>
              <a:gd name="T19" fmla="*/ 113 h 241"/>
              <a:gd name="T20" fmla="*/ 18 w 249"/>
              <a:gd name="T21" fmla="*/ 98 h 241"/>
              <a:gd name="T22" fmla="*/ 43 w 249"/>
              <a:gd name="T23" fmla="*/ 92 h 241"/>
              <a:gd name="T24" fmla="*/ 85 w 249"/>
              <a:gd name="T25" fmla="*/ 97 h 241"/>
              <a:gd name="T26" fmla="*/ 71 w 249"/>
              <a:gd name="T27" fmla="*/ 62 h 241"/>
              <a:gd name="T28" fmla="*/ 71 w 249"/>
              <a:gd name="T29" fmla="*/ 25 h 241"/>
              <a:gd name="T30" fmla="*/ 74 w 249"/>
              <a:gd name="T31" fmla="*/ 13 h 241"/>
              <a:gd name="T32" fmla="*/ 103 w 249"/>
              <a:gd name="T33" fmla="*/ 3 h 241"/>
              <a:gd name="T34" fmla="*/ 141 w 249"/>
              <a:gd name="T35" fmla="*/ 82 h 241"/>
              <a:gd name="T36" fmla="*/ 172 w 249"/>
              <a:gd name="T37" fmla="*/ 108 h 241"/>
              <a:gd name="T38" fmla="*/ 216 w 249"/>
              <a:gd name="T39" fmla="*/ 99 h 241"/>
              <a:gd name="T40" fmla="*/ 183 w 249"/>
              <a:gd name="T41" fmla="*/ 133 h 241"/>
              <a:gd name="T42" fmla="*/ 183 w 249"/>
              <a:gd name="T43" fmla="*/ 200 h 241"/>
              <a:gd name="T44" fmla="*/ 216 w 249"/>
              <a:gd name="T45" fmla="*/ 233 h 241"/>
              <a:gd name="T46" fmla="*/ 249 w 249"/>
              <a:gd name="T47" fmla="*/ 233 h 241"/>
              <a:gd name="T48" fmla="*/ 249 w 249"/>
              <a:gd name="T49" fmla="*/ 99 h 241"/>
              <a:gd name="T50" fmla="*/ 216 w 249"/>
              <a:gd name="T51" fmla="*/ 99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49" h="241">
                <a:moveTo>
                  <a:pt x="172" y="108"/>
                </a:moveTo>
                <a:cubicBezTo>
                  <a:pt x="177" y="131"/>
                  <a:pt x="177" y="156"/>
                  <a:pt x="173" y="179"/>
                </a:cubicBezTo>
                <a:cubicBezTo>
                  <a:pt x="172" y="190"/>
                  <a:pt x="171" y="201"/>
                  <a:pt x="166" y="210"/>
                </a:cubicBezTo>
                <a:cubicBezTo>
                  <a:pt x="162" y="217"/>
                  <a:pt x="155" y="223"/>
                  <a:pt x="148" y="226"/>
                </a:cubicBezTo>
                <a:cubicBezTo>
                  <a:pt x="139" y="231"/>
                  <a:pt x="128" y="234"/>
                  <a:pt x="118" y="236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94" y="240"/>
                  <a:pt x="50" y="241"/>
                  <a:pt x="37" y="236"/>
                </a:cubicBezTo>
                <a:cubicBezTo>
                  <a:pt x="28" y="232"/>
                  <a:pt x="21" y="225"/>
                  <a:pt x="15" y="217"/>
                </a:cubicBezTo>
                <a:cubicBezTo>
                  <a:pt x="6" y="204"/>
                  <a:pt x="2" y="187"/>
                  <a:pt x="1" y="171"/>
                </a:cubicBezTo>
                <a:cubicBezTo>
                  <a:pt x="0" y="151"/>
                  <a:pt x="3" y="132"/>
                  <a:pt x="8" y="113"/>
                </a:cubicBezTo>
                <a:cubicBezTo>
                  <a:pt x="9" y="107"/>
                  <a:pt x="13" y="102"/>
                  <a:pt x="18" y="98"/>
                </a:cubicBezTo>
                <a:cubicBezTo>
                  <a:pt x="25" y="94"/>
                  <a:pt x="34" y="92"/>
                  <a:pt x="43" y="92"/>
                </a:cubicBezTo>
                <a:cubicBezTo>
                  <a:pt x="57" y="91"/>
                  <a:pt x="72" y="94"/>
                  <a:pt x="85" y="97"/>
                </a:cubicBezTo>
                <a:cubicBezTo>
                  <a:pt x="77" y="87"/>
                  <a:pt x="73" y="75"/>
                  <a:pt x="71" y="62"/>
                </a:cubicBezTo>
                <a:cubicBezTo>
                  <a:pt x="70" y="50"/>
                  <a:pt x="70" y="37"/>
                  <a:pt x="71" y="25"/>
                </a:cubicBezTo>
                <a:cubicBezTo>
                  <a:pt x="71" y="21"/>
                  <a:pt x="72" y="17"/>
                  <a:pt x="74" y="13"/>
                </a:cubicBezTo>
                <a:cubicBezTo>
                  <a:pt x="81" y="5"/>
                  <a:pt x="96" y="0"/>
                  <a:pt x="103" y="3"/>
                </a:cubicBezTo>
                <a:cubicBezTo>
                  <a:pt x="109" y="7"/>
                  <a:pt x="116" y="57"/>
                  <a:pt x="141" y="82"/>
                </a:cubicBezTo>
                <a:cubicBezTo>
                  <a:pt x="151" y="91"/>
                  <a:pt x="161" y="100"/>
                  <a:pt x="172" y="108"/>
                </a:cubicBezTo>
                <a:close/>
                <a:moveTo>
                  <a:pt x="216" y="99"/>
                </a:moveTo>
                <a:cubicBezTo>
                  <a:pt x="198" y="99"/>
                  <a:pt x="183" y="114"/>
                  <a:pt x="183" y="133"/>
                </a:cubicBezTo>
                <a:cubicBezTo>
                  <a:pt x="183" y="200"/>
                  <a:pt x="183" y="200"/>
                  <a:pt x="183" y="200"/>
                </a:cubicBezTo>
                <a:cubicBezTo>
                  <a:pt x="183" y="218"/>
                  <a:pt x="198" y="233"/>
                  <a:pt x="216" y="233"/>
                </a:cubicBezTo>
                <a:cubicBezTo>
                  <a:pt x="249" y="233"/>
                  <a:pt x="249" y="233"/>
                  <a:pt x="249" y="233"/>
                </a:cubicBezTo>
                <a:cubicBezTo>
                  <a:pt x="249" y="99"/>
                  <a:pt x="249" y="99"/>
                  <a:pt x="249" y="99"/>
                </a:cubicBezTo>
                <a:lnTo>
                  <a:pt x="216" y="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166" name="TextBox 46"/>
          <p:cNvSpPr txBox="1"/>
          <p:nvPr/>
        </p:nvSpPr>
        <p:spPr>
          <a:xfrm>
            <a:off x="5304649" y="1172676"/>
            <a:ext cx="1890210" cy="24436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添加标题文字</a:t>
            </a:r>
          </a:p>
        </p:txBody>
      </p:sp>
      <p:sp>
        <p:nvSpPr>
          <p:cNvPr id="167" name="TextBox 47"/>
          <p:cNvSpPr txBox="1"/>
          <p:nvPr/>
        </p:nvSpPr>
        <p:spPr>
          <a:xfrm>
            <a:off x="5279118" y="1417283"/>
            <a:ext cx="2808312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68" name="TextBox 48"/>
          <p:cNvSpPr txBox="1"/>
          <p:nvPr/>
        </p:nvSpPr>
        <p:spPr>
          <a:xfrm>
            <a:off x="5304649" y="2223370"/>
            <a:ext cx="1890210" cy="24436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添加标题文字</a:t>
            </a:r>
          </a:p>
        </p:txBody>
      </p:sp>
      <p:sp>
        <p:nvSpPr>
          <p:cNvPr id="169" name="TextBox 49"/>
          <p:cNvSpPr txBox="1"/>
          <p:nvPr/>
        </p:nvSpPr>
        <p:spPr>
          <a:xfrm>
            <a:off x="5279118" y="2467977"/>
            <a:ext cx="2808312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70" name="TextBox 50"/>
          <p:cNvSpPr txBox="1"/>
          <p:nvPr/>
        </p:nvSpPr>
        <p:spPr>
          <a:xfrm>
            <a:off x="5304649" y="3283474"/>
            <a:ext cx="1890210" cy="24436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添加标题文字</a:t>
            </a:r>
          </a:p>
        </p:txBody>
      </p:sp>
      <p:sp>
        <p:nvSpPr>
          <p:cNvPr id="171" name="TextBox 51"/>
          <p:cNvSpPr txBox="1"/>
          <p:nvPr/>
        </p:nvSpPr>
        <p:spPr>
          <a:xfrm>
            <a:off x="5279118" y="3528081"/>
            <a:ext cx="2808312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输入标题文本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1177463" y="1412443"/>
            <a:ext cx="289048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点击输入简要文字内容，文字内容需概括精炼，不用多余的文字修饰，言简意赅的说明该项内容。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  <a:solidFill>
            <a:schemeClr val="accent4"/>
          </a:solidFill>
        </p:grpSpPr>
        <p:sp>
          <p:nvSpPr>
            <p:cNvPr id="26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  <a:solidFill>
            <a:schemeClr val="accent3"/>
          </a:solidFill>
        </p:grpSpPr>
        <p:sp>
          <p:nvSpPr>
            <p:cNvPr id="30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10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  <a:solidFill>
            <a:schemeClr val="accent2"/>
          </a:solidFill>
        </p:grpSpPr>
        <p:sp>
          <p:nvSpPr>
            <p:cNvPr id="34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TextBox 14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159007" y="1841350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  <a:solidFill>
            <a:schemeClr val="accent5"/>
          </a:solidFill>
        </p:grpSpPr>
        <p:sp>
          <p:nvSpPr>
            <p:cNvPr id="38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18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275856" y="3257969"/>
            <a:ext cx="2639942" cy="1122982"/>
            <a:chOff x="5334003" y="2343151"/>
            <a:chExt cx="2892411" cy="1230379"/>
          </a:xfrm>
        </p:grpSpPr>
        <p:sp>
          <p:nvSpPr>
            <p:cNvPr id="29" name="Oval 14"/>
            <p:cNvSpPr/>
            <p:nvPr/>
          </p:nvSpPr>
          <p:spPr>
            <a:xfrm>
              <a:off x="5334003" y="2343151"/>
              <a:ext cx="2892411" cy="123037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13"/>
            <p:cNvSpPr/>
            <p:nvPr/>
          </p:nvSpPr>
          <p:spPr>
            <a:xfrm>
              <a:off x="5693535" y="2496091"/>
              <a:ext cx="2173345" cy="924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12"/>
            <p:cNvSpPr/>
            <p:nvPr/>
          </p:nvSpPr>
          <p:spPr>
            <a:xfrm>
              <a:off x="5968064" y="2612871"/>
              <a:ext cx="1624284" cy="69094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10"/>
            <p:cNvSpPr/>
            <p:nvPr/>
          </p:nvSpPr>
          <p:spPr>
            <a:xfrm>
              <a:off x="6306170" y="2742808"/>
              <a:ext cx="948070" cy="431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79"/>
          <p:cNvGrpSpPr/>
          <p:nvPr/>
        </p:nvGrpSpPr>
        <p:grpSpPr>
          <a:xfrm>
            <a:off x="4705496" y="2326865"/>
            <a:ext cx="1085216" cy="1508808"/>
            <a:chOff x="2622651" y="2286465"/>
            <a:chExt cx="1101722" cy="1531746"/>
          </a:xfrm>
        </p:grpSpPr>
        <p:sp>
          <p:nvSpPr>
            <p:cNvPr id="27" name="Rectangle 17"/>
            <p:cNvSpPr/>
            <p:nvPr/>
          </p:nvSpPr>
          <p:spPr>
            <a:xfrm>
              <a:off x="2646144" y="2310520"/>
              <a:ext cx="44872" cy="150769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: Shape 20"/>
            <p:cNvSpPr/>
            <p:nvPr/>
          </p:nvSpPr>
          <p:spPr>
            <a:xfrm flipV="1">
              <a:off x="2622651" y="2286465"/>
              <a:ext cx="1101722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4586830" y="1383618"/>
            <a:ext cx="1085216" cy="2452778"/>
            <a:chOff x="2502174" y="1328876"/>
            <a:chExt cx="1101721" cy="2490069"/>
          </a:xfrm>
        </p:grpSpPr>
        <p:sp>
          <p:nvSpPr>
            <p:cNvPr id="25" name="Rectangle 16"/>
            <p:cNvSpPr/>
            <p:nvPr/>
          </p:nvSpPr>
          <p:spPr>
            <a:xfrm>
              <a:off x="2536577" y="1379731"/>
              <a:ext cx="44872" cy="243921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: Shape 15"/>
            <p:cNvSpPr/>
            <p:nvPr/>
          </p:nvSpPr>
          <p:spPr>
            <a:xfrm flipV="1">
              <a:off x="2502174" y="1328876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78"/>
          <p:cNvGrpSpPr/>
          <p:nvPr/>
        </p:nvGrpSpPr>
        <p:grpSpPr>
          <a:xfrm>
            <a:off x="3307145" y="2417860"/>
            <a:ext cx="1096657" cy="1429683"/>
            <a:chOff x="1203017" y="2378842"/>
            <a:chExt cx="1113327" cy="1451419"/>
          </a:xfrm>
        </p:grpSpPr>
        <p:sp>
          <p:nvSpPr>
            <p:cNvPr id="23" name="Rectangle 18"/>
            <p:cNvSpPr/>
            <p:nvPr/>
          </p:nvSpPr>
          <p:spPr>
            <a:xfrm rot="21265749">
              <a:off x="2273267" y="2400409"/>
              <a:ext cx="43077" cy="142985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: Shape 21"/>
            <p:cNvSpPr/>
            <p:nvPr/>
          </p:nvSpPr>
          <p:spPr>
            <a:xfrm rot="21293750" flipH="1" flipV="1">
              <a:off x="1203017" y="2378842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3399551" y="1598882"/>
            <a:ext cx="1098641" cy="2256459"/>
            <a:chOff x="1296829" y="1547414"/>
            <a:chExt cx="1115341" cy="2290765"/>
          </a:xfrm>
        </p:grpSpPr>
        <p:sp>
          <p:nvSpPr>
            <p:cNvPr id="21" name="Rectangle 19"/>
            <p:cNvSpPr/>
            <p:nvPr/>
          </p:nvSpPr>
          <p:spPr>
            <a:xfrm rot="21426202">
              <a:off x="2369093" y="1554149"/>
              <a:ext cx="43077" cy="22840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: Shape 22"/>
            <p:cNvSpPr/>
            <p:nvPr/>
          </p:nvSpPr>
          <p:spPr>
            <a:xfrm rot="21430906" flipH="1" flipV="1">
              <a:off x="1296829" y="1547414"/>
              <a:ext cx="1101721" cy="780022"/>
            </a:xfrm>
            <a:custGeom>
              <a:avLst/>
              <a:gdLst>
                <a:gd name="connsiteX0" fmla="*/ 0 w 1403183"/>
                <a:gd name="connsiteY0" fmla="*/ 82868 h 993459"/>
                <a:gd name="connsiteX1" fmla="*/ 89060 w 1403183"/>
                <a:gd name="connsiteY1" fmla="*/ 82868 h 993459"/>
                <a:gd name="connsiteX2" fmla="*/ 0 w 1403183"/>
                <a:gd name="connsiteY2" fmla="*/ 0 h 993459"/>
                <a:gd name="connsiteX3" fmla="*/ 0 w 1403183"/>
                <a:gd name="connsiteY3" fmla="*/ 993459 h 993459"/>
                <a:gd name="connsiteX4" fmla="*/ 891540 w 1403183"/>
                <a:gd name="connsiteY4" fmla="*/ 993459 h 993459"/>
                <a:gd name="connsiteX5" fmla="*/ 1272540 w 1403183"/>
                <a:gd name="connsiteY5" fmla="*/ 993459 h 993459"/>
                <a:gd name="connsiteX6" fmla="*/ 1403183 w 1403183"/>
                <a:gd name="connsiteY6" fmla="*/ 993459 h 993459"/>
                <a:gd name="connsiteX7" fmla="*/ 1300854 w 1403183"/>
                <a:gd name="connsiteY7" fmla="*/ 82868 h 993459"/>
                <a:gd name="connsiteX8" fmla="*/ 891540 w 1403183"/>
                <a:gd name="connsiteY8" fmla="*/ 82868 h 993459"/>
                <a:gd name="connsiteX9" fmla="*/ 891540 w 1403183"/>
                <a:gd name="connsiteY9" fmla="*/ 82869 h 993459"/>
                <a:gd name="connsiteX10" fmla="*/ 0 w 1403183"/>
                <a:gd name="connsiteY10" fmla="*/ 82869 h 9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3183" h="993459">
                  <a:moveTo>
                    <a:pt x="0" y="82868"/>
                  </a:moveTo>
                  <a:lnTo>
                    <a:pt x="89060" y="82868"/>
                  </a:lnTo>
                  <a:lnTo>
                    <a:pt x="0" y="0"/>
                  </a:lnTo>
                  <a:close/>
                  <a:moveTo>
                    <a:pt x="0" y="993459"/>
                  </a:moveTo>
                  <a:lnTo>
                    <a:pt x="891540" y="993459"/>
                  </a:lnTo>
                  <a:lnTo>
                    <a:pt x="1272540" y="993459"/>
                  </a:lnTo>
                  <a:lnTo>
                    <a:pt x="1403183" y="993459"/>
                  </a:lnTo>
                  <a:lnTo>
                    <a:pt x="1300854" y="82868"/>
                  </a:lnTo>
                  <a:lnTo>
                    <a:pt x="891540" y="82868"/>
                  </a:lnTo>
                  <a:lnTo>
                    <a:pt x="891540" y="82869"/>
                  </a:lnTo>
                  <a:lnTo>
                    <a:pt x="0" y="828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Oval 24"/>
          <p:cNvSpPr/>
          <p:nvPr/>
        </p:nvSpPr>
        <p:spPr bwMode="auto">
          <a:xfrm flipH="1">
            <a:off x="678992" y="1874484"/>
            <a:ext cx="145189" cy="145192"/>
          </a:xfrm>
          <a:prstGeom prst="ellipse">
            <a:avLst/>
          </a:prstGeom>
          <a:solidFill>
            <a:srgbClr val="768EA9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Oval 27"/>
          <p:cNvSpPr/>
          <p:nvPr/>
        </p:nvSpPr>
        <p:spPr bwMode="auto">
          <a:xfrm flipH="1">
            <a:off x="678992" y="2560482"/>
            <a:ext cx="145189" cy="145192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Oval 30"/>
          <p:cNvSpPr/>
          <p:nvPr/>
        </p:nvSpPr>
        <p:spPr bwMode="auto">
          <a:xfrm flipH="1">
            <a:off x="8387251" y="1851670"/>
            <a:ext cx="145189" cy="145192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Oval 33"/>
          <p:cNvSpPr/>
          <p:nvPr/>
        </p:nvSpPr>
        <p:spPr bwMode="auto">
          <a:xfrm flipH="1">
            <a:off x="8387251" y="2537798"/>
            <a:ext cx="145189" cy="145192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TextBox 148"/>
          <p:cNvSpPr txBox="1"/>
          <p:nvPr/>
        </p:nvSpPr>
        <p:spPr bwMode="auto">
          <a:xfrm>
            <a:off x="4646672" y="1383618"/>
            <a:ext cx="900941" cy="688289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bg1"/>
                </a:solidFill>
                <a:effectLst/>
                <a:cs typeface="+mn-ea"/>
                <a:sym typeface="+mn-lt"/>
              </a:rPr>
              <a:t>标题文本</a:t>
            </a:r>
            <a:br>
              <a:rPr lang="zh-CN" altLang="en-US" sz="1400">
                <a:solidFill>
                  <a:schemeClr val="bg1"/>
                </a:solidFill>
                <a:effectLst/>
                <a:cs typeface="+mn-ea"/>
                <a:sym typeface="+mn-lt"/>
              </a:rPr>
            </a:br>
            <a:r>
              <a:rPr lang="zh-CN" altLang="en-US" sz="1400">
                <a:solidFill>
                  <a:schemeClr val="bg1"/>
                </a:solidFill>
                <a:effectLst/>
                <a:cs typeface="+mn-ea"/>
                <a:sym typeface="+mn-lt"/>
              </a:rPr>
              <a:t>预设</a:t>
            </a:r>
          </a:p>
        </p:txBody>
      </p:sp>
      <p:sp>
        <p:nvSpPr>
          <p:cNvPr id="14" name="TextBox 149"/>
          <p:cNvSpPr txBox="1"/>
          <p:nvPr/>
        </p:nvSpPr>
        <p:spPr bwMode="auto">
          <a:xfrm>
            <a:off x="4768621" y="2326865"/>
            <a:ext cx="900941" cy="689624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标题文本</a:t>
            </a:r>
            <a:b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预设</a:t>
            </a:r>
          </a:p>
        </p:txBody>
      </p:sp>
      <p:sp>
        <p:nvSpPr>
          <p:cNvPr id="15" name="TextBox 150"/>
          <p:cNvSpPr txBox="1"/>
          <p:nvPr/>
        </p:nvSpPr>
        <p:spPr bwMode="auto">
          <a:xfrm>
            <a:off x="3410420" y="2423615"/>
            <a:ext cx="900941" cy="664454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标题文本</a:t>
            </a:r>
            <a:b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预设</a:t>
            </a:r>
          </a:p>
        </p:txBody>
      </p:sp>
      <p:sp>
        <p:nvSpPr>
          <p:cNvPr id="16" name="TextBox 151"/>
          <p:cNvSpPr txBox="1"/>
          <p:nvPr/>
        </p:nvSpPr>
        <p:spPr bwMode="auto">
          <a:xfrm>
            <a:off x="3410421" y="1605882"/>
            <a:ext cx="1046948" cy="67814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latinLnBrk="0"/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标题文本</a:t>
            </a:r>
            <a:b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</a:br>
            <a:r>
              <a:rPr lang="zh-CN" altLang="en-US" sz="1400" dirty="0">
                <a:solidFill>
                  <a:schemeClr val="bg1"/>
                </a:solidFill>
                <a:effectLst/>
                <a:cs typeface="+mn-ea"/>
                <a:sym typeface="+mn-lt"/>
              </a:rPr>
              <a:t>预设</a:t>
            </a:r>
          </a:p>
        </p:txBody>
      </p:sp>
      <p:sp>
        <p:nvSpPr>
          <p:cNvPr id="17" name="TextBox 32"/>
          <p:cNvSpPr txBox="1"/>
          <p:nvPr/>
        </p:nvSpPr>
        <p:spPr bwMode="auto">
          <a:xfrm>
            <a:off x="551578" y="1811109"/>
            <a:ext cx="2795393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9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8" name="TextBox 34"/>
          <p:cNvSpPr txBox="1"/>
          <p:nvPr/>
        </p:nvSpPr>
        <p:spPr bwMode="auto">
          <a:xfrm>
            <a:off x="527371" y="2499742"/>
            <a:ext cx="2795393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9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19" name="TextBox 35"/>
          <p:cNvSpPr txBox="1"/>
          <p:nvPr/>
        </p:nvSpPr>
        <p:spPr bwMode="auto">
          <a:xfrm>
            <a:off x="5547613" y="1824920"/>
            <a:ext cx="2763523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9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20" name="TextBox 36"/>
          <p:cNvSpPr txBox="1"/>
          <p:nvPr/>
        </p:nvSpPr>
        <p:spPr bwMode="auto">
          <a:xfrm>
            <a:off x="5547613" y="2511047"/>
            <a:ext cx="2763523" cy="417134"/>
          </a:xfrm>
          <a:prstGeom prst="rect">
            <a:avLst/>
          </a:prstGeom>
          <a:noFill/>
        </p:spPr>
        <p:txBody>
          <a:bodyPr wrap="square" lIns="360000" tIns="46800" rIns="90000" bIns="46800">
            <a:no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900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900" dirty="0">
              <a:cs typeface="+mn-ea"/>
              <a:sym typeface="+mn-lt"/>
            </a:endParaRPr>
          </a:p>
        </p:txBody>
      </p:sp>
      <p:sp>
        <p:nvSpPr>
          <p:cNvPr id="34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0"/>
          <p:cNvGrpSpPr/>
          <p:nvPr/>
        </p:nvGrpSpPr>
        <p:grpSpPr>
          <a:xfrm>
            <a:off x="6347927" y="1702994"/>
            <a:ext cx="1610368" cy="512448"/>
            <a:chOff x="8463902" y="2270658"/>
            <a:chExt cx="2147157" cy="683264"/>
          </a:xfrm>
        </p:grpSpPr>
        <p:sp>
          <p:nvSpPr>
            <p:cNvPr id="26" name="Rectangle 37"/>
            <p:cNvSpPr/>
            <p:nvPr/>
          </p:nvSpPr>
          <p:spPr>
            <a:xfrm>
              <a:off x="8463902" y="2492257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7" name="TextBox 38"/>
            <p:cNvSpPr txBox="1"/>
            <p:nvPr/>
          </p:nvSpPr>
          <p:spPr bwMode="auto">
            <a:xfrm>
              <a:off x="8463902" y="2270658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6363077" y="3275304"/>
            <a:ext cx="1610368" cy="512448"/>
            <a:chOff x="8484103" y="4367072"/>
            <a:chExt cx="2147157" cy="683264"/>
          </a:xfrm>
        </p:grpSpPr>
        <p:sp>
          <p:nvSpPr>
            <p:cNvPr id="24" name="Rectangle 39"/>
            <p:cNvSpPr/>
            <p:nvPr/>
          </p:nvSpPr>
          <p:spPr>
            <a:xfrm>
              <a:off x="8484103" y="4588671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5" name="TextBox 40"/>
            <p:cNvSpPr txBox="1"/>
            <p:nvPr/>
          </p:nvSpPr>
          <p:spPr bwMode="auto">
            <a:xfrm>
              <a:off x="8484103" y="4367072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1088467" y="3591613"/>
            <a:ext cx="1610368" cy="512448"/>
            <a:chOff x="1451289" y="4788817"/>
            <a:chExt cx="2147157" cy="683264"/>
          </a:xfrm>
        </p:grpSpPr>
        <p:sp>
          <p:nvSpPr>
            <p:cNvPr id="22" name="Rectangle 41"/>
            <p:cNvSpPr/>
            <p:nvPr/>
          </p:nvSpPr>
          <p:spPr>
            <a:xfrm>
              <a:off x="1451289" y="5010416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3" name="TextBox 42"/>
            <p:cNvSpPr txBox="1"/>
            <p:nvPr/>
          </p:nvSpPr>
          <p:spPr bwMode="auto">
            <a:xfrm>
              <a:off x="1451289" y="4788817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1088467" y="1737374"/>
            <a:ext cx="1610368" cy="512448"/>
            <a:chOff x="1451289" y="2316499"/>
            <a:chExt cx="2147157" cy="683264"/>
          </a:xfrm>
        </p:grpSpPr>
        <p:sp>
          <p:nvSpPr>
            <p:cNvPr id="20" name="Rectangle 43"/>
            <p:cNvSpPr/>
            <p:nvPr/>
          </p:nvSpPr>
          <p:spPr>
            <a:xfrm>
              <a:off x="1451289" y="2538098"/>
              <a:ext cx="2147157" cy="461665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21" name="TextBox 44"/>
            <p:cNvSpPr txBox="1"/>
            <p:nvPr/>
          </p:nvSpPr>
          <p:spPr bwMode="auto">
            <a:xfrm>
              <a:off x="1451289" y="2316499"/>
              <a:ext cx="2147157" cy="2215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r" latinLnBrk="0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 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98907" y="1225380"/>
            <a:ext cx="2962961" cy="2949721"/>
            <a:chOff x="3098907" y="1225380"/>
            <a:chExt cx="2962961" cy="2949721"/>
          </a:xfrm>
        </p:grpSpPr>
        <p:sp>
          <p:nvSpPr>
            <p:cNvPr id="4" name="Rectangle 1"/>
            <p:cNvSpPr/>
            <p:nvPr/>
          </p:nvSpPr>
          <p:spPr>
            <a:xfrm rot="18900000">
              <a:off x="3976852" y="1225380"/>
              <a:ext cx="1191688" cy="11916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 rot="18900000">
              <a:off x="3983027" y="2995765"/>
              <a:ext cx="1179336" cy="117933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 rot="18900000">
              <a:off x="3098907" y="2108168"/>
              <a:ext cx="1191911" cy="119191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Rectangle 4"/>
            <p:cNvSpPr/>
            <p:nvPr/>
          </p:nvSpPr>
          <p:spPr>
            <a:xfrm rot="18900000">
              <a:off x="4857212" y="2101794"/>
              <a:ext cx="1204656" cy="120465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Rectangle 5"/>
            <p:cNvSpPr/>
            <p:nvPr/>
          </p:nvSpPr>
          <p:spPr>
            <a:xfrm rot="18900000">
              <a:off x="4040112" y="2171540"/>
              <a:ext cx="1065163" cy="1065164"/>
            </a:xfrm>
            <a:prstGeom prst="rect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Freeform: Shape 33"/>
            <p:cNvSpPr/>
            <p:nvPr/>
          </p:nvSpPr>
          <p:spPr bwMode="auto">
            <a:xfrm>
              <a:off x="3346385" y="2536076"/>
              <a:ext cx="351039" cy="35103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34"/>
            <p:cNvSpPr/>
            <p:nvPr/>
          </p:nvSpPr>
          <p:spPr bwMode="auto">
            <a:xfrm>
              <a:off x="5459540" y="2536076"/>
              <a:ext cx="351039" cy="351039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35"/>
            <p:cNvSpPr/>
            <p:nvPr/>
          </p:nvSpPr>
          <p:spPr bwMode="auto">
            <a:xfrm>
              <a:off x="4395506" y="1339936"/>
              <a:ext cx="351039" cy="35103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36"/>
            <p:cNvSpPr/>
            <p:nvPr/>
          </p:nvSpPr>
          <p:spPr bwMode="auto">
            <a:xfrm>
              <a:off x="4395506" y="3722452"/>
              <a:ext cx="351039" cy="35103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6"/>
            <p:cNvGrpSpPr/>
            <p:nvPr/>
          </p:nvGrpSpPr>
          <p:grpSpPr>
            <a:xfrm>
              <a:off x="3867841" y="2473106"/>
              <a:ext cx="1402057" cy="491673"/>
              <a:chOff x="5157121" y="3297475"/>
              <a:chExt cx="1869410" cy="655564"/>
            </a:xfrm>
          </p:grpSpPr>
          <p:sp>
            <p:nvSpPr>
              <p:cNvPr id="18" name="TextBox 45"/>
              <p:cNvSpPr txBox="1"/>
              <p:nvPr/>
            </p:nvSpPr>
            <p:spPr bwMode="auto">
              <a:xfrm>
                <a:off x="5553217" y="3297475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7500" lnSpcReduction="2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Rectangle 46"/>
              <p:cNvSpPr/>
              <p:nvPr/>
            </p:nvSpPr>
            <p:spPr>
              <a:xfrm>
                <a:off x="5157121" y="3491374"/>
                <a:ext cx="1869410" cy="461665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800"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29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59632" y="1275606"/>
            <a:ext cx="2924908" cy="3024336"/>
            <a:chOff x="1497013" y="1556792"/>
            <a:chExt cx="3899877" cy="4032448"/>
          </a:xfrm>
        </p:grpSpPr>
        <p:sp>
          <p:nvSpPr>
            <p:cNvPr id="14" name="等腰三角形 13"/>
            <p:cNvSpPr/>
            <p:nvPr/>
          </p:nvSpPr>
          <p:spPr bwMode="auto">
            <a:xfrm>
              <a:off x="2278463" y="1556792"/>
              <a:ext cx="1559214" cy="1344149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等腰三角形 14"/>
            <p:cNvSpPr/>
            <p:nvPr/>
          </p:nvSpPr>
          <p:spPr bwMode="auto">
            <a:xfrm flipV="1">
              <a:off x="2278463" y="2900941"/>
              <a:ext cx="1559214" cy="134414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 bwMode="auto">
            <a:xfrm>
              <a:off x="1497013" y="2900941"/>
              <a:ext cx="1559214" cy="1344149"/>
            </a:xfrm>
            <a:prstGeom prst="triangl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等腰三角形 16"/>
            <p:cNvSpPr/>
            <p:nvPr/>
          </p:nvSpPr>
          <p:spPr bwMode="auto">
            <a:xfrm>
              <a:off x="3058070" y="2900941"/>
              <a:ext cx="1559214" cy="1344149"/>
            </a:xfrm>
            <a:prstGeom prst="triangle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 bwMode="auto">
            <a:xfrm flipV="1">
              <a:off x="1497013" y="1556792"/>
              <a:ext cx="1559214" cy="1344149"/>
            </a:xfrm>
            <a:prstGeom prst="triangl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 bwMode="auto">
            <a:xfrm flipV="1">
              <a:off x="1497013" y="4245091"/>
              <a:ext cx="1559214" cy="1344149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 bwMode="auto">
            <a:xfrm flipV="1">
              <a:off x="3837676" y="2900941"/>
              <a:ext cx="1559214" cy="1344149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2078488" y="1868791"/>
              <a:ext cx="396262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2" name="文本框 9"/>
            <p:cNvSpPr txBox="1"/>
            <p:nvPr/>
          </p:nvSpPr>
          <p:spPr>
            <a:xfrm>
              <a:off x="4405526" y="3274038"/>
              <a:ext cx="423514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2061657" y="4594535"/>
              <a:ext cx="429925" cy="369332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3644483" y="3622844"/>
              <a:ext cx="386387" cy="386386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2849617" y="2198637"/>
              <a:ext cx="386387" cy="386386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2083427" y="3613255"/>
              <a:ext cx="386387" cy="3863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788506" y="3104647"/>
              <a:ext cx="508610" cy="50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73261" y="1487963"/>
            <a:ext cx="2825669" cy="632714"/>
            <a:chOff x="5871033" y="1810977"/>
            <a:chExt cx="3767559" cy="843618"/>
          </a:xfrm>
        </p:grpSpPr>
        <p:sp>
          <p:nvSpPr>
            <p:cNvPr id="12" name="矩形 11"/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r>
                <a:rPr lang="zh-CN" altLang="en-US" sz="10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73261" y="2391362"/>
            <a:ext cx="2825669" cy="632714"/>
            <a:chOff x="5871033" y="1810977"/>
            <a:chExt cx="3767559" cy="843618"/>
          </a:xfrm>
        </p:grpSpPr>
        <p:sp>
          <p:nvSpPr>
            <p:cNvPr id="10" name="矩形 9"/>
            <p:cNvSpPr/>
            <p:nvPr/>
          </p:nvSpPr>
          <p:spPr>
            <a:xfrm>
              <a:off x="5871033" y="2155997"/>
              <a:ext cx="3681352" cy="498598"/>
            </a:xfrm>
            <a:prstGeom prst="rect">
              <a:avLst/>
            </a:prstGeom>
          </p:spPr>
          <p:txBody>
            <a:bodyPr wrap="square">
              <a:normAutofit fontScale="850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您您的内容打在这里，或者通过复制您的文本后，在此框中选择粘贴，并选择只保留文字。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r>
                <a:rPr lang="zh-CN" altLang="en-US" sz="10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73261" y="3294760"/>
            <a:ext cx="2825669" cy="619586"/>
            <a:chOff x="5871033" y="1810977"/>
            <a:chExt cx="3767559" cy="826114"/>
          </a:xfrm>
        </p:grpSpPr>
        <p:sp>
          <p:nvSpPr>
            <p:cNvPr id="8" name="矩形 7"/>
            <p:cNvSpPr/>
            <p:nvPr/>
          </p:nvSpPr>
          <p:spPr>
            <a:xfrm>
              <a:off x="5871033" y="2155997"/>
              <a:ext cx="3681352" cy="481094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900" dirty="0">
                <a:cs typeface="+mn-ea"/>
                <a:sym typeface="+mn-lt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r>
                <a:rPr lang="zh-CN" altLang="en-US" sz="10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713864" y="248057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GB" altLang="zh-CN" sz="18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367148" y="329998"/>
            <a:ext cx="361183" cy="22859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52120" y="1089093"/>
            <a:ext cx="1054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4800" b="1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995936" y="2017172"/>
            <a:ext cx="43924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添加标题内容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50316">
            <a:off x="-25027" y="1768123"/>
            <a:ext cx="2824665" cy="2771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2325">
            <a:off x="2485229" y="2313332"/>
            <a:ext cx="1696792" cy="154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 bwMode="auto">
          <a:xfrm>
            <a:off x="4755614" y="2791362"/>
            <a:ext cx="1612396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6372201" y="2785433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4755614" y="3668987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 bwMode="auto">
          <a:xfrm>
            <a:off x="6372201" y="3668514"/>
            <a:ext cx="1612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4755614" y="3223738"/>
            <a:ext cx="18506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6372200" y="3219822"/>
            <a:ext cx="1800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sz="16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e598e46-295f-4be2-8d47-e36b42f3217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a01c5d5-3aac-4b5e-8182-769fcfbb691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1b3ef48-933c-4098-af4b-5095112c1e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e598e46-295f-4be2-8d47-e36b42f3217c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3949</Words>
  <Application>Microsoft Office PowerPoint</Application>
  <PresentationFormat>全屏显示(16:9)</PresentationFormat>
  <Paragraphs>380</Paragraphs>
  <Slides>35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微软雅黑</vt:lpstr>
      <vt:lpstr>Agency FB</vt:lpstr>
      <vt:lpstr>Arial</vt:lpstr>
      <vt:lpstr>Calibri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lastModifiedBy>天 下</cp:lastModifiedBy>
  <cp:revision>188</cp:revision>
  <dcterms:created xsi:type="dcterms:W3CDTF">2015-12-11T17:46:00Z</dcterms:created>
  <dcterms:modified xsi:type="dcterms:W3CDTF">2021-01-04T13:48:18Z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