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93" r:id="rId2"/>
    <p:sldId id="261" r:id="rId3"/>
    <p:sldId id="263" r:id="rId4"/>
    <p:sldId id="292" r:id="rId5"/>
    <p:sldId id="265" r:id="rId6"/>
    <p:sldId id="267" r:id="rId7"/>
    <p:sldId id="270" r:id="rId8"/>
    <p:sldId id="268" r:id="rId9"/>
    <p:sldId id="272" r:id="rId10"/>
    <p:sldId id="281" r:id="rId11"/>
    <p:sldId id="273" r:id="rId12"/>
    <p:sldId id="274" r:id="rId13"/>
    <p:sldId id="278" r:id="rId14"/>
    <p:sldId id="280" r:id="rId15"/>
    <p:sldId id="283" r:id="rId16"/>
    <p:sldId id="284" r:id="rId17"/>
    <p:sldId id="285" r:id="rId18"/>
    <p:sldId id="282" r:id="rId19"/>
    <p:sldId id="288" r:id="rId20"/>
    <p:sldId id="289" r:id="rId21"/>
    <p:sldId id="290" r:id="rId2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FC000"/>
    <a:srgbClr val="262626"/>
    <a:srgbClr val="017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277" autoAdjust="0"/>
  </p:normalViewPr>
  <p:slideViewPr>
    <p:cSldViewPr snapToGrid="0">
      <p:cViewPr varScale="1">
        <p:scale>
          <a:sx n="101" d="100"/>
          <a:sy n="101" d="100"/>
        </p:scale>
        <p:origin x="16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07FDF7-5FD9-4D6A-95A0-DAECE90C5637}"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18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801C0-4241-4A9A-AC7B-FD03F9E634CD}"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95849" y="228614"/>
            <a:ext cx="7296151" cy="6401195"/>
          </a:xfrm>
          <a:custGeom>
            <a:avLst/>
            <a:gdLst>
              <a:gd name="connsiteX0" fmla="*/ 468791 w 7296150"/>
              <a:gd name="connsiteY0" fmla="*/ 5463218 h 6400800"/>
              <a:gd name="connsiteX1" fmla="*/ 7296150 w 7296150"/>
              <a:gd name="connsiteY1" fmla="*/ 5463218 h 6400800"/>
              <a:gd name="connsiteX2" fmla="*/ 7296150 w 7296150"/>
              <a:gd name="connsiteY2" fmla="*/ 6400800 h 6400800"/>
              <a:gd name="connsiteX3" fmla="*/ 468791 w 7296150"/>
              <a:gd name="connsiteY3" fmla="*/ 6400800 h 6400800"/>
              <a:gd name="connsiteX4" fmla="*/ 0 w 7296150"/>
              <a:gd name="connsiteY4" fmla="*/ 5932009 h 6400800"/>
              <a:gd name="connsiteX5" fmla="*/ 468791 w 7296150"/>
              <a:gd name="connsiteY5" fmla="*/ 5463218 h 6400800"/>
              <a:gd name="connsiteX6" fmla="*/ 2792891 w 7296150"/>
              <a:gd name="connsiteY6" fmla="*/ 4370574 h 6400800"/>
              <a:gd name="connsiteX7" fmla="*/ 7296150 w 7296150"/>
              <a:gd name="connsiteY7" fmla="*/ 4370574 h 6400800"/>
              <a:gd name="connsiteX8" fmla="*/ 7296150 w 7296150"/>
              <a:gd name="connsiteY8" fmla="*/ 5308156 h 6400800"/>
              <a:gd name="connsiteX9" fmla="*/ 2792891 w 7296150"/>
              <a:gd name="connsiteY9" fmla="*/ 5308156 h 6400800"/>
              <a:gd name="connsiteX10" fmla="*/ 2324100 w 7296150"/>
              <a:gd name="connsiteY10" fmla="*/ 4839365 h 6400800"/>
              <a:gd name="connsiteX11" fmla="*/ 2792891 w 7296150"/>
              <a:gd name="connsiteY11" fmla="*/ 4370574 h 6400800"/>
              <a:gd name="connsiteX12" fmla="*/ 1668941 w 7296150"/>
              <a:gd name="connsiteY12" fmla="*/ 3277931 h 6400800"/>
              <a:gd name="connsiteX13" fmla="*/ 7296150 w 7296150"/>
              <a:gd name="connsiteY13" fmla="*/ 3277931 h 6400800"/>
              <a:gd name="connsiteX14" fmla="*/ 7296150 w 7296150"/>
              <a:gd name="connsiteY14" fmla="*/ 4215513 h 6400800"/>
              <a:gd name="connsiteX15" fmla="*/ 1668941 w 7296150"/>
              <a:gd name="connsiteY15" fmla="*/ 4215513 h 6400800"/>
              <a:gd name="connsiteX16" fmla="*/ 1200150 w 7296150"/>
              <a:gd name="connsiteY16" fmla="*/ 3746722 h 6400800"/>
              <a:gd name="connsiteX17" fmla="*/ 1668941 w 7296150"/>
              <a:gd name="connsiteY17" fmla="*/ 3277931 h 6400800"/>
              <a:gd name="connsiteX18" fmla="*/ 468791 w 7296150"/>
              <a:gd name="connsiteY18" fmla="*/ 2185287 h 6400800"/>
              <a:gd name="connsiteX19" fmla="*/ 7296150 w 7296150"/>
              <a:gd name="connsiteY19" fmla="*/ 2185287 h 6400800"/>
              <a:gd name="connsiteX20" fmla="*/ 7296150 w 7296150"/>
              <a:gd name="connsiteY20" fmla="*/ 3122869 h 6400800"/>
              <a:gd name="connsiteX21" fmla="*/ 468791 w 7296150"/>
              <a:gd name="connsiteY21" fmla="*/ 3122869 h 6400800"/>
              <a:gd name="connsiteX22" fmla="*/ 0 w 7296150"/>
              <a:gd name="connsiteY22" fmla="*/ 2654078 h 6400800"/>
              <a:gd name="connsiteX23" fmla="*/ 468791 w 7296150"/>
              <a:gd name="connsiteY23" fmla="*/ 2185287 h 6400800"/>
              <a:gd name="connsiteX24" fmla="*/ 811691 w 7296150"/>
              <a:gd name="connsiteY24" fmla="*/ 1092644 h 6400800"/>
              <a:gd name="connsiteX25" fmla="*/ 7296150 w 7296150"/>
              <a:gd name="connsiteY25" fmla="*/ 1092644 h 6400800"/>
              <a:gd name="connsiteX26" fmla="*/ 7296150 w 7296150"/>
              <a:gd name="connsiteY26" fmla="*/ 2030227 h 6400800"/>
              <a:gd name="connsiteX27" fmla="*/ 811691 w 7296150"/>
              <a:gd name="connsiteY27" fmla="*/ 2030227 h 6400800"/>
              <a:gd name="connsiteX28" fmla="*/ 342900 w 7296150"/>
              <a:gd name="connsiteY28" fmla="*/ 1561435 h 6400800"/>
              <a:gd name="connsiteX29" fmla="*/ 811691 w 7296150"/>
              <a:gd name="connsiteY29" fmla="*/ 1092644 h 6400800"/>
              <a:gd name="connsiteX30" fmla="*/ 2164241 w 7296150"/>
              <a:gd name="connsiteY30" fmla="*/ 0 h 6400800"/>
              <a:gd name="connsiteX31" fmla="*/ 7296150 w 7296150"/>
              <a:gd name="connsiteY31" fmla="*/ 0 h 6400800"/>
              <a:gd name="connsiteX32" fmla="*/ 7296150 w 7296150"/>
              <a:gd name="connsiteY32" fmla="*/ 937583 h 6400800"/>
              <a:gd name="connsiteX33" fmla="*/ 2164241 w 7296150"/>
              <a:gd name="connsiteY33" fmla="*/ 937583 h 6400800"/>
              <a:gd name="connsiteX34" fmla="*/ 1695450 w 7296150"/>
              <a:gd name="connsiteY34" fmla="*/ 468791 h 6400800"/>
              <a:gd name="connsiteX35" fmla="*/ 2164241 w 7296150"/>
              <a:gd name="connsiteY3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96150" h="6400800">
                <a:moveTo>
                  <a:pt x="468791" y="5463218"/>
                </a:moveTo>
                <a:lnTo>
                  <a:pt x="7296150" y="5463218"/>
                </a:lnTo>
                <a:lnTo>
                  <a:pt x="7296150" y="6400800"/>
                </a:lnTo>
                <a:lnTo>
                  <a:pt x="468791" y="6400800"/>
                </a:lnTo>
                <a:cubicBezTo>
                  <a:pt x="209885" y="6400800"/>
                  <a:pt x="0" y="6190915"/>
                  <a:pt x="0" y="5932009"/>
                </a:cubicBezTo>
                <a:cubicBezTo>
                  <a:pt x="0" y="5673103"/>
                  <a:pt x="209885" y="5463218"/>
                  <a:pt x="468791" y="5463218"/>
                </a:cubicBezTo>
                <a:close/>
                <a:moveTo>
                  <a:pt x="2792891" y="4370574"/>
                </a:moveTo>
                <a:lnTo>
                  <a:pt x="7296150" y="4370574"/>
                </a:lnTo>
                <a:lnTo>
                  <a:pt x="7296150" y="5308156"/>
                </a:lnTo>
                <a:lnTo>
                  <a:pt x="2792891" y="5308156"/>
                </a:lnTo>
                <a:cubicBezTo>
                  <a:pt x="2533985" y="5308156"/>
                  <a:pt x="2324100" y="5098271"/>
                  <a:pt x="2324100" y="4839365"/>
                </a:cubicBezTo>
                <a:cubicBezTo>
                  <a:pt x="2324100" y="4580459"/>
                  <a:pt x="2533985" y="4370574"/>
                  <a:pt x="2792891" y="4370574"/>
                </a:cubicBezTo>
                <a:close/>
                <a:moveTo>
                  <a:pt x="1668941" y="3277931"/>
                </a:moveTo>
                <a:lnTo>
                  <a:pt x="7296150" y="3277931"/>
                </a:lnTo>
                <a:lnTo>
                  <a:pt x="7296150" y="4215513"/>
                </a:lnTo>
                <a:lnTo>
                  <a:pt x="1668941" y="4215513"/>
                </a:lnTo>
                <a:cubicBezTo>
                  <a:pt x="1410035" y="4215513"/>
                  <a:pt x="1200150" y="4005628"/>
                  <a:pt x="1200150" y="3746722"/>
                </a:cubicBezTo>
                <a:cubicBezTo>
                  <a:pt x="1200150" y="3487816"/>
                  <a:pt x="1410035" y="3277931"/>
                  <a:pt x="1668941" y="3277931"/>
                </a:cubicBezTo>
                <a:close/>
                <a:moveTo>
                  <a:pt x="468791" y="2185287"/>
                </a:moveTo>
                <a:lnTo>
                  <a:pt x="7296150" y="2185287"/>
                </a:lnTo>
                <a:lnTo>
                  <a:pt x="7296150" y="3122869"/>
                </a:lnTo>
                <a:lnTo>
                  <a:pt x="468791" y="3122869"/>
                </a:lnTo>
                <a:cubicBezTo>
                  <a:pt x="209885" y="3122869"/>
                  <a:pt x="0" y="2912984"/>
                  <a:pt x="0" y="2654078"/>
                </a:cubicBezTo>
                <a:cubicBezTo>
                  <a:pt x="0" y="2395173"/>
                  <a:pt x="209885" y="2185287"/>
                  <a:pt x="468791" y="2185287"/>
                </a:cubicBezTo>
                <a:close/>
                <a:moveTo>
                  <a:pt x="811691" y="1092644"/>
                </a:moveTo>
                <a:lnTo>
                  <a:pt x="7296150" y="1092644"/>
                </a:lnTo>
                <a:lnTo>
                  <a:pt x="7296150" y="2030227"/>
                </a:lnTo>
                <a:lnTo>
                  <a:pt x="811691" y="2030227"/>
                </a:lnTo>
                <a:cubicBezTo>
                  <a:pt x="552786" y="2030227"/>
                  <a:pt x="342900" y="1820341"/>
                  <a:pt x="342900" y="1561435"/>
                </a:cubicBezTo>
                <a:cubicBezTo>
                  <a:pt x="342900" y="1302529"/>
                  <a:pt x="552786" y="1092644"/>
                  <a:pt x="811691" y="1092644"/>
                </a:cubicBezTo>
                <a:close/>
                <a:moveTo>
                  <a:pt x="2164241" y="0"/>
                </a:moveTo>
                <a:lnTo>
                  <a:pt x="7296150" y="0"/>
                </a:lnTo>
                <a:lnTo>
                  <a:pt x="7296150" y="937583"/>
                </a:lnTo>
                <a:lnTo>
                  <a:pt x="2164241" y="937583"/>
                </a:lnTo>
                <a:cubicBezTo>
                  <a:pt x="1905335" y="937583"/>
                  <a:pt x="1695450" y="727697"/>
                  <a:pt x="1695450" y="468791"/>
                </a:cubicBezTo>
                <a:cubicBezTo>
                  <a:pt x="1695450" y="209885"/>
                  <a:pt x="1905335" y="0"/>
                  <a:pt x="216424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2"/>
          <p:cNvPicPr>
            <a:picLocks noChangeAspect="1"/>
          </p:cNvPicPr>
          <p:nvPr/>
        </p:nvPicPr>
        <p:blipFill>
          <a:blip r:embed="rId2"/>
          <a:stretch>
            <a:fillRect/>
          </a:stretch>
        </p:blipFill>
        <p:spPr>
          <a:xfrm>
            <a:off x="2017395" y="913765"/>
            <a:ext cx="6563360" cy="4702810"/>
          </a:xfrm>
          <a:prstGeom prst="rect">
            <a:avLst/>
          </a:prstGeom>
        </p:spPr>
      </p:pic>
      <p:sp>
        <p:nvSpPr>
          <p:cNvPr id="6" name="Parallelogram 1"/>
          <p:cNvSpPr/>
          <p:nvPr/>
        </p:nvSpPr>
        <p:spPr>
          <a:xfrm>
            <a:off x="-400251" y="-7620"/>
            <a:ext cx="2438400" cy="1457325"/>
          </a:xfrm>
          <a:prstGeom prst="parallelogram">
            <a:avLst>
              <a:gd name="adj" fmla="val 91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3214474" y="2080895"/>
            <a:ext cx="9334500" cy="4181475"/>
          </a:xfrm>
          <a:prstGeom prst="parallelogram">
            <a:avLst>
              <a:gd name="adj" fmla="val 90452"/>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5042510" y="1681162"/>
            <a:ext cx="6996455" cy="4181475"/>
          </a:xfrm>
          <a:prstGeom prst="parallelogram">
            <a:avLst>
              <a:gd name="adj" fmla="val 86504"/>
            </a:avLst>
          </a:prstGeom>
          <a:solidFill>
            <a:srgbClr val="FFC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3"/>
          <p:cNvCxnSpPr/>
          <p:nvPr/>
        </p:nvCxnSpPr>
        <p:spPr>
          <a:xfrm flipH="1">
            <a:off x="3530981" y="-43815"/>
            <a:ext cx="6422445" cy="73215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Parallelogram 27"/>
          <p:cNvSpPr/>
          <p:nvPr/>
        </p:nvSpPr>
        <p:spPr>
          <a:xfrm>
            <a:off x="5757448" y="2876276"/>
            <a:ext cx="6996455" cy="4181475"/>
          </a:xfrm>
          <a:prstGeom prst="parallelogram">
            <a:avLst>
              <a:gd name="adj" fmla="val 45154"/>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687305" y="3956890"/>
            <a:ext cx="5735320" cy="2389505"/>
          </a:xfrm>
          <a:prstGeom prst="rect">
            <a:avLst/>
          </a:prstGeom>
          <a:noFill/>
        </p:spPr>
        <p:txBody>
          <a:bodyPr wrap="none" rtlCol="0">
            <a:spAutoFit/>
          </a:bodyPr>
          <a:lstStyle/>
          <a:p>
            <a:pPr algn="r"/>
            <a:r>
              <a:rPr lang="en-US" sz="9600" spc="-300" dirty="0">
                <a:solidFill>
                  <a:srgbClr val="FFC000"/>
                </a:solidFill>
                <a:latin typeface="微软雅黑" panose="020B0503020204020204" charset="-122"/>
                <a:ea typeface="微软雅黑" panose="020B0503020204020204" charset="-122"/>
              </a:rPr>
              <a:t>FASHION</a:t>
            </a:r>
          </a:p>
          <a:p>
            <a:pPr algn="r"/>
            <a:r>
              <a:rPr lang="zh-CN" sz="4800" spc="-300" dirty="0">
                <a:solidFill>
                  <a:srgbClr val="FFC000"/>
                </a:solidFill>
                <a:latin typeface="微软雅黑" panose="020B0503020204020204" charset="-122"/>
                <a:ea typeface="微软雅黑" panose="020B0503020204020204" charset="-122"/>
              </a:rPr>
              <a:t>时尚品牌宣传</a:t>
            </a:r>
            <a:r>
              <a:rPr lang="en-US" altLang="zh-CN" sz="4800" spc="-300" dirty="0">
                <a:solidFill>
                  <a:srgbClr val="FFC000"/>
                </a:solidFill>
                <a:latin typeface="微软雅黑" panose="020B0503020204020204" charset="-122"/>
                <a:ea typeface="微软雅黑" panose="020B0503020204020204" charset="-122"/>
              </a:rPr>
              <a:t>PPT</a:t>
            </a:r>
            <a:r>
              <a:rPr lang="zh-CN" altLang="en-US" sz="4800" spc="-300" dirty="0">
                <a:solidFill>
                  <a:srgbClr val="FFC000"/>
                </a:solidFill>
                <a:latin typeface="微软雅黑" panose="020B0503020204020204" charset="-122"/>
                <a:ea typeface="微软雅黑" panose="020B0503020204020204" charset="-122"/>
              </a:rPr>
              <a:t>模板</a:t>
            </a:r>
          </a:p>
        </p:txBody>
      </p:sp>
      <p:cxnSp>
        <p:nvCxnSpPr>
          <p:cNvPr id="29" name="Straight Connector 28"/>
          <p:cNvCxnSpPr/>
          <p:nvPr/>
        </p:nvCxnSpPr>
        <p:spPr>
          <a:xfrm flipH="1">
            <a:off x="174625" y="-430701"/>
            <a:ext cx="3039971" cy="3306934"/>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2" presetClass="entr" presetSubtype="2"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1+#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ppt_x"/>
                                          </p:val>
                                        </p:tav>
                                        <p:tav tm="100000">
                                          <p:val>
                                            <p:strVal val="#ppt_x"/>
                                          </p:val>
                                        </p:tav>
                                      </p:tavLst>
                                    </p:anim>
                                    <p:anim calcmode="lin" valueType="num">
                                      <p:cBhvr additive="base">
                                        <p:cTn id="17" dur="75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1+#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decel="10000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750" fill="hold"/>
                                        <p:tgtEl>
                                          <p:spTgt spid="31"/>
                                        </p:tgtEl>
                                        <p:attrNameLst>
                                          <p:attrName>ppt_x</p:attrName>
                                        </p:attrNameLst>
                                      </p:cBhvr>
                                      <p:tavLst>
                                        <p:tav tm="0">
                                          <p:val>
                                            <p:strVal val="#ppt_x"/>
                                          </p:val>
                                        </p:tav>
                                        <p:tav tm="100000">
                                          <p:val>
                                            <p:strVal val="#ppt_x"/>
                                          </p:val>
                                        </p:tav>
                                      </p:tavLst>
                                    </p:anim>
                                    <p:anim calcmode="lin" valueType="num">
                                      <p:cBhvr additive="base">
                                        <p:cTn id="30" dur="75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3" decel="100000" fill="hold" nodeType="withEffect">
                                  <p:stCondLst>
                                    <p:cond delay="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1+#ppt_w/2"/>
                                          </p:val>
                                        </p:tav>
                                        <p:tav tm="100000">
                                          <p:val>
                                            <p:strVal val="#ppt_x"/>
                                          </p:val>
                                        </p:tav>
                                      </p:tavLst>
                                    </p:anim>
                                    <p:anim calcmode="lin" valueType="num">
                                      <p:cBhvr additive="base">
                                        <p:cTn id="34" dur="75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12" decel="10000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750" fill="hold"/>
                                        <p:tgtEl>
                                          <p:spTgt spid="29"/>
                                        </p:tgtEl>
                                        <p:attrNameLst>
                                          <p:attrName>ppt_x</p:attrName>
                                        </p:attrNameLst>
                                      </p:cBhvr>
                                      <p:tavLst>
                                        <p:tav tm="0">
                                          <p:val>
                                            <p:strVal val="0-#ppt_w/2"/>
                                          </p:val>
                                        </p:tav>
                                        <p:tav tm="100000">
                                          <p:val>
                                            <p:strVal val="#ppt_x"/>
                                          </p:val>
                                        </p:tav>
                                      </p:tavLst>
                                    </p:anim>
                                    <p:anim calcmode="lin" valueType="num">
                                      <p:cBhvr additive="base">
                                        <p:cTn id="39"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8" grpId="0" bldLvl="0" animBg="1"/>
      <p:bldP spid="26" grpId="0" bldLvl="0" animBg="1"/>
      <p:bldP spid="28" grpId="0" bldLvl="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5" y="1673860"/>
            <a:ext cx="12185650" cy="35102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32" name="矩形 31"/>
          <p:cNvSpPr/>
          <p:nvPr/>
        </p:nvSpPr>
        <p:spPr>
          <a:xfrm>
            <a:off x="1257935" y="-14605"/>
            <a:ext cx="2854325" cy="6880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pic>
        <p:nvPicPr>
          <p:cNvPr id="4" name="图片 3" descr="C:\Users\Administrator\Desktop\摄影图素材\欧美人像女\23.jpg23"/>
          <p:cNvPicPr>
            <a:picLocks noChangeAspect="1"/>
          </p:cNvPicPr>
          <p:nvPr/>
        </p:nvPicPr>
        <p:blipFill>
          <a:blip r:embed="rId2" cstate="email"/>
          <a:srcRect/>
          <a:stretch>
            <a:fillRect/>
          </a:stretch>
        </p:blipFill>
        <p:spPr>
          <a:xfrm>
            <a:off x="4445" y="603250"/>
            <a:ext cx="5361940" cy="5361940"/>
          </a:xfrm>
          <a:prstGeom prst="rect">
            <a:avLst/>
          </a:prstGeom>
          <a:effectLst>
            <a:outerShdw blurRad="241300" sx="102000" sy="102000" algn="ctr" rotWithShape="0">
              <a:prstClr val="black">
                <a:alpha val="40000"/>
              </a:prstClr>
            </a:outerShdw>
          </a:effectLst>
        </p:spPr>
      </p:pic>
      <p:grpSp>
        <p:nvGrpSpPr>
          <p:cNvPr id="12" name="组合 11"/>
          <p:cNvGrpSpPr/>
          <p:nvPr/>
        </p:nvGrpSpPr>
        <p:grpSpPr>
          <a:xfrm>
            <a:off x="5603875" y="459740"/>
            <a:ext cx="851535" cy="851535"/>
            <a:chOff x="11017" y="666"/>
            <a:chExt cx="1502" cy="1502"/>
          </a:xfrm>
        </p:grpSpPr>
        <p:cxnSp>
          <p:nvCxnSpPr>
            <p:cNvPr id="10" name="直接连接符 9"/>
            <p:cNvCxnSpPr/>
            <p:nvPr/>
          </p:nvCxnSpPr>
          <p:spPr>
            <a:xfrm>
              <a:off x="11017" y="686"/>
              <a:ext cx="150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a:off x="11748" y="1417"/>
              <a:ext cx="150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flipV="1">
            <a:off x="5603875" y="5410200"/>
            <a:ext cx="851535" cy="851535"/>
            <a:chOff x="11017" y="666"/>
            <a:chExt cx="1502" cy="1502"/>
          </a:xfrm>
        </p:grpSpPr>
        <p:cxnSp>
          <p:nvCxnSpPr>
            <p:cNvPr id="7" name="直接连接符 6"/>
            <p:cNvCxnSpPr/>
            <p:nvPr/>
          </p:nvCxnSpPr>
          <p:spPr>
            <a:xfrm>
              <a:off x="11017" y="686"/>
              <a:ext cx="150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6200000">
              <a:off x="11748" y="1417"/>
              <a:ext cx="150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936615" y="2855595"/>
            <a:ext cx="5869305" cy="1920240"/>
          </a:xfrm>
          <a:prstGeom prst="rect">
            <a:avLst/>
          </a:prstGeom>
          <a:noFill/>
        </p:spPr>
        <p:txBody>
          <a:bodyPr wrap="square" rtlCol="0">
            <a:spAutoFit/>
          </a:bodyPr>
          <a:lstStyle/>
          <a:p>
            <a:pPr algn="l">
              <a:lnSpc>
                <a:spcPct val="150000"/>
              </a:lnSpc>
            </a:pP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a:t>
            </a:r>
          </a:p>
          <a:p>
            <a:pPr algn="l">
              <a:lnSpc>
                <a:spcPct val="150000"/>
              </a:lnSpc>
            </a:pPr>
            <a:endParaRPr lang="zh-CN" altLang="en-US" sz="1600" dirty="0">
              <a:solidFill>
                <a:schemeClr val="bg1"/>
              </a:solidFill>
              <a:latin typeface="微软雅黑" panose="020B0503020204020204" charset="-122"/>
              <a:ea typeface="微软雅黑" panose="020B0503020204020204" charset="-122"/>
              <a:sym typeface="+mn-ea"/>
            </a:endParaRPr>
          </a:p>
          <a:p>
            <a:pPr>
              <a:lnSpc>
                <a:spcPct val="150000"/>
              </a:lnSpc>
            </a:pPr>
            <a:endParaRPr lang="zh-CN" altLang="en-US" sz="1600" dirty="0">
              <a:latin typeface="微软雅黑" panose="020B0503020204020204" charset="-122"/>
              <a:ea typeface="微软雅黑" panose="020B0503020204020204" charset="-122"/>
            </a:endParaRPr>
          </a:p>
        </p:txBody>
      </p:sp>
      <p:sp>
        <p:nvSpPr>
          <p:cNvPr id="6" name="文本框 5"/>
          <p:cNvSpPr txBox="1"/>
          <p:nvPr/>
        </p:nvSpPr>
        <p:spPr>
          <a:xfrm>
            <a:off x="5848985" y="2398395"/>
            <a:ext cx="2214880" cy="396240"/>
          </a:xfrm>
          <a:prstGeom prst="rect">
            <a:avLst/>
          </a:prstGeom>
          <a:noFill/>
        </p:spPr>
        <p:txBody>
          <a:bodyPr wrap="none" rtlCol="0" anchor="t">
            <a:spAutoFit/>
          </a:bodyPr>
          <a:lstStyle/>
          <a:p>
            <a:pPr algn="l"/>
            <a:r>
              <a:rPr lang="zh-CN" altLang="en-US" sz="2000" dirty="0">
                <a:solidFill>
                  <a:schemeClr val="bg1"/>
                </a:solidFill>
                <a:latin typeface="方正大标宋简体" panose="02010601030101010101" charset="-122"/>
                <a:ea typeface="方正大标宋简体" panose="0201060103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2500"/>
                            </p:stCondLst>
                            <p:childTnLst>
                              <p:par>
                                <p:cTn id="29" presetID="3"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1000"/>
                                        <p:tgtEl>
                                          <p:spTgt spid="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2" grpId="0" bldLvl="0" animBg="1"/>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980430" y="635"/>
            <a:ext cx="6211570" cy="6858000"/>
          </a:xfrm>
          <a:prstGeom prst="rect">
            <a:avLst/>
          </a:prstGeom>
          <a:blipFill dpi="0" rotWithShape="1">
            <a:blip r:embed="rId2" cstate="email"/>
            <a:srcRect/>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endParaRPr>
          </a:p>
        </p:txBody>
      </p:sp>
      <p:sp>
        <p:nvSpPr>
          <p:cNvPr id="10" name="矩形 9"/>
          <p:cNvSpPr/>
          <p:nvPr/>
        </p:nvSpPr>
        <p:spPr>
          <a:xfrm flipV="1">
            <a:off x="5980430" y="-13970"/>
            <a:ext cx="481965" cy="46418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152939" y="2102185"/>
            <a:ext cx="4596259" cy="1107219"/>
            <a:chOff x="6444995" y="1720583"/>
            <a:chExt cx="4596259" cy="1107219"/>
          </a:xfrm>
        </p:grpSpPr>
        <p:sp>
          <p:nvSpPr>
            <p:cNvPr id="17" name="文本框 16"/>
            <p:cNvSpPr txBox="1"/>
            <p:nvPr/>
          </p:nvSpPr>
          <p:spPr>
            <a:xfrm>
              <a:off x="6444995" y="2187722"/>
              <a:ext cx="4596259" cy="64008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点击添加文本内容点击添加文本内容点击添加文本内容点击添加文本内容点击添加文本内容点击添加文本内容</a:t>
              </a:r>
            </a:p>
          </p:txBody>
        </p:sp>
        <p:sp>
          <p:nvSpPr>
            <p:cNvPr id="18" name="矩形 17"/>
            <p:cNvSpPr/>
            <p:nvPr/>
          </p:nvSpPr>
          <p:spPr>
            <a:xfrm>
              <a:off x="6444995" y="1720583"/>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rgbClr val="FFC000"/>
                  </a:solidFill>
                  <a:latin typeface="微软雅黑" panose="020B0503020204020204" charset="-122"/>
                  <a:ea typeface="微软雅黑" panose="020B0503020204020204" charset="-122"/>
                </a:rPr>
                <a:t>点击添加标题文本</a:t>
              </a:r>
            </a:p>
          </p:txBody>
        </p:sp>
      </p:grpSp>
      <p:grpSp>
        <p:nvGrpSpPr>
          <p:cNvPr id="19" name="组合 18"/>
          <p:cNvGrpSpPr/>
          <p:nvPr/>
        </p:nvGrpSpPr>
        <p:grpSpPr>
          <a:xfrm>
            <a:off x="1152939" y="3434029"/>
            <a:ext cx="4596259" cy="1113470"/>
            <a:chOff x="6444995" y="1720583"/>
            <a:chExt cx="4596259" cy="1113470"/>
          </a:xfrm>
        </p:grpSpPr>
        <p:sp>
          <p:nvSpPr>
            <p:cNvPr id="20" name="文本框 19"/>
            <p:cNvSpPr txBox="1"/>
            <p:nvPr/>
          </p:nvSpPr>
          <p:spPr>
            <a:xfrm>
              <a:off x="6444995" y="2187722"/>
              <a:ext cx="4596259"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点击添加文本内容点击添加文本内容点击添加文本内容点击添加文本内容点击添加文本内容点击添加文本内容</a:t>
              </a:r>
            </a:p>
          </p:txBody>
        </p:sp>
        <p:sp>
          <p:nvSpPr>
            <p:cNvPr id="21" name="矩形 20"/>
            <p:cNvSpPr/>
            <p:nvPr/>
          </p:nvSpPr>
          <p:spPr>
            <a:xfrm>
              <a:off x="6444995" y="1720583"/>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rgbClr val="FFC000"/>
                  </a:solidFill>
                  <a:latin typeface="微软雅黑" panose="020B0503020204020204" charset="-122"/>
                  <a:ea typeface="微软雅黑" panose="020B0503020204020204" charset="-122"/>
                </a:rPr>
                <a:t>点击添加标题文本</a:t>
              </a:r>
            </a:p>
          </p:txBody>
        </p:sp>
      </p:grpSp>
      <p:grpSp>
        <p:nvGrpSpPr>
          <p:cNvPr id="22" name="组合 21"/>
          <p:cNvGrpSpPr/>
          <p:nvPr/>
        </p:nvGrpSpPr>
        <p:grpSpPr>
          <a:xfrm>
            <a:off x="1152939" y="4765872"/>
            <a:ext cx="4596259" cy="1113470"/>
            <a:chOff x="6444995" y="1720583"/>
            <a:chExt cx="4596259" cy="1113470"/>
          </a:xfrm>
        </p:grpSpPr>
        <p:sp>
          <p:nvSpPr>
            <p:cNvPr id="23" name="文本框 22"/>
            <p:cNvSpPr txBox="1"/>
            <p:nvPr/>
          </p:nvSpPr>
          <p:spPr>
            <a:xfrm>
              <a:off x="6444995" y="2187722"/>
              <a:ext cx="4596259"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点击添加文本内容点击添加文本内容点击添加文本内容点击添加文本内容点击添加文本内容点击添加文本内容</a:t>
              </a:r>
            </a:p>
          </p:txBody>
        </p:sp>
        <p:sp>
          <p:nvSpPr>
            <p:cNvPr id="24" name="矩形 23"/>
            <p:cNvSpPr/>
            <p:nvPr/>
          </p:nvSpPr>
          <p:spPr>
            <a:xfrm>
              <a:off x="6444995" y="1720583"/>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rgbClr val="FFC000"/>
                  </a:solidFill>
                  <a:latin typeface="微软雅黑" panose="020B0503020204020204" charset="-122"/>
                  <a:ea typeface="微软雅黑" panose="020B0503020204020204" charset="-122"/>
                </a:rPr>
                <a:t>点击添加标题文本</a:t>
              </a:r>
            </a:p>
          </p:txBody>
        </p:sp>
      </p:grpSp>
      <p:sp>
        <p:nvSpPr>
          <p:cNvPr id="9" name="标题 8"/>
          <p:cNvSpPr>
            <a:spLocks noGrp="1"/>
          </p:cNvSpPr>
          <p:nvPr/>
        </p:nvSpPr>
        <p:spPr>
          <a:xfrm>
            <a:off x="1071880" y="659130"/>
            <a:ext cx="10515600" cy="1079500"/>
          </a:xfrm>
          <a:prstGeom prst="rect">
            <a:avLst/>
          </a:prstGeom>
          <a:noFill/>
          <a:ln w="9525">
            <a:noFill/>
          </a:ln>
        </p:spPr>
        <p:txBody>
          <a:bodyPr vert="horz" wrap="square" lIns="91440" tIns="45720" rIns="91440" bIns="45720" anchor="ct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a:lstStyle>
          <a:p>
            <a:pPr lvl="0" eaLnBrk="1" hangingPunct="1"/>
            <a:r>
              <a:rPr lang="zh-CN" altLang="en-US" sz="2400" b="1" dirty="0">
                <a:solidFill>
                  <a:schemeClr val="tx1">
                    <a:lumMod val="75000"/>
                    <a:lumOff val="25000"/>
                  </a:schemeClr>
                </a:solidFill>
                <a:latin typeface="微软雅黑" panose="020B0503020204020204" charset="-122"/>
                <a:ea typeface="微软雅黑" panose="020B0503020204020204" charset="-122"/>
              </a:rPr>
              <a:t>点击添加标题文本</a:t>
            </a:r>
          </a:p>
        </p:txBody>
      </p:sp>
      <p:sp>
        <p:nvSpPr>
          <p:cNvPr id="8" name="文本框 7"/>
          <p:cNvSpPr txBox="1"/>
          <p:nvPr/>
        </p:nvSpPr>
        <p:spPr>
          <a:xfrm>
            <a:off x="1071880" y="1312545"/>
            <a:ext cx="8994140" cy="411480"/>
          </a:xfrm>
          <a:prstGeom prst="rect">
            <a:avLst/>
          </a:prstGeom>
          <a:noFill/>
          <a:ln w="9525">
            <a:noFill/>
          </a:ln>
        </p:spPr>
        <p:txBody>
          <a:bodyPr wrap="square">
            <a:spAutoFit/>
          </a:bodyPr>
          <a:lstStyle/>
          <a:p>
            <a:pPr algn="l">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sym typeface="+mn-ea"/>
              </a:rPr>
              <a:t>CLICK TO MODIFY THETEXT CONTEN</a:t>
            </a: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0150" y="2292033"/>
            <a:ext cx="3695700" cy="3694113"/>
          </a:xfrm>
          <a:prstGeom prst="rect">
            <a:avLst/>
          </a:prstGeom>
          <a:no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TextBox 12"/>
          <p:cNvSpPr txBox="1"/>
          <p:nvPr/>
        </p:nvSpPr>
        <p:spPr>
          <a:xfrm>
            <a:off x="1725613" y="4478020"/>
            <a:ext cx="2014855" cy="10731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tx1">
                    <a:lumMod val="75000"/>
                    <a:lumOff val="25000"/>
                  </a:schemeClr>
                </a:solidFill>
                <a:effectLst/>
                <a:uLnTx/>
                <a:uFillTx/>
                <a:latin typeface="Nexa Bold" panose="02000000000000000000" charset="0"/>
                <a:ea typeface="Nexa Bold" panose="02000000000000000000" charset="0"/>
                <a:cs typeface="Nexa Bold" panose="02000000000000000000" charset="0"/>
              </a:rPr>
              <a:t>FASHION</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tx1">
                    <a:lumMod val="75000"/>
                    <a:lumOff val="25000"/>
                  </a:schemeClr>
                </a:solidFill>
                <a:effectLst/>
                <a:uLnTx/>
                <a:uFillTx/>
                <a:latin typeface="Nexa Bold" panose="02000000000000000000" charset="0"/>
                <a:ea typeface="Nexa Bold" panose="02000000000000000000" charset="0"/>
                <a:cs typeface="Nexa Bold" panose="02000000000000000000" charset="0"/>
              </a:rPr>
              <a:t>SHOW</a:t>
            </a:r>
          </a:p>
        </p:txBody>
      </p:sp>
      <p:cxnSp>
        <p:nvCxnSpPr>
          <p:cNvPr id="14" name="Straight Connector 13"/>
          <p:cNvCxnSpPr/>
          <p:nvPr/>
        </p:nvCxnSpPr>
        <p:spPr>
          <a:xfrm>
            <a:off x="1819275" y="4423410"/>
            <a:ext cx="5651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图片占位符 1" descr="1defe64c18593f6e39b0de8123b02ab49086729f7042-nKb8aW_fw658.webp"/>
          <p:cNvPicPr>
            <a:picLocks noGrp="1" noChangeAspect="1"/>
          </p:cNvPicPr>
          <p:nvPr>
            <p:ph type="pic" sz="quarter" idx="10"/>
          </p:nvPr>
        </p:nvPicPr>
        <p:blipFill>
          <a:blip r:embed="rId2" cstate="email"/>
          <a:stretch>
            <a:fillRect/>
          </a:stretch>
        </p:blipFill>
        <p:spPr>
          <a:xfrm>
            <a:off x="901065" y="645795"/>
            <a:ext cx="4293235" cy="3375660"/>
          </a:xfrm>
          <a:prstGeom prst="rect">
            <a:avLst/>
          </a:prstGeom>
        </p:spPr>
      </p:pic>
      <p:sp>
        <p:nvSpPr>
          <p:cNvPr id="4" name="Rectangle 3"/>
          <p:cNvSpPr/>
          <p:nvPr/>
        </p:nvSpPr>
        <p:spPr>
          <a:xfrm>
            <a:off x="6096000" y="0"/>
            <a:ext cx="6096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484" name="矩形 5"/>
          <p:cNvSpPr/>
          <p:nvPr/>
        </p:nvSpPr>
        <p:spPr>
          <a:xfrm>
            <a:off x="6645910" y="2433638"/>
            <a:ext cx="5100638" cy="731520"/>
          </a:xfrm>
          <a:prstGeom prst="rect">
            <a:avLst/>
          </a:prstGeom>
          <a:noFill/>
          <a:ln w="9525">
            <a:noFill/>
          </a:ln>
        </p:spPr>
        <p:txBody>
          <a:bodyPr>
            <a:spAutoFit/>
          </a:bodyPr>
          <a:lstStyle/>
          <a:p>
            <a:pPr algn="l">
              <a:lnSpc>
                <a:spcPct val="150000"/>
              </a:lnSpc>
            </a:pP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p>
        </p:txBody>
      </p:sp>
      <p:sp>
        <p:nvSpPr>
          <p:cNvPr id="20486" name="矩形 7"/>
          <p:cNvSpPr/>
          <p:nvPr/>
        </p:nvSpPr>
        <p:spPr>
          <a:xfrm>
            <a:off x="6645910" y="3606800"/>
            <a:ext cx="5100638" cy="731520"/>
          </a:xfrm>
          <a:prstGeom prst="rect">
            <a:avLst/>
          </a:prstGeom>
          <a:noFill/>
          <a:ln w="9525">
            <a:noFill/>
          </a:ln>
        </p:spPr>
        <p:txBody>
          <a:bodyPr>
            <a:spAutoFit/>
          </a:bodyPr>
          <a:lstStyle/>
          <a:p>
            <a:pPr algn="l">
              <a:lnSpc>
                <a:spcPct val="150000"/>
              </a:lnSpc>
            </a:pP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endParaRPr lang="zh-CN" altLang="en-US" sz="1400" dirty="0">
              <a:solidFill>
                <a:schemeClr val="bg1"/>
              </a:solidFill>
              <a:latin typeface="Segoe UI" panose="020B0502040204020203" pitchFamily="34" charset="0"/>
              <a:ea typeface="微软雅黑" panose="020B0503020204020204" charset="-122"/>
            </a:endParaRPr>
          </a:p>
        </p:txBody>
      </p:sp>
      <p:sp>
        <p:nvSpPr>
          <p:cNvPr id="20488" name="矩形 12"/>
          <p:cNvSpPr/>
          <p:nvPr/>
        </p:nvSpPr>
        <p:spPr>
          <a:xfrm>
            <a:off x="6645910" y="4781550"/>
            <a:ext cx="5100638" cy="821055"/>
          </a:xfrm>
          <a:prstGeom prst="rect">
            <a:avLst/>
          </a:prstGeom>
          <a:noFill/>
          <a:ln w="9525">
            <a:noFill/>
          </a:ln>
        </p:spPr>
        <p:txBody>
          <a:bodyPr>
            <a:spAutoFit/>
          </a:bodyPr>
          <a:lstStyle/>
          <a:p>
            <a:pPr lvl="0" eaLnBrk="1" hangingPunct="1">
              <a:lnSpc>
                <a:spcPct val="114000"/>
              </a:lnSpc>
            </a:pP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r>
              <a:rPr lang="zh-CN" altLang="zh-CN" sz="1400" dirty="0">
                <a:solidFill>
                  <a:schemeClr val="bg1"/>
                </a:solidFill>
                <a:latin typeface="微软雅黑" panose="020B0503020204020204" charset="-122"/>
                <a:ea typeface="微软雅黑" panose="020B0503020204020204" charset="-122"/>
                <a:sym typeface="+mn-ea"/>
              </a:rPr>
              <a:t>点击添加文本</a:t>
            </a:r>
            <a:r>
              <a:rPr lang="zh-CN" altLang="en-US" sz="1400" dirty="0">
                <a:solidFill>
                  <a:schemeClr val="bg1"/>
                </a:solidFill>
                <a:latin typeface="微软雅黑" panose="020B0503020204020204" charset="-122"/>
                <a:ea typeface="微软雅黑" panose="020B0503020204020204" charset="-122"/>
                <a:sym typeface="+mn-ea"/>
              </a:rPr>
              <a:t>点击添加文本内容</a:t>
            </a:r>
          </a:p>
          <a:p>
            <a:pPr lvl="0" eaLnBrk="1" hangingPunct="1">
              <a:lnSpc>
                <a:spcPct val="114000"/>
              </a:lnSpc>
            </a:pPr>
            <a:r>
              <a:rPr lang="en-US" altLang="zh-CN" sz="1400" dirty="0">
                <a:solidFill>
                  <a:schemeClr val="bg1"/>
                </a:solidFill>
                <a:latin typeface="Segoe UI" panose="020B0502040204020203" pitchFamily="34" charset="0"/>
                <a:ea typeface="微软雅黑" panose="020B0503020204020204" charset="-122"/>
              </a:rPr>
              <a:t> </a:t>
            </a:r>
            <a:endParaRPr lang="zh-CN" altLang="en-US" sz="1400" dirty="0">
              <a:solidFill>
                <a:schemeClr val="bg1"/>
              </a:solidFill>
              <a:latin typeface="Segoe UI" panose="020B0502040204020203" pitchFamily="34" charset="0"/>
              <a:ea typeface="微软雅黑" panose="020B0503020204020204" charset="-122"/>
            </a:endParaRPr>
          </a:p>
        </p:txBody>
      </p:sp>
      <p:sp>
        <p:nvSpPr>
          <p:cNvPr id="23" name="圆角矩形 5"/>
          <p:cNvSpPr>
            <a:spLocks noChangeAspect="1"/>
          </p:cNvSpPr>
          <p:nvPr/>
        </p:nvSpPr>
        <p:spPr>
          <a:xfrm>
            <a:off x="8604568" y="655003"/>
            <a:ext cx="1079500" cy="1079500"/>
          </a:xfrm>
          <a:prstGeom prst="roundRect">
            <a:avLst>
              <a:gd name="adj" fmla="val 16667"/>
            </a:avLst>
          </a:prstGeom>
          <a:solidFill>
            <a:schemeClr val="tx1">
              <a:alpha val="41000"/>
            </a:schemeClr>
          </a:solidFill>
          <a:ln w="19050" cap="flat" cmpd="sng">
            <a:solidFill>
              <a:schemeClr val="bg1"/>
            </a:solidFill>
            <a:prstDash val="solid"/>
            <a:headEnd type="none" w="med" len="med"/>
            <a:tailEnd type="none" w="med" len="med"/>
          </a:ln>
        </p:spPr>
        <p:txBody>
          <a:bodyPr anchor="ctr"/>
          <a:lstStyle/>
          <a:p>
            <a:pPr lvl="0" algn="ctr" eaLnBrk="1" hangingPunct="1"/>
            <a:endParaRPr lang="zh-CN" altLang="en-US" dirty="0">
              <a:solidFill>
                <a:srgbClr val="FFFFFF"/>
              </a:solidFill>
              <a:latin typeface="Segoe UI" panose="020B0502040204020203" pitchFamily="34" charset="0"/>
              <a:ea typeface="微软雅黑" panose="020B0503020204020204" charset="-122"/>
            </a:endParaRPr>
          </a:p>
        </p:txBody>
      </p:sp>
      <p:sp>
        <p:nvSpPr>
          <p:cNvPr id="24" name="KSO_Shape"/>
          <p:cNvSpPr>
            <a:spLocks noChangeAspect="1"/>
          </p:cNvSpPr>
          <p:nvPr/>
        </p:nvSpPr>
        <p:spPr>
          <a:xfrm>
            <a:off x="8879205" y="837248"/>
            <a:ext cx="528638" cy="720725"/>
          </a:xfrm>
          <a:custGeom>
            <a:avLst/>
            <a:gdLst/>
            <a:ahLst/>
            <a:cxnLst>
              <a:cxn ang="0">
                <a:pos x="146356" y="234851"/>
              </a:cxn>
              <a:cxn ang="0">
                <a:pos x="145903" y="244620"/>
              </a:cxn>
              <a:cxn ang="0">
                <a:pos x="135992" y="250582"/>
              </a:cxn>
              <a:cxn ang="0">
                <a:pos x="110096" y="190409"/>
              </a:cxn>
              <a:cxn ang="0">
                <a:pos x="106057" y="181593"/>
              </a:cxn>
              <a:cxn ang="0">
                <a:pos x="109945" y="175463"/>
              </a:cxn>
              <a:cxn ang="0">
                <a:pos x="113859" y="153264"/>
              </a:cxn>
              <a:cxn ang="0">
                <a:pos x="95000" y="160242"/>
              </a:cxn>
              <a:cxn ang="0">
                <a:pos x="84187" y="170735"/>
              </a:cxn>
              <a:cxn ang="0">
                <a:pos x="79762" y="190265"/>
              </a:cxn>
              <a:cxn ang="0">
                <a:pos x="86199" y="205679"/>
              </a:cxn>
              <a:cxn ang="0">
                <a:pos x="100381" y="215971"/>
              </a:cxn>
              <a:cxn ang="0">
                <a:pos x="114362" y="250463"/>
              </a:cxn>
              <a:cxn ang="0">
                <a:pos x="93089" y="242129"/>
              </a:cxn>
              <a:cxn ang="0">
                <a:pos x="100331" y="267533"/>
              </a:cxn>
              <a:cxn ang="0">
                <a:pos x="136791" y="271650"/>
              </a:cxn>
              <a:cxn ang="0">
                <a:pos x="155601" y="265826"/>
              </a:cxn>
              <a:cxn ang="0">
                <a:pos x="167671" y="255784"/>
              </a:cxn>
              <a:cxn ang="0">
                <a:pos x="173856" y="240773"/>
              </a:cxn>
              <a:cxn ang="0">
                <a:pos x="170637" y="221594"/>
              </a:cxn>
              <a:cxn ang="0">
                <a:pos x="153740" y="206331"/>
              </a:cxn>
              <a:cxn ang="0">
                <a:pos x="138552" y="175304"/>
              </a:cxn>
              <a:cxn ang="0">
                <a:pos x="167720" y="190115"/>
              </a:cxn>
              <a:cxn ang="0">
                <a:pos x="144889" y="154670"/>
              </a:cxn>
              <a:cxn ang="0">
                <a:pos x="136993" y="82723"/>
              </a:cxn>
              <a:cxn ang="0">
                <a:pos x="170436" y="91761"/>
              </a:cxn>
              <a:cxn ang="0">
                <a:pos x="197242" y="112596"/>
              </a:cxn>
              <a:cxn ang="0">
                <a:pos x="218816" y="145983"/>
              </a:cxn>
              <a:cxn ang="0">
                <a:pos x="236519" y="192575"/>
              </a:cxn>
              <a:cxn ang="0">
                <a:pos x="248940" y="248103"/>
              </a:cxn>
              <a:cxn ang="0">
                <a:pos x="241548" y="284402"/>
              </a:cxn>
              <a:cxn ang="0">
                <a:pos x="219018" y="311514"/>
              </a:cxn>
              <a:cxn ang="0">
                <a:pos x="185523" y="329387"/>
              </a:cxn>
              <a:cxn ang="0">
                <a:pos x="145039" y="338072"/>
              </a:cxn>
              <a:cxn ang="0">
                <a:pos x="101839" y="337570"/>
              </a:cxn>
              <a:cxn ang="0">
                <a:pos x="60953" y="327127"/>
              </a:cxn>
              <a:cxn ang="0">
                <a:pos x="27258" y="307146"/>
              </a:cxn>
              <a:cxn ang="0">
                <a:pos x="5582" y="278227"/>
              </a:cxn>
              <a:cxn ang="0">
                <a:pos x="654" y="240773"/>
              </a:cxn>
              <a:cxn ang="0">
                <a:pos x="22580" y="170535"/>
              </a:cxn>
              <a:cxn ang="0">
                <a:pos x="41138" y="132277"/>
              </a:cxn>
              <a:cxn ang="0">
                <a:pos x="64574" y="103610"/>
              </a:cxn>
              <a:cxn ang="0">
                <a:pos x="95251" y="86439"/>
              </a:cxn>
              <a:cxn ang="0">
                <a:pos x="106302" y="352"/>
              </a:cxn>
              <a:cxn ang="0">
                <a:pos x="122435" y="6639"/>
              </a:cxn>
              <a:cxn ang="0">
                <a:pos x="138718" y="5734"/>
              </a:cxn>
              <a:cxn ang="0">
                <a:pos x="157364" y="50"/>
              </a:cxn>
              <a:cxn ang="0">
                <a:pos x="168320" y="6086"/>
              </a:cxn>
              <a:cxn ang="0">
                <a:pos x="176763" y="28015"/>
              </a:cxn>
              <a:cxn ang="0">
                <a:pos x="186915" y="29373"/>
              </a:cxn>
              <a:cxn ang="0">
                <a:pos x="194755" y="28418"/>
              </a:cxn>
              <a:cxn ang="0">
                <a:pos x="189528" y="46574"/>
              </a:cxn>
              <a:cxn ang="0">
                <a:pos x="174451" y="61965"/>
              </a:cxn>
              <a:cxn ang="0">
                <a:pos x="149072" y="75143"/>
              </a:cxn>
              <a:cxn ang="0">
                <a:pos x="117208" y="72024"/>
              </a:cxn>
              <a:cxn ang="0">
                <a:pos x="98864" y="74639"/>
              </a:cxn>
              <a:cxn ang="0">
                <a:pos x="55844" y="39080"/>
              </a:cxn>
              <a:cxn ang="0">
                <a:pos x="73132" y="30329"/>
              </a:cxn>
              <a:cxn ang="0">
                <a:pos x="86501" y="28317"/>
              </a:cxn>
              <a:cxn ang="0">
                <a:pos x="92532" y="9707"/>
              </a:cxn>
            </a:cxnLst>
            <a:rect l="0" t="0" r="0" b="0"/>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w="9525">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9"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淘宝网chenying0907出品 13"/>
          <p:cNvSpPr/>
          <p:nvPr/>
        </p:nvSpPr>
        <p:spPr>
          <a:xfrm>
            <a:off x="2463800" y="1200150"/>
            <a:ext cx="2667000" cy="4457700"/>
          </a:xfrm>
          <a:custGeom>
            <a:avLst/>
            <a:gdLst>
              <a:gd name="connsiteX0" fmla="*/ 0 w 2667000"/>
              <a:gd name="connsiteY0" fmla="*/ 0 h 4724400"/>
              <a:gd name="connsiteX1" fmla="*/ 2667000 w 2667000"/>
              <a:gd name="connsiteY1" fmla="*/ 0 h 4724400"/>
              <a:gd name="connsiteX2" fmla="*/ 2667000 w 2667000"/>
              <a:gd name="connsiteY2" fmla="*/ 1473200 h 4724400"/>
              <a:gd name="connsiteX3" fmla="*/ 2311400 w 2667000"/>
              <a:gd name="connsiteY3" fmla="*/ 1473200 h 4724400"/>
              <a:gd name="connsiteX4" fmla="*/ 2311400 w 2667000"/>
              <a:gd name="connsiteY4" fmla="*/ 3251200 h 4724400"/>
              <a:gd name="connsiteX5" fmla="*/ 2667000 w 2667000"/>
              <a:gd name="connsiteY5" fmla="*/ 3251200 h 4724400"/>
              <a:gd name="connsiteX6" fmla="*/ 2667000 w 2667000"/>
              <a:gd name="connsiteY6" fmla="*/ 4724400 h 4724400"/>
              <a:gd name="connsiteX7" fmla="*/ 0 w 2667000"/>
              <a:gd name="connsiteY7" fmla="*/ 4724400 h 4724400"/>
              <a:gd name="connsiteX0-1" fmla="*/ 2311400 w 2667000"/>
              <a:gd name="connsiteY0-2" fmla="*/ 3251200 h 4724400"/>
              <a:gd name="connsiteX1-3" fmla="*/ 2667000 w 2667000"/>
              <a:gd name="connsiteY1-4" fmla="*/ 3251200 h 4724400"/>
              <a:gd name="connsiteX2-5" fmla="*/ 2667000 w 2667000"/>
              <a:gd name="connsiteY2-6" fmla="*/ 4724400 h 4724400"/>
              <a:gd name="connsiteX3-7" fmla="*/ 0 w 2667000"/>
              <a:gd name="connsiteY3-8" fmla="*/ 4724400 h 4724400"/>
              <a:gd name="connsiteX4-9" fmla="*/ 0 w 2667000"/>
              <a:gd name="connsiteY4-10" fmla="*/ 0 h 4724400"/>
              <a:gd name="connsiteX5-11" fmla="*/ 2667000 w 2667000"/>
              <a:gd name="connsiteY5-12" fmla="*/ 0 h 4724400"/>
              <a:gd name="connsiteX6-13" fmla="*/ 2667000 w 2667000"/>
              <a:gd name="connsiteY6-14" fmla="*/ 1473200 h 4724400"/>
              <a:gd name="connsiteX7-15" fmla="*/ 2311400 w 2667000"/>
              <a:gd name="connsiteY7-16" fmla="*/ 1473200 h 4724400"/>
              <a:gd name="connsiteX8" fmla="*/ 2402840 w 2667000"/>
              <a:gd name="connsiteY8" fmla="*/ 3342640 h 4724400"/>
              <a:gd name="connsiteX0-17" fmla="*/ 2667000 w 2667000"/>
              <a:gd name="connsiteY0-18" fmla="*/ 3251200 h 4724400"/>
              <a:gd name="connsiteX1-19" fmla="*/ 2667000 w 2667000"/>
              <a:gd name="connsiteY1-20" fmla="*/ 4724400 h 4724400"/>
              <a:gd name="connsiteX2-21" fmla="*/ 0 w 2667000"/>
              <a:gd name="connsiteY2-22" fmla="*/ 4724400 h 4724400"/>
              <a:gd name="connsiteX3-23" fmla="*/ 0 w 2667000"/>
              <a:gd name="connsiteY3-24" fmla="*/ 0 h 4724400"/>
              <a:gd name="connsiteX4-25" fmla="*/ 2667000 w 2667000"/>
              <a:gd name="connsiteY4-26" fmla="*/ 0 h 4724400"/>
              <a:gd name="connsiteX5-27" fmla="*/ 2667000 w 2667000"/>
              <a:gd name="connsiteY5-28" fmla="*/ 1473200 h 4724400"/>
              <a:gd name="connsiteX6-29" fmla="*/ 2311400 w 2667000"/>
              <a:gd name="connsiteY6-30" fmla="*/ 1473200 h 4724400"/>
              <a:gd name="connsiteX7-31" fmla="*/ 2402840 w 2667000"/>
              <a:gd name="connsiteY7-32" fmla="*/ 3342640 h 4724400"/>
              <a:gd name="connsiteX0-33" fmla="*/ 2667000 w 2667000"/>
              <a:gd name="connsiteY0-34" fmla="*/ 3251200 h 4724400"/>
              <a:gd name="connsiteX1-35" fmla="*/ 2667000 w 2667000"/>
              <a:gd name="connsiteY1-36" fmla="*/ 4724400 h 4724400"/>
              <a:gd name="connsiteX2-37" fmla="*/ 0 w 2667000"/>
              <a:gd name="connsiteY2-38" fmla="*/ 4724400 h 4724400"/>
              <a:gd name="connsiteX3-39" fmla="*/ 0 w 2667000"/>
              <a:gd name="connsiteY3-40" fmla="*/ 0 h 4724400"/>
              <a:gd name="connsiteX4-41" fmla="*/ 2667000 w 2667000"/>
              <a:gd name="connsiteY4-42" fmla="*/ 0 h 4724400"/>
              <a:gd name="connsiteX5-43" fmla="*/ 2667000 w 2667000"/>
              <a:gd name="connsiteY5-44" fmla="*/ 1473200 h 4724400"/>
              <a:gd name="connsiteX6-45" fmla="*/ 2311400 w 2667000"/>
              <a:gd name="connsiteY6-46" fmla="*/ 1473200 h 4724400"/>
              <a:gd name="connsiteX0-47" fmla="*/ 2667000 w 2667000"/>
              <a:gd name="connsiteY0-48" fmla="*/ 3251200 h 4724400"/>
              <a:gd name="connsiteX1-49" fmla="*/ 2667000 w 2667000"/>
              <a:gd name="connsiteY1-50" fmla="*/ 4724400 h 4724400"/>
              <a:gd name="connsiteX2-51" fmla="*/ 0 w 2667000"/>
              <a:gd name="connsiteY2-52" fmla="*/ 4724400 h 4724400"/>
              <a:gd name="connsiteX3-53" fmla="*/ 0 w 2667000"/>
              <a:gd name="connsiteY3-54" fmla="*/ 0 h 4724400"/>
              <a:gd name="connsiteX4-55" fmla="*/ 2667000 w 2667000"/>
              <a:gd name="connsiteY4-56" fmla="*/ 0 h 4724400"/>
              <a:gd name="connsiteX5-57" fmla="*/ 2667000 w 2667000"/>
              <a:gd name="connsiteY5-58" fmla="*/ 1473200 h 472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67000" h="4724400">
                <a:moveTo>
                  <a:pt x="2667000" y="3251200"/>
                </a:moveTo>
                <a:lnTo>
                  <a:pt x="2667000" y="4724400"/>
                </a:lnTo>
                <a:lnTo>
                  <a:pt x="0" y="4724400"/>
                </a:lnTo>
                <a:lnTo>
                  <a:pt x="0" y="0"/>
                </a:lnTo>
                <a:lnTo>
                  <a:pt x="2667000" y="0"/>
                </a:lnTo>
                <a:lnTo>
                  <a:pt x="2667000" y="147320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淘宝网chenying0907出品 4"/>
          <p:cNvSpPr/>
          <p:nvPr/>
        </p:nvSpPr>
        <p:spPr>
          <a:xfrm>
            <a:off x="2108200" y="1473200"/>
            <a:ext cx="711200" cy="3911600"/>
          </a:xfrm>
          <a:prstGeom prst="rect">
            <a:avLst/>
          </a:prstGeom>
          <a:solidFill>
            <a:srgbClr val="E8E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淘宝网chenying0907出品 15" descr="C:\Users\Administrator\Desktop\摄影图素材\欧美人像女\8.jpg8"/>
          <p:cNvPicPr>
            <a:picLocks noChangeAspect="1"/>
          </p:cNvPicPr>
          <p:nvPr/>
        </p:nvPicPr>
        <p:blipFill>
          <a:blip r:embed="rId2" cstate="email"/>
          <a:srcRect/>
          <a:stretch>
            <a:fillRect/>
          </a:stretch>
        </p:blipFill>
        <p:spPr>
          <a:xfrm>
            <a:off x="1533726" y="1752601"/>
            <a:ext cx="2434590" cy="3352799"/>
          </a:xfrm>
          <a:prstGeom prst="rect">
            <a:avLst/>
          </a:prstGeom>
          <a:ln w="127000">
            <a:solidFill>
              <a:srgbClr val="FFC000">
                <a:alpha val="50000"/>
              </a:srgbClr>
            </a:solidFill>
            <a:miter lim="800000"/>
            <a:headEnd/>
            <a:tailEnd/>
          </a:ln>
        </p:spPr>
      </p:pic>
      <p:sp>
        <p:nvSpPr>
          <p:cNvPr id="4" name="淘宝网chenying0907出品 3"/>
          <p:cNvSpPr/>
          <p:nvPr/>
        </p:nvSpPr>
        <p:spPr>
          <a:xfrm>
            <a:off x="4379278" y="2772251"/>
            <a:ext cx="1503045" cy="521970"/>
          </a:xfrm>
          <a:prstGeom prst="rect">
            <a:avLst/>
          </a:prstGeom>
        </p:spPr>
        <p:txBody>
          <a:bodyPr wrap="none">
            <a:spAutoFit/>
          </a:bodyPr>
          <a:lstStyle/>
          <a:p>
            <a:pPr algn="ctr"/>
            <a:r>
              <a:rPr lang="en-US" sz="2800" b="1" dirty="0">
                <a:solidFill>
                  <a:srgbClr val="FFC000"/>
                </a:solidFill>
              </a:rPr>
              <a:t>FASHION</a:t>
            </a:r>
          </a:p>
        </p:txBody>
      </p:sp>
      <p:sp>
        <p:nvSpPr>
          <p:cNvPr id="9" name="淘宝网chenying0907出品 8"/>
          <p:cNvSpPr/>
          <p:nvPr/>
        </p:nvSpPr>
        <p:spPr>
          <a:xfrm>
            <a:off x="4839335" y="3190101"/>
            <a:ext cx="582930" cy="276225"/>
          </a:xfrm>
          <a:prstGeom prst="rect">
            <a:avLst/>
          </a:prstGeom>
        </p:spPr>
        <p:txBody>
          <a:bodyPr wrap="none">
            <a:spAutoFit/>
          </a:bodyPr>
          <a:lstStyle/>
          <a:p>
            <a:pPr algn="ctr"/>
            <a:r>
              <a:rPr lang="en-US" altLang="zh-CN" sz="1200" dirty="0">
                <a:solidFill>
                  <a:srgbClr val="FFC000"/>
                </a:solidFill>
              </a:rPr>
              <a:t>SHOW</a:t>
            </a:r>
          </a:p>
        </p:txBody>
      </p:sp>
      <p:cxnSp>
        <p:nvCxnSpPr>
          <p:cNvPr id="11" name="淘宝网chenying0907出品 10"/>
          <p:cNvCxnSpPr/>
          <p:nvPr/>
        </p:nvCxnSpPr>
        <p:spPr>
          <a:xfrm>
            <a:off x="4637243" y="3517900"/>
            <a:ext cx="98711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淘宝网chenying0907出品 16"/>
          <p:cNvSpPr/>
          <p:nvPr/>
        </p:nvSpPr>
        <p:spPr>
          <a:xfrm>
            <a:off x="4502152" y="3641864"/>
            <a:ext cx="1257300" cy="304800"/>
          </a:xfrm>
          <a:prstGeom prst="rect">
            <a:avLst/>
          </a:prstGeom>
        </p:spPr>
        <p:txBody>
          <a:bodyPr wrap="none">
            <a:spAutoFit/>
          </a:bodyPr>
          <a:lstStyle/>
          <a:p>
            <a:pPr algn="ctr"/>
            <a:r>
              <a:rPr lang="zh-CN" altLang="zh-CN" sz="1400" b="1" dirty="0">
                <a:solidFill>
                  <a:srgbClr val="FFC000"/>
                </a:solidFill>
              </a:rPr>
              <a:t>点击输入标题</a:t>
            </a:r>
          </a:p>
        </p:txBody>
      </p:sp>
      <p:sp>
        <p:nvSpPr>
          <p:cNvPr id="23" name="淘宝网chenying0907出品 22"/>
          <p:cNvSpPr/>
          <p:nvPr/>
        </p:nvSpPr>
        <p:spPr>
          <a:xfrm>
            <a:off x="1288161" y="2830732"/>
            <a:ext cx="196606" cy="11965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64235" y="521335"/>
            <a:ext cx="1960880" cy="417830"/>
          </a:xfrm>
          <a:prstGeom prst="rect">
            <a:avLst/>
          </a:prstGeom>
        </p:spPr>
        <p:txBody>
          <a:bodyPr wrap="none">
            <a:spAutoFit/>
          </a:bodyPr>
          <a:lstStyle/>
          <a:p>
            <a:r>
              <a:rPr lang="zh-CN" sz="2000" b="1" dirty="0">
                <a:solidFill>
                  <a:schemeClr val="tx1">
                    <a:lumMod val="75000"/>
                    <a:lumOff val="25000"/>
                  </a:schemeClr>
                </a:solidFill>
                <a:latin typeface="微软雅黑" panose="020B0503020204020204" charset="-122"/>
                <a:ea typeface="微软雅黑" panose="020B0503020204020204" charset="-122"/>
              </a:rPr>
              <a:t>请在此输入标题</a:t>
            </a:r>
          </a:p>
        </p:txBody>
      </p:sp>
      <p:sp>
        <p:nvSpPr>
          <p:cNvPr id="2" name="左中括号 1"/>
          <p:cNvSpPr/>
          <p:nvPr/>
        </p:nvSpPr>
        <p:spPr>
          <a:xfrm>
            <a:off x="5882640" y="1156335"/>
            <a:ext cx="715010" cy="4515485"/>
          </a:xfrm>
          <a:prstGeom prst="leftBracket">
            <a:avLst>
              <a:gd name="adj" fmla="val 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6199505" y="1771650"/>
            <a:ext cx="4667885" cy="1920240"/>
          </a:xfrm>
          <a:prstGeom prst="rect">
            <a:avLst/>
          </a:prstGeom>
          <a:noFill/>
        </p:spPr>
        <p:txBody>
          <a:bodyPr wrap="square" rtlCol="0">
            <a:spAutoFit/>
          </a:bodyPr>
          <a:lstStyle/>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a:t>
            </a:r>
          </a:p>
          <a:p>
            <a:pPr algn="l">
              <a:lnSpc>
                <a:spcPct val="150000"/>
              </a:lnSpc>
            </a:pP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a:p>
            <a:pPr>
              <a:lnSpc>
                <a:spcPct val="150000"/>
              </a:lnSpc>
            </a:pPr>
            <a:endParaRPr lang="zh-CN" altLang="en-US" sz="1600" dirty="0">
              <a:latin typeface="微软雅黑" panose="020B0503020204020204" charset="-122"/>
              <a:ea typeface="微软雅黑" panose="020B0503020204020204" charset="-122"/>
            </a:endParaRPr>
          </a:p>
        </p:txBody>
      </p:sp>
      <p:sp>
        <p:nvSpPr>
          <p:cNvPr id="3" name="文本框 2"/>
          <p:cNvSpPr txBox="1"/>
          <p:nvPr/>
        </p:nvSpPr>
        <p:spPr>
          <a:xfrm>
            <a:off x="6106795" y="1473200"/>
            <a:ext cx="2621280" cy="457200"/>
          </a:xfrm>
          <a:prstGeom prst="rect">
            <a:avLst/>
          </a:prstGeom>
          <a:noFill/>
        </p:spPr>
        <p:txBody>
          <a:bodyPr wrap="none" rtlCol="0" anchor="t">
            <a:spAutoFit/>
          </a:bodyPr>
          <a:lstStyle/>
          <a:p>
            <a:pPr algn="l"/>
            <a:r>
              <a:rPr lang="zh-CN" altLang="en-US" sz="2400" dirty="0">
                <a:solidFill>
                  <a:schemeClr val="tx1">
                    <a:lumMod val="65000"/>
                    <a:lumOff val="35000"/>
                  </a:schemeClr>
                </a:solidFill>
                <a:latin typeface="方正大标宋简体" panose="02010601030101010101" charset="-122"/>
                <a:ea typeface="方正大标宋简体" panose="02010601030101010101" charset="-122"/>
                <a:sym typeface="+mn-ea"/>
              </a:rPr>
              <a:t>【点击添加标题】</a:t>
            </a:r>
          </a:p>
        </p:txBody>
      </p:sp>
      <p:sp>
        <p:nvSpPr>
          <p:cNvPr id="6" name="文本框 5"/>
          <p:cNvSpPr txBox="1"/>
          <p:nvPr/>
        </p:nvSpPr>
        <p:spPr>
          <a:xfrm>
            <a:off x="6106795" y="3131185"/>
            <a:ext cx="2621280" cy="822960"/>
          </a:xfrm>
          <a:prstGeom prst="rect">
            <a:avLst/>
          </a:prstGeom>
          <a:noFill/>
        </p:spPr>
        <p:txBody>
          <a:bodyPr wrap="none" rtlCol="0" anchor="t">
            <a:spAutoFit/>
          </a:bodyPr>
          <a:lstStyle/>
          <a:p>
            <a:pPr algn="l"/>
            <a:r>
              <a:rPr lang="zh-CN" altLang="en-US" sz="2400" dirty="0">
                <a:solidFill>
                  <a:schemeClr val="tx1">
                    <a:lumMod val="65000"/>
                    <a:lumOff val="35000"/>
                  </a:schemeClr>
                </a:solidFill>
                <a:latin typeface="方正大标宋简体" panose="02010601030101010101" charset="-122"/>
                <a:ea typeface="方正大标宋简体" panose="02010601030101010101" charset="-122"/>
                <a:sym typeface="+mn-ea"/>
              </a:rPr>
              <a:t>【点击添加标题】</a:t>
            </a:r>
          </a:p>
          <a:p>
            <a:pPr algn="l"/>
            <a:endParaRPr lang="zh-CN" altLang="en-US" sz="2400" dirty="0">
              <a:solidFill>
                <a:schemeClr val="tx1">
                  <a:lumMod val="65000"/>
                  <a:lumOff val="35000"/>
                </a:schemeClr>
              </a:solidFill>
              <a:latin typeface="方正大标宋简体" panose="02010601030101010101" charset="-122"/>
              <a:ea typeface="方正大标宋简体" panose="02010601030101010101" charset="-122"/>
              <a:sym typeface="+mn-ea"/>
            </a:endParaRPr>
          </a:p>
        </p:txBody>
      </p:sp>
      <p:sp>
        <p:nvSpPr>
          <p:cNvPr id="15" name="文本框 14"/>
          <p:cNvSpPr txBox="1"/>
          <p:nvPr/>
        </p:nvSpPr>
        <p:spPr>
          <a:xfrm>
            <a:off x="6199505" y="3606165"/>
            <a:ext cx="4933315" cy="2286000"/>
          </a:xfrm>
          <a:prstGeom prst="rect">
            <a:avLst/>
          </a:prstGeom>
          <a:noFill/>
        </p:spPr>
        <p:txBody>
          <a:bodyPr wrap="square" rtlCol="0" anchor="t">
            <a:spAutoFit/>
          </a:bodyPr>
          <a:lstStyle/>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a:p>
            <a:pPr algn="l">
              <a:lnSpc>
                <a:spcPct val="150000"/>
              </a:lnSpc>
            </a:pPr>
            <a:endParaRPr lang="en-US" altLang="zh-CN" sz="16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fltVal val="0"/>
                                          </p:val>
                                        </p:tav>
                                        <p:tav tm="100000">
                                          <p:val>
                                            <p:strVal val="#ppt_w"/>
                                          </p:val>
                                        </p:tav>
                                      </p:tavLst>
                                    </p:anim>
                                    <p:anim calcmode="lin" valueType="num">
                                      <p:cBhvr>
                                        <p:cTn id="13" dur="750" fill="hold"/>
                                        <p:tgtEl>
                                          <p:spTgt spid="16"/>
                                        </p:tgtEl>
                                        <p:attrNameLst>
                                          <p:attrName>ppt_h</p:attrName>
                                        </p:attrNameLst>
                                      </p:cBhvr>
                                      <p:tavLst>
                                        <p:tav tm="0">
                                          <p:val>
                                            <p:fltVal val="0"/>
                                          </p:val>
                                        </p:tav>
                                        <p:tav tm="100000">
                                          <p:val>
                                            <p:strVal val="#ppt_h"/>
                                          </p:val>
                                        </p:tav>
                                      </p:tavLst>
                                    </p:anim>
                                    <p:animEffect transition="in" filter="fade">
                                      <p:cBhvr>
                                        <p:cTn id="14" dur="750"/>
                                        <p:tgtEl>
                                          <p:spTgt spid="16"/>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1500"/>
                                        <p:tgtEl>
                                          <p:spTgt spid="14"/>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Horizontal)">
                                      <p:cBhvr>
                                        <p:cTn id="21" dur="500"/>
                                        <p:tgtEl>
                                          <p:spTgt spid="23"/>
                                        </p:tgtEl>
                                      </p:cBhvr>
                                    </p:animEffect>
                                  </p:childTnLst>
                                </p:cTn>
                              </p:par>
                              <p:par>
                                <p:cTn id="22" presetID="16" presetClass="entr" presetSubtype="37" fill="hold" grpId="0" nodeType="with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barn(outVertical)">
                                      <p:cBhvr>
                                        <p:cTn id="24" dur="500"/>
                                        <p:tgtEl>
                                          <p:spTgt spid="4"/>
                                        </p:tgtEl>
                                      </p:cBhvr>
                                    </p:animEffect>
                                  </p:childTnLst>
                                </p:cTn>
                              </p:par>
                              <p:par>
                                <p:cTn id="25" presetID="16" presetClass="entr" presetSubtype="37"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500"/>
                                        <p:tgtEl>
                                          <p:spTgt spid="9"/>
                                        </p:tgtEl>
                                      </p:cBhvr>
                                    </p:animEffect>
                                  </p:childTnLst>
                                </p:cTn>
                              </p:par>
                              <p:par>
                                <p:cTn id="28" presetID="16" presetClass="entr" presetSubtype="37" fill="hold" nodeType="withEffect">
                                  <p:stCondLst>
                                    <p:cond delay="75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par>
                                <p:cTn id="31" presetID="16" presetClass="entr" presetSubtype="37" fill="hold" grpId="0" nodeType="withEffect">
                                  <p:stCondLst>
                                    <p:cond delay="1000"/>
                                  </p:stCondLst>
                                  <p:childTnLst>
                                    <p:set>
                                      <p:cBhvr>
                                        <p:cTn id="32" dur="1" fill="hold">
                                          <p:stCondLst>
                                            <p:cond delay="0"/>
                                          </p:stCondLst>
                                        </p:cTn>
                                        <p:tgtEl>
                                          <p:spTgt spid="17"/>
                                        </p:tgtEl>
                                        <p:attrNameLst>
                                          <p:attrName>style.visibility</p:attrName>
                                        </p:attrNameLst>
                                      </p:cBhvr>
                                      <p:to>
                                        <p:strVal val="visible"/>
                                      </p:to>
                                    </p:set>
                                    <p:animEffect transition="in" filter="barn(outVertical)">
                                      <p:cBhvr>
                                        <p:cTn id="33" dur="500"/>
                                        <p:tgtEl>
                                          <p:spTgt spid="17"/>
                                        </p:tgtEl>
                                      </p:cBhvr>
                                    </p:animEffect>
                                  </p:childTnLst>
                                </p:cTn>
                              </p:par>
                              <p:par>
                                <p:cTn id="34" presetID="13" presetClass="entr" presetSubtype="32"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plus(out)">
                                      <p:cBhvr>
                                        <p:cTn id="36" dur="2000"/>
                                        <p:tgtEl>
                                          <p:spTgt spid="2"/>
                                        </p:tgtEl>
                                      </p:cBhvr>
                                    </p:animEffect>
                                  </p:childTnLst>
                                </p:cTn>
                              </p:par>
                            </p:childTnLst>
                          </p:cTn>
                        </p:par>
                        <p:par>
                          <p:cTn id="37" fill="hold">
                            <p:stCondLst>
                              <p:cond delay="3000"/>
                            </p:stCondLst>
                            <p:childTnLst>
                              <p:par>
                                <p:cTn id="38" presetID="3" presetClass="entr" presetSubtype="1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1000"/>
                                        <p:tgtEl>
                                          <p:spTgt spid="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1000"/>
                                        <p:tgtEl>
                                          <p:spTgt spid="8"/>
                                        </p:tgtEl>
                                      </p:cBhvr>
                                    </p:animEffect>
                                  </p:childTnLst>
                                </p:cTn>
                              </p:par>
                            </p:childTnLst>
                          </p:cTn>
                        </p:par>
                        <p:par>
                          <p:cTn id="44" fill="hold">
                            <p:stCondLst>
                              <p:cond delay="4000"/>
                            </p:stCondLst>
                            <p:childTnLst>
                              <p:par>
                                <p:cTn id="45" presetID="3" presetClass="entr" presetSubtype="1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1000"/>
                                        <p:tgtEl>
                                          <p:spTgt spid="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5" grpId="0" animBg="1"/>
      <p:bldP spid="4" grpId="0"/>
      <p:bldP spid="9" grpId="0"/>
      <p:bldP spid="17" grpId="0"/>
      <p:bldP spid="23" grpId="0" bldLvl="0" animBg="1"/>
      <p:bldP spid="2" grpId="0" bldLvl="0" animBg="1"/>
      <p:bldP spid="8" grpId="0"/>
      <p:bldP spid="3" grpId="0"/>
      <p:bldP spid="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297295" y="929005"/>
            <a:ext cx="5142865" cy="3317240"/>
            <a:chOff x="9521" y="1150"/>
            <a:chExt cx="8844" cy="5704"/>
          </a:xfrm>
        </p:grpSpPr>
        <p:sp>
          <p:nvSpPr>
            <p:cNvPr id="2" name="圆角矩形 1"/>
            <p:cNvSpPr/>
            <p:nvPr/>
          </p:nvSpPr>
          <p:spPr>
            <a:xfrm>
              <a:off x="10006" y="1654"/>
              <a:ext cx="7875" cy="4695"/>
            </a:xfrm>
            <a:prstGeom prst="roundRect">
              <a:avLst>
                <a:gd name="adj" fmla="val 12204"/>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35" name="组合 34"/>
            <p:cNvGrpSpPr/>
            <p:nvPr/>
          </p:nvGrpSpPr>
          <p:grpSpPr>
            <a:xfrm>
              <a:off x="9521" y="1150"/>
              <a:ext cx="8844" cy="5704"/>
              <a:chOff x="10120" y="2129"/>
              <a:chExt cx="6534" cy="1919"/>
            </a:xfrm>
          </p:grpSpPr>
          <p:grpSp>
            <p:nvGrpSpPr>
              <p:cNvPr id="30" name="组合 29"/>
              <p:cNvGrpSpPr/>
              <p:nvPr/>
            </p:nvGrpSpPr>
            <p:grpSpPr>
              <a:xfrm>
                <a:off x="15967" y="2129"/>
                <a:ext cx="687" cy="687"/>
                <a:chOff x="15207" y="1928"/>
                <a:chExt cx="1046" cy="1046"/>
              </a:xfrm>
            </p:grpSpPr>
            <p:cxnSp>
              <p:nvCxnSpPr>
                <p:cNvPr id="28" name="直接连接符 27"/>
                <p:cNvCxnSpPr/>
                <p:nvPr/>
              </p:nvCxnSpPr>
              <p:spPr>
                <a:xfrm>
                  <a:off x="15207" y="1947"/>
                  <a:ext cx="104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a:off x="15727" y="2451"/>
                  <a:ext cx="104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rot="10800000">
                <a:off x="10120" y="3361"/>
                <a:ext cx="687" cy="687"/>
                <a:chOff x="15207" y="2342"/>
                <a:chExt cx="1046" cy="1046"/>
              </a:xfrm>
            </p:grpSpPr>
            <p:cxnSp>
              <p:nvCxnSpPr>
                <p:cNvPr id="32" name="直接连接符 31"/>
                <p:cNvCxnSpPr/>
                <p:nvPr/>
              </p:nvCxnSpPr>
              <p:spPr>
                <a:xfrm>
                  <a:off x="15207" y="2361"/>
                  <a:ext cx="1046" cy="0"/>
                </a:xfrm>
                <a:prstGeom prst="line">
                  <a:avLst/>
                </a:prstGeom>
                <a:ln w="25400">
                  <a:solidFill>
                    <a:srgbClr val="7C6E63"/>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15727" y="2865"/>
                  <a:ext cx="104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 name="矩形 2"/>
          <p:cNvSpPr/>
          <p:nvPr/>
        </p:nvSpPr>
        <p:spPr>
          <a:xfrm>
            <a:off x="748665" y="4905375"/>
            <a:ext cx="10694670" cy="13322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4" name="文本框 3"/>
          <p:cNvSpPr txBox="1"/>
          <p:nvPr/>
        </p:nvSpPr>
        <p:spPr>
          <a:xfrm>
            <a:off x="1564005" y="5205730"/>
            <a:ext cx="9064625" cy="923925"/>
          </a:xfrm>
          <a:prstGeom prst="rect">
            <a:avLst/>
          </a:prstGeom>
          <a:noFill/>
        </p:spPr>
        <p:txBody>
          <a:bodyPr wrap="square" rtlCol="0">
            <a:spAutoFit/>
          </a:bodyPr>
          <a:lstStyle/>
          <a:p>
            <a:pPr lvl="0" eaLnBrk="1" hangingPunct="1">
              <a:lnSpc>
                <a:spcPct val="114000"/>
              </a:lnSpc>
            </a:pPr>
            <a:r>
              <a:rPr lang="en-US" altLang="zh-CN" sz="1600">
                <a:solidFill>
                  <a:schemeClr val="bg1"/>
                </a:solidFill>
                <a:latin typeface="微软雅黑" panose="020B0503020204020204" charset="-122"/>
                <a:ea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点击添加文本内容点击添加文本内容</a:t>
            </a:r>
            <a:r>
              <a:rPr lang="zh-CN" altLang="zh-CN" sz="1600" dirty="0">
                <a:solidFill>
                  <a:schemeClr val="bg1"/>
                </a:solidFill>
                <a:latin typeface="微软雅黑" panose="020B0503020204020204" charset="-122"/>
                <a:ea typeface="微软雅黑" panose="020B0503020204020204" charset="-122"/>
                <a:sym typeface="+mn-ea"/>
              </a:rPr>
              <a:t>点</a:t>
            </a:r>
            <a:endParaRPr lang="zh-CN" altLang="en-US" sz="1600" dirty="0">
              <a:solidFill>
                <a:schemeClr val="bg1"/>
              </a:solidFill>
              <a:latin typeface="微软雅黑" panose="020B0503020204020204" charset="-122"/>
              <a:ea typeface="微软雅黑" panose="020B0503020204020204" charset="-122"/>
              <a:sym typeface="+mn-ea"/>
            </a:endParaRPr>
          </a:p>
          <a:p>
            <a:pPr lvl="0" eaLnBrk="1" hangingPunct="1">
              <a:lnSpc>
                <a:spcPct val="114000"/>
              </a:lnSpc>
            </a:pPr>
            <a:r>
              <a:rPr lang="en-US" altLang="zh-CN" sz="1600" dirty="0">
                <a:solidFill>
                  <a:schemeClr val="bg1"/>
                </a:solidFill>
                <a:latin typeface="Segoe UI" panose="020B0502040204020203" pitchFamily="34" charset="0"/>
                <a:ea typeface="微软雅黑" panose="020B0503020204020204" charset="-122"/>
                <a:sym typeface="+mn-ea"/>
              </a:rPr>
              <a:t> </a:t>
            </a:r>
            <a:endParaRPr lang="zh-CN" altLang="en-US" sz="1600">
              <a:solidFill>
                <a:schemeClr val="bg1"/>
              </a:solidFill>
              <a:latin typeface="微软雅黑" panose="020B0503020204020204" charset="-122"/>
              <a:ea typeface="微软雅黑" panose="020B0503020204020204" charset="-122"/>
            </a:endParaRPr>
          </a:p>
        </p:txBody>
      </p:sp>
      <p:sp>
        <p:nvSpPr>
          <p:cNvPr id="8" name="圆角矩形 7"/>
          <p:cNvSpPr/>
          <p:nvPr/>
        </p:nvSpPr>
        <p:spPr>
          <a:xfrm>
            <a:off x="1067435" y="1222375"/>
            <a:ext cx="4579620" cy="2730500"/>
          </a:xfrm>
          <a:prstGeom prst="roundRect">
            <a:avLst>
              <a:gd name="adj" fmla="val 12204"/>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9" name="组合 8"/>
          <p:cNvGrpSpPr/>
          <p:nvPr/>
        </p:nvGrpSpPr>
        <p:grpSpPr>
          <a:xfrm flipH="1">
            <a:off x="785495" y="929005"/>
            <a:ext cx="5142865" cy="3317240"/>
            <a:chOff x="10120" y="2129"/>
            <a:chExt cx="6534" cy="1919"/>
          </a:xfrm>
        </p:grpSpPr>
        <p:grpSp>
          <p:nvGrpSpPr>
            <p:cNvPr id="13" name="组合 12"/>
            <p:cNvGrpSpPr/>
            <p:nvPr/>
          </p:nvGrpSpPr>
          <p:grpSpPr>
            <a:xfrm>
              <a:off x="15967" y="2129"/>
              <a:ext cx="687" cy="687"/>
              <a:chOff x="15207" y="1928"/>
              <a:chExt cx="1046" cy="1046"/>
            </a:xfrm>
          </p:grpSpPr>
          <p:cxnSp>
            <p:nvCxnSpPr>
              <p:cNvPr id="14" name="直接连接符 13"/>
              <p:cNvCxnSpPr/>
              <p:nvPr/>
            </p:nvCxnSpPr>
            <p:spPr>
              <a:xfrm>
                <a:off x="15207" y="1947"/>
                <a:ext cx="1046" cy="0"/>
              </a:xfrm>
              <a:prstGeom prst="line">
                <a:avLst/>
              </a:prstGeom>
              <a:ln w="25400">
                <a:solidFill>
                  <a:srgbClr val="7C6E6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200000">
                <a:off x="15727" y="2451"/>
                <a:ext cx="104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10800000">
              <a:off x="10120" y="3361"/>
              <a:ext cx="687" cy="687"/>
              <a:chOff x="15207" y="2342"/>
              <a:chExt cx="1046" cy="1046"/>
            </a:xfrm>
          </p:grpSpPr>
          <p:cxnSp>
            <p:nvCxnSpPr>
              <p:cNvPr id="20" name="直接连接符 19"/>
              <p:cNvCxnSpPr/>
              <p:nvPr/>
            </p:nvCxnSpPr>
            <p:spPr>
              <a:xfrm>
                <a:off x="15207" y="2361"/>
                <a:ext cx="104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a:off x="15727" y="2865"/>
                <a:ext cx="104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10592" y="2485021"/>
            <a:ext cx="1473200" cy="829310"/>
          </a:xfrm>
          <a:prstGeom prst="rect">
            <a:avLst/>
          </a:prstGeom>
          <a:noFill/>
        </p:spPr>
        <p:txBody>
          <a:bodyPr wrap="none" rtlCol="0">
            <a:spAutoFit/>
          </a:bodyPr>
          <a:lstStyle/>
          <a:p>
            <a:pPr algn="ctr"/>
            <a:r>
              <a:rPr lang="en-US" altLang="zh-CN" sz="4800" b="1" dirty="0">
                <a:solidFill>
                  <a:srgbClr val="FFC000"/>
                </a:solidFill>
              </a:rPr>
              <a:t>PART</a:t>
            </a:r>
            <a:endParaRPr lang="zh-CN" altLang="en-US" sz="4800" b="1" dirty="0">
              <a:solidFill>
                <a:srgbClr val="FFC000"/>
              </a:solidFill>
            </a:endParaRPr>
          </a:p>
        </p:txBody>
      </p:sp>
      <p:sp>
        <p:nvSpPr>
          <p:cNvPr id="10" name="文本框 9"/>
          <p:cNvSpPr txBox="1"/>
          <p:nvPr/>
        </p:nvSpPr>
        <p:spPr>
          <a:xfrm>
            <a:off x="2558887" y="2321489"/>
            <a:ext cx="1007110" cy="1075690"/>
          </a:xfrm>
          <a:prstGeom prst="rect">
            <a:avLst/>
          </a:prstGeom>
          <a:noFill/>
        </p:spPr>
        <p:txBody>
          <a:bodyPr wrap="none" rtlCol="0">
            <a:spAutoFit/>
          </a:bodyPr>
          <a:lstStyle/>
          <a:p>
            <a:pPr algn="ctr"/>
            <a:r>
              <a:rPr lang="en-US" altLang="zh-CN" sz="6400" b="1" dirty="0">
                <a:solidFill>
                  <a:schemeClr val="tx1">
                    <a:lumMod val="65000"/>
                    <a:lumOff val="35000"/>
                  </a:schemeClr>
                </a:solidFill>
              </a:rPr>
              <a:t>0</a:t>
            </a:r>
            <a:r>
              <a:rPr lang="en-US" sz="6400" b="1" dirty="0">
                <a:solidFill>
                  <a:schemeClr val="tx1">
                    <a:lumMod val="65000"/>
                    <a:lumOff val="35000"/>
                  </a:schemeClr>
                </a:solidFill>
              </a:rPr>
              <a:t>3</a:t>
            </a:r>
          </a:p>
        </p:txBody>
      </p:sp>
      <p:sp>
        <p:nvSpPr>
          <p:cNvPr id="11" name="矩形 10"/>
          <p:cNvSpPr/>
          <p:nvPr/>
        </p:nvSpPr>
        <p:spPr>
          <a:xfrm>
            <a:off x="817067" y="3429212"/>
            <a:ext cx="3282603" cy="676275"/>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3200" b="1" dirty="0">
                <a:solidFill>
                  <a:schemeClr val="tx1">
                    <a:lumMod val="65000"/>
                    <a:lumOff val="35000"/>
                  </a:schemeClr>
                </a:solidFill>
              </a:rPr>
              <a:t>单击此处添标题</a:t>
            </a:r>
          </a:p>
        </p:txBody>
      </p:sp>
      <p:sp>
        <p:nvSpPr>
          <p:cNvPr id="6" name="矩形 5"/>
          <p:cNvSpPr/>
          <p:nvPr/>
        </p:nvSpPr>
        <p:spPr>
          <a:xfrm>
            <a:off x="958595" y="4118268"/>
            <a:ext cx="4639360" cy="914400"/>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2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点击添加文本内容点击添加文本内容</a:t>
            </a:r>
            <a:r>
              <a:rPr lang="zh-CN" altLang="zh-CN" sz="12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pic>
        <p:nvPicPr>
          <p:cNvPr id="3" name="图片占位符 2" descr="9"/>
          <p:cNvPicPr>
            <a:picLocks noGrp="1" noChangeAspect="1"/>
          </p:cNvPicPr>
          <p:nvPr>
            <p:ph type="pic" sz="quarter" idx="10"/>
          </p:nvPr>
        </p:nvPicPr>
        <p:blipFill>
          <a:blip r:embed="rId3" cstate="email"/>
          <a:stretch>
            <a:fillRect/>
          </a:stretch>
        </p:blipFill>
        <p:spPr>
          <a:xfrm>
            <a:off x="6537960" y="810895"/>
            <a:ext cx="4011295" cy="5236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39" presetClass="entr" presetSubtype="0" ac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354924" y="1977390"/>
            <a:ext cx="4149569" cy="3161364"/>
            <a:chOff x="3389" y="357"/>
            <a:chExt cx="8565" cy="6525"/>
          </a:xfrm>
        </p:grpSpPr>
        <p:pic>
          <p:nvPicPr>
            <p:cNvPr id="17" name="图片 16" descr="C:\Users\Administrator\Desktop\摄影图素材\欧美人像女\28.png28"/>
            <p:cNvPicPr>
              <a:picLocks noChangeAspect="1"/>
            </p:cNvPicPr>
            <p:nvPr/>
          </p:nvPicPr>
          <p:blipFill>
            <a:blip r:embed="rId2" cstate="email"/>
            <a:srcRect/>
            <a:stretch>
              <a:fillRect/>
            </a:stretch>
          </p:blipFill>
          <p:spPr>
            <a:xfrm>
              <a:off x="3399" y="466"/>
              <a:ext cx="8555" cy="6416"/>
            </a:xfrm>
            <a:prstGeom prst="rect">
              <a:avLst/>
            </a:prstGeom>
          </p:spPr>
        </p:pic>
        <p:sp useBgFill="1">
          <p:nvSpPr>
            <p:cNvPr id="12" name="矩形 11"/>
            <p:cNvSpPr/>
            <p:nvPr/>
          </p:nvSpPr>
          <p:spPr>
            <a:xfrm>
              <a:off x="3389" y="466"/>
              <a:ext cx="745" cy="6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3" name="矩形 12"/>
            <p:cNvSpPr/>
            <p:nvPr/>
          </p:nvSpPr>
          <p:spPr>
            <a:xfrm>
              <a:off x="5029" y="357"/>
              <a:ext cx="745" cy="6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6316345" y="2881630"/>
            <a:ext cx="4723130" cy="822960"/>
          </a:xfrm>
          <a:prstGeom prst="rect">
            <a:avLst/>
          </a:prstGeom>
          <a:noFill/>
        </p:spPr>
        <p:txBody>
          <a:bodyPr wrap="square" rtlCol="0" anchor="t">
            <a:spAutoFit/>
          </a:bodyPr>
          <a:lstStyle/>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a:t>
            </a:r>
          </a:p>
        </p:txBody>
      </p:sp>
      <p:grpSp>
        <p:nvGrpSpPr>
          <p:cNvPr id="28" name="组合 27"/>
          <p:cNvGrpSpPr/>
          <p:nvPr/>
        </p:nvGrpSpPr>
        <p:grpSpPr>
          <a:xfrm>
            <a:off x="6245860" y="3879215"/>
            <a:ext cx="4584700" cy="502920"/>
            <a:chOff x="3269" y="6966"/>
            <a:chExt cx="7220" cy="792"/>
          </a:xfrm>
        </p:grpSpPr>
        <p:sp>
          <p:nvSpPr>
            <p:cNvPr id="24" name="矩形 23"/>
            <p:cNvSpPr/>
            <p:nvPr/>
          </p:nvSpPr>
          <p:spPr>
            <a:xfrm>
              <a:off x="3269" y="6973"/>
              <a:ext cx="2326" cy="7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585" y="6966"/>
              <a:ext cx="4904" cy="745"/>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423" y="7033"/>
              <a:ext cx="2557" cy="725"/>
            </a:xfrm>
            <a:prstGeom prst="rect">
              <a:avLst/>
            </a:prstGeom>
            <a:noFill/>
          </p:spPr>
          <p:txBody>
            <a:bodyPr wrap="square" rtlCol="0">
              <a:spAutoFit/>
            </a:bodyPr>
            <a:lstStyle/>
            <a:p>
              <a:r>
                <a:rPr lang="zh-CN" altLang="en-US" sz="2400">
                  <a:solidFill>
                    <a:schemeClr val="bg1"/>
                  </a:solidFill>
                  <a:latin typeface="方正大标宋简体" panose="02010601030101010101" charset="-122"/>
                  <a:ea typeface="方正大标宋简体" panose="02010601030101010101" charset="-122"/>
                </a:rPr>
                <a:t>输入标题</a:t>
              </a:r>
            </a:p>
          </p:txBody>
        </p:sp>
        <p:sp>
          <p:nvSpPr>
            <p:cNvPr id="27" name="文本框 26"/>
            <p:cNvSpPr txBox="1"/>
            <p:nvPr/>
          </p:nvSpPr>
          <p:spPr>
            <a:xfrm>
              <a:off x="5749" y="7094"/>
              <a:ext cx="3168" cy="576"/>
            </a:xfrm>
            <a:prstGeom prst="rect">
              <a:avLst/>
            </a:prstGeom>
            <a:noFill/>
          </p:spPr>
          <p:txBody>
            <a:bodyPr wrap="none" rtlCol="0" anchor="t">
              <a:spAutoFit/>
            </a:bodyPr>
            <a:lstStyle/>
            <a:p>
              <a:r>
                <a:rPr dirty="0">
                  <a:sym typeface="+mn-ea"/>
                </a:rPr>
                <a:t>点击此处更换文本</a:t>
              </a:r>
              <a:endParaRPr lang="zh-CN" altLang="en-US"/>
            </a:p>
          </p:txBody>
        </p:sp>
      </p:grpSp>
      <p:grpSp>
        <p:nvGrpSpPr>
          <p:cNvPr id="29" name="组合 28"/>
          <p:cNvGrpSpPr/>
          <p:nvPr/>
        </p:nvGrpSpPr>
        <p:grpSpPr>
          <a:xfrm>
            <a:off x="6239510" y="2030095"/>
            <a:ext cx="4597400" cy="489585"/>
            <a:chOff x="3269" y="6973"/>
            <a:chExt cx="7240" cy="771"/>
          </a:xfrm>
        </p:grpSpPr>
        <p:sp>
          <p:nvSpPr>
            <p:cNvPr id="30" name="矩形 29"/>
            <p:cNvSpPr/>
            <p:nvPr/>
          </p:nvSpPr>
          <p:spPr>
            <a:xfrm>
              <a:off x="3269" y="6973"/>
              <a:ext cx="2326" cy="7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595" y="6973"/>
              <a:ext cx="4904" cy="745"/>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376" y="7019"/>
              <a:ext cx="2557" cy="725"/>
            </a:xfrm>
            <a:prstGeom prst="rect">
              <a:avLst/>
            </a:prstGeom>
            <a:noFill/>
          </p:spPr>
          <p:txBody>
            <a:bodyPr wrap="square" rtlCol="0">
              <a:spAutoFit/>
            </a:bodyPr>
            <a:lstStyle/>
            <a:p>
              <a:r>
                <a:rPr lang="zh-CN" altLang="en-US" sz="2400">
                  <a:solidFill>
                    <a:schemeClr val="bg1"/>
                  </a:solidFill>
                  <a:latin typeface="方正大标宋简体" panose="02010601030101010101" charset="-122"/>
                  <a:ea typeface="方正大标宋简体" panose="02010601030101010101" charset="-122"/>
                </a:rPr>
                <a:t>输入标题</a:t>
              </a:r>
            </a:p>
          </p:txBody>
        </p:sp>
        <p:sp>
          <p:nvSpPr>
            <p:cNvPr id="33" name="文本框 32"/>
            <p:cNvSpPr txBox="1"/>
            <p:nvPr/>
          </p:nvSpPr>
          <p:spPr>
            <a:xfrm>
              <a:off x="5759" y="7074"/>
              <a:ext cx="4750" cy="576"/>
            </a:xfrm>
            <a:prstGeom prst="rect">
              <a:avLst/>
            </a:prstGeom>
            <a:noFill/>
          </p:spPr>
          <p:txBody>
            <a:bodyPr wrap="square" rtlCol="0" anchor="t">
              <a:spAutoFit/>
            </a:bodyPr>
            <a:lstStyle/>
            <a:p>
              <a:r>
                <a:rPr dirty="0">
                  <a:sym typeface="+mn-ea"/>
                </a:rPr>
                <a:t>点击此处更换文本</a:t>
              </a:r>
              <a:endParaRPr lang="zh-CN" altLang="en-US"/>
            </a:p>
          </p:txBody>
        </p:sp>
      </p:grpSp>
      <p:sp>
        <p:nvSpPr>
          <p:cNvPr id="34" name="文本框 33"/>
          <p:cNvSpPr txBox="1"/>
          <p:nvPr/>
        </p:nvSpPr>
        <p:spPr>
          <a:xfrm>
            <a:off x="6316345" y="4382135"/>
            <a:ext cx="4723130" cy="822960"/>
          </a:xfrm>
          <a:prstGeom prst="rect">
            <a:avLst/>
          </a:prstGeom>
          <a:noFill/>
        </p:spPr>
        <p:txBody>
          <a:bodyPr wrap="square" rtlCol="0" anchor="t">
            <a:spAutoFit/>
          </a:bodyPr>
          <a:lstStyle/>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a:t>
            </a:r>
          </a:p>
        </p:txBody>
      </p:sp>
      <p:sp>
        <p:nvSpPr>
          <p:cNvPr id="2" name="矩形 1"/>
          <p:cNvSpPr/>
          <p:nvPr/>
        </p:nvSpPr>
        <p:spPr>
          <a:xfrm>
            <a:off x="864235" y="725805"/>
            <a:ext cx="1960880" cy="417830"/>
          </a:xfrm>
          <a:prstGeom prst="rect">
            <a:avLst/>
          </a:prstGeom>
        </p:spPr>
        <p:txBody>
          <a:bodyPr wrap="none">
            <a:spAutoFit/>
          </a:bodyPr>
          <a:lstStyle/>
          <a:p>
            <a:r>
              <a:rPr lang="zh-CN" sz="2000" b="1" dirty="0">
                <a:solidFill>
                  <a:schemeClr val="tx1">
                    <a:lumMod val="75000"/>
                    <a:lumOff val="25000"/>
                  </a:schemeClr>
                </a:solidFill>
                <a:latin typeface="微软雅黑" panose="020B0503020204020204" charset="-122"/>
                <a:ea typeface="微软雅黑" panose="020B0503020204020204" charset="-122"/>
              </a:rPr>
              <a:t>请在此输入标题</a:t>
            </a: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par>
                          <p:cTn id="14" fill="hold">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1000"/>
                                        <p:tgtEl>
                                          <p:spTgt spid="23"/>
                                        </p:tgtEl>
                                      </p:cBhvr>
                                    </p:animEffect>
                                  </p:childTnLst>
                                </p:cTn>
                              </p:par>
                            </p:childTnLst>
                          </p:cTn>
                        </p:par>
                        <p:par>
                          <p:cTn id="18" fill="hold">
                            <p:stCondLst>
                              <p:cond delay="2500"/>
                            </p:stCondLst>
                            <p:childTnLst>
                              <p:par>
                                <p:cTn id="19" presetID="3"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par>
                          <p:cTn id="22" fill="hold">
                            <p:stCondLst>
                              <p:cond delay="3000"/>
                            </p:stCondLst>
                            <p:childTnLst>
                              <p:par>
                                <p:cTn id="23" presetID="3" presetClass="entr" presetSubtype="1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5" y="1673860"/>
            <a:ext cx="12185650" cy="35102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32" name="矩形 31"/>
          <p:cNvSpPr/>
          <p:nvPr/>
        </p:nvSpPr>
        <p:spPr>
          <a:xfrm>
            <a:off x="1257935" y="-14605"/>
            <a:ext cx="2854325" cy="68802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pic>
        <p:nvPicPr>
          <p:cNvPr id="4" name="图片 3" descr="C:\Users\Administrator\Desktop\摄影图素材\欧美人像女\7.jpg7"/>
          <p:cNvPicPr>
            <a:picLocks noChangeAspect="1"/>
          </p:cNvPicPr>
          <p:nvPr/>
        </p:nvPicPr>
        <p:blipFill>
          <a:blip r:embed="rId2" cstate="email"/>
          <a:srcRect/>
          <a:stretch>
            <a:fillRect/>
          </a:stretch>
        </p:blipFill>
        <p:spPr>
          <a:xfrm>
            <a:off x="768350" y="603250"/>
            <a:ext cx="4214495" cy="5361940"/>
          </a:xfrm>
          <a:prstGeom prst="rect">
            <a:avLst/>
          </a:prstGeom>
          <a:effectLst>
            <a:outerShdw blurRad="241300" sx="102000" sy="102000" algn="ctr" rotWithShape="0">
              <a:prstClr val="black">
                <a:alpha val="40000"/>
              </a:prstClr>
            </a:outerShdw>
          </a:effectLst>
        </p:spPr>
      </p:pic>
      <p:grpSp>
        <p:nvGrpSpPr>
          <p:cNvPr id="12" name="组合 11"/>
          <p:cNvGrpSpPr/>
          <p:nvPr/>
        </p:nvGrpSpPr>
        <p:grpSpPr>
          <a:xfrm>
            <a:off x="5603875" y="459740"/>
            <a:ext cx="851535" cy="851535"/>
            <a:chOff x="11017" y="666"/>
            <a:chExt cx="1502" cy="1502"/>
          </a:xfrm>
        </p:grpSpPr>
        <p:cxnSp>
          <p:nvCxnSpPr>
            <p:cNvPr id="10" name="直接连接符 9"/>
            <p:cNvCxnSpPr/>
            <p:nvPr/>
          </p:nvCxnSpPr>
          <p:spPr>
            <a:xfrm>
              <a:off x="11017" y="686"/>
              <a:ext cx="1503"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a:off x="11748" y="1417"/>
              <a:ext cx="1503"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flipV="1">
            <a:off x="5603875" y="5410200"/>
            <a:ext cx="851535" cy="851535"/>
            <a:chOff x="11017" y="666"/>
            <a:chExt cx="1502" cy="1502"/>
          </a:xfrm>
        </p:grpSpPr>
        <p:cxnSp>
          <p:nvCxnSpPr>
            <p:cNvPr id="7" name="直接连接符 6"/>
            <p:cNvCxnSpPr/>
            <p:nvPr/>
          </p:nvCxnSpPr>
          <p:spPr>
            <a:xfrm>
              <a:off x="11017" y="686"/>
              <a:ext cx="1503"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6200000">
              <a:off x="11748" y="1417"/>
              <a:ext cx="1503"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936615" y="2855595"/>
            <a:ext cx="5869305" cy="1920240"/>
          </a:xfrm>
          <a:prstGeom prst="rect">
            <a:avLst/>
          </a:prstGeom>
          <a:noFill/>
        </p:spPr>
        <p:txBody>
          <a:bodyPr wrap="square" rtlCol="0">
            <a:spAutoFit/>
          </a:bodyPr>
          <a:lstStyle/>
          <a:p>
            <a:pPr algn="l">
              <a:lnSpc>
                <a:spcPct val="150000"/>
              </a:lnSpc>
            </a:pP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a:t>
            </a:r>
          </a:p>
          <a:p>
            <a:pPr algn="l">
              <a:lnSpc>
                <a:spcPct val="150000"/>
              </a:lnSpc>
            </a:pPr>
            <a:endParaRPr lang="zh-CN" altLang="en-US" sz="1600" dirty="0">
              <a:solidFill>
                <a:schemeClr val="bg1"/>
              </a:solidFill>
              <a:latin typeface="微软雅黑" panose="020B0503020204020204" charset="-122"/>
              <a:ea typeface="微软雅黑" panose="020B0503020204020204" charset="-122"/>
              <a:sym typeface="+mn-ea"/>
            </a:endParaRPr>
          </a:p>
          <a:p>
            <a:pPr>
              <a:lnSpc>
                <a:spcPct val="150000"/>
              </a:lnSpc>
            </a:pPr>
            <a:endParaRPr lang="zh-CN" altLang="en-US" sz="1600" dirty="0">
              <a:latin typeface="微软雅黑" panose="020B0503020204020204" charset="-122"/>
              <a:ea typeface="微软雅黑" panose="020B0503020204020204" charset="-122"/>
            </a:endParaRPr>
          </a:p>
        </p:txBody>
      </p:sp>
      <p:sp>
        <p:nvSpPr>
          <p:cNvPr id="6" name="文本框 5"/>
          <p:cNvSpPr txBox="1"/>
          <p:nvPr/>
        </p:nvSpPr>
        <p:spPr>
          <a:xfrm>
            <a:off x="5848985" y="2398395"/>
            <a:ext cx="2214880" cy="396240"/>
          </a:xfrm>
          <a:prstGeom prst="rect">
            <a:avLst/>
          </a:prstGeom>
          <a:noFill/>
        </p:spPr>
        <p:txBody>
          <a:bodyPr wrap="none" rtlCol="0" anchor="t">
            <a:spAutoFit/>
          </a:bodyPr>
          <a:lstStyle/>
          <a:p>
            <a:pPr algn="l"/>
            <a:r>
              <a:rPr lang="zh-CN" altLang="en-US" sz="2000" dirty="0">
                <a:solidFill>
                  <a:schemeClr val="bg1"/>
                </a:solidFill>
                <a:latin typeface="方正大标宋简体" panose="02010601030101010101" charset="-122"/>
                <a:ea typeface="方正大标宋简体" panose="0201060103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1000"/>
                                        <p:tgtEl>
                                          <p:spTgt spid="2"/>
                                        </p:tgtEl>
                                      </p:cBhvr>
                                    </p:animEffect>
                                  </p:childTnLst>
                                </p:cTn>
                              </p:par>
                            </p:childTnLst>
                          </p:cTn>
                        </p:par>
                        <p:par>
                          <p:cTn id="31" fill="hold">
                            <p:stCondLst>
                              <p:cond delay="2500"/>
                            </p:stCondLst>
                            <p:childTnLst>
                              <p:par>
                                <p:cTn id="32" presetID="3"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2" grpId="0" bldLvl="0" animBg="1"/>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317297" y="2485021"/>
            <a:ext cx="1473200" cy="829310"/>
          </a:xfrm>
          <a:prstGeom prst="rect">
            <a:avLst/>
          </a:prstGeom>
          <a:noFill/>
        </p:spPr>
        <p:txBody>
          <a:bodyPr wrap="none" rtlCol="0">
            <a:spAutoFit/>
          </a:bodyPr>
          <a:lstStyle/>
          <a:p>
            <a:pPr algn="ctr"/>
            <a:r>
              <a:rPr lang="en-US" altLang="zh-CN" sz="4800" b="1" dirty="0">
                <a:solidFill>
                  <a:srgbClr val="FFC000"/>
                </a:solidFill>
              </a:rPr>
              <a:t>PART</a:t>
            </a:r>
            <a:endParaRPr lang="zh-CN" altLang="en-US" sz="4800" b="1" dirty="0">
              <a:solidFill>
                <a:srgbClr val="FFC000"/>
              </a:solidFill>
            </a:endParaRPr>
          </a:p>
        </p:txBody>
      </p:sp>
      <p:sp>
        <p:nvSpPr>
          <p:cNvPr id="10" name="文本框 9"/>
          <p:cNvSpPr txBox="1"/>
          <p:nvPr/>
        </p:nvSpPr>
        <p:spPr>
          <a:xfrm>
            <a:off x="2865592" y="2321489"/>
            <a:ext cx="1007110" cy="1075690"/>
          </a:xfrm>
          <a:prstGeom prst="rect">
            <a:avLst/>
          </a:prstGeom>
          <a:noFill/>
        </p:spPr>
        <p:txBody>
          <a:bodyPr wrap="none" rtlCol="0">
            <a:spAutoFit/>
          </a:bodyPr>
          <a:lstStyle/>
          <a:p>
            <a:pPr algn="ctr"/>
            <a:r>
              <a:rPr lang="en-US" altLang="zh-CN" sz="6400" b="1" dirty="0">
                <a:solidFill>
                  <a:schemeClr val="tx1">
                    <a:lumMod val="65000"/>
                    <a:lumOff val="35000"/>
                  </a:schemeClr>
                </a:solidFill>
              </a:rPr>
              <a:t>0</a:t>
            </a:r>
            <a:r>
              <a:rPr lang="en-US" sz="6400" b="1" dirty="0">
                <a:solidFill>
                  <a:schemeClr val="tx1">
                    <a:lumMod val="65000"/>
                    <a:lumOff val="35000"/>
                  </a:schemeClr>
                </a:solidFill>
              </a:rPr>
              <a:t>4</a:t>
            </a:r>
          </a:p>
        </p:txBody>
      </p:sp>
      <p:sp>
        <p:nvSpPr>
          <p:cNvPr id="11" name="矩形 10"/>
          <p:cNvSpPr/>
          <p:nvPr/>
        </p:nvSpPr>
        <p:spPr>
          <a:xfrm>
            <a:off x="1123772" y="3429212"/>
            <a:ext cx="3282603" cy="676275"/>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3200" b="1" dirty="0">
                <a:solidFill>
                  <a:schemeClr val="tx1">
                    <a:lumMod val="65000"/>
                    <a:lumOff val="35000"/>
                  </a:schemeClr>
                </a:solidFill>
              </a:rPr>
              <a:t>单击此处添标题</a:t>
            </a:r>
          </a:p>
        </p:txBody>
      </p:sp>
      <p:pic>
        <p:nvPicPr>
          <p:cNvPr id="4" name="图片占位符 3" descr="C:\Users\Administrator\Desktop\摄影图素材\欧美人像女\18.jpg18"/>
          <p:cNvPicPr>
            <a:picLocks noGrp="1" noChangeAspect="1"/>
          </p:cNvPicPr>
          <p:nvPr>
            <p:ph type="pic" sz="quarter" idx="10"/>
          </p:nvPr>
        </p:nvPicPr>
        <p:blipFill>
          <a:blip r:embed="rId3" cstate="email"/>
          <a:srcRect/>
          <a:stretch>
            <a:fillRect/>
          </a:stretch>
        </p:blipFill>
        <p:spPr>
          <a:xfrm rot="19659348">
            <a:off x="7623175" y="-2197735"/>
            <a:ext cx="5394325" cy="8125460"/>
          </a:xfrm>
        </p:spPr>
      </p:pic>
      <p:sp>
        <p:nvSpPr>
          <p:cNvPr id="6" name="矩形 5"/>
          <p:cNvSpPr/>
          <p:nvPr/>
        </p:nvSpPr>
        <p:spPr>
          <a:xfrm>
            <a:off x="1265300" y="4118268"/>
            <a:ext cx="4639360" cy="914400"/>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2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点击添加文本内容点击添加文本内容</a:t>
            </a:r>
            <a:r>
              <a:rPr lang="zh-CN" altLang="zh-CN" sz="12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39" presetClass="entr" presetSubtype="0" ac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3"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2"/>
          <p:cNvPicPr>
            <a:picLocks noChangeAspect="1"/>
          </p:cNvPicPr>
          <p:nvPr/>
        </p:nvPicPr>
        <p:blipFill>
          <a:blip r:embed="rId2"/>
          <a:stretch>
            <a:fillRect/>
          </a:stretch>
        </p:blipFill>
        <p:spPr>
          <a:xfrm>
            <a:off x="4653915" y="1186180"/>
            <a:ext cx="6563360" cy="4702810"/>
          </a:xfrm>
          <a:prstGeom prst="rect">
            <a:avLst/>
          </a:prstGeom>
        </p:spPr>
      </p:pic>
      <p:sp>
        <p:nvSpPr>
          <p:cNvPr id="2" name="Parallelogram 1"/>
          <p:cNvSpPr/>
          <p:nvPr/>
        </p:nvSpPr>
        <p:spPr>
          <a:xfrm>
            <a:off x="2236269" y="314325"/>
            <a:ext cx="2438400" cy="1457325"/>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5850994" y="2353310"/>
            <a:ext cx="9334500" cy="4181475"/>
          </a:xfrm>
          <a:prstGeom prst="parallelogram">
            <a:avLst>
              <a:gd name="adj" fmla="val 90452"/>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7679030" y="1953577"/>
            <a:ext cx="6996455" cy="4181475"/>
          </a:xfrm>
          <a:prstGeom prst="parallelogram">
            <a:avLst>
              <a:gd name="adj" fmla="val 86504"/>
            </a:avLst>
          </a:prstGeom>
          <a:solidFill>
            <a:srgbClr val="FFC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a:off x="6167501" y="228600"/>
            <a:ext cx="6422445" cy="73215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Parallelogram 27"/>
          <p:cNvSpPr/>
          <p:nvPr/>
        </p:nvSpPr>
        <p:spPr>
          <a:xfrm>
            <a:off x="8393968" y="3148691"/>
            <a:ext cx="6996455" cy="4181475"/>
          </a:xfrm>
          <a:prstGeom prst="parallelogram">
            <a:avLst>
              <a:gd name="adj" fmla="val 45154"/>
            </a:avLst>
          </a:prstGeom>
          <a:solidFill>
            <a:schemeClr val="tx1">
              <a:lumMod val="65000"/>
              <a:lumOff val="3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3406140" y="-953941"/>
            <a:ext cx="3039971" cy="3306934"/>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33400" y="4410915"/>
            <a:ext cx="5325745" cy="1657985"/>
          </a:xfrm>
          <a:prstGeom prst="rect">
            <a:avLst/>
          </a:prstGeom>
          <a:noFill/>
        </p:spPr>
        <p:txBody>
          <a:bodyPr wrap="none" rtlCol="0">
            <a:spAutoFit/>
          </a:bodyPr>
          <a:lstStyle/>
          <a:p>
            <a:pPr algn="r"/>
            <a:r>
              <a:rPr lang="en-US" sz="9600" spc="-300" dirty="0">
                <a:solidFill>
                  <a:srgbClr val="FFC000"/>
                </a:solidFill>
                <a:latin typeface="微软雅黑" panose="020B0503020204020204" charset="-122"/>
                <a:ea typeface="微软雅黑" panose="020B0503020204020204" charset="-122"/>
              </a:rPr>
              <a:t>FASHION</a:t>
            </a:r>
          </a:p>
        </p:txBody>
      </p:sp>
      <p:sp>
        <p:nvSpPr>
          <p:cNvPr id="6" name="文本框 5"/>
          <p:cNvSpPr txBox="1"/>
          <p:nvPr/>
        </p:nvSpPr>
        <p:spPr>
          <a:xfrm>
            <a:off x="592455" y="1925955"/>
            <a:ext cx="3090545" cy="822960"/>
          </a:xfrm>
          <a:prstGeom prst="rect">
            <a:avLst/>
          </a:prstGeom>
          <a:noFill/>
        </p:spPr>
        <p:txBody>
          <a:bodyPr wrap="square" rtlCol="0" anchor="t">
            <a:spAutoFit/>
          </a:bodyPr>
          <a:lstStyle/>
          <a:p>
            <a:pPr algn="l"/>
            <a:r>
              <a:rPr lang="zh-CN" altLang="en-US" sz="2400" dirty="0">
                <a:solidFill>
                  <a:schemeClr val="tx1">
                    <a:lumMod val="65000"/>
                    <a:lumOff val="35000"/>
                  </a:schemeClr>
                </a:solidFill>
                <a:latin typeface="方正大标宋简体" panose="02010601030101010101" charset="-122"/>
                <a:ea typeface="方正大标宋简体" panose="02010601030101010101" charset="-122"/>
                <a:sym typeface="+mn-ea"/>
              </a:rPr>
              <a:t>【点击添加标题】</a:t>
            </a:r>
          </a:p>
          <a:p>
            <a:pPr algn="l"/>
            <a:endParaRPr lang="zh-CN" altLang="en-US" sz="2400" dirty="0">
              <a:solidFill>
                <a:schemeClr val="tx1">
                  <a:lumMod val="65000"/>
                  <a:lumOff val="35000"/>
                </a:schemeClr>
              </a:solidFill>
              <a:latin typeface="方正大标宋简体" panose="02010601030101010101" charset="-122"/>
              <a:ea typeface="方正大标宋简体" panose="02010601030101010101" charset="-122"/>
              <a:sym typeface="+mn-ea"/>
            </a:endParaRPr>
          </a:p>
        </p:txBody>
      </p:sp>
      <p:sp>
        <p:nvSpPr>
          <p:cNvPr id="15" name="文本框 14"/>
          <p:cNvSpPr txBox="1"/>
          <p:nvPr/>
        </p:nvSpPr>
        <p:spPr>
          <a:xfrm>
            <a:off x="685165" y="2400935"/>
            <a:ext cx="3969385" cy="2651760"/>
          </a:xfrm>
          <a:prstGeom prst="rect">
            <a:avLst/>
          </a:prstGeom>
          <a:noFill/>
        </p:spPr>
        <p:txBody>
          <a:bodyPr wrap="square" rtlCol="0" anchor="t">
            <a:spAutoFit/>
          </a:bodyPr>
          <a:lstStyle/>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a:p>
            <a:pPr algn="l">
              <a:lnSpc>
                <a:spcPct val="150000"/>
              </a:lnSpc>
            </a:pPr>
            <a:endParaRPr lang="en-US" altLang="zh-CN" sz="16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ppt_x"/>
                                          </p:val>
                                        </p:tav>
                                        <p:tav tm="100000">
                                          <p:val>
                                            <p:strVal val="#ppt_x"/>
                                          </p:val>
                                        </p:tav>
                                      </p:tavLst>
                                    </p:anim>
                                    <p:anim calcmode="lin" valueType="num">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ppt_x"/>
                                          </p:val>
                                        </p:tav>
                                        <p:tav tm="100000">
                                          <p:val>
                                            <p:strVal val="#ppt_x"/>
                                          </p:val>
                                        </p:tav>
                                      </p:tavLst>
                                    </p:anim>
                                    <p:anim calcmode="lin" valueType="num">
                                      <p:cBhvr additive="base">
                                        <p:cTn id="20" dur="75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2" decel="10000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750" fill="hold"/>
                                        <p:tgtEl>
                                          <p:spTgt spid="31"/>
                                        </p:tgtEl>
                                        <p:attrNameLst>
                                          <p:attrName>ppt_x</p:attrName>
                                        </p:attrNameLst>
                                      </p:cBhvr>
                                      <p:tavLst>
                                        <p:tav tm="0">
                                          <p:val>
                                            <p:strVal val="1+#ppt_w/2"/>
                                          </p:val>
                                        </p:tav>
                                        <p:tav tm="100000">
                                          <p:val>
                                            <p:strVal val="#ppt_x"/>
                                          </p:val>
                                        </p:tav>
                                      </p:tavLst>
                                    </p:anim>
                                    <p:anim calcmode="lin" valueType="num">
                                      <p:cBhvr additive="base">
                                        <p:cTn id="25" dur="750" fill="hold"/>
                                        <p:tgtEl>
                                          <p:spTgt spid="3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3" decel="10000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750" fill="hold"/>
                                        <p:tgtEl>
                                          <p:spTgt spid="29"/>
                                        </p:tgtEl>
                                        <p:attrNameLst>
                                          <p:attrName>ppt_x</p:attrName>
                                        </p:attrNameLst>
                                      </p:cBhvr>
                                      <p:tavLst>
                                        <p:tav tm="0">
                                          <p:val>
                                            <p:strVal val="1+#ppt_w/2"/>
                                          </p:val>
                                        </p:tav>
                                        <p:tav tm="100000">
                                          <p:val>
                                            <p:strVal val="#ppt_x"/>
                                          </p:val>
                                        </p:tav>
                                      </p:tavLst>
                                    </p:anim>
                                    <p:anim calcmode="lin" valueType="num">
                                      <p:cBhvr additive="base">
                                        <p:cTn id="30" dur="750" fill="hold"/>
                                        <p:tgtEl>
                                          <p:spTgt spid="29"/>
                                        </p:tgtEl>
                                        <p:attrNameLst>
                                          <p:attrName>ppt_y</p:attrName>
                                        </p:attrNameLst>
                                      </p:cBhvr>
                                      <p:tavLst>
                                        <p:tav tm="0">
                                          <p:val>
                                            <p:strVal val="0-#ppt_h/2"/>
                                          </p:val>
                                        </p:tav>
                                        <p:tav tm="100000">
                                          <p:val>
                                            <p:strVal val="#ppt_y"/>
                                          </p:val>
                                        </p:tav>
                                      </p:tavLst>
                                    </p:anim>
                                  </p:childTnLst>
                                </p:cTn>
                              </p:par>
                              <p:par>
                                <p:cTn id="31" presetID="2" presetClass="entr" presetSubtype="3" decel="100000" fill="hold" nodeType="withEffect">
                                  <p:stCondLst>
                                    <p:cond delay="25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750" fill="hold"/>
                                        <p:tgtEl>
                                          <p:spTgt spid="4"/>
                                        </p:tgtEl>
                                        <p:attrNameLst>
                                          <p:attrName>ppt_x</p:attrName>
                                        </p:attrNameLst>
                                      </p:cBhvr>
                                      <p:tavLst>
                                        <p:tav tm="0">
                                          <p:val>
                                            <p:strVal val="1+#ppt_w/2"/>
                                          </p:val>
                                        </p:tav>
                                        <p:tav tm="100000">
                                          <p:val>
                                            <p:strVal val="#ppt_x"/>
                                          </p:val>
                                        </p:tav>
                                      </p:tavLst>
                                    </p:anim>
                                    <p:anim calcmode="lin" valueType="num">
                                      <p:cBhvr additive="base">
                                        <p:cTn id="34" dur="750" fill="hold"/>
                                        <p:tgtEl>
                                          <p:spTgt spid="4"/>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3" presetClass="entr" presetSubtype="1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1000"/>
                                        <p:tgtEl>
                                          <p:spTgt spid="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26" grpId="0" bldLvl="0" animBg="1"/>
      <p:bldP spid="28" grpId="0" bldLvl="0" animBg="1"/>
      <p:bldP spid="31" grpId="0"/>
      <p:bldP spid="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5082" y="383589"/>
            <a:ext cx="678815" cy="704906"/>
          </a:xfrm>
          <a:prstGeom prst="ellipse">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75000"/>
                  <a:lumOff val="25000"/>
                </a:schemeClr>
              </a:solidFill>
            </a:endParaRPr>
          </a:p>
        </p:txBody>
      </p:sp>
      <p:sp>
        <p:nvSpPr>
          <p:cNvPr id="59" name="Oval 58"/>
          <p:cNvSpPr/>
          <p:nvPr/>
        </p:nvSpPr>
        <p:spPr>
          <a:xfrm>
            <a:off x="-571817" y="-238125"/>
            <a:ext cx="1083945" cy="1084031"/>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solidFill>
                <a:schemeClr val="tx1">
                  <a:lumMod val="75000"/>
                  <a:lumOff val="25000"/>
                </a:schemeClr>
              </a:solidFill>
            </a:endParaRPr>
          </a:p>
        </p:txBody>
      </p:sp>
      <p:sp>
        <p:nvSpPr>
          <p:cNvPr id="14" name="矩形 13"/>
          <p:cNvSpPr/>
          <p:nvPr/>
        </p:nvSpPr>
        <p:spPr>
          <a:xfrm>
            <a:off x="4666615" y="1088390"/>
            <a:ext cx="2440305" cy="548640"/>
          </a:xfrm>
          <a:prstGeom prst="rect">
            <a:avLst/>
          </a:prstGeom>
        </p:spPr>
        <p:txBody>
          <a:bodyPr wrap="none">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目录</a:t>
            </a:r>
            <a:r>
              <a:rPr lang="en-US" altLang="zh-CN" sz="2800" b="1" dirty="0">
                <a:solidFill>
                  <a:schemeClr val="tx1">
                    <a:lumMod val="75000"/>
                    <a:lumOff val="25000"/>
                  </a:schemeClr>
                </a:solidFill>
                <a:latin typeface="微软雅黑" panose="020B0503020204020204" charset="-122"/>
                <a:ea typeface="微软雅黑" panose="020B0503020204020204" charset="-122"/>
              </a:rPr>
              <a:t>/content</a:t>
            </a:r>
          </a:p>
        </p:txBody>
      </p:sp>
      <p:pic>
        <p:nvPicPr>
          <p:cNvPr id="2" name="图片占位符 13" descr="C:\Users\Administrator\Desktop\摄影图素材\欧美人像女\22.jpg22"/>
          <p:cNvPicPr>
            <a:picLocks noGrp="1" noChangeAspect="1"/>
          </p:cNvPicPr>
          <p:nvPr/>
        </p:nvPicPr>
        <p:blipFill>
          <a:blip r:embed="rId2" cstate="email"/>
          <a:srcRect/>
          <a:stretch>
            <a:fillRect/>
          </a:stretch>
        </p:blipFill>
        <p:spPr>
          <a:xfrm>
            <a:off x="245901" y="2698780"/>
            <a:ext cx="2690344" cy="1675765"/>
          </a:xfrm>
          <a:custGeom>
            <a:avLst/>
            <a:gdLst>
              <a:gd name="connsiteX0" fmla="*/ 0 w 2691008"/>
              <a:gd name="connsiteY0" fmla="*/ 0 h 4780002"/>
              <a:gd name="connsiteX1" fmla="*/ 2691008 w 2691008"/>
              <a:gd name="connsiteY1" fmla="*/ 0 h 4780002"/>
              <a:gd name="connsiteX2" fmla="*/ 2691008 w 2691008"/>
              <a:gd name="connsiteY2" fmla="*/ 4780002 h 4780002"/>
              <a:gd name="connsiteX3" fmla="*/ 0 w 2691008"/>
              <a:gd name="connsiteY3" fmla="*/ 4780002 h 4780002"/>
            </a:gdLst>
            <a:ahLst/>
            <a:cxnLst>
              <a:cxn ang="0">
                <a:pos x="connsiteX0" y="connsiteY0"/>
              </a:cxn>
              <a:cxn ang="0">
                <a:pos x="connsiteX1" y="connsiteY1"/>
              </a:cxn>
              <a:cxn ang="0">
                <a:pos x="connsiteX2" y="connsiteY2"/>
              </a:cxn>
              <a:cxn ang="0">
                <a:pos x="connsiteX3" y="connsiteY3"/>
              </a:cxn>
            </a:cxnLst>
            <a:rect l="l" t="t" r="r" b="b"/>
            <a:pathLst>
              <a:path w="2691008" h="4780002">
                <a:moveTo>
                  <a:pt x="0" y="0"/>
                </a:moveTo>
                <a:lnTo>
                  <a:pt x="2691008" y="0"/>
                </a:lnTo>
                <a:lnTo>
                  <a:pt x="2691008" y="4780002"/>
                </a:lnTo>
                <a:lnTo>
                  <a:pt x="0" y="4780002"/>
                </a:lnTo>
                <a:close/>
              </a:path>
            </a:pathLst>
          </a:custGeom>
        </p:spPr>
      </p:pic>
      <p:pic>
        <p:nvPicPr>
          <p:cNvPr id="16" name="图片占位符 15" descr="C:\Users\Administrator\Desktop\摄影图素材\欧美人像女\28.png28"/>
          <p:cNvPicPr>
            <a:picLocks noGrp="1" noChangeAspect="1"/>
          </p:cNvPicPr>
          <p:nvPr/>
        </p:nvPicPr>
        <p:blipFill>
          <a:blip r:embed="rId3" cstate="email"/>
          <a:srcRect/>
          <a:stretch>
            <a:fillRect/>
          </a:stretch>
        </p:blipFill>
        <p:spPr>
          <a:xfrm>
            <a:off x="3164205" y="2696210"/>
            <a:ext cx="2716530" cy="1681480"/>
          </a:xfrm>
          <a:custGeom>
            <a:avLst/>
            <a:gdLst>
              <a:gd name="connsiteX0" fmla="*/ 0 w 2691008"/>
              <a:gd name="connsiteY0" fmla="*/ 0 h 4780002"/>
              <a:gd name="connsiteX1" fmla="*/ 2691008 w 2691008"/>
              <a:gd name="connsiteY1" fmla="*/ 0 h 4780002"/>
              <a:gd name="connsiteX2" fmla="*/ 2691008 w 2691008"/>
              <a:gd name="connsiteY2" fmla="*/ 4780002 h 4780002"/>
              <a:gd name="connsiteX3" fmla="*/ 0 w 2691008"/>
              <a:gd name="connsiteY3" fmla="*/ 4780002 h 4780002"/>
            </a:gdLst>
            <a:ahLst/>
            <a:cxnLst>
              <a:cxn ang="0">
                <a:pos x="connsiteX0" y="connsiteY0"/>
              </a:cxn>
              <a:cxn ang="0">
                <a:pos x="connsiteX1" y="connsiteY1"/>
              </a:cxn>
              <a:cxn ang="0">
                <a:pos x="connsiteX2" y="connsiteY2"/>
              </a:cxn>
              <a:cxn ang="0">
                <a:pos x="connsiteX3" y="connsiteY3"/>
              </a:cxn>
            </a:cxnLst>
            <a:rect l="l" t="t" r="r" b="b"/>
            <a:pathLst>
              <a:path w="2691008" h="4780002">
                <a:moveTo>
                  <a:pt x="0" y="0"/>
                </a:moveTo>
                <a:lnTo>
                  <a:pt x="2691008" y="0"/>
                </a:lnTo>
                <a:lnTo>
                  <a:pt x="2691008" y="4780002"/>
                </a:lnTo>
                <a:lnTo>
                  <a:pt x="0" y="4780002"/>
                </a:lnTo>
                <a:close/>
              </a:path>
            </a:pathLst>
          </a:custGeom>
        </p:spPr>
      </p:pic>
      <p:pic>
        <p:nvPicPr>
          <p:cNvPr id="18" name="图片占位符 17" descr="C:\Users\Administrator\Desktop\摄影图素材\欧美人像女\1.jpg1"/>
          <p:cNvPicPr>
            <a:picLocks noGrp="1" noChangeAspect="1"/>
          </p:cNvPicPr>
          <p:nvPr/>
        </p:nvPicPr>
        <p:blipFill>
          <a:blip r:embed="rId4" cstate="email"/>
          <a:srcRect/>
          <a:stretch>
            <a:fillRect/>
          </a:stretch>
        </p:blipFill>
        <p:spPr>
          <a:xfrm>
            <a:off x="6109335" y="2696210"/>
            <a:ext cx="2691130" cy="1683385"/>
          </a:xfrm>
          <a:custGeom>
            <a:avLst/>
            <a:gdLst>
              <a:gd name="connsiteX0" fmla="*/ 0 w 2691008"/>
              <a:gd name="connsiteY0" fmla="*/ 0 h 4780002"/>
              <a:gd name="connsiteX1" fmla="*/ 2691008 w 2691008"/>
              <a:gd name="connsiteY1" fmla="*/ 0 h 4780002"/>
              <a:gd name="connsiteX2" fmla="*/ 2691008 w 2691008"/>
              <a:gd name="connsiteY2" fmla="*/ 4780002 h 4780002"/>
              <a:gd name="connsiteX3" fmla="*/ 0 w 2691008"/>
              <a:gd name="connsiteY3" fmla="*/ 4780002 h 4780002"/>
            </a:gdLst>
            <a:ahLst/>
            <a:cxnLst>
              <a:cxn ang="0">
                <a:pos x="connsiteX0" y="connsiteY0"/>
              </a:cxn>
              <a:cxn ang="0">
                <a:pos x="connsiteX1" y="connsiteY1"/>
              </a:cxn>
              <a:cxn ang="0">
                <a:pos x="connsiteX2" y="connsiteY2"/>
              </a:cxn>
              <a:cxn ang="0">
                <a:pos x="connsiteX3" y="connsiteY3"/>
              </a:cxn>
            </a:cxnLst>
            <a:rect l="l" t="t" r="r" b="b"/>
            <a:pathLst>
              <a:path w="2691008" h="4780002">
                <a:moveTo>
                  <a:pt x="0" y="0"/>
                </a:moveTo>
                <a:lnTo>
                  <a:pt x="2691008" y="0"/>
                </a:lnTo>
                <a:lnTo>
                  <a:pt x="2691008" y="4780002"/>
                </a:lnTo>
                <a:lnTo>
                  <a:pt x="0" y="4780002"/>
                </a:lnTo>
                <a:close/>
              </a:path>
            </a:pathLst>
          </a:custGeom>
        </p:spPr>
      </p:pic>
      <p:pic>
        <p:nvPicPr>
          <p:cNvPr id="6" name="图片占位符 19" descr="C:\Users\Administrator\Desktop\图片1.png图片1"/>
          <p:cNvPicPr>
            <a:picLocks noGrp="1" noChangeAspect="1"/>
          </p:cNvPicPr>
          <p:nvPr/>
        </p:nvPicPr>
        <p:blipFill rotWithShape="1">
          <a:blip r:embed="rId5" cstate="email"/>
          <a:srcRect/>
          <a:stretch>
            <a:fillRect/>
          </a:stretch>
        </p:blipFill>
        <p:spPr>
          <a:xfrm>
            <a:off x="8985250" y="2698750"/>
            <a:ext cx="2936875" cy="1675130"/>
          </a:xfrm>
          <a:custGeom>
            <a:avLst/>
            <a:gdLst>
              <a:gd name="connsiteX0" fmla="*/ 0 w 2691008"/>
              <a:gd name="connsiteY0" fmla="*/ 0 h 4780002"/>
              <a:gd name="connsiteX1" fmla="*/ 2691008 w 2691008"/>
              <a:gd name="connsiteY1" fmla="*/ 0 h 4780002"/>
              <a:gd name="connsiteX2" fmla="*/ 2691008 w 2691008"/>
              <a:gd name="connsiteY2" fmla="*/ 4780002 h 4780002"/>
              <a:gd name="connsiteX3" fmla="*/ 0 w 2691008"/>
              <a:gd name="connsiteY3" fmla="*/ 4780002 h 4780002"/>
            </a:gdLst>
            <a:ahLst/>
            <a:cxnLst>
              <a:cxn ang="0">
                <a:pos x="connsiteX0" y="connsiteY0"/>
              </a:cxn>
              <a:cxn ang="0">
                <a:pos x="connsiteX1" y="connsiteY1"/>
              </a:cxn>
              <a:cxn ang="0">
                <a:pos x="connsiteX2" y="connsiteY2"/>
              </a:cxn>
              <a:cxn ang="0">
                <a:pos x="connsiteX3" y="connsiteY3"/>
              </a:cxn>
            </a:cxnLst>
            <a:rect l="l" t="t" r="r" b="b"/>
            <a:pathLst>
              <a:path w="2691008" h="4780002">
                <a:moveTo>
                  <a:pt x="0" y="0"/>
                </a:moveTo>
                <a:lnTo>
                  <a:pt x="2691008" y="0"/>
                </a:lnTo>
                <a:lnTo>
                  <a:pt x="2691008" y="4780002"/>
                </a:lnTo>
                <a:lnTo>
                  <a:pt x="0" y="4780002"/>
                </a:lnTo>
                <a:close/>
              </a:path>
            </a:pathLst>
          </a:custGeom>
        </p:spPr>
      </p:pic>
      <p:sp>
        <p:nvSpPr>
          <p:cNvPr id="11" name="矩形 10"/>
          <p:cNvSpPr/>
          <p:nvPr/>
        </p:nvSpPr>
        <p:spPr>
          <a:xfrm>
            <a:off x="245901" y="2695930"/>
            <a:ext cx="2690344" cy="1681465"/>
          </a:xfrm>
          <a:prstGeom prst="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107479" y="2698470"/>
            <a:ext cx="2690344" cy="1681465"/>
          </a:xfrm>
          <a:prstGeom prst="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02895" y="4559935"/>
            <a:ext cx="2839720" cy="457200"/>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2000" b="1" dirty="0">
                <a:solidFill>
                  <a:schemeClr val="tx1">
                    <a:lumMod val="65000"/>
                    <a:lumOff val="35000"/>
                  </a:schemeClr>
                </a:solidFill>
              </a:rPr>
              <a:t>单击此处添标题</a:t>
            </a:r>
          </a:p>
        </p:txBody>
      </p:sp>
      <p:grpSp>
        <p:nvGrpSpPr>
          <p:cNvPr id="30" name="组合 29"/>
          <p:cNvGrpSpPr/>
          <p:nvPr/>
        </p:nvGrpSpPr>
        <p:grpSpPr>
          <a:xfrm>
            <a:off x="3237333" y="3077044"/>
            <a:ext cx="2716557" cy="1940206"/>
            <a:chOff x="281297" y="2613103"/>
            <a:chExt cx="2717226" cy="1940685"/>
          </a:xfrm>
        </p:grpSpPr>
        <p:grpSp>
          <p:nvGrpSpPr>
            <p:cNvPr id="31" name="组合 30"/>
            <p:cNvGrpSpPr/>
            <p:nvPr/>
          </p:nvGrpSpPr>
          <p:grpSpPr>
            <a:xfrm>
              <a:off x="1103508" y="2613103"/>
              <a:ext cx="1118992" cy="1118992"/>
              <a:chOff x="1103508" y="2613103"/>
              <a:chExt cx="1118992" cy="1118992"/>
            </a:xfrm>
          </p:grpSpPr>
          <p:sp>
            <p:nvSpPr>
              <p:cNvPr id="34" name="椭圆 33"/>
              <p:cNvSpPr/>
              <p:nvPr/>
            </p:nvSpPr>
            <p:spPr>
              <a:xfrm>
                <a:off x="1103508" y="2613103"/>
                <a:ext cx="1118992" cy="1118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5" name="文本框 34"/>
              <p:cNvSpPr txBox="1"/>
              <p:nvPr/>
            </p:nvSpPr>
            <p:spPr>
              <a:xfrm>
                <a:off x="1262223" y="2788206"/>
                <a:ext cx="801567" cy="829515"/>
              </a:xfrm>
              <a:prstGeom prst="rect">
                <a:avLst/>
              </a:prstGeom>
              <a:noFill/>
            </p:spPr>
            <p:txBody>
              <a:bodyPr wrap="none" rtlCol="0">
                <a:spAutoFit/>
              </a:bodyPr>
              <a:lstStyle/>
              <a:p>
                <a:pPr algn="ctr"/>
                <a:r>
                  <a:rPr lang="en-US" altLang="zh-CN" sz="4800" b="1" dirty="0">
                    <a:solidFill>
                      <a:schemeClr val="tx1">
                        <a:lumMod val="65000"/>
                        <a:lumOff val="35000"/>
                      </a:schemeClr>
                    </a:solidFill>
                  </a:rPr>
                  <a:t>02</a:t>
                </a:r>
                <a:endParaRPr lang="zh-CN" altLang="en-US" sz="4800" b="1" dirty="0">
                  <a:solidFill>
                    <a:schemeClr val="tx1">
                      <a:lumMod val="65000"/>
                      <a:lumOff val="35000"/>
                    </a:schemeClr>
                  </a:solidFill>
                </a:endParaRPr>
              </a:p>
            </p:txBody>
          </p:sp>
        </p:grpSp>
        <p:sp>
          <p:nvSpPr>
            <p:cNvPr id="36" name="矩形 35"/>
            <p:cNvSpPr/>
            <p:nvPr/>
          </p:nvSpPr>
          <p:spPr>
            <a:xfrm>
              <a:off x="281297" y="4096475"/>
              <a:ext cx="2717226" cy="457313"/>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2000" b="1" dirty="0">
                  <a:solidFill>
                    <a:schemeClr val="tx1">
                      <a:lumMod val="65000"/>
                      <a:lumOff val="35000"/>
                    </a:schemeClr>
                  </a:solidFill>
                </a:rPr>
                <a:t>单击此处添标题</a:t>
              </a:r>
            </a:p>
          </p:txBody>
        </p:sp>
      </p:grpSp>
      <p:grpSp>
        <p:nvGrpSpPr>
          <p:cNvPr id="37" name="组合 36"/>
          <p:cNvGrpSpPr/>
          <p:nvPr/>
        </p:nvGrpSpPr>
        <p:grpSpPr>
          <a:xfrm>
            <a:off x="6139509" y="3077044"/>
            <a:ext cx="2821406" cy="1940206"/>
            <a:chOff x="228861" y="2613103"/>
            <a:chExt cx="2822101" cy="1940685"/>
          </a:xfrm>
        </p:grpSpPr>
        <p:grpSp>
          <p:nvGrpSpPr>
            <p:cNvPr id="38" name="组合 37"/>
            <p:cNvGrpSpPr/>
            <p:nvPr/>
          </p:nvGrpSpPr>
          <p:grpSpPr>
            <a:xfrm>
              <a:off x="1103508" y="2613103"/>
              <a:ext cx="1118992" cy="1118992"/>
              <a:chOff x="1103508" y="2613103"/>
              <a:chExt cx="1118992" cy="1118992"/>
            </a:xfrm>
          </p:grpSpPr>
          <p:sp>
            <p:nvSpPr>
              <p:cNvPr id="39" name="椭圆 38"/>
              <p:cNvSpPr/>
              <p:nvPr/>
            </p:nvSpPr>
            <p:spPr>
              <a:xfrm>
                <a:off x="1103508" y="2613103"/>
                <a:ext cx="1118992" cy="1118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0" name="文本框 39"/>
              <p:cNvSpPr txBox="1"/>
              <p:nvPr/>
            </p:nvSpPr>
            <p:spPr>
              <a:xfrm>
                <a:off x="1262223" y="2788206"/>
                <a:ext cx="801567" cy="829515"/>
              </a:xfrm>
              <a:prstGeom prst="rect">
                <a:avLst/>
              </a:prstGeom>
              <a:noFill/>
            </p:spPr>
            <p:txBody>
              <a:bodyPr wrap="none" rtlCol="0">
                <a:spAutoFit/>
              </a:bodyPr>
              <a:lstStyle/>
              <a:p>
                <a:pPr algn="ctr"/>
                <a:r>
                  <a:rPr lang="en-US" altLang="zh-CN" sz="4800" b="1" dirty="0">
                    <a:solidFill>
                      <a:srgbClr val="FFC000"/>
                    </a:solidFill>
                  </a:rPr>
                  <a:t>03</a:t>
                </a:r>
              </a:p>
            </p:txBody>
          </p:sp>
        </p:grpSp>
        <p:sp>
          <p:nvSpPr>
            <p:cNvPr id="41" name="矩形 40"/>
            <p:cNvSpPr/>
            <p:nvPr/>
          </p:nvSpPr>
          <p:spPr>
            <a:xfrm>
              <a:off x="228861" y="4096475"/>
              <a:ext cx="2822101" cy="457313"/>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2000" b="1" dirty="0">
                  <a:solidFill>
                    <a:schemeClr val="tx1">
                      <a:lumMod val="65000"/>
                      <a:lumOff val="35000"/>
                    </a:schemeClr>
                  </a:solidFill>
                </a:rPr>
                <a:t>单击此处添标题</a:t>
              </a:r>
            </a:p>
          </p:txBody>
        </p:sp>
      </p:grpSp>
      <p:grpSp>
        <p:nvGrpSpPr>
          <p:cNvPr id="42" name="组合 41"/>
          <p:cNvGrpSpPr/>
          <p:nvPr/>
        </p:nvGrpSpPr>
        <p:grpSpPr>
          <a:xfrm>
            <a:off x="9183365" y="3077044"/>
            <a:ext cx="2690344" cy="1952271"/>
            <a:chOff x="317501" y="2613103"/>
            <a:chExt cx="2691006" cy="1952753"/>
          </a:xfrm>
        </p:grpSpPr>
        <p:grpSp>
          <p:nvGrpSpPr>
            <p:cNvPr id="43" name="组合 42"/>
            <p:cNvGrpSpPr/>
            <p:nvPr/>
          </p:nvGrpSpPr>
          <p:grpSpPr>
            <a:xfrm>
              <a:off x="1103508" y="2613103"/>
              <a:ext cx="1118992" cy="1118992"/>
              <a:chOff x="1103508" y="2613103"/>
              <a:chExt cx="1118992" cy="1118992"/>
            </a:xfrm>
          </p:grpSpPr>
          <p:sp>
            <p:nvSpPr>
              <p:cNvPr id="44" name="椭圆 43"/>
              <p:cNvSpPr/>
              <p:nvPr/>
            </p:nvSpPr>
            <p:spPr>
              <a:xfrm>
                <a:off x="1103508" y="2613103"/>
                <a:ext cx="1118992" cy="1118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5" name="文本框 44"/>
              <p:cNvSpPr txBox="1"/>
              <p:nvPr/>
            </p:nvSpPr>
            <p:spPr>
              <a:xfrm>
                <a:off x="1262223" y="2788206"/>
                <a:ext cx="801567" cy="829515"/>
              </a:xfrm>
              <a:prstGeom prst="rect">
                <a:avLst/>
              </a:prstGeom>
              <a:noFill/>
            </p:spPr>
            <p:txBody>
              <a:bodyPr wrap="none" rtlCol="0">
                <a:spAutoFit/>
              </a:bodyPr>
              <a:lstStyle/>
              <a:p>
                <a:pPr algn="ctr"/>
                <a:r>
                  <a:rPr lang="en-US" altLang="zh-CN" sz="4800" b="1" dirty="0">
                    <a:solidFill>
                      <a:srgbClr val="595959"/>
                    </a:solidFill>
                  </a:rPr>
                  <a:t>04</a:t>
                </a:r>
              </a:p>
            </p:txBody>
          </p:sp>
        </p:grpSp>
        <p:sp>
          <p:nvSpPr>
            <p:cNvPr id="46" name="矩形 45"/>
            <p:cNvSpPr/>
            <p:nvPr/>
          </p:nvSpPr>
          <p:spPr>
            <a:xfrm>
              <a:off x="317501" y="4108543"/>
              <a:ext cx="2691006" cy="457313"/>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2000" b="1" dirty="0">
                  <a:solidFill>
                    <a:schemeClr val="tx1">
                      <a:lumMod val="65000"/>
                      <a:lumOff val="35000"/>
                    </a:schemeClr>
                  </a:solidFill>
                </a:rPr>
                <a:t>单击此处添标题</a:t>
              </a:r>
            </a:p>
          </p:txBody>
        </p:sp>
      </p:grpSp>
      <p:sp>
        <p:nvSpPr>
          <p:cNvPr id="47" name="矩形 46"/>
          <p:cNvSpPr/>
          <p:nvPr/>
        </p:nvSpPr>
        <p:spPr>
          <a:xfrm>
            <a:off x="4750873" y="1655622"/>
            <a:ext cx="7439622" cy="609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1104265" y="3012442"/>
            <a:ext cx="1118870" cy="1118870"/>
            <a:chOff x="1855430" y="2841095"/>
            <a:chExt cx="1118992" cy="1118992"/>
          </a:xfrm>
        </p:grpSpPr>
        <p:sp>
          <p:nvSpPr>
            <p:cNvPr id="50" name="椭圆 49"/>
            <p:cNvSpPr/>
            <p:nvPr/>
          </p:nvSpPr>
          <p:spPr>
            <a:xfrm>
              <a:off x="1855430" y="2841095"/>
              <a:ext cx="1118992" cy="1118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1" name="文本框 50"/>
            <p:cNvSpPr txBox="1"/>
            <p:nvPr/>
          </p:nvSpPr>
          <p:spPr>
            <a:xfrm>
              <a:off x="2024304" y="2981265"/>
              <a:ext cx="801567" cy="829514"/>
            </a:xfrm>
            <a:prstGeom prst="rect">
              <a:avLst/>
            </a:prstGeom>
            <a:noFill/>
          </p:spPr>
          <p:txBody>
            <a:bodyPr wrap="none" rtlCol="0">
              <a:spAutoFit/>
            </a:bodyPr>
            <a:lstStyle/>
            <a:p>
              <a:pPr algn="ctr"/>
              <a:r>
                <a:rPr lang="en-US" altLang="zh-CN" sz="4800" b="1" dirty="0">
                  <a:solidFill>
                    <a:srgbClr val="FFC000"/>
                  </a:solidFill>
                </a:rPr>
                <a:t>01</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1" grpId="0" bldLvl="0" animBg="1"/>
      <p:bldP spid="29" grpId="0"/>
      <p:bldP spid="4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51230" y="5586730"/>
            <a:ext cx="4000500" cy="7048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438150" y="6378575"/>
            <a:ext cx="4000500" cy="768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85480" y="2651760"/>
            <a:ext cx="4000500" cy="155384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p:cNvSpPr/>
          <p:nvPr/>
        </p:nvSpPr>
        <p:spPr>
          <a:xfrm>
            <a:off x="10599663" y="6454001"/>
            <a:ext cx="1303562" cy="276999"/>
          </a:xfrm>
          <a:prstGeom prst="rect">
            <a:avLst/>
          </a:prstGeom>
        </p:spPr>
        <p:txBody>
          <a:bodyPr wrap="none">
            <a:spAutoFit/>
          </a:bodyPr>
          <a:lstStyle/>
          <a:p>
            <a:pPr algn="r"/>
            <a:r>
              <a:rPr lang="en-US" sz="1200" i="1" dirty="0">
                <a:solidFill>
                  <a:schemeClr val="bg1"/>
                </a:solidFill>
                <a:latin typeface="Georgia" panose="02040502050405020303" pitchFamily="18" charset="0"/>
              </a:rPr>
              <a:t>Richard Rogers </a:t>
            </a:r>
          </a:p>
        </p:txBody>
      </p:sp>
      <p:grpSp>
        <p:nvGrpSpPr>
          <p:cNvPr id="4" name="组合 3"/>
          <p:cNvGrpSpPr/>
          <p:nvPr/>
        </p:nvGrpSpPr>
        <p:grpSpPr>
          <a:xfrm>
            <a:off x="2531110" y="-458470"/>
            <a:ext cx="7774305" cy="7780655"/>
            <a:chOff x="3986" y="-722"/>
            <a:chExt cx="12243" cy="12253"/>
          </a:xfrm>
        </p:grpSpPr>
        <p:pic>
          <p:nvPicPr>
            <p:cNvPr id="2" name="图片 1" descr="23"/>
            <p:cNvPicPr>
              <a:picLocks noChangeAspect="1"/>
            </p:cNvPicPr>
            <p:nvPr/>
          </p:nvPicPr>
          <p:blipFill>
            <a:blip r:embed="rId3"/>
            <a:stretch>
              <a:fillRect/>
            </a:stretch>
          </p:blipFill>
          <p:spPr>
            <a:xfrm>
              <a:off x="3986" y="-722"/>
              <a:ext cx="12243" cy="12243"/>
            </a:xfrm>
            <a:prstGeom prst="rect">
              <a:avLst/>
            </a:prstGeom>
          </p:spPr>
        </p:pic>
        <p:sp>
          <p:nvSpPr>
            <p:cNvPr id="3" name="矩形 2"/>
            <p:cNvSpPr/>
            <p:nvPr/>
          </p:nvSpPr>
          <p:spPr>
            <a:xfrm>
              <a:off x="3998" y="-722"/>
              <a:ext cx="12231" cy="12253"/>
            </a:xfrm>
            <a:prstGeom prst="rect">
              <a:avLst/>
            </a:prstGeom>
            <a:solidFill>
              <a:schemeClr val="tx1">
                <a:lumMod val="65000"/>
                <a:lumOff val="3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463550" y="446465"/>
            <a:ext cx="4178300" cy="1266190"/>
          </a:xfrm>
          <a:prstGeom prst="rect">
            <a:avLst/>
          </a:prstGeom>
          <a:noFill/>
        </p:spPr>
        <p:txBody>
          <a:bodyPr wrap="none" rtlCol="0">
            <a:spAutoFit/>
          </a:bodyPr>
          <a:lstStyle/>
          <a:p>
            <a:r>
              <a:rPr lang="en-US" sz="7200" spc="-300" dirty="0">
                <a:solidFill>
                  <a:schemeClr val="bg1"/>
                </a:solidFill>
                <a:latin typeface="微软雅黑" panose="020B0503020204020204" charset="-122"/>
                <a:ea typeface="微软雅黑" panose="020B0503020204020204" charset="-122"/>
              </a:rPr>
              <a:t>i</a:t>
            </a:r>
            <a:r>
              <a:rPr lang="en-US" sz="7200" spc="-300" dirty="0">
                <a:solidFill>
                  <a:srgbClr val="FFC000"/>
                </a:solidFill>
                <a:latin typeface="微软雅黑" panose="020B0503020204020204" charset="-122"/>
                <a:ea typeface="微软雅黑" panose="020B0503020204020204" charset="-122"/>
              </a:rPr>
              <a:t>FASHION</a:t>
            </a:r>
          </a:p>
        </p:txBody>
      </p:sp>
      <p:sp>
        <p:nvSpPr>
          <p:cNvPr id="5" name="文本框 4"/>
          <p:cNvSpPr txBox="1"/>
          <p:nvPr/>
        </p:nvSpPr>
        <p:spPr>
          <a:xfrm>
            <a:off x="5819140" y="4737735"/>
            <a:ext cx="4330700" cy="1920240"/>
          </a:xfrm>
          <a:prstGeom prst="rect">
            <a:avLst/>
          </a:prstGeom>
          <a:noFill/>
        </p:spPr>
        <p:txBody>
          <a:bodyPr wrap="square" rtlCol="0">
            <a:spAutoFit/>
          </a:bodyPr>
          <a:lstStyle/>
          <a:p>
            <a:pPr algn="r">
              <a:lnSpc>
                <a:spcPct val="150000"/>
              </a:lnSpc>
            </a:pP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a:t>
            </a:r>
            <a:r>
              <a:rPr lang="zh-CN" altLang="en-US" sz="1600" dirty="0">
                <a:solidFill>
                  <a:schemeClr val="bg1"/>
                </a:solidFill>
                <a:latin typeface="微软雅黑" panose="020B0503020204020204" charset="-122"/>
                <a:ea typeface="微软雅黑" panose="020B0503020204020204" charset="-122"/>
                <a:sym typeface="+mn-ea"/>
              </a:rPr>
              <a:t>点击添加文本内容</a:t>
            </a:r>
            <a:r>
              <a:rPr lang="zh-CN" altLang="zh-CN" sz="1600" dirty="0">
                <a:solidFill>
                  <a:schemeClr val="bg1"/>
                </a:solidFill>
                <a:latin typeface="微软雅黑" panose="020B0503020204020204" charset="-122"/>
                <a:ea typeface="微软雅黑" panose="020B0503020204020204" charset="-122"/>
                <a:sym typeface="+mn-ea"/>
              </a:rPr>
              <a:t>点击添加文本文本</a:t>
            </a:r>
            <a:r>
              <a:rPr lang="zh-CN" altLang="en-US" sz="1600" dirty="0">
                <a:solidFill>
                  <a:schemeClr val="bg1"/>
                </a:solidFill>
                <a:latin typeface="微软雅黑" panose="020B0503020204020204" charset="-122"/>
                <a:ea typeface="微软雅黑" panose="020B0503020204020204" charset="-122"/>
                <a:sym typeface="+mn-ea"/>
              </a:rPr>
              <a:t>点击添加文本</a:t>
            </a:r>
          </a:p>
          <a:p>
            <a:pPr algn="l">
              <a:lnSpc>
                <a:spcPct val="150000"/>
              </a:lnSpc>
            </a:pPr>
            <a:endParaRPr lang="zh-CN" altLang="en-US" sz="1600" dirty="0">
              <a:solidFill>
                <a:schemeClr val="bg1"/>
              </a:solidFill>
              <a:latin typeface="微软雅黑" panose="020B0503020204020204" charset="-122"/>
              <a:ea typeface="微软雅黑" panose="020B0503020204020204" charset="-122"/>
              <a:sym typeface="+mn-ea"/>
            </a:endParaRPr>
          </a:p>
          <a:p>
            <a:pPr>
              <a:lnSpc>
                <a:spcPct val="150000"/>
              </a:lnSpc>
            </a:pPr>
            <a:endParaRPr lang="zh-CN" altLang="en-US" sz="1600" dirty="0">
              <a:latin typeface="微软雅黑" panose="020B0503020204020204" charset="-122"/>
              <a:ea typeface="微软雅黑" panose="020B0503020204020204" charset="-122"/>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1+#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3"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1000"/>
                                        <p:tgtEl>
                                          <p:spTgt spid="5"/>
                                        </p:tgtEl>
                                      </p:cBhvr>
                                    </p:animEffect>
                                  </p:childTnLst>
                                </p:cTn>
                              </p:par>
                            </p:childTnLst>
                          </p:cTn>
                        </p:par>
                        <p:par>
                          <p:cTn id="17" fill="hold">
                            <p:stCondLst>
                              <p:cond delay="2250"/>
                            </p:stCondLst>
                            <p:childTnLst>
                              <p:par>
                                <p:cTn id="18" presetID="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750"/>
                            </p:stCondLst>
                            <p:childTnLst>
                              <p:par>
                                <p:cTn id="23" presetID="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325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3750"/>
                            </p:stCondLst>
                            <p:childTnLst>
                              <p:par>
                                <p:cTn id="33" presetID="12" presetClass="entr" presetSubtype="4" fill="hold" grpId="1"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ppt_y</p:attrName>
                                        </p:attrNameLst>
                                      </p:cBhvr>
                                      <p:tavLst>
                                        <p:tav tm="0">
                                          <p:val>
                                            <p:strVal val="#ppt_y+#ppt_h*1.125000"/>
                                          </p:val>
                                        </p:tav>
                                        <p:tav tm="100000">
                                          <p:val>
                                            <p:strVal val="#ppt_y"/>
                                          </p:val>
                                        </p:tav>
                                      </p:tavLst>
                                    </p:anim>
                                    <p:animEffect transition="in" filter="wipe(up)">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18" grpId="0"/>
      <p:bldP spid="19" grpId="0"/>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7140" y="2679065"/>
            <a:ext cx="8883650" cy="1830070"/>
          </a:xfrm>
          <a:prstGeom prst="rect">
            <a:avLst/>
          </a:prstGeom>
        </p:spPr>
        <p:txBody>
          <a:bodyPr wrap="square">
            <a:spAutoFit/>
          </a:bodyPr>
          <a:lstStyle/>
          <a:p>
            <a:r>
              <a:rPr lang="en-US" sz="11000" spc="-300" dirty="0">
                <a:solidFill>
                  <a:srgbClr val="FFC000"/>
                </a:solidFill>
                <a:latin typeface="Elephant" panose="02020904090505020303" pitchFamily="18" charset="0"/>
              </a:rPr>
              <a:t>THANKS</a:t>
            </a:r>
          </a:p>
        </p:txBody>
      </p:sp>
      <p:cxnSp>
        <p:nvCxnSpPr>
          <p:cNvPr id="5" name="Straight Connector 4"/>
          <p:cNvCxnSpPr/>
          <p:nvPr/>
        </p:nvCxnSpPr>
        <p:spPr>
          <a:xfrm>
            <a:off x="2667000" y="2357451"/>
            <a:ext cx="68707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67000" y="4753333"/>
            <a:ext cx="68707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10592" y="2485021"/>
            <a:ext cx="1473200" cy="829310"/>
          </a:xfrm>
          <a:prstGeom prst="rect">
            <a:avLst/>
          </a:prstGeom>
          <a:noFill/>
        </p:spPr>
        <p:txBody>
          <a:bodyPr wrap="none" rtlCol="0">
            <a:spAutoFit/>
          </a:bodyPr>
          <a:lstStyle/>
          <a:p>
            <a:pPr algn="ctr"/>
            <a:r>
              <a:rPr lang="en-US" altLang="zh-CN" sz="4800" b="1" dirty="0">
                <a:solidFill>
                  <a:srgbClr val="FFC000"/>
                </a:solidFill>
              </a:rPr>
              <a:t>PART</a:t>
            </a:r>
            <a:endParaRPr lang="zh-CN" altLang="en-US" sz="4800" b="1" dirty="0">
              <a:solidFill>
                <a:srgbClr val="FFC000"/>
              </a:solidFill>
            </a:endParaRPr>
          </a:p>
        </p:txBody>
      </p:sp>
      <p:sp>
        <p:nvSpPr>
          <p:cNvPr id="10" name="文本框 9"/>
          <p:cNvSpPr txBox="1"/>
          <p:nvPr/>
        </p:nvSpPr>
        <p:spPr>
          <a:xfrm>
            <a:off x="2558887" y="2321489"/>
            <a:ext cx="1007110" cy="1075690"/>
          </a:xfrm>
          <a:prstGeom prst="rect">
            <a:avLst/>
          </a:prstGeom>
          <a:noFill/>
        </p:spPr>
        <p:txBody>
          <a:bodyPr wrap="none" rtlCol="0">
            <a:spAutoFit/>
          </a:bodyPr>
          <a:lstStyle/>
          <a:p>
            <a:pPr algn="ctr"/>
            <a:r>
              <a:rPr lang="en-US" altLang="zh-CN" sz="6400" b="1" dirty="0">
                <a:solidFill>
                  <a:schemeClr val="tx1">
                    <a:lumMod val="65000"/>
                    <a:lumOff val="35000"/>
                  </a:schemeClr>
                </a:solidFill>
              </a:rPr>
              <a:t>01</a:t>
            </a:r>
            <a:endParaRPr lang="zh-CN" altLang="en-US" sz="6400" b="1" dirty="0">
              <a:solidFill>
                <a:schemeClr val="tx1">
                  <a:lumMod val="65000"/>
                  <a:lumOff val="35000"/>
                </a:schemeClr>
              </a:solidFill>
            </a:endParaRPr>
          </a:p>
        </p:txBody>
      </p:sp>
      <p:sp>
        <p:nvSpPr>
          <p:cNvPr id="11" name="矩形 10"/>
          <p:cNvSpPr/>
          <p:nvPr/>
        </p:nvSpPr>
        <p:spPr>
          <a:xfrm>
            <a:off x="817067" y="3429212"/>
            <a:ext cx="3282603" cy="676275"/>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3200" b="1" dirty="0">
                <a:solidFill>
                  <a:schemeClr val="tx1">
                    <a:lumMod val="65000"/>
                    <a:lumOff val="35000"/>
                  </a:schemeClr>
                </a:solidFill>
              </a:rPr>
              <a:t>单击此处添标题</a:t>
            </a:r>
          </a:p>
        </p:txBody>
      </p:sp>
      <p:pic>
        <p:nvPicPr>
          <p:cNvPr id="4" name="图片占位符 3" descr="C:\Users\Administrator\Desktop\摄影图素材\欧美人像女\22.jpg22"/>
          <p:cNvPicPr>
            <a:picLocks noGrp="1" noChangeAspect="1"/>
          </p:cNvPicPr>
          <p:nvPr>
            <p:ph type="pic" sz="quarter" idx="10"/>
          </p:nvPr>
        </p:nvPicPr>
        <p:blipFill>
          <a:blip r:embed="rId3"/>
          <a:srcRect/>
          <a:stretch>
            <a:fillRect/>
          </a:stretch>
        </p:blipFill>
        <p:spPr>
          <a:xfrm rot="19659348">
            <a:off x="5961488" y="49142"/>
            <a:ext cx="7294350" cy="4544695"/>
          </a:xfrm>
        </p:spPr>
      </p:pic>
      <p:sp>
        <p:nvSpPr>
          <p:cNvPr id="6" name="矩形 5"/>
          <p:cNvSpPr/>
          <p:nvPr/>
        </p:nvSpPr>
        <p:spPr>
          <a:xfrm>
            <a:off x="958595" y="4118268"/>
            <a:ext cx="4639360" cy="1067435"/>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2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点击添加文本内容点击添加文本内容</a:t>
            </a:r>
            <a:r>
              <a:rPr lang="zh-CN" altLang="zh-CN" sz="12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endParaRPr lang="zh-CN" altLang="en-US" sz="1865"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39" presetClass="entr" presetSubtype="0" ac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447" y="-36830"/>
            <a:ext cx="4525042" cy="7232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20745" y="1156335"/>
            <a:ext cx="2872740" cy="4846320"/>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84" name="矩形 5"/>
          <p:cNvSpPr/>
          <p:nvPr/>
        </p:nvSpPr>
        <p:spPr>
          <a:xfrm>
            <a:off x="6645910" y="2433638"/>
            <a:ext cx="5100638" cy="731520"/>
          </a:xfrm>
          <a:prstGeom prst="rect">
            <a:avLst/>
          </a:prstGeom>
          <a:noFill/>
          <a:ln w="9525">
            <a:noFill/>
          </a:ln>
        </p:spPr>
        <p:txBody>
          <a:bodyPr>
            <a:spAutoFit/>
          </a:bodyPr>
          <a:lstStyle/>
          <a:p>
            <a:pPr algn="l">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p>
        </p:txBody>
      </p:sp>
      <p:sp>
        <p:nvSpPr>
          <p:cNvPr id="20486" name="矩形 7"/>
          <p:cNvSpPr/>
          <p:nvPr/>
        </p:nvSpPr>
        <p:spPr>
          <a:xfrm>
            <a:off x="6645910" y="3606800"/>
            <a:ext cx="5100638" cy="731520"/>
          </a:xfrm>
          <a:prstGeom prst="rect">
            <a:avLst/>
          </a:prstGeom>
          <a:noFill/>
          <a:ln w="9525">
            <a:noFill/>
          </a:ln>
        </p:spPr>
        <p:txBody>
          <a:bodyPr>
            <a:spAutoFit/>
          </a:bodyPr>
          <a:lstStyle/>
          <a:p>
            <a:pPr algn="l">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p>
        </p:txBody>
      </p:sp>
      <p:sp>
        <p:nvSpPr>
          <p:cNvPr id="20488" name="矩形 12"/>
          <p:cNvSpPr/>
          <p:nvPr/>
        </p:nvSpPr>
        <p:spPr>
          <a:xfrm>
            <a:off x="6645910" y="4781550"/>
            <a:ext cx="5100638" cy="821055"/>
          </a:xfrm>
          <a:prstGeom prst="rect">
            <a:avLst/>
          </a:prstGeom>
          <a:noFill/>
          <a:ln w="9525">
            <a:noFill/>
          </a:ln>
        </p:spPr>
        <p:txBody>
          <a:bodyPr>
            <a:spAutoFit/>
          </a:bodyPr>
          <a:lstStyle/>
          <a:p>
            <a:pPr lvl="0" eaLnBrk="1" hangingPunct="1">
              <a:lnSpc>
                <a:spcPct val="114000"/>
              </a:lnSpc>
            </a:pP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4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p>
          <a:p>
            <a:pPr lvl="0" eaLnBrk="1" hangingPunct="1">
              <a:lnSpc>
                <a:spcPct val="114000"/>
              </a:lnSpc>
            </a:pPr>
            <a:r>
              <a:rPr lang="en-US" altLang="zh-CN" sz="1400" dirty="0">
                <a:solidFill>
                  <a:schemeClr val="tx1">
                    <a:lumMod val="65000"/>
                    <a:lumOff val="35000"/>
                  </a:schemeClr>
                </a:solidFill>
                <a:latin typeface="Segoe UI" panose="020B0502040204020203" pitchFamily="34" charset="0"/>
                <a:ea typeface="微软雅黑" panose="020B0503020204020204" charset="-122"/>
              </a:rPr>
              <a:t> </a:t>
            </a:r>
          </a:p>
        </p:txBody>
      </p:sp>
      <p:sp>
        <p:nvSpPr>
          <p:cNvPr id="13" name="文本框 12"/>
          <p:cNvSpPr txBox="1"/>
          <p:nvPr/>
        </p:nvSpPr>
        <p:spPr>
          <a:xfrm>
            <a:off x="7856220" y="1515745"/>
            <a:ext cx="2214880" cy="417830"/>
          </a:xfrm>
          <a:prstGeom prst="rect">
            <a:avLst/>
          </a:prstGeom>
          <a:noFill/>
        </p:spPr>
        <p:txBody>
          <a:bodyPr wrap="none" rtlCol="0" anchor="t">
            <a:spAutoFit/>
          </a:bodyPr>
          <a:lstStyle/>
          <a:p>
            <a:pPr algn="l"/>
            <a:r>
              <a:rPr lang="zh-CN" altLang="en-US" sz="2000" b="1" dirty="0">
                <a:solidFill>
                  <a:srgbClr val="FFC000"/>
                </a:solidFill>
                <a:latin typeface="微软雅黑" panose="020B0503020204020204" charset="-122"/>
                <a:ea typeface="微软雅黑" panose="020B0503020204020204"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ppt_x"/>
                                          </p:val>
                                        </p:tav>
                                        <p:tav tm="100000">
                                          <p:val>
                                            <p:strVal val="#ppt_x"/>
                                          </p:val>
                                        </p:tav>
                                      </p:tavLst>
                                    </p:anim>
                                    <p:anim calcmode="lin" valueType="num">
                                      <p:cBhvr additive="base">
                                        <p:cTn id="20" dur="500" fill="hold"/>
                                        <p:tgtEl>
                                          <p:spTgt spid="2048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6"/>
                                        </p:tgtEl>
                                        <p:attrNameLst>
                                          <p:attrName>style.visibility</p:attrName>
                                        </p:attrNameLst>
                                      </p:cBhvr>
                                      <p:to>
                                        <p:strVal val="visible"/>
                                      </p:to>
                                    </p:set>
                                    <p:anim calcmode="lin" valueType="num">
                                      <p:cBhvr additive="base">
                                        <p:cTn id="23" dur="500" fill="hold"/>
                                        <p:tgtEl>
                                          <p:spTgt spid="20486"/>
                                        </p:tgtEl>
                                        <p:attrNameLst>
                                          <p:attrName>ppt_x</p:attrName>
                                        </p:attrNameLst>
                                      </p:cBhvr>
                                      <p:tavLst>
                                        <p:tav tm="0">
                                          <p:val>
                                            <p:strVal val="#ppt_x"/>
                                          </p:val>
                                        </p:tav>
                                        <p:tav tm="100000">
                                          <p:val>
                                            <p:strVal val="#ppt_x"/>
                                          </p:val>
                                        </p:tav>
                                      </p:tavLst>
                                    </p:anim>
                                    <p:anim calcmode="lin" valueType="num">
                                      <p:cBhvr additive="base">
                                        <p:cTn id="24" dur="500" fill="hold"/>
                                        <p:tgtEl>
                                          <p:spTgt spid="204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88"/>
                                        </p:tgtEl>
                                        <p:attrNameLst>
                                          <p:attrName>style.visibility</p:attrName>
                                        </p:attrNameLst>
                                      </p:cBhvr>
                                      <p:to>
                                        <p:strVal val="visible"/>
                                      </p:to>
                                    </p:set>
                                    <p:anim calcmode="lin" valueType="num">
                                      <p:cBhvr additive="base">
                                        <p:cTn id="27" dur="500" fill="hold"/>
                                        <p:tgtEl>
                                          <p:spTgt spid="20488"/>
                                        </p:tgtEl>
                                        <p:attrNameLst>
                                          <p:attrName>ppt_x</p:attrName>
                                        </p:attrNameLst>
                                      </p:cBhvr>
                                      <p:tavLst>
                                        <p:tav tm="0">
                                          <p:val>
                                            <p:strVal val="#ppt_x"/>
                                          </p:val>
                                        </p:tav>
                                        <p:tav tm="100000">
                                          <p:val>
                                            <p:strVal val="#ppt_x"/>
                                          </p:val>
                                        </p:tav>
                                      </p:tavLst>
                                    </p:anim>
                                    <p:anim calcmode="lin" valueType="num">
                                      <p:cBhvr additive="base">
                                        <p:cTn id="2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20484" grpId="0"/>
      <p:bldP spid="20486" grpId="0"/>
      <p:bldP spid="2048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56510" y="2020570"/>
            <a:ext cx="8600440" cy="380555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7" name="Rectangle 2"/>
          <p:cNvSpPr>
            <a:spLocks noChangeArrowheads="1"/>
          </p:cNvSpPr>
          <p:nvPr/>
        </p:nvSpPr>
        <p:spPr bwMode="auto">
          <a:xfrm>
            <a:off x="1285875" y="1686560"/>
            <a:ext cx="5212715" cy="3369945"/>
          </a:xfrm>
          <a:prstGeom prst="rect">
            <a:avLst/>
          </a:prstGeom>
          <a:blipFill rotWithShape="1">
            <a:blip r:embed="rId2"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endParaRPr>
          </a:p>
        </p:txBody>
      </p:sp>
      <p:sp>
        <p:nvSpPr>
          <p:cNvPr id="4" name="矩形 3"/>
          <p:cNvSpPr/>
          <p:nvPr/>
        </p:nvSpPr>
        <p:spPr>
          <a:xfrm>
            <a:off x="13969" y="1231567"/>
            <a:ext cx="3644721" cy="2590788"/>
          </a:xfrm>
          <a:prstGeom prst="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4378325" y="5067935"/>
            <a:ext cx="798195" cy="11849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687820" y="3902710"/>
            <a:ext cx="4364355" cy="1920240"/>
          </a:xfrm>
          <a:prstGeom prst="rect">
            <a:avLst/>
          </a:prstGeom>
          <a:noFill/>
        </p:spPr>
        <p:txBody>
          <a:bodyPr wrap="square" rtlCol="0">
            <a:spAutoFit/>
          </a:bodyPr>
          <a:lstStyle/>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a:t>
            </a:r>
          </a:p>
          <a:p>
            <a:pPr algn="l">
              <a:lnSpc>
                <a:spcPct val="150000"/>
              </a:lnSpc>
            </a:pP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3" name="文本框 12"/>
          <p:cNvSpPr txBox="1"/>
          <p:nvPr/>
        </p:nvSpPr>
        <p:spPr>
          <a:xfrm>
            <a:off x="6498590" y="2298065"/>
            <a:ext cx="2214880" cy="417830"/>
          </a:xfrm>
          <a:prstGeom prst="rect">
            <a:avLst/>
          </a:prstGeom>
          <a:noFill/>
        </p:spPr>
        <p:txBody>
          <a:bodyPr wrap="none" rtlCol="0" anchor="t">
            <a:spAutoFit/>
          </a:bodyPr>
          <a:lstStyle/>
          <a:p>
            <a:pPr algn="l"/>
            <a:r>
              <a:rPr lang="zh-CN" altLang="en-US" sz="2000" b="1" dirty="0">
                <a:solidFill>
                  <a:srgbClr val="FFC000"/>
                </a:solidFill>
                <a:latin typeface="微软雅黑" panose="020B0503020204020204" charset="-122"/>
                <a:ea typeface="微软雅黑" panose="020B0503020204020204" charset="-122"/>
                <a:sym typeface="+mn-ea"/>
              </a:rPr>
              <a:t>【点击添加标题】</a:t>
            </a:r>
          </a:p>
        </p:txBody>
      </p:sp>
      <p:sp>
        <p:nvSpPr>
          <p:cNvPr id="12" name="文本框 11"/>
          <p:cNvSpPr txBox="1"/>
          <p:nvPr/>
        </p:nvSpPr>
        <p:spPr>
          <a:xfrm>
            <a:off x="6498590" y="3404235"/>
            <a:ext cx="2214880" cy="417830"/>
          </a:xfrm>
          <a:prstGeom prst="rect">
            <a:avLst/>
          </a:prstGeom>
          <a:noFill/>
        </p:spPr>
        <p:txBody>
          <a:bodyPr wrap="none" rtlCol="0" anchor="t">
            <a:spAutoFit/>
          </a:bodyPr>
          <a:lstStyle/>
          <a:p>
            <a:pPr algn="l"/>
            <a:r>
              <a:rPr lang="zh-CN" altLang="en-US" sz="2000" b="1" dirty="0">
                <a:solidFill>
                  <a:srgbClr val="FFC000"/>
                </a:solidFill>
                <a:latin typeface="微软雅黑" panose="020B0503020204020204" charset="-122"/>
                <a:ea typeface="微软雅黑" panose="020B0503020204020204" charset="-122"/>
                <a:sym typeface="+mn-ea"/>
              </a:rPr>
              <a:t>【点击添加标题】</a:t>
            </a:r>
          </a:p>
        </p:txBody>
      </p:sp>
      <p:sp>
        <p:nvSpPr>
          <p:cNvPr id="6" name="文本框 5"/>
          <p:cNvSpPr txBox="1"/>
          <p:nvPr/>
        </p:nvSpPr>
        <p:spPr>
          <a:xfrm>
            <a:off x="6687701" y="2843669"/>
            <a:ext cx="3027680" cy="352425"/>
          </a:xfrm>
          <a:prstGeom prst="rect">
            <a:avLst/>
          </a:prstGeom>
          <a:noFill/>
        </p:spPr>
        <p:txBody>
          <a:bodyPr wrap="none" rtlCol="0">
            <a:spAutoFit/>
          </a:bodyPr>
          <a:lstStyle/>
          <a:p>
            <a:pPr algn="l"/>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p>
        </p:txBody>
      </p:sp>
      <p:sp>
        <p:nvSpPr>
          <p:cNvPr id="19" name="淘宝网chenying0907出品 24"/>
          <p:cNvSpPr/>
          <p:nvPr/>
        </p:nvSpPr>
        <p:spPr>
          <a:xfrm rot="20599068">
            <a:off x="11743027" y="781838"/>
            <a:ext cx="276444" cy="23831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淘宝网chenying0907出品 30"/>
          <p:cNvSpPr/>
          <p:nvPr/>
        </p:nvSpPr>
        <p:spPr>
          <a:xfrm rot="883985">
            <a:off x="11390630" y="194310"/>
            <a:ext cx="621665" cy="3587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64235" y="521335"/>
            <a:ext cx="1960880" cy="417830"/>
          </a:xfrm>
          <a:prstGeom prst="rect">
            <a:avLst/>
          </a:prstGeom>
        </p:spPr>
        <p:txBody>
          <a:bodyPr wrap="none">
            <a:spAutoFit/>
          </a:bodyPr>
          <a:lstStyle/>
          <a:p>
            <a:r>
              <a:rPr lang="zh-CN" sz="2000" b="1" dirty="0">
                <a:solidFill>
                  <a:schemeClr val="tx1">
                    <a:lumMod val="75000"/>
                    <a:lumOff val="25000"/>
                  </a:schemeClr>
                </a:solidFill>
                <a:latin typeface="微软雅黑" panose="020B0503020204020204" charset="-122"/>
                <a:ea typeface="微软雅黑" panose="020B0503020204020204" charset="-122"/>
              </a:rPr>
              <a:t>请在此输入标题</a:t>
            </a: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arn(inVertical)">
                                      <p:cBhvr>
                                        <p:cTn id="7" dur="500"/>
                                        <p:tgtEl>
                                          <p:spTgt spid="1024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plus(in)">
                                      <p:cBhvr>
                                        <p:cTn id="20" dur="1000"/>
                                        <p:tgtEl>
                                          <p:spTgt spid="2"/>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1000"/>
                                        <p:tgtEl>
                                          <p:spTgt spid="13"/>
                                        </p:tgtEl>
                                      </p:cBhvr>
                                    </p:animEffect>
                                  </p:childTnLst>
                                </p:cTn>
                              </p:par>
                            </p:childTnLst>
                          </p:cTn>
                        </p:par>
                        <p:par>
                          <p:cTn id="25" fill="hold">
                            <p:stCondLst>
                              <p:cond delay="3000"/>
                            </p:stCondLst>
                            <p:childTnLst>
                              <p:par>
                                <p:cTn id="26" presetID="3"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10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10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750" fill="hold"/>
                                        <p:tgtEl>
                                          <p:spTgt spid="19"/>
                                        </p:tgtEl>
                                        <p:attrNameLst>
                                          <p:attrName>ppt_w</p:attrName>
                                        </p:attrNameLst>
                                      </p:cBhvr>
                                      <p:tavLst>
                                        <p:tav tm="0">
                                          <p:val>
                                            <p:fltVal val="0"/>
                                          </p:val>
                                        </p:tav>
                                        <p:tav tm="100000">
                                          <p:val>
                                            <p:strVal val="#ppt_w"/>
                                          </p:val>
                                        </p:tav>
                                      </p:tavLst>
                                    </p:anim>
                                    <p:anim calcmode="lin" valueType="num">
                                      <p:cBhvr>
                                        <p:cTn id="38" dur="750" fill="hold"/>
                                        <p:tgtEl>
                                          <p:spTgt spid="19"/>
                                        </p:tgtEl>
                                        <p:attrNameLst>
                                          <p:attrName>ppt_h</p:attrName>
                                        </p:attrNameLst>
                                      </p:cBhvr>
                                      <p:tavLst>
                                        <p:tav tm="0">
                                          <p:val>
                                            <p:fltVal val="0"/>
                                          </p:val>
                                        </p:tav>
                                        <p:tav tm="100000">
                                          <p:val>
                                            <p:strVal val="#ppt_h"/>
                                          </p:val>
                                        </p:tav>
                                      </p:tavLst>
                                    </p:anim>
                                    <p:anim calcmode="lin" valueType="num">
                                      <p:cBhvr>
                                        <p:cTn id="39" dur="750" fill="hold"/>
                                        <p:tgtEl>
                                          <p:spTgt spid="19"/>
                                        </p:tgtEl>
                                        <p:attrNameLst>
                                          <p:attrName>style.rotation</p:attrName>
                                        </p:attrNameLst>
                                      </p:cBhvr>
                                      <p:tavLst>
                                        <p:tav tm="0">
                                          <p:val>
                                            <p:fltVal val="90"/>
                                          </p:val>
                                        </p:tav>
                                        <p:tav tm="100000">
                                          <p:val>
                                            <p:fltVal val="0"/>
                                          </p:val>
                                        </p:tav>
                                      </p:tavLst>
                                    </p:anim>
                                    <p:animEffect transition="in" filter="fade">
                                      <p:cBhvr>
                                        <p:cTn id="40" dur="750"/>
                                        <p:tgtEl>
                                          <p:spTgt spid="1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 calcmode="lin" valueType="num">
                                      <p:cBhvr>
                                        <p:cTn id="45" dur="750" fill="hold"/>
                                        <p:tgtEl>
                                          <p:spTgt spid="20"/>
                                        </p:tgtEl>
                                        <p:attrNameLst>
                                          <p:attrName>style.rotation</p:attrName>
                                        </p:attrNameLst>
                                      </p:cBhvr>
                                      <p:tavLst>
                                        <p:tav tm="0">
                                          <p:val>
                                            <p:fltVal val="90"/>
                                          </p:val>
                                        </p:tav>
                                        <p:tav tm="100000">
                                          <p:val>
                                            <p:fltVal val="0"/>
                                          </p:val>
                                        </p:tav>
                                      </p:tavLst>
                                    </p:anim>
                                    <p:animEffect transition="in" filter="fade">
                                      <p:cBhvr>
                                        <p:cTn id="46" dur="750"/>
                                        <p:tgtEl>
                                          <p:spTgt spid="20"/>
                                        </p:tgtEl>
                                      </p:cBhvr>
                                    </p:animEffect>
                                  </p:childTnLst>
                                </p:cTn>
                              </p:par>
                              <p:par>
                                <p:cTn id="47" presetID="32" presetClass="emph" presetSubtype="0" fill="hold" grpId="1" nodeType="withEffect">
                                  <p:stCondLst>
                                    <p:cond delay="0"/>
                                  </p:stCondLst>
                                  <p:childTnLst>
                                    <p:animRot by="120000">
                                      <p:cBhvr>
                                        <p:cTn id="48" dur="100" fill="hold">
                                          <p:stCondLst>
                                            <p:cond delay="0"/>
                                          </p:stCondLst>
                                        </p:cTn>
                                        <p:tgtEl>
                                          <p:spTgt spid="19"/>
                                        </p:tgtEl>
                                        <p:attrNameLst>
                                          <p:attrName>r</p:attrName>
                                        </p:attrNameLst>
                                      </p:cBhvr>
                                    </p:animRot>
                                    <p:animRot by="-240000">
                                      <p:cBhvr>
                                        <p:cTn id="49" dur="200" fill="hold">
                                          <p:stCondLst>
                                            <p:cond delay="200"/>
                                          </p:stCondLst>
                                        </p:cTn>
                                        <p:tgtEl>
                                          <p:spTgt spid="19"/>
                                        </p:tgtEl>
                                        <p:attrNameLst>
                                          <p:attrName>r</p:attrName>
                                        </p:attrNameLst>
                                      </p:cBhvr>
                                    </p:animRot>
                                    <p:animRot by="240000">
                                      <p:cBhvr>
                                        <p:cTn id="50" dur="200" fill="hold">
                                          <p:stCondLst>
                                            <p:cond delay="400"/>
                                          </p:stCondLst>
                                        </p:cTn>
                                        <p:tgtEl>
                                          <p:spTgt spid="19"/>
                                        </p:tgtEl>
                                        <p:attrNameLst>
                                          <p:attrName>r</p:attrName>
                                        </p:attrNameLst>
                                      </p:cBhvr>
                                    </p:animRot>
                                    <p:animRot by="-240000">
                                      <p:cBhvr>
                                        <p:cTn id="51" dur="200" fill="hold">
                                          <p:stCondLst>
                                            <p:cond delay="600"/>
                                          </p:stCondLst>
                                        </p:cTn>
                                        <p:tgtEl>
                                          <p:spTgt spid="19"/>
                                        </p:tgtEl>
                                        <p:attrNameLst>
                                          <p:attrName>r</p:attrName>
                                        </p:attrNameLst>
                                      </p:cBhvr>
                                    </p:animRot>
                                    <p:animRot by="120000">
                                      <p:cBhvr>
                                        <p:cTn id="52" dur="200" fill="hold">
                                          <p:stCondLst>
                                            <p:cond delay="800"/>
                                          </p:stCondLst>
                                        </p:cTn>
                                        <p:tgtEl>
                                          <p:spTgt spid="19"/>
                                        </p:tgtEl>
                                        <p:attrNameLst>
                                          <p:attrName>r</p:attrName>
                                        </p:attrNameLst>
                                      </p:cBhvr>
                                    </p:animRot>
                                  </p:childTnLst>
                                </p:cTn>
                              </p:par>
                              <p:par>
                                <p:cTn id="53" presetID="32" presetClass="emph" presetSubtype="0" fill="hold" grpId="1" nodeType="withEffect">
                                  <p:stCondLst>
                                    <p:cond delay="0"/>
                                  </p:stCondLst>
                                  <p:childTnLst>
                                    <p:animRot by="120000">
                                      <p:cBhvr>
                                        <p:cTn id="54" dur="100" fill="hold">
                                          <p:stCondLst>
                                            <p:cond delay="0"/>
                                          </p:stCondLst>
                                        </p:cTn>
                                        <p:tgtEl>
                                          <p:spTgt spid="20"/>
                                        </p:tgtEl>
                                        <p:attrNameLst>
                                          <p:attrName>r</p:attrName>
                                        </p:attrNameLst>
                                      </p:cBhvr>
                                    </p:animRot>
                                    <p:animRot by="-240000">
                                      <p:cBhvr>
                                        <p:cTn id="55" dur="200" fill="hold">
                                          <p:stCondLst>
                                            <p:cond delay="200"/>
                                          </p:stCondLst>
                                        </p:cTn>
                                        <p:tgtEl>
                                          <p:spTgt spid="20"/>
                                        </p:tgtEl>
                                        <p:attrNameLst>
                                          <p:attrName>r</p:attrName>
                                        </p:attrNameLst>
                                      </p:cBhvr>
                                    </p:animRot>
                                    <p:animRot by="240000">
                                      <p:cBhvr>
                                        <p:cTn id="56" dur="200" fill="hold">
                                          <p:stCondLst>
                                            <p:cond delay="400"/>
                                          </p:stCondLst>
                                        </p:cTn>
                                        <p:tgtEl>
                                          <p:spTgt spid="20"/>
                                        </p:tgtEl>
                                        <p:attrNameLst>
                                          <p:attrName>r</p:attrName>
                                        </p:attrNameLst>
                                      </p:cBhvr>
                                    </p:animRot>
                                    <p:animRot by="-240000">
                                      <p:cBhvr>
                                        <p:cTn id="57" dur="200" fill="hold">
                                          <p:stCondLst>
                                            <p:cond delay="600"/>
                                          </p:stCondLst>
                                        </p:cTn>
                                        <p:tgtEl>
                                          <p:spTgt spid="20"/>
                                        </p:tgtEl>
                                        <p:attrNameLst>
                                          <p:attrName>r</p:attrName>
                                        </p:attrNameLst>
                                      </p:cBhvr>
                                    </p:animRot>
                                    <p:animRot by="120000">
                                      <p:cBhvr>
                                        <p:cTn id="58"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247" grpId="0" bldLvl="0" animBg="1"/>
      <p:bldP spid="4" grpId="0" bldLvl="0" animBg="1"/>
      <p:bldP spid="18" grpId="0" bldLvl="0" animBg="1"/>
      <p:bldP spid="8" grpId="0"/>
      <p:bldP spid="13" grpId="0"/>
      <p:bldP spid="12" grpId="0"/>
      <p:bldP spid="6" grpId="0"/>
      <p:bldP spid="19" grpId="0" bldLvl="0" animBg="1"/>
      <p:bldP spid="19" grpId="1" bldLvl="0" animBg="1"/>
      <p:bldP spid="20" grpId="0" bldLvl="0" animBg="1"/>
      <p:bldP spid="20"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6" descr="C:\Users\Administrator\Desktop\摄影图素材\欧美人像女\19.jpg19"/>
          <p:cNvPicPr>
            <a:picLocks noChangeAspect="1"/>
          </p:cNvPicPr>
          <p:nvPr/>
        </p:nvPicPr>
        <p:blipFill>
          <a:blip r:embed="rId2" cstate="email"/>
          <a:srcRect/>
          <a:stretch>
            <a:fillRect/>
          </a:stretch>
        </p:blipFill>
        <p:spPr>
          <a:xfrm flipH="1">
            <a:off x="5478780" y="-4445"/>
            <a:ext cx="7487920" cy="6868795"/>
          </a:xfrm>
          <a:prstGeom prst="rect">
            <a:avLst/>
          </a:prstGeom>
          <a:noFill/>
          <a:ln w="9525">
            <a:noFill/>
          </a:ln>
        </p:spPr>
      </p:pic>
      <p:sp>
        <p:nvSpPr>
          <p:cNvPr id="30" name="矩形 29"/>
          <p:cNvSpPr/>
          <p:nvPr/>
        </p:nvSpPr>
        <p:spPr>
          <a:xfrm>
            <a:off x="-1905" y="2481580"/>
            <a:ext cx="6908800" cy="2393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3" name="矩形 12"/>
          <p:cNvSpPr/>
          <p:nvPr/>
        </p:nvSpPr>
        <p:spPr>
          <a:xfrm>
            <a:off x="864235" y="521335"/>
            <a:ext cx="1960880" cy="417830"/>
          </a:xfrm>
          <a:prstGeom prst="rect">
            <a:avLst/>
          </a:prstGeom>
        </p:spPr>
        <p:txBody>
          <a:bodyPr wrap="none">
            <a:spAutoFit/>
          </a:bodyPr>
          <a:lstStyle/>
          <a:p>
            <a:r>
              <a:rPr lang="zh-CN" sz="2000" b="1" dirty="0">
                <a:solidFill>
                  <a:schemeClr val="tx1">
                    <a:lumMod val="75000"/>
                    <a:lumOff val="25000"/>
                  </a:schemeClr>
                </a:solidFill>
                <a:latin typeface="微软雅黑" panose="020B0503020204020204" charset="-122"/>
                <a:ea typeface="微软雅黑" panose="020B0503020204020204" charset="-122"/>
              </a:rPr>
              <a:t>请在此输入标题</a:t>
            </a:r>
          </a:p>
        </p:txBody>
      </p:sp>
      <p:sp>
        <p:nvSpPr>
          <p:cNvPr id="51" name="TextBox 23"/>
          <p:cNvSpPr txBox="1"/>
          <p:nvPr/>
        </p:nvSpPr>
        <p:spPr>
          <a:xfrm>
            <a:off x="343535" y="3216275"/>
            <a:ext cx="4685665" cy="1188720"/>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sym typeface="+mn-ea"/>
              </a:rPr>
              <a:t>点击添加文本内容</a:t>
            </a:r>
            <a:r>
              <a:rPr lang="zh-CN" altLang="zh-CN" sz="1200" dirty="0">
                <a:solidFill>
                  <a:schemeClr val="bg1"/>
                </a:solidFill>
                <a:latin typeface="微软雅黑" panose="020B0503020204020204" charset="-122"/>
                <a:ea typeface="微软雅黑" panose="020B0503020204020204" charset="-122"/>
                <a:sym typeface="+mn-ea"/>
              </a:rPr>
              <a:t>点击添加文本</a:t>
            </a:r>
            <a:r>
              <a:rPr lang="zh-CN" altLang="en-US" sz="1200" dirty="0">
                <a:solidFill>
                  <a:schemeClr val="bg1"/>
                </a:solidFill>
                <a:latin typeface="微软雅黑" panose="020B0503020204020204" charset="-122"/>
                <a:ea typeface="微软雅黑" panose="020B0503020204020204" charset="-122"/>
                <a:sym typeface="+mn-ea"/>
              </a:rPr>
              <a:t>点击添加文本内容</a:t>
            </a:r>
            <a:r>
              <a:rPr lang="zh-CN" altLang="zh-CN" sz="1200" dirty="0">
                <a:solidFill>
                  <a:schemeClr val="bg1"/>
                </a:solidFill>
                <a:latin typeface="微软雅黑" panose="020B0503020204020204" charset="-122"/>
                <a:ea typeface="微软雅黑" panose="020B0503020204020204" charset="-122"/>
                <a:sym typeface="+mn-ea"/>
              </a:rPr>
              <a:t>点击添加文本</a:t>
            </a:r>
            <a:r>
              <a:rPr lang="zh-CN" altLang="en-US" sz="1200" dirty="0">
                <a:solidFill>
                  <a:schemeClr val="bg1"/>
                </a:solidFill>
                <a:latin typeface="微软雅黑" panose="020B0503020204020204" charset="-122"/>
                <a:ea typeface="微软雅黑" panose="020B0503020204020204" charset="-122"/>
                <a:sym typeface="+mn-ea"/>
              </a:rPr>
              <a:t>点击添加文本内容</a:t>
            </a:r>
            <a:r>
              <a:rPr lang="zh-CN" altLang="zh-CN" sz="1200" dirty="0">
                <a:solidFill>
                  <a:schemeClr val="bg1"/>
                </a:solidFill>
                <a:latin typeface="微软雅黑" panose="020B0503020204020204" charset="-122"/>
                <a:ea typeface="微软雅黑" panose="020B0503020204020204" charset="-122"/>
                <a:sym typeface="+mn-ea"/>
              </a:rPr>
              <a:t>点击添加文本</a:t>
            </a:r>
            <a:r>
              <a:rPr lang="zh-CN" altLang="en-US" sz="1200" dirty="0">
                <a:solidFill>
                  <a:schemeClr val="bg1"/>
                </a:solidFill>
                <a:latin typeface="微软雅黑" panose="020B0503020204020204" charset="-122"/>
                <a:ea typeface="微软雅黑" panose="020B0503020204020204" charset="-122"/>
                <a:sym typeface="+mn-ea"/>
              </a:rPr>
              <a:t>点击添加文本内容</a:t>
            </a:r>
            <a:r>
              <a:rPr lang="zh-CN" altLang="zh-CN" sz="1200" dirty="0">
                <a:solidFill>
                  <a:schemeClr val="bg1"/>
                </a:solidFill>
                <a:latin typeface="微软雅黑" panose="020B0503020204020204" charset="-122"/>
                <a:ea typeface="微软雅黑" panose="020B0503020204020204" charset="-122"/>
                <a:sym typeface="+mn-ea"/>
              </a:rPr>
              <a:t>点击添加文本</a:t>
            </a:r>
            <a:r>
              <a:rPr lang="zh-CN" altLang="en-US" sz="1200" dirty="0">
                <a:solidFill>
                  <a:schemeClr val="bg1"/>
                </a:solidFill>
                <a:latin typeface="微软雅黑" panose="020B0503020204020204" charset="-122"/>
                <a:ea typeface="微软雅黑" panose="020B0503020204020204" charset="-122"/>
                <a:sym typeface="+mn-ea"/>
              </a:rPr>
              <a:t>点击添加文本点击添加文本内容</a:t>
            </a:r>
            <a:r>
              <a:rPr lang="zh-CN" altLang="zh-CN" sz="1200" dirty="0">
                <a:solidFill>
                  <a:schemeClr val="bg1"/>
                </a:solidFill>
                <a:latin typeface="微软雅黑" panose="020B0503020204020204" charset="-122"/>
                <a:ea typeface="微软雅黑" panose="020B0503020204020204" charset="-122"/>
                <a:sym typeface="+mn-ea"/>
              </a:rPr>
              <a:t>点击添加文本</a:t>
            </a:r>
            <a:r>
              <a:rPr lang="zh-CN" altLang="en-US" sz="1200" dirty="0">
                <a:solidFill>
                  <a:schemeClr val="bg1"/>
                </a:solidFill>
                <a:latin typeface="微软雅黑" panose="020B0503020204020204" charset="-122"/>
                <a:ea typeface="微软雅黑" panose="020B0503020204020204" charset="-122"/>
                <a:sym typeface="+mn-ea"/>
              </a:rPr>
              <a:t>点击添加文本内容</a:t>
            </a:r>
            <a:r>
              <a:rPr lang="zh-CN" altLang="zh-CN" sz="1200" dirty="0">
                <a:solidFill>
                  <a:schemeClr val="bg1"/>
                </a:solidFill>
                <a:latin typeface="微软雅黑" panose="020B0503020204020204" charset="-122"/>
                <a:ea typeface="微软雅黑" panose="020B0503020204020204" charset="-122"/>
                <a:sym typeface="+mn-ea"/>
              </a:rPr>
              <a:t>点击添加文本</a:t>
            </a:r>
            <a:r>
              <a:rPr lang="zh-CN" altLang="en-US" sz="1200" dirty="0">
                <a:solidFill>
                  <a:schemeClr val="bg1"/>
                </a:solidFill>
                <a:latin typeface="微软雅黑" panose="020B0503020204020204" charset="-122"/>
                <a:ea typeface="微软雅黑" panose="020B0503020204020204" charset="-122"/>
                <a:sym typeface="+mn-ea"/>
              </a:rPr>
              <a:t>点击添加文本内容</a:t>
            </a:r>
            <a:endParaRPr lang="zh-CN" altLang="en-US" sz="1200" dirty="0">
              <a:solidFill>
                <a:schemeClr val="bg1"/>
              </a:solidFill>
              <a:latin typeface="微软雅黑" panose="020B0503020204020204" charset="-122"/>
              <a:ea typeface="微软雅黑" panose="020B0503020204020204" charset="-122"/>
              <a:cs typeface="+mn-ea"/>
              <a:sym typeface="+mn-ea"/>
            </a:endParaRPr>
          </a:p>
        </p:txBody>
      </p:sp>
      <p:sp>
        <p:nvSpPr>
          <p:cNvPr id="6" name="TextBox 24"/>
          <p:cNvSpPr txBox="1"/>
          <p:nvPr/>
        </p:nvSpPr>
        <p:spPr>
          <a:xfrm>
            <a:off x="343664" y="289715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请在此输入文字</a:t>
            </a:r>
          </a:p>
        </p:txBody>
      </p:sp>
      <p:sp>
        <p:nvSpPr>
          <p:cNvPr id="341" name="Freeform 383"/>
          <p:cNvSpPr/>
          <p:nvPr/>
        </p:nvSpPr>
        <p:spPr bwMode="auto">
          <a:xfrm>
            <a:off x="10155555" y="2966720"/>
            <a:ext cx="831215" cy="749935"/>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latin typeface="+mn-lt"/>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ppt_x"/>
                                          </p:val>
                                        </p:tav>
                                        <p:tav tm="100000">
                                          <p:val>
                                            <p:strVal val="#ppt_x"/>
                                          </p:val>
                                        </p:tav>
                                      </p:tavLst>
                                    </p:anim>
                                    <p:anim calcmode="lin" valueType="num">
                                      <p:cBhvr additive="base">
                                        <p:cTn id="8" dur="500" fill="hold"/>
                                        <p:tgtEl>
                                          <p:spTgt spid="133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 calcmode="lin" valueType="num">
                                      <p:cBhvr>
                                        <p:cTn id="19" dur="500" fill="hold"/>
                                        <p:tgtEl>
                                          <p:spTgt spid="51"/>
                                        </p:tgtEl>
                                        <p:attrNameLst>
                                          <p:attrName>style.rotation</p:attrName>
                                        </p:attrNameLst>
                                      </p:cBhvr>
                                      <p:tavLst>
                                        <p:tav tm="0">
                                          <p:val>
                                            <p:fltVal val="360"/>
                                          </p:val>
                                        </p:tav>
                                        <p:tav tm="100000">
                                          <p:val>
                                            <p:fltVal val="0"/>
                                          </p:val>
                                        </p:tav>
                                      </p:tavLst>
                                    </p:anim>
                                    <p:animEffect transition="in" filter="fade">
                                      <p:cBhvr>
                                        <p:cTn id="20" dur="500"/>
                                        <p:tgtEl>
                                          <p:spTgt spid="51"/>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网chenying0907出品 2"/>
          <p:cNvGrpSpPr/>
          <p:nvPr/>
        </p:nvGrpSpPr>
        <p:grpSpPr>
          <a:xfrm>
            <a:off x="0" y="1972737"/>
            <a:ext cx="12192000" cy="3031059"/>
            <a:chOff x="0" y="1972737"/>
            <a:chExt cx="12192000" cy="3031059"/>
          </a:xfrm>
        </p:grpSpPr>
        <p:sp>
          <p:nvSpPr>
            <p:cNvPr id="11" name="淘宝网chenying0907出品 10"/>
            <p:cNvSpPr/>
            <p:nvPr/>
          </p:nvSpPr>
          <p:spPr>
            <a:xfrm>
              <a:off x="0" y="1972739"/>
              <a:ext cx="12192000" cy="303105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11"/>
            <p:cNvSpPr/>
            <p:nvPr/>
          </p:nvSpPr>
          <p:spPr>
            <a:xfrm flipV="1">
              <a:off x="0" y="1972737"/>
              <a:ext cx="1880268" cy="3031057"/>
            </a:xfrm>
            <a:prstGeom prst="triangle">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0" y="1972739"/>
              <a:ext cx="2272911" cy="3031057"/>
            </a:xfrm>
            <a:prstGeom prst="parallelogram">
              <a:avLst>
                <a:gd name="adj" fmla="val 82508"/>
              </a:avLst>
            </a:prstGeom>
            <a:solidFill>
              <a:srgbClr val="4E5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淘宝网chenying0907出品 9" descr="C:\Users\Administrator\Desktop\摄影图素材\欧美人像女\22.jpg22"/>
          <p:cNvPicPr>
            <a:picLocks noChangeAspect="1"/>
          </p:cNvPicPr>
          <p:nvPr/>
        </p:nvPicPr>
        <p:blipFill rotWithShape="1">
          <a:blip r:embed="rId3" cstate="email"/>
          <a:srcRect/>
          <a:stretch>
            <a:fillRect/>
          </a:stretch>
        </p:blipFill>
        <p:spPr>
          <a:xfrm flipH="1">
            <a:off x="7463760" y="2015388"/>
            <a:ext cx="4728240" cy="2945765"/>
          </a:xfrm>
          <a:custGeom>
            <a:avLst/>
            <a:gdLst>
              <a:gd name="connsiteX0" fmla="*/ 4728240 w 4728240"/>
              <a:gd name="connsiteY0" fmla="*/ 0 h 3031055"/>
              <a:gd name="connsiteX1" fmla="*/ 4728239 w 4728240"/>
              <a:gd name="connsiteY1" fmla="*/ 0 h 3031055"/>
              <a:gd name="connsiteX2" fmla="*/ 4728239 w 4728240"/>
              <a:gd name="connsiteY2" fmla="*/ 3031053 h 3031055"/>
              <a:gd name="connsiteX3" fmla="*/ 2844800 w 4728240"/>
              <a:gd name="connsiteY3" fmla="*/ 0 h 3031055"/>
              <a:gd name="connsiteX4" fmla="*/ 0 w 4728240"/>
              <a:gd name="connsiteY4" fmla="*/ 0 h 3031055"/>
              <a:gd name="connsiteX5" fmla="*/ 0 w 4728240"/>
              <a:gd name="connsiteY5" fmla="*/ 3031055 h 3031055"/>
              <a:gd name="connsiteX6" fmla="*/ 4728240 w 4728240"/>
              <a:gd name="connsiteY6" fmla="*/ 3031055 h 303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8240" h="3031055">
                <a:moveTo>
                  <a:pt x="4728240" y="0"/>
                </a:moveTo>
                <a:lnTo>
                  <a:pt x="4728239" y="0"/>
                </a:lnTo>
                <a:lnTo>
                  <a:pt x="4728239" y="3031053"/>
                </a:lnTo>
                <a:lnTo>
                  <a:pt x="2844800" y="0"/>
                </a:lnTo>
                <a:lnTo>
                  <a:pt x="0" y="0"/>
                </a:lnTo>
                <a:lnTo>
                  <a:pt x="0" y="3031055"/>
                </a:lnTo>
                <a:lnTo>
                  <a:pt x="4728240" y="3031055"/>
                </a:lnTo>
                <a:close/>
              </a:path>
            </a:pathLst>
          </a:custGeom>
        </p:spPr>
      </p:pic>
      <p:sp>
        <p:nvSpPr>
          <p:cNvPr id="13" name="平行四边形 12"/>
          <p:cNvSpPr/>
          <p:nvPr/>
        </p:nvSpPr>
        <p:spPr>
          <a:xfrm>
            <a:off x="7554968" y="1972739"/>
            <a:ext cx="2272911" cy="3031057"/>
          </a:xfrm>
          <a:prstGeom prst="parallelogram">
            <a:avLst>
              <a:gd name="adj" fmla="val 83067"/>
            </a:avLst>
          </a:prstGeom>
          <a:solidFill>
            <a:srgbClr val="4E5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淘宝网chenying0907出品 5"/>
          <p:cNvPicPr>
            <a:picLocks noChangeAspect="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Lst>
          </a:blip>
          <a:srcRect/>
          <a:stretch>
            <a:fillRect/>
          </a:stretch>
        </p:blipFill>
        <p:spPr>
          <a:xfrm>
            <a:off x="2032291" y="2759732"/>
            <a:ext cx="1560212" cy="1560211"/>
          </a:xfrm>
          <a:custGeom>
            <a:avLst/>
            <a:gdLst>
              <a:gd name="connsiteX0" fmla="*/ 2143125 w 4286249"/>
              <a:gd name="connsiteY0" fmla="*/ 0 h 4286250"/>
              <a:gd name="connsiteX1" fmla="*/ 4275186 w 4286249"/>
              <a:gd name="connsiteY1" fmla="*/ 1924003 h 4286250"/>
              <a:gd name="connsiteX2" fmla="*/ 4286249 w 4286249"/>
              <a:gd name="connsiteY2" fmla="*/ 2143105 h 4286250"/>
              <a:gd name="connsiteX3" fmla="*/ 4286249 w 4286249"/>
              <a:gd name="connsiteY3" fmla="*/ 2143145 h 4286250"/>
              <a:gd name="connsiteX4" fmla="*/ 4275186 w 4286249"/>
              <a:gd name="connsiteY4" fmla="*/ 2362247 h 4286250"/>
              <a:gd name="connsiteX5" fmla="*/ 2143125 w 4286249"/>
              <a:gd name="connsiteY5" fmla="*/ 4286250 h 4286250"/>
              <a:gd name="connsiteX6" fmla="*/ 0 w 4286249"/>
              <a:gd name="connsiteY6" fmla="*/ 2143125 h 4286250"/>
              <a:gd name="connsiteX7" fmla="*/ 2143125 w 4286249"/>
              <a:gd name="connsiteY7" fmla="*/ 0 h 428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49" h="4286250">
                <a:moveTo>
                  <a:pt x="2143125" y="0"/>
                </a:moveTo>
                <a:cubicBezTo>
                  <a:pt x="3252764" y="0"/>
                  <a:pt x="4165436" y="843319"/>
                  <a:pt x="4275186" y="1924003"/>
                </a:cubicBezTo>
                <a:lnTo>
                  <a:pt x="4286249" y="2143105"/>
                </a:lnTo>
                <a:lnTo>
                  <a:pt x="4286249" y="2143145"/>
                </a:lnTo>
                <a:lnTo>
                  <a:pt x="4275186" y="2362247"/>
                </a:lnTo>
                <a:cubicBezTo>
                  <a:pt x="4165436" y="3442931"/>
                  <a:pt x="3252764" y="4286250"/>
                  <a:pt x="2143125" y="4286250"/>
                </a:cubicBezTo>
                <a:cubicBezTo>
                  <a:pt x="959510" y="4286250"/>
                  <a:pt x="0" y="3326740"/>
                  <a:pt x="0" y="2143125"/>
                </a:cubicBezTo>
                <a:cubicBezTo>
                  <a:pt x="0" y="959510"/>
                  <a:pt x="959510" y="0"/>
                  <a:pt x="2143125" y="0"/>
                </a:cubicBezTo>
                <a:close/>
              </a:path>
            </a:pathLst>
          </a:custGeom>
          <a:ln w="76200">
            <a:gradFill>
              <a:gsLst>
                <a:gs pos="50000">
                  <a:srgbClr val="FFC000"/>
                </a:gs>
                <a:gs pos="50000">
                  <a:srgbClr val="4E526E"/>
                </a:gs>
              </a:gsLst>
              <a:lin ang="1800000" scaled="0"/>
            </a:gradFill>
          </a:ln>
        </p:spPr>
      </p:pic>
      <p:pic>
        <p:nvPicPr>
          <p:cNvPr id="19" name="淘宝网chenying0907出品 18"/>
          <p:cNvPicPr>
            <a:picLocks noChangeAspect="1"/>
          </p:cNvPicPr>
          <p:nvPr/>
        </p:nvPicPr>
        <p:blipFill>
          <a:blip r:embed="rId6" cstate="email">
            <a:extLst>
              <a:ext uri="{BEBA8EAE-BF5A-486C-A8C5-ECC9F3942E4B}">
                <a14:imgProps xmlns:a14="http://schemas.microsoft.com/office/drawing/2010/main">
                  <a14:imgLayer r:embed="rId7">
                    <a14:imgEffect>
                      <a14:saturation sat="33000"/>
                    </a14:imgEffect>
                  </a14:imgLayer>
                </a14:imgProps>
              </a:ext>
            </a:extLst>
          </a:blip>
          <a:srcRect/>
          <a:stretch>
            <a:fillRect/>
          </a:stretch>
        </p:blipFill>
        <p:spPr>
          <a:xfrm>
            <a:off x="4043997" y="2759733"/>
            <a:ext cx="1560212" cy="1560211"/>
          </a:xfrm>
          <a:custGeom>
            <a:avLst/>
            <a:gdLst>
              <a:gd name="connsiteX0" fmla="*/ 2143125 w 4286249"/>
              <a:gd name="connsiteY0" fmla="*/ 0 h 4286250"/>
              <a:gd name="connsiteX1" fmla="*/ 4275186 w 4286249"/>
              <a:gd name="connsiteY1" fmla="*/ 1924003 h 4286250"/>
              <a:gd name="connsiteX2" fmla="*/ 4286249 w 4286249"/>
              <a:gd name="connsiteY2" fmla="*/ 2143105 h 4286250"/>
              <a:gd name="connsiteX3" fmla="*/ 4286249 w 4286249"/>
              <a:gd name="connsiteY3" fmla="*/ 2143145 h 4286250"/>
              <a:gd name="connsiteX4" fmla="*/ 4275186 w 4286249"/>
              <a:gd name="connsiteY4" fmla="*/ 2362247 h 4286250"/>
              <a:gd name="connsiteX5" fmla="*/ 2143125 w 4286249"/>
              <a:gd name="connsiteY5" fmla="*/ 4286250 h 4286250"/>
              <a:gd name="connsiteX6" fmla="*/ 0 w 4286249"/>
              <a:gd name="connsiteY6" fmla="*/ 2143125 h 4286250"/>
              <a:gd name="connsiteX7" fmla="*/ 2143125 w 4286249"/>
              <a:gd name="connsiteY7" fmla="*/ 0 h 428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49" h="4286250">
                <a:moveTo>
                  <a:pt x="2143125" y="0"/>
                </a:moveTo>
                <a:cubicBezTo>
                  <a:pt x="3252764" y="0"/>
                  <a:pt x="4165436" y="843319"/>
                  <a:pt x="4275186" y="1924003"/>
                </a:cubicBezTo>
                <a:lnTo>
                  <a:pt x="4286249" y="2143105"/>
                </a:lnTo>
                <a:lnTo>
                  <a:pt x="4286249" y="2143145"/>
                </a:lnTo>
                <a:lnTo>
                  <a:pt x="4275186" y="2362247"/>
                </a:lnTo>
                <a:cubicBezTo>
                  <a:pt x="4165436" y="3442931"/>
                  <a:pt x="3252764" y="4286250"/>
                  <a:pt x="2143125" y="4286250"/>
                </a:cubicBezTo>
                <a:cubicBezTo>
                  <a:pt x="959510" y="4286250"/>
                  <a:pt x="0" y="3326740"/>
                  <a:pt x="0" y="2143125"/>
                </a:cubicBezTo>
                <a:cubicBezTo>
                  <a:pt x="0" y="959510"/>
                  <a:pt x="959510" y="0"/>
                  <a:pt x="2143125" y="0"/>
                </a:cubicBezTo>
                <a:close/>
              </a:path>
            </a:pathLst>
          </a:custGeom>
          <a:ln w="76200">
            <a:gradFill>
              <a:gsLst>
                <a:gs pos="50000">
                  <a:srgbClr val="FFC000"/>
                </a:gs>
                <a:gs pos="50000">
                  <a:srgbClr val="4E526E"/>
                </a:gs>
              </a:gsLst>
              <a:lin ang="1800000" scaled="0"/>
            </a:gradFill>
          </a:ln>
        </p:spPr>
      </p:pic>
      <p:pic>
        <p:nvPicPr>
          <p:cNvPr id="18" name="淘宝网chenying0907出品 17"/>
          <p:cNvPicPr>
            <a:picLocks noChangeAspect="1"/>
          </p:cNvPicPr>
          <p:nvPr/>
        </p:nvPicPr>
        <p:blipFill>
          <a:blip r:embed="rId8" cstate="email">
            <a:extLst>
              <a:ext uri="{BEBA8EAE-BF5A-486C-A8C5-ECC9F3942E4B}">
                <a14:imgProps xmlns:a14="http://schemas.microsoft.com/office/drawing/2010/main">
                  <a14:imgLayer r:embed="rId9">
                    <a14:imgEffect>
                      <a14:saturation sat="33000"/>
                    </a14:imgEffect>
                  </a14:imgLayer>
                </a14:imgProps>
              </a:ext>
            </a:extLst>
          </a:blip>
          <a:srcRect/>
          <a:stretch>
            <a:fillRect/>
          </a:stretch>
        </p:blipFill>
        <p:spPr>
          <a:xfrm>
            <a:off x="6055704" y="2759732"/>
            <a:ext cx="1560212" cy="1560210"/>
          </a:xfrm>
          <a:custGeom>
            <a:avLst/>
            <a:gdLst>
              <a:gd name="connsiteX0" fmla="*/ 2143125 w 4286249"/>
              <a:gd name="connsiteY0" fmla="*/ 0 h 4286250"/>
              <a:gd name="connsiteX1" fmla="*/ 4275186 w 4286249"/>
              <a:gd name="connsiteY1" fmla="*/ 1924003 h 4286250"/>
              <a:gd name="connsiteX2" fmla="*/ 4286249 w 4286249"/>
              <a:gd name="connsiteY2" fmla="*/ 2143105 h 4286250"/>
              <a:gd name="connsiteX3" fmla="*/ 4286249 w 4286249"/>
              <a:gd name="connsiteY3" fmla="*/ 2143145 h 4286250"/>
              <a:gd name="connsiteX4" fmla="*/ 4275186 w 4286249"/>
              <a:gd name="connsiteY4" fmla="*/ 2362247 h 4286250"/>
              <a:gd name="connsiteX5" fmla="*/ 2143125 w 4286249"/>
              <a:gd name="connsiteY5" fmla="*/ 4286250 h 4286250"/>
              <a:gd name="connsiteX6" fmla="*/ 0 w 4286249"/>
              <a:gd name="connsiteY6" fmla="*/ 2143125 h 4286250"/>
              <a:gd name="connsiteX7" fmla="*/ 2143125 w 4286249"/>
              <a:gd name="connsiteY7" fmla="*/ 0 h 428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49" h="4286250">
                <a:moveTo>
                  <a:pt x="2143125" y="0"/>
                </a:moveTo>
                <a:cubicBezTo>
                  <a:pt x="3252764" y="0"/>
                  <a:pt x="4165436" y="843319"/>
                  <a:pt x="4275186" y="1924003"/>
                </a:cubicBezTo>
                <a:lnTo>
                  <a:pt x="4286249" y="2143105"/>
                </a:lnTo>
                <a:lnTo>
                  <a:pt x="4286249" y="2143145"/>
                </a:lnTo>
                <a:lnTo>
                  <a:pt x="4275186" y="2362247"/>
                </a:lnTo>
                <a:cubicBezTo>
                  <a:pt x="4165436" y="3442931"/>
                  <a:pt x="3252764" y="4286250"/>
                  <a:pt x="2143125" y="4286250"/>
                </a:cubicBezTo>
                <a:cubicBezTo>
                  <a:pt x="959510" y="4286250"/>
                  <a:pt x="0" y="3326740"/>
                  <a:pt x="0" y="2143125"/>
                </a:cubicBezTo>
                <a:cubicBezTo>
                  <a:pt x="0" y="959510"/>
                  <a:pt x="959510" y="0"/>
                  <a:pt x="2143125" y="0"/>
                </a:cubicBezTo>
                <a:close/>
              </a:path>
            </a:pathLst>
          </a:custGeom>
          <a:ln w="76200">
            <a:gradFill>
              <a:gsLst>
                <a:gs pos="50000">
                  <a:srgbClr val="FFC000"/>
                </a:gs>
                <a:gs pos="50000">
                  <a:srgbClr val="4E526E"/>
                </a:gs>
              </a:gsLst>
              <a:lin ang="1800000" scaled="0"/>
            </a:gradFill>
          </a:ln>
        </p:spPr>
      </p:pic>
      <p:sp>
        <p:nvSpPr>
          <p:cNvPr id="20" name="淘宝网chenying0907出品 19"/>
          <p:cNvSpPr/>
          <p:nvPr/>
        </p:nvSpPr>
        <p:spPr>
          <a:xfrm>
            <a:off x="1864332" y="4982069"/>
            <a:ext cx="5435223" cy="725170"/>
          </a:xfrm>
          <a:prstGeom prst="rect">
            <a:avLst/>
          </a:prstGeom>
        </p:spPr>
        <p:txBody>
          <a:bodyPr wrap="square">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a:t>
            </a:r>
            <a:endParaRPr kumimoji="0" lang="zh-CN" altLang="zh-CN" sz="1600" b="0" i="0" u="none" strike="noStrike" kern="0" cap="none" spc="300" normalizeH="0" baseline="0" noProof="0" dirty="0">
              <a:ln>
                <a:noFill/>
              </a:ln>
              <a:solidFill>
                <a:schemeClr val="tx1">
                  <a:lumMod val="75000"/>
                  <a:lumOff val="25000"/>
                </a:schemeClr>
              </a:solidFill>
              <a:effectLst/>
              <a:uLnTx/>
              <a:uFillTx/>
            </a:endParaRPr>
          </a:p>
        </p:txBody>
      </p:sp>
      <p:sp>
        <p:nvSpPr>
          <p:cNvPr id="21" name="淘宝网chenying0907出品 20"/>
          <p:cNvSpPr txBox="1"/>
          <p:nvPr/>
        </p:nvSpPr>
        <p:spPr>
          <a:xfrm>
            <a:off x="7136933" y="4949457"/>
            <a:ext cx="2179955" cy="829310"/>
          </a:xfrm>
          <a:prstGeom prst="rect">
            <a:avLst/>
          </a:prstGeom>
          <a:noFill/>
        </p:spPr>
        <p:txBody>
          <a:bodyPr wrap="none" rtlCol="0">
            <a:spAutoFit/>
          </a:bodyPr>
          <a:lstStyle/>
          <a:p>
            <a:r>
              <a:rPr lang="en-US" altLang="zh-CN" sz="4800" b="1" spc="-300" dirty="0">
                <a:solidFill>
                  <a:srgbClr val="FFC000"/>
                </a:solidFill>
              </a:rPr>
              <a:t>FASHION</a:t>
            </a:r>
          </a:p>
        </p:txBody>
      </p:sp>
      <p:sp>
        <p:nvSpPr>
          <p:cNvPr id="22" name="淘宝网chenying0907出品 21"/>
          <p:cNvSpPr txBox="1"/>
          <p:nvPr/>
        </p:nvSpPr>
        <p:spPr>
          <a:xfrm>
            <a:off x="359090" y="1429548"/>
            <a:ext cx="2011680" cy="483235"/>
          </a:xfrm>
          <a:prstGeom prst="rect">
            <a:avLst/>
          </a:prstGeom>
          <a:noFill/>
        </p:spPr>
        <p:txBody>
          <a:bodyPr wrap="none" rtlCol="0">
            <a:spAutoFit/>
          </a:bodyPr>
          <a:lstStyle/>
          <a:p>
            <a:r>
              <a:rPr lang="zh-CN" altLang="zh-CN" sz="2400" b="1" dirty="0">
                <a:solidFill>
                  <a:srgbClr val="6E6C79"/>
                </a:solidFill>
                <a:latin typeface="微软雅黑" panose="020B0503020204020204" charset="-122"/>
                <a:ea typeface="微软雅黑" panose="020B0503020204020204" charset="-122"/>
              </a:rPr>
              <a:t>点击添加文本</a:t>
            </a:r>
          </a:p>
        </p:txBody>
      </p:sp>
      <p:sp>
        <p:nvSpPr>
          <p:cNvPr id="23" name="淘宝网chenying0907出品 22"/>
          <p:cNvSpPr txBox="1"/>
          <p:nvPr/>
        </p:nvSpPr>
        <p:spPr>
          <a:xfrm>
            <a:off x="9316720" y="5003800"/>
            <a:ext cx="4611370" cy="1051560"/>
          </a:xfrm>
          <a:prstGeom prst="rect">
            <a:avLst/>
          </a:prstGeom>
          <a:noFill/>
        </p:spPr>
        <p:txBody>
          <a:bodyPr wrap="square" rtlCol="0">
            <a:spAutoFit/>
          </a:bodyPr>
          <a:lstStyle/>
          <a:p>
            <a:pPr algn="l">
              <a:lnSpc>
                <a:spcPct val="150000"/>
              </a:lnSpc>
            </a:pPr>
            <a:r>
              <a:rPr lang="en-US" altLang="zh-CN" sz="1400" b="1" dirty="0">
                <a:solidFill>
                  <a:srgbClr val="FFC000"/>
                </a:solidFill>
                <a:latin typeface="微软雅黑" panose="020B0503020204020204" charset="-122"/>
                <a:ea typeface="微软雅黑" panose="020B0503020204020204" charset="-122"/>
                <a:sym typeface="+mn-ea"/>
              </a:rPr>
              <a:t>CLICK TO MODIFY THE</a:t>
            </a:r>
          </a:p>
          <a:p>
            <a:pPr algn="l">
              <a:lnSpc>
                <a:spcPct val="150000"/>
              </a:lnSpc>
            </a:pPr>
            <a:r>
              <a:rPr lang="en-US" altLang="zh-CN" sz="1400" b="1" dirty="0">
                <a:solidFill>
                  <a:schemeClr val="tx1">
                    <a:lumMod val="65000"/>
                    <a:lumOff val="35000"/>
                  </a:schemeClr>
                </a:solidFill>
                <a:latin typeface="微软雅黑" panose="020B0503020204020204" charset="-122"/>
                <a:ea typeface="微软雅黑" panose="020B0503020204020204" charset="-122"/>
                <a:sym typeface="+mn-ea"/>
              </a:rPr>
              <a:t>TEXT CONTEN</a:t>
            </a:r>
          </a:p>
          <a:p>
            <a:pPr algn="l">
              <a:lnSpc>
                <a:spcPct val="150000"/>
              </a:lnSpc>
            </a:pPr>
            <a:endParaRPr lang="en-US" altLang="zh-CN" sz="1400" b="1" dirty="0">
              <a:solidFill>
                <a:srgbClr val="FFC000"/>
              </a:solidFill>
              <a:latin typeface="微软雅黑" panose="020B0503020204020204" charset="-122"/>
              <a:ea typeface="微软雅黑" panose="020B0503020204020204" charset="-122"/>
              <a:sym typeface="+mn-ea"/>
            </a:endParaRPr>
          </a:p>
        </p:txBody>
      </p:sp>
      <p:sp>
        <p:nvSpPr>
          <p:cNvPr id="25" name="淘宝网chenying0907出品 24"/>
          <p:cNvSpPr/>
          <p:nvPr/>
        </p:nvSpPr>
        <p:spPr>
          <a:xfrm rot="19953755" flipH="1">
            <a:off x="879131" y="5187323"/>
            <a:ext cx="273561" cy="235828"/>
          </a:xfrm>
          <a:custGeom>
            <a:avLst/>
            <a:gdLst>
              <a:gd name="connsiteX0" fmla="*/ 719137 w 1438275"/>
              <a:gd name="connsiteY0" fmla="*/ 316102 h 1239892"/>
              <a:gd name="connsiteX1" fmla="*/ 269137 w 1438275"/>
              <a:gd name="connsiteY1" fmla="*/ 1072102 h 1239892"/>
              <a:gd name="connsiteX2" fmla="*/ 1169137 w 1438275"/>
              <a:gd name="connsiteY2" fmla="*/ 1072102 h 1239892"/>
              <a:gd name="connsiteX3" fmla="*/ 719138 w 1438275"/>
              <a:gd name="connsiteY3" fmla="*/ 0 h 1239892"/>
              <a:gd name="connsiteX4" fmla="*/ 1438275 w 1438275"/>
              <a:gd name="connsiteY4" fmla="*/ 1239892 h 1239892"/>
              <a:gd name="connsiteX5" fmla="*/ 0 w 1438275"/>
              <a:gd name="connsiteY5" fmla="*/ 1239892 h 123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5" h="1239892">
                <a:moveTo>
                  <a:pt x="719137" y="316102"/>
                </a:moveTo>
                <a:lnTo>
                  <a:pt x="269137" y="1072102"/>
                </a:lnTo>
                <a:lnTo>
                  <a:pt x="1169137" y="1072102"/>
                </a:lnTo>
                <a:close/>
                <a:moveTo>
                  <a:pt x="719138" y="0"/>
                </a:moveTo>
                <a:lnTo>
                  <a:pt x="1438275" y="1239892"/>
                </a:lnTo>
                <a:lnTo>
                  <a:pt x="0" y="12398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淘宝网chenying0907出品 25"/>
          <p:cNvSpPr/>
          <p:nvPr/>
        </p:nvSpPr>
        <p:spPr>
          <a:xfrm rot="1146988" flipH="1">
            <a:off x="298768" y="5341263"/>
            <a:ext cx="345678" cy="29799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淘宝网chenying0907出品 27"/>
          <p:cNvSpPr/>
          <p:nvPr/>
        </p:nvSpPr>
        <p:spPr>
          <a:xfrm rot="913722" flipH="1">
            <a:off x="1472555" y="5354654"/>
            <a:ext cx="133743" cy="11529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淘宝网chenying0907出品 28"/>
          <p:cNvSpPr txBox="1"/>
          <p:nvPr/>
        </p:nvSpPr>
        <p:spPr>
          <a:xfrm>
            <a:off x="3483513" y="2003857"/>
            <a:ext cx="4565673" cy="1323439"/>
          </a:xfrm>
          <a:prstGeom prst="rect">
            <a:avLst/>
          </a:prstGeom>
          <a:noFill/>
        </p:spPr>
        <p:txBody>
          <a:bodyPr wrap="none" rtlCol="0">
            <a:spAutoFit/>
          </a:bodyPr>
          <a:lstStyle/>
          <a:p>
            <a:r>
              <a:rPr lang="en-US" altLang="zh-CN" sz="8000" b="1" dirty="0">
                <a:solidFill>
                  <a:srgbClr val="D5495F">
                    <a:alpha val="7000"/>
                  </a:srgbClr>
                </a:solidFill>
              </a:rPr>
              <a:t>FASHION</a:t>
            </a:r>
            <a:endParaRPr lang="zh-CN" altLang="en-US" sz="8000" b="1" dirty="0">
              <a:solidFill>
                <a:srgbClr val="D5495F">
                  <a:alpha val="7000"/>
                </a:srgbClr>
              </a:solidFill>
            </a:endParaRPr>
          </a:p>
        </p:txBody>
      </p:sp>
      <p:sp>
        <p:nvSpPr>
          <p:cNvPr id="8" name="淘宝网chenying0907出品 7"/>
          <p:cNvSpPr/>
          <p:nvPr/>
        </p:nvSpPr>
        <p:spPr>
          <a:xfrm>
            <a:off x="2583406" y="1680713"/>
            <a:ext cx="144000" cy="144000"/>
          </a:xfrm>
          <a:prstGeom prst="ellipse">
            <a:avLst/>
          </a:prstGeom>
          <a:solidFill>
            <a:srgbClr val="B1B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淘宝网chenying0907出品 29"/>
          <p:cNvSpPr/>
          <p:nvPr/>
        </p:nvSpPr>
        <p:spPr>
          <a:xfrm>
            <a:off x="2930781" y="1680713"/>
            <a:ext cx="144000" cy="144000"/>
          </a:xfrm>
          <a:prstGeom prst="ellipse">
            <a:avLst/>
          </a:prstGeom>
          <a:solidFill>
            <a:srgbClr val="B1B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淘宝网chenying0907出品 30"/>
          <p:cNvSpPr/>
          <p:nvPr/>
        </p:nvSpPr>
        <p:spPr>
          <a:xfrm>
            <a:off x="3265731" y="1680713"/>
            <a:ext cx="144000" cy="144000"/>
          </a:xfrm>
          <a:prstGeom prst="ellipse">
            <a:avLst/>
          </a:prstGeom>
          <a:solidFill>
            <a:srgbClr val="B1B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淘宝网chenying0907出品 31"/>
          <p:cNvSpPr/>
          <p:nvPr/>
        </p:nvSpPr>
        <p:spPr>
          <a:xfrm>
            <a:off x="7375295" y="1972739"/>
            <a:ext cx="4816705" cy="3031057"/>
          </a:xfrm>
          <a:custGeom>
            <a:avLst/>
            <a:gdLst>
              <a:gd name="connsiteX0" fmla="*/ 1888039 w 4816705"/>
              <a:gd name="connsiteY0" fmla="*/ 0 h 3031057"/>
              <a:gd name="connsiteX1" fmla="*/ 2272911 w 4816705"/>
              <a:gd name="connsiteY1" fmla="*/ 0 h 3031057"/>
              <a:gd name="connsiteX2" fmla="*/ 2272909 w 4816705"/>
              <a:gd name="connsiteY2" fmla="*/ 4 h 3031057"/>
              <a:gd name="connsiteX3" fmla="*/ 4816705 w 4816705"/>
              <a:gd name="connsiteY3" fmla="*/ 4 h 3031057"/>
              <a:gd name="connsiteX4" fmla="*/ 4816705 w 4816705"/>
              <a:gd name="connsiteY4" fmla="*/ 105830 h 3031057"/>
              <a:gd name="connsiteX5" fmla="*/ 2206990 w 4816705"/>
              <a:gd name="connsiteY5" fmla="*/ 105830 h 3031057"/>
              <a:gd name="connsiteX6" fmla="*/ 384872 w 4816705"/>
              <a:gd name="connsiteY6" fmla="*/ 3031057 h 3031057"/>
              <a:gd name="connsiteX7" fmla="*/ 0 w 4816705"/>
              <a:gd name="connsiteY7" fmla="*/ 3031057 h 30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705" h="3031057">
                <a:moveTo>
                  <a:pt x="1888039" y="0"/>
                </a:moveTo>
                <a:lnTo>
                  <a:pt x="2272911" y="0"/>
                </a:lnTo>
                <a:lnTo>
                  <a:pt x="2272909" y="4"/>
                </a:lnTo>
                <a:lnTo>
                  <a:pt x="4816705" y="4"/>
                </a:lnTo>
                <a:lnTo>
                  <a:pt x="4816705" y="105830"/>
                </a:lnTo>
                <a:lnTo>
                  <a:pt x="2206990" y="105830"/>
                </a:lnTo>
                <a:lnTo>
                  <a:pt x="384872" y="3031057"/>
                </a:lnTo>
                <a:lnTo>
                  <a:pt x="0" y="303105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grpId="0" nodeType="withEffect">
                                  <p:stCondLst>
                                    <p:cond delay="100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childTnLst>
                          </p:cTn>
                        </p:par>
                        <p:par>
                          <p:cTn id="42" fill="hold">
                            <p:stCondLst>
                              <p:cond delay="225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275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750" fill="hold"/>
                                        <p:tgtEl>
                                          <p:spTgt spid="6"/>
                                        </p:tgtEl>
                                        <p:attrNameLst>
                                          <p:attrName>ppt_w</p:attrName>
                                        </p:attrNameLst>
                                      </p:cBhvr>
                                      <p:tavLst>
                                        <p:tav tm="0">
                                          <p:val>
                                            <p:fltVal val="0"/>
                                          </p:val>
                                        </p:tav>
                                        <p:tav tm="100000">
                                          <p:val>
                                            <p:strVal val="#ppt_w"/>
                                          </p:val>
                                        </p:tav>
                                      </p:tavLst>
                                    </p:anim>
                                    <p:anim calcmode="lin" valueType="num">
                                      <p:cBhvr>
                                        <p:cTn id="50" dur="750" fill="hold"/>
                                        <p:tgtEl>
                                          <p:spTgt spid="6"/>
                                        </p:tgtEl>
                                        <p:attrNameLst>
                                          <p:attrName>ppt_h</p:attrName>
                                        </p:attrNameLst>
                                      </p:cBhvr>
                                      <p:tavLst>
                                        <p:tav tm="0">
                                          <p:val>
                                            <p:fltVal val="0"/>
                                          </p:val>
                                        </p:tav>
                                        <p:tav tm="100000">
                                          <p:val>
                                            <p:strVal val="#ppt_h"/>
                                          </p:val>
                                        </p:tav>
                                      </p:tavLst>
                                    </p:anim>
                                    <p:animEffect transition="in" filter="fade">
                                      <p:cBhvr>
                                        <p:cTn id="51" dur="750"/>
                                        <p:tgtEl>
                                          <p:spTgt spid="6"/>
                                        </p:tgtEl>
                                      </p:cBhvr>
                                    </p:animEffect>
                                  </p:childTnLst>
                                </p:cTn>
                              </p:par>
                              <p:par>
                                <p:cTn id="52" presetID="53" presetClass="entr" presetSubtype="16" fill="hold" nodeType="withEffect">
                                  <p:stCondLst>
                                    <p:cond delay="2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750" fill="hold"/>
                                        <p:tgtEl>
                                          <p:spTgt spid="19"/>
                                        </p:tgtEl>
                                        <p:attrNameLst>
                                          <p:attrName>ppt_w</p:attrName>
                                        </p:attrNameLst>
                                      </p:cBhvr>
                                      <p:tavLst>
                                        <p:tav tm="0">
                                          <p:val>
                                            <p:fltVal val="0"/>
                                          </p:val>
                                        </p:tav>
                                        <p:tav tm="100000">
                                          <p:val>
                                            <p:strVal val="#ppt_w"/>
                                          </p:val>
                                        </p:tav>
                                      </p:tavLst>
                                    </p:anim>
                                    <p:anim calcmode="lin" valueType="num">
                                      <p:cBhvr>
                                        <p:cTn id="55" dur="750" fill="hold"/>
                                        <p:tgtEl>
                                          <p:spTgt spid="19"/>
                                        </p:tgtEl>
                                        <p:attrNameLst>
                                          <p:attrName>ppt_h</p:attrName>
                                        </p:attrNameLst>
                                      </p:cBhvr>
                                      <p:tavLst>
                                        <p:tav tm="0">
                                          <p:val>
                                            <p:fltVal val="0"/>
                                          </p:val>
                                        </p:tav>
                                        <p:tav tm="100000">
                                          <p:val>
                                            <p:strVal val="#ppt_h"/>
                                          </p:val>
                                        </p:tav>
                                      </p:tavLst>
                                    </p:anim>
                                    <p:animEffect transition="in" filter="fade">
                                      <p:cBhvr>
                                        <p:cTn id="56" dur="750"/>
                                        <p:tgtEl>
                                          <p:spTgt spid="19"/>
                                        </p:tgtEl>
                                      </p:cBhvr>
                                    </p:animEffect>
                                  </p:childTnLst>
                                </p:cTn>
                              </p:par>
                              <p:par>
                                <p:cTn id="57" presetID="53" presetClass="entr" presetSubtype="16" fill="hold" nodeType="withEffect">
                                  <p:stCondLst>
                                    <p:cond delay="5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750" fill="hold"/>
                                        <p:tgtEl>
                                          <p:spTgt spid="18"/>
                                        </p:tgtEl>
                                        <p:attrNameLst>
                                          <p:attrName>ppt_w</p:attrName>
                                        </p:attrNameLst>
                                      </p:cBhvr>
                                      <p:tavLst>
                                        <p:tav tm="0">
                                          <p:val>
                                            <p:fltVal val="0"/>
                                          </p:val>
                                        </p:tav>
                                        <p:tav tm="100000">
                                          <p:val>
                                            <p:strVal val="#ppt_w"/>
                                          </p:val>
                                        </p:tav>
                                      </p:tavLst>
                                    </p:anim>
                                    <p:anim calcmode="lin" valueType="num">
                                      <p:cBhvr>
                                        <p:cTn id="60" dur="750" fill="hold"/>
                                        <p:tgtEl>
                                          <p:spTgt spid="18"/>
                                        </p:tgtEl>
                                        <p:attrNameLst>
                                          <p:attrName>ppt_h</p:attrName>
                                        </p:attrNameLst>
                                      </p:cBhvr>
                                      <p:tavLst>
                                        <p:tav tm="0">
                                          <p:val>
                                            <p:fltVal val="0"/>
                                          </p:val>
                                        </p:tav>
                                        <p:tav tm="100000">
                                          <p:val>
                                            <p:strVal val="#ppt_h"/>
                                          </p:val>
                                        </p:tav>
                                      </p:tavLst>
                                    </p:anim>
                                    <p:animEffect transition="in" filter="fade">
                                      <p:cBhvr>
                                        <p:cTn id="61" dur="750"/>
                                        <p:tgtEl>
                                          <p:spTgt spid="18"/>
                                        </p:tgtEl>
                                      </p:cBhvr>
                                    </p:animEffect>
                                  </p:childTnLst>
                                </p:cTn>
                              </p:par>
                              <p:par>
                                <p:cTn id="62" presetID="6" presetClass="emph" presetSubtype="0" autoRev="1" fill="hold" nodeType="withEffect">
                                  <p:stCondLst>
                                    <p:cond delay="750"/>
                                  </p:stCondLst>
                                  <p:childTnLst>
                                    <p:animScale>
                                      <p:cBhvr>
                                        <p:cTn id="63" dur="250" fill="hold"/>
                                        <p:tgtEl>
                                          <p:spTgt spid="6"/>
                                        </p:tgtEl>
                                      </p:cBhvr>
                                      <p:by x="105000" y="105000"/>
                                    </p:animScale>
                                  </p:childTnLst>
                                </p:cTn>
                              </p:par>
                              <p:par>
                                <p:cTn id="64" presetID="6" presetClass="emph" presetSubtype="0" autoRev="1" fill="hold" nodeType="withEffect">
                                  <p:stCondLst>
                                    <p:cond delay="1000"/>
                                  </p:stCondLst>
                                  <p:childTnLst>
                                    <p:animScale>
                                      <p:cBhvr>
                                        <p:cTn id="65" dur="250" fill="hold"/>
                                        <p:tgtEl>
                                          <p:spTgt spid="19"/>
                                        </p:tgtEl>
                                      </p:cBhvr>
                                      <p:by x="105000" y="105000"/>
                                    </p:animScale>
                                  </p:childTnLst>
                                </p:cTn>
                              </p:par>
                              <p:par>
                                <p:cTn id="66" presetID="6" presetClass="emph" presetSubtype="0" autoRev="1" fill="hold" nodeType="withEffect">
                                  <p:stCondLst>
                                    <p:cond delay="1250"/>
                                  </p:stCondLst>
                                  <p:childTnLst>
                                    <p:animScale>
                                      <p:cBhvr>
                                        <p:cTn id="67" dur="250" fill="hold"/>
                                        <p:tgtEl>
                                          <p:spTgt spid="18"/>
                                        </p:tgtEl>
                                      </p:cBhvr>
                                      <p:by x="105000" y="105000"/>
                                    </p:animScale>
                                  </p:childTnLst>
                                </p:cTn>
                              </p:par>
                            </p:childTnLst>
                          </p:cTn>
                        </p:par>
                        <p:par>
                          <p:cTn id="68" fill="hold">
                            <p:stCondLst>
                              <p:cond delay="3750"/>
                            </p:stCondLst>
                            <p:childTnLst>
                              <p:par>
                                <p:cTn id="69" presetID="2" presetClass="entr" presetSubtype="2"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1+#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par>
                          <p:cTn id="77" fill="hold">
                            <p:stCondLst>
                              <p:cond delay="4250"/>
                            </p:stCondLst>
                            <p:childTnLst>
                              <p:par>
                                <p:cTn id="78" presetID="10"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1000" fill="hold"/>
                                        <p:tgtEl>
                                          <p:spTgt spid="26"/>
                                        </p:tgtEl>
                                        <p:attrNameLst>
                                          <p:attrName>ppt_w</p:attrName>
                                        </p:attrNameLst>
                                      </p:cBhvr>
                                      <p:tavLst>
                                        <p:tav tm="0">
                                          <p:val>
                                            <p:fltVal val="0"/>
                                          </p:val>
                                        </p:tav>
                                        <p:tav tm="100000">
                                          <p:val>
                                            <p:strVal val="#ppt_w"/>
                                          </p:val>
                                        </p:tav>
                                      </p:tavLst>
                                    </p:anim>
                                    <p:anim calcmode="lin" valueType="num">
                                      <p:cBhvr>
                                        <p:cTn id="90" dur="1000" fill="hold"/>
                                        <p:tgtEl>
                                          <p:spTgt spid="26"/>
                                        </p:tgtEl>
                                        <p:attrNameLst>
                                          <p:attrName>ppt_h</p:attrName>
                                        </p:attrNameLst>
                                      </p:cBhvr>
                                      <p:tavLst>
                                        <p:tav tm="0">
                                          <p:val>
                                            <p:fltVal val="0"/>
                                          </p:val>
                                        </p:tav>
                                        <p:tav tm="100000">
                                          <p:val>
                                            <p:strVal val="#ppt_h"/>
                                          </p:val>
                                        </p:tav>
                                      </p:tavLst>
                                    </p:anim>
                                    <p:anim calcmode="lin" valueType="num">
                                      <p:cBhvr>
                                        <p:cTn id="91" dur="1000" fill="hold"/>
                                        <p:tgtEl>
                                          <p:spTgt spid="26"/>
                                        </p:tgtEl>
                                        <p:attrNameLst>
                                          <p:attrName>style.rotation</p:attrName>
                                        </p:attrNameLst>
                                      </p:cBhvr>
                                      <p:tavLst>
                                        <p:tav tm="0">
                                          <p:val>
                                            <p:fltVal val="90"/>
                                          </p:val>
                                        </p:tav>
                                        <p:tav tm="100000">
                                          <p:val>
                                            <p:fltVal val="0"/>
                                          </p:val>
                                        </p:tav>
                                      </p:tavLst>
                                    </p:anim>
                                    <p:animEffect transition="in" filter="fade">
                                      <p:cBhvr>
                                        <p:cTn id="92" dur="1000"/>
                                        <p:tgtEl>
                                          <p:spTgt spid="26"/>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1000" fill="hold"/>
                                        <p:tgtEl>
                                          <p:spTgt spid="28"/>
                                        </p:tgtEl>
                                        <p:attrNameLst>
                                          <p:attrName>ppt_w</p:attrName>
                                        </p:attrNameLst>
                                      </p:cBhvr>
                                      <p:tavLst>
                                        <p:tav tm="0">
                                          <p:val>
                                            <p:fltVal val="0"/>
                                          </p:val>
                                        </p:tav>
                                        <p:tav tm="100000">
                                          <p:val>
                                            <p:strVal val="#ppt_w"/>
                                          </p:val>
                                        </p:tav>
                                      </p:tavLst>
                                    </p:anim>
                                    <p:anim calcmode="lin" valueType="num">
                                      <p:cBhvr>
                                        <p:cTn id="96" dur="1000" fill="hold"/>
                                        <p:tgtEl>
                                          <p:spTgt spid="28"/>
                                        </p:tgtEl>
                                        <p:attrNameLst>
                                          <p:attrName>ppt_h</p:attrName>
                                        </p:attrNameLst>
                                      </p:cBhvr>
                                      <p:tavLst>
                                        <p:tav tm="0">
                                          <p:val>
                                            <p:fltVal val="0"/>
                                          </p:val>
                                        </p:tav>
                                        <p:tav tm="100000">
                                          <p:val>
                                            <p:strVal val="#ppt_h"/>
                                          </p:val>
                                        </p:tav>
                                      </p:tavLst>
                                    </p:anim>
                                    <p:anim calcmode="lin" valueType="num">
                                      <p:cBhvr>
                                        <p:cTn id="97" dur="1000" fill="hold"/>
                                        <p:tgtEl>
                                          <p:spTgt spid="28"/>
                                        </p:tgtEl>
                                        <p:attrNameLst>
                                          <p:attrName>style.rotation</p:attrName>
                                        </p:attrNameLst>
                                      </p:cBhvr>
                                      <p:tavLst>
                                        <p:tav tm="0">
                                          <p:val>
                                            <p:fltVal val="90"/>
                                          </p:val>
                                        </p:tav>
                                        <p:tav tm="100000">
                                          <p:val>
                                            <p:fltVal val="0"/>
                                          </p:val>
                                        </p:tav>
                                      </p:tavLst>
                                    </p:anim>
                                    <p:animEffect transition="in" filter="fade">
                                      <p:cBhvr>
                                        <p:cTn id="9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0" grpId="0"/>
      <p:bldP spid="21" grpId="0"/>
      <p:bldP spid="22" grpId="0"/>
      <p:bldP spid="23" grpId="0"/>
      <p:bldP spid="25" grpId="0" bldLvl="0" animBg="1"/>
      <p:bldP spid="26" grpId="0" bldLvl="0" animBg="1"/>
      <p:bldP spid="28" grpId="0" bldLvl="0" animBg="1"/>
      <p:bldP spid="29" grpId="0"/>
      <p:bldP spid="8" grpId="0" bldLvl="0" animBg="1"/>
      <p:bldP spid="30" grpId="0" bldLvl="0" animBg="1"/>
      <p:bldP spid="31" grpId="0" bldLvl="0" animBg="1"/>
      <p:bldP spid="3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网chenying0907出品 1" descr="C:\Users\Administrator\Desktop\摄影图素材\欧美人像女\7.jpg7"/>
          <p:cNvPicPr>
            <a:picLocks noChangeAspect="1"/>
          </p:cNvPicPr>
          <p:nvPr/>
        </p:nvPicPr>
        <p:blipFill rotWithShape="1">
          <a:blip r:embed="rId2" cstate="email"/>
          <a:srcRect/>
          <a:stretch>
            <a:fillRect/>
          </a:stretch>
        </p:blipFill>
        <p:spPr>
          <a:xfrm>
            <a:off x="278765" y="-26035"/>
            <a:ext cx="5279390" cy="6884035"/>
          </a:xfrm>
          <a:prstGeom prst="rect">
            <a:avLst/>
          </a:prstGeom>
        </p:spPr>
      </p:pic>
      <p:sp>
        <p:nvSpPr>
          <p:cNvPr id="4" name="淘宝网chenying0907出品 3"/>
          <p:cNvSpPr/>
          <p:nvPr/>
        </p:nvSpPr>
        <p:spPr>
          <a:xfrm>
            <a:off x="6134101" y="1663700"/>
            <a:ext cx="157282" cy="353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淘宝网chenying0907出品 4" descr="C:\Users\Administrator\Desktop\摄影图素材\欧美人像女\4.jpg4"/>
          <p:cNvPicPr>
            <a:picLocks noChangeAspect="1"/>
          </p:cNvPicPr>
          <p:nvPr/>
        </p:nvPicPr>
        <p:blipFill rotWithShape="1">
          <a:blip r:embed="rId3" cstate="email"/>
          <a:srcRect/>
          <a:stretch>
            <a:fillRect/>
          </a:stretch>
        </p:blipFill>
        <p:spPr>
          <a:xfrm>
            <a:off x="8150225" y="1530350"/>
            <a:ext cx="1682750" cy="2773045"/>
          </a:xfrm>
          <a:prstGeom prst="rect">
            <a:avLst/>
          </a:prstGeom>
        </p:spPr>
      </p:pic>
      <p:pic>
        <p:nvPicPr>
          <p:cNvPr id="6" name="淘宝网chenying0907出品 5" descr="C:\Users\Administrator\Desktop\摄影图素材\欧美人像女\25.jpg25"/>
          <p:cNvPicPr>
            <a:picLocks noChangeAspect="1"/>
          </p:cNvPicPr>
          <p:nvPr/>
        </p:nvPicPr>
        <p:blipFill rotWithShape="1">
          <a:blip r:embed="rId4" cstate="email"/>
          <a:srcRect/>
          <a:stretch>
            <a:fillRect/>
          </a:stretch>
        </p:blipFill>
        <p:spPr>
          <a:xfrm>
            <a:off x="10008870" y="2637790"/>
            <a:ext cx="1116965" cy="1675765"/>
          </a:xfrm>
          <a:prstGeom prst="rect">
            <a:avLst/>
          </a:prstGeom>
        </p:spPr>
      </p:pic>
      <p:sp>
        <p:nvSpPr>
          <p:cNvPr id="9" name="淘宝网chenying0907出品 8"/>
          <p:cNvSpPr txBox="1"/>
          <p:nvPr/>
        </p:nvSpPr>
        <p:spPr>
          <a:xfrm>
            <a:off x="6966111" y="4384328"/>
            <a:ext cx="4303395" cy="5791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600" normalizeH="0" baseline="0" noProof="0" dirty="0">
                <a:ln>
                  <a:noFill/>
                </a:ln>
                <a:solidFill>
                  <a:srgbClr val="FFC000"/>
                </a:solidFill>
                <a:effectLst/>
                <a:uLnTx/>
                <a:uFillTx/>
                <a:latin typeface="+mn-ea"/>
              </a:rPr>
              <a:t>FASHION SHOW</a:t>
            </a:r>
          </a:p>
        </p:txBody>
      </p:sp>
      <p:pic>
        <p:nvPicPr>
          <p:cNvPr id="10" name="淘宝网chenying0907出品 9" descr="C:\Users\Administrator\Desktop\摄影图素材\欧美人像女\11.jpg11"/>
          <p:cNvPicPr>
            <a:picLocks noChangeAspect="1"/>
          </p:cNvPicPr>
          <p:nvPr/>
        </p:nvPicPr>
        <p:blipFill rotWithShape="1">
          <a:blip r:embed="rId5" cstate="email">
            <a:duotone>
              <a:prstClr val="black"/>
              <a:schemeClr val="accent3">
                <a:tint val="45000"/>
                <a:satMod val="400000"/>
              </a:schemeClr>
            </a:duotone>
          </a:blip>
          <a:srcRect/>
          <a:stretch>
            <a:fillRect/>
          </a:stretch>
        </p:blipFill>
        <p:spPr>
          <a:xfrm flipH="1">
            <a:off x="6965950" y="2630805"/>
            <a:ext cx="1103630" cy="1655445"/>
          </a:xfrm>
          <a:prstGeom prst="rect">
            <a:avLst/>
          </a:prstGeom>
        </p:spPr>
      </p:pic>
      <p:sp>
        <p:nvSpPr>
          <p:cNvPr id="11" name="淘宝网chenying0907出品 10"/>
          <p:cNvSpPr/>
          <p:nvPr/>
        </p:nvSpPr>
        <p:spPr>
          <a:xfrm>
            <a:off x="7109464" y="4966275"/>
            <a:ext cx="4016689" cy="1188720"/>
          </a:xfrm>
          <a:prstGeom prst="rect">
            <a:avLst/>
          </a:prstGeom>
        </p:spPr>
        <p:txBody>
          <a:bodyPr wrap="square">
            <a:spAutoFit/>
          </a:bodyPr>
          <a:lstStyle/>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a:t>
            </a:r>
            <a:endParaRPr kumimoji="0" lang="zh-CN" altLang="zh-CN" sz="1600" b="0" i="0" u="none" strike="noStrike" kern="0" cap="none" spc="300" normalizeH="0" baseline="0" noProof="0" dirty="0">
              <a:ln>
                <a:noFill/>
              </a:ln>
              <a:solidFill>
                <a:schemeClr val="tx1">
                  <a:lumMod val="75000"/>
                  <a:lumOff val="25000"/>
                </a:schemeClr>
              </a:solidFill>
              <a:effectLst/>
              <a:uLnTx/>
              <a:uFillTx/>
            </a:endParaRPr>
          </a:p>
        </p:txBody>
      </p:sp>
      <p:sp>
        <p:nvSpPr>
          <p:cNvPr id="12" name="淘宝网chenying0907出品 11"/>
          <p:cNvSpPr txBox="1"/>
          <p:nvPr/>
        </p:nvSpPr>
        <p:spPr>
          <a:xfrm>
            <a:off x="430568" y="5814411"/>
            <a:ext cx="3863558" cy="523220"/>
          </a:xfrm>
          <a:prstGeom prst="rect">
            <a:avLst/>
          </a:prstGeom>
          <a:noFill/>
        </p:spPr>
        <p:txBody>
          <a:bodyPr wrap="none" rtlCol="0">
            <a:spAutoFit/>
          </a:bodyPr>
          <a:lstStyle/>
          <a:p>
            <a:r>
              <a:rPr lang="en-US" altLang="zh-CN" sz="2800" b="1" dirty="0">
                <a:solidFill>
                  <a:srgbClr val="FFC000"/>
                </a:solidFill>
              </a:rPr>
              <a:t>DESIGN &amp; CREATIVITY</a:t>
            </a:r>
          </a:p>
        </p:txBody>
      </p:sp>
      <p:sp>
        <p:nvSpPr>
          <p:cNvPr id="13" name="淘宝网chenying0907出品 12"/>
          <p:cNvSpPr txBox="1"/>
          <p:nvPr/>
        </p:nvSpPr>
        <p:spPr>
          <a:xfrm>
            <a:off x="430568" y="726470"/>
            <a:ext cx="4709795" cy="1567180"/>
          </a:xfrm>
          <a:prstGeom prst="rect">
            <a:avLst/>
          </a:prstGeom>
          <a:noFill/>
        </p:spPr>
        <p:txBody>
          <a:bodyPr wrap="none" rtlCol="0">
            <a:spAutoFit/>
          </a:bodyPr>
          <a:lstStyle/>
          <a:p>
            <a:r>
              <a:rPr lang="en-US" altLang="zh-CN" sz="9600" b="1" dirty="0">
                <a:solidFill>
                  <a:srgbClr val="FFC000">
                    <a:alpha val="20000"/>
                  </a:srgbClr>
                </a:solidFill>
              </a:rPr>
              <a:t>FASHION</a:t>
            </a:r>
          </a:p>
        </p:txBody>
      </p:sp>
      <p:sp>
        <p:nvSpPr>
          <p:cNvPr id="17" name="淘宝网chenying0907出品 16"/>
          <p:cNvSpPr/>
          <p:nvPr/>
        </p:nvSpPr>
        <p:spPr>
          <a:xfrm>
            <a:off x="0" y="0"/>
            <a:ext cx="27935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淘宝网chenying0907出品 23"/>
          <p:cNvSpPr/>
          <p:nvPr/>
        </p:nvSpPr>
        <p:spPr>
          <a:xfrm>
            <a:off x="4314371" y="5916276"/>
            <a:ext cx="319490" cy="319490"/>
          </a:xfrm>
          <a:custGeom>
            <a:avLst/>
            <a:gdLst>
              <a:gd name="connsiteX0" fmla="*/ 195374 w 432000"/>
              <a:gd name="connsiteY0" fmla="*/ 70742 h 432000"/>
              <a:gd name="connsiteX1" fmla="*/ 195374 w 432000"/>
              <a:gd name="connsiteY1" fmla="*/ 195374 h 432000"/>
              <a:gd name="connsiteX2" fmla="*/ 70742 w 432000"/>
              <a:gd name="connsiteY2" fmla="*/ 195374 h 432000"/>
              <a:gd name="connsiteX3" fmla="*/ 70742 w 432000"/>
              <a:gd name="connsiteY3" fmla="*/ 236626 h 432000"/>
              <a:gd name="connsiteX4" fmla="*/ 195374 w 432000"/>
              <a:gd name="connsiteY4" fmla="*/ 236626 h 432000"/>
              <a:gd name="connsiteX5" fmla="*/ 195374 w 432000"/>
              <a:gd name="connsiteY5" fmla="*/ 361258 h 432000"/>
              <a:gd name="connsiteX6" fmla="*/ 236626 w 432000"/>
              <a:gd name="connsiteY6" fmla="*/ 361258 h 432000"/>
              <a:gd name="connsiteX7" fmla="*/ 236626 w 432000"/>
              <a:gd name="connsiteY7" fmla="*/ 236626 h 432000"/>
              <a:gd name="connsiteX8" fmla="*/ 361258 w 432000"/>
              <a:gd name="connsiteY8" fmla="*/ 236626 h 432000"/>
              <a:gd name="connsiteX9" fmla="*/ 361258 w 432000"/>
              <a:gd name="connsiteY9" fmla="*/ 195374 h 432000"/>
              <a:gd name="connsiteX10" fmla="*/ 236626 w 432000"/>
              <a:gd name="connsiteY10" fmla="*/ 195374 h 432000"/>
              <a:gd name="connsiteX11" fmla="*/ 236626 w 432000"/>
              <a:gd name="connsiteY11" fmla="*/ 70742 h 432000"/>
              <a:gd name="connsiteX12" fmla="*/ 0 w 432000"/>
              <a:gd name="connsiteY12" fmla="*/ 0 h 432000"/>
              <a:gd name="connsiteX13" fmla="*/ 432000 w 432000"/>
              <a:gd name="connsiteY13" fmla="*/ 0 h 432000"/>
              <a:gd name="connsiteX14" fmla="*/ 432000 w 432000"/>
              <a:gd name="connsiteY14" fmla="*/ 432000 h 432000"/>
              <a:gd name="connsiteX15" fmla="*/ 0 w 432000"/>
              <a:gd name="connsiteY15" fmla="*/ 432000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000" h="432000">
                <a:moveTo>
                  <a:pt x="195374" y="70742"/>
                </a:moveTo>
                <a:lnTo>
                  <a:pt x="195374" y="195374"/>
                </a:lnTo>
                <a:lnTo>
                  <a:pt x="70742" y="195374"/>
                </a:lnTo>
                <a:lnTo>
                  <a:pt x="70742" y="236626"/>
                </a:lnTo>
                <a:lnTo>
                  <a:pt x="195374" y="236626"/>
                </a:lnTo>
                <a:lnTo>
                  <a:pt x="195374" y="361258"/>
                </a:lnTo>
                <a:lnTo>
                  <a:pt x="236626" y="361258"/>
                </a:lnTo>
                <a:lnTo>
                  <a:pt x="236626" y="236626"/>
                </a:lnTo>
                <a:lnTo>
                  <a:pt x="361258" y="236626"/>
                </a:lnTo>
                <a:lnTo>
                  <a:pt x="361258" y="195374"/>
                </a:lnTo>
                <a:lnTo>
                  <a:pt x="236626" y="195374"/>
                </a:lnTo>
                <a:lnTo>
                  <a:pt x="236626" y="70742"/>
                </a:lnTo>
                <a:close/>
                <a:moveTo>
                  <a:pt x="0" y="0"/>
                </a:moveTo>
                <a:lnTo>
                  <a:pt x="432000" y="0"/>
                </a:lnTo>
                <a:lnTo>
                  <a:pt x="432000" y="432000"/>
                </a:lnTo>
                <a:lnTo>
                  <a:pt x="0" y="43200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1000"/>
                                        <p:tgtEl>
                                          <p:spTgt spid="9"/>
                                        </p:tgtEl>
                                      </p:cBhvr>
                                    </p:animEffect>
                                  </p:childTnLst>
                                </p:cTn>
                              </p:par>
                              <p:par>
                                <p:cTn id="35" presetID="17"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ppt_y+#ppt_h/2"/>
                                          </p:val>
                                        </p:tav>
                                        <p:tav tm="100000">
                                          <p:val>
                                            <p:strVal val="#ppt_y"/>
                                          </p:val>
                                        </p:tav>
                                      </p:tavLst>
                                    </p:anim>
                                    <p:anim calcmode="lin" valueType="num">
                                      <p:cBhvr>
                                        <p:cTn id="39" dur="500" fill="hold"/>
                                        <p:tgtEl>
                                          <p:spTgt spid="10"/>
                                        </p:tgtEl>
                                        <p:attrNameLst>
                                          <p:attrName>ppt_w</p:attrName>
                                        </p:attrNameLst>
                                      </p:cBhvr>
                                      <p:tavLst>
                                        <p:tav tm="0">
                                          <p:val>
                                            <p:strVal val="#ppt_w"/>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par>
                                <p:cTn id="41" presetID="17" presetClass="entr" presetSubtype="4" fill="hold" nodeType="withEffect">
                                  <p:stCondLst>
                                    <p:cond delay="25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ppt_y+#ppt_h/2"/>
                                          </p:val>
                                        </p:tav>
                                        <p:tav tm="100000">
                                          <p:val>
                                            <p:strVal val="#ppt_y"/>
                                          </p:val>
                                        </p:tav>
                                      </p:tavLst>
                                    </p:anim>
                                    <p:anim calcmode="lin" valueType="num">
                                      <p:cBhvr>
                                        <p:cTn id="45" dur="500" fill="hold"/>
                                        <p:tgtEl>
                                          <p:spTgt spid="5"/>
                                        </p:tgtEl>
                                        <p:attrNameLst>
                                          <p:attrName>ppt_w</p:attrName>
                                        </p:attrNameLst>
                                      </p:cBhvr>
                                      <p:tavLst>
                                        <p:tav tm="0">
                                          <p:val>
                                            <p:strVal val="#ppt_w"/>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cTn>
                              </p:par>
                              <p:par>
                                <p:cTn id="47" presetID="17" presetClass="entr" presetSubtype="4" fill="hold" nodeType="withEffect">
                                  <p:stCondLst>
                                    <p:cond delay="5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ppt_x</p:attrName>
                                        </p:attrNameLst>
                                      </p:cBhvr>
                                      <p:tavLst>
                                        <p:tav tm="0">
                                          <p:val>
                                            <p:strVal val="#ppt_x"/>
                                          </p:val>
                                        </p:tav>
                                        <p:tav tm="100000">
                                          <p:val>
                                            <p:strVal val="#ppt_x"/>
                                          </p:val>
                                        </p:tav>
                                      </p:tavLst>
                                    </p:anim>
                                    <p:anim calcmode="lin" valueType="num">
                                      <p:cBhvr>
                                        <p:cTn id="50" dur="500" fill="hold"/>
                                        <p:tgtEl>
                                          <p:spTgt spid="6"/>
                                        </p:tgtEl>
                                        <p:attrNameLst>
                                          <p:attrName>ppt_y</p:attrName>
                                        </p:attrNameLst>
                                      </p:cBhvr>
                                      <p:tavLst>
                                        <p:tav tm="0">
                                          <p:val>
                                            <p:strVal val="#ppt_y+#ppt_h/2"/>
                                          </p:val>
                                        </p:tav>
                                        <p:tav tm="100000">
                                          <p:val>
                                            <p:strVal val="#ppt_y"/>
                                          </p:val>
                                        </p:tav>
                                      </p:tavLst>
                                    </p:anim>
                                    <p:anim calcmode="lin" valueType="num">
                                      <p:cBhvr>
                                        <p:cTn id="51" dur="500" fill="hold"/>
                                        <p:tgtEl>
                                          <p:spTgt spid="6"/>
                                        </p:tgtEl>
                                        <p:attrNameLst>
                                          <p:attrName>ppt_w</p:attrName>
                                        </p:attrNameLst>
                                      </p:cBhvr>
                                      <p:tavLst>
                                        <p:tav tm="0">
                                          <p:val>
                                            <p:strVal val="#ppt_w"/>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50"/>
                                        <p:tgtEl>
                                          <p:spTgt spid="11"/>
                                        </p:tgtEl>
                                      </p:cBhvr>
                                    </p:animEffect>
                                    <p:anim calcmode="lin" valueType="num">
                                      <p:cBhvr>
                                        <p:cTn id="57" dur="750" fill="hold"/>
                                        <p:tgtEl>
                                          <p:spTgt spid="11"/>
                                        </p:tgtEl>
                                        <p:attrNameLst>
                                          <p:attrName>ppt_x</p:attrName>
                                        </p:attrNameLst>
                                      </p:cBhvr>
                                      <p:tavLst>
                                        <p:tav tm="0">
                                          <p:val>
                                            <p:strVal val="#ppt_x"/>
                                          </p:val>
                                        </p:tav>
                                        <p:tav tm="100000">
                                          <p:val>
                                            <p:strVal val="#ppt_x"/>
                                          </p:val>
                                        </p:tav>
                                      </p:tavLst>
                                    </p:anim>
                                    <p:anim calcmode="lin" valueType="num">
                                      <p:cBhvr>
                                        <p:cTn id="58"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11" grpId="0"/>
      <p:bldP spid="12" grpId="0"/>
      <p:bldP spid="13" grpId="0"/>
      <p:bldP spid="17" grpId="0" bldLvl="0" animBg="1"/>
      <p:bldP spid="2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10592" y="2485021"/>
            <a:ext cx="1473200" cy="829310"/>
          </a:xfrm>
          <a:prstGeom prst="rect">
            <a:avLst/>
          </a:prstGeom>
          <a:noFill/>
        </p:spPr>
        <p:txBody>
          <a:bodyPr wrap="none" rtlCol="0">
            <a:spAutoFit/>
          </a:bodyPr>
          <a:lstStyle/>
          <a:p>
            <a:pPr algn="ctr"/>
            <a:r>
              <a:rPr lang="en-US" altLang="zh-CN" sz="4800" b="1" dirty="0">
                <a:solidFill>
                  <a:srgbClr val="FFC000"/>
                </a:solidFill>
              </a:rPr>
              <a:t>PART</a:t>
            </a:r>
            <a:endParaRPr lang="zh-CN" altLang="en-US" sz="4800" b="1" dirty="0">
              <a:solidFill>
                <a:srgbClr val="FFC000"/>
              </a:solidFill>
            </a:endParaRPr>
          </a:p>
        </p:txBody>
      </p:sp>
      <p:sp>
        <p:nvSpPr>
          <p:cNvPr id="10" name="文本框 9"/>
          <p:cNvSpPr txBox="1"/>
          <p:nvPr/>
        </p:nvSpPr>
        <p:spPr>
          <a:xfrm>
            <a:off x="2558887" y="2321489"/>
            <a:ext cx="1007110" cy="1075690"/>
          </a:xfrm>
          <a:prstGeom prst="rect">
            <a:avLst/>
          </a:prstGeom>
          <a:noFill/>
        </p:spPr>
        <p:txBody>
          <a:bodyPr wrap="none" rtlCol="0">
            <a:spAutoFit/>
          </a:bodyPr>
          <a:lstStyle/>
          <a:p>
            <a:pPr algn="ctr"/>
            <a:r>
              <a:rPr lang="en-US" altLang="zh-CN" sz="6400" b="1" dirty="0">
                <a:solidFill>
                  <a:schemeClr val="tx1">
                    <a:lumMod val="65000"/>
                    <a:lumOff val="35000"/>
                  </a:schemeClr>
                </a:solidFill>
              </a:rPr>
              <a:t>0</a:t>
            </a:r>
            <a:r>
              <a:rPr lang="en-US" sz="6400" b="1" dirty="0">
                <a:solidFill>
                  <a:schemeClr val="tx1">
                    <a:lumMod val="65000"/>
                    <a:lumOff val="35000"/>
                  </a:schemeClr>
                </a:solidFill>
              </a:rPr>
              <a:t>2</a:t>
            </a:r>
          </a:p>
        </p:txBody>
      </p:sp>
      <p:sp>
        <p:nvSpPr>
          <p:cNvPr id="11" name="矩形 10"/>
          <p:cNvSpPr/>
          <p:nvPr/>
        </p:nvSpPr>
        <p:spPr>
          <a:xfrm>
            <a:off x="817067" y="3429212"/>
            <a:ext cx="3282603" cy="676275"/>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3200" b="1" dirty="0">
                <a:solidFill>
                  <a:schemeClr val="tx1">
                    <a:lumMod val="65000"/>
                    <a:lumOff val="35000"/>
                  </a:schemeClr>
                </a:solidFill>
              </a:rPr>
              <a:t>单击此处添标题</a:t>
            </a:r>
          </a:p>
        </p:txBody>
      </p:sp>
      <p:pic>
        <p:nvPicPr>
          <p:cNvPr id="4" name="图片占位符 3" descr="C:\Users\Administrator\Desktop\摄影图素材\欧美人像女\28.png28"/>
          <p:cNvPicPr>
            <a:picLocks noGrp="1" noChangeAspect="1"/>
          </p:cNvPicPr>
          <p:nvPr>
            <p:ph type="pic" sz="quarter" idx="10"/>
          </p:nvPr>
        </p:nvPicPr>
        <p:blipFill>
          <a:blip r:embed="rId3"/>
          <a:srcRect/>
          <a:stretch>
            <a:fillRect/>
          </a:stretch>
        </p:blipFill>
        <p:spPr>
          <a:xfrm rot="19659348">
            <a:off x="6625590" y="-73660"/>
            <a:ext cx="6435725" cy="4827270"/>
          </a:xfrm>
        </p:spPr>
      </p:pic>
      <p:sp>
        <p:nvSpPr>
          <p:cNvPr id="6" name="矩形 5"/>
          <p:cNvSpPr/>
          <p:nvPr/>
        </p:nvSpPr>
        <p:spPr>
          <a:xfrm>
            <a:off x="958595" y="4118268"/>
            <a:ext cx="4639360" cy="914400"/>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2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点击添加文本内容点击添加文本内容</a:t>
            </a:r>
            <a:r>
              <a:rPr lang="zh-CN" altLang="zh-CN" sz="12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39" presetClass="entr" presetSubtype="0" ac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3"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theme/theme1.xml><?xml version="1.0" encoding="utf-8"?>
<a:theme xmlns:a="http://schemas.openxmlformats.org/drawingml/2006/main" name="p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宽屏</PresentationFormat>
  <Paragraphs>98</Paragraphs>
  <Slides>21</Slides>
  <Notes>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Nexa Bold</vt:lpstr>
      <vt:lpstr>方正大标宋简体</vt:lpstr>
      <vt:lpstr>宋体</vt:lpstr>
      <vt:lpstr>微软雅黑</vt:lpstr>
      <vt:lpstr>Arial</vt:lpstr>
      <vt:lpstr>Calibri</vt:lpstr>
      <vt:lpstr>Calibri Light</vt:lpstr>
      <vt:lpstr>Elephant</vt:lpstr>
      <vt:lpstr>Georgia</vt:lpstr>
      <vt:lpstr>Segoe UI</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2017-07-31T09:16:00Z</dcterms:created>
  <dcterms:modified xsi:type="dcterms:W3CDTF">2021-01-10T09:20:58Z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