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1.xml" ContentType="application/vnd.openxmlformats-officedocument.presentationml.tags+xml"/>
  <Override PartName="/ppt/notesSlides/notesSlide6.xml" ContentType="application/vnd.openxmlformats-officedocument.presentationml.notesSlide+xml"/>
  <Override PartName="/ppt/tags/tag2.xml" ContentType="application/vnd.openxmlformats-officedocument.presentationml.tags+xml"/>
  <Override PartName="/ppt/notesSlides/notesSlide7.xml" ContentType="application/vnd.openxmlformats-officedocument.presentationml.notesSlide+xml"/>
  <Override PartName="/ppt/tags/tag3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4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5.xml" ContentType="application/vnd.openxmlformats-officedocument.presentationml.tags+xml"/>
  <Override PartName="/ppt/notesSlides/notesSlide12.xml" ContentType="application/vnd.openxmlformats-officedocument.presentationml.notesSlide+xml"/>
  <Override PartName="/ppt/tags/tag6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ags/tag7.xml" ContentType="application/vnd.openxmlformats-officedocument.presentationml.tags+xml"/>
  <Override PartName="/ppt/notesSlides/notesSlide15.xml" ContentType="application/vnd.openxmlformats-officedocument.presentationml.notesSlide+xml"/>
  <Override PartName="/ppt/tags/tag8.xml" ContentType="application/vnd.openxmlformats-officedocument.presentationml.tags+xml"/>
  <Override PartName="/ppt/notesSlides/notesSlide16.xml" ContentType="application/vnd.openxmlformats-officedocument.presentationml.notesSlide+xml"/>
  <Override PartName="/ppt/tags/tag9.xml" ContentType="application/vnd.openxmlformats-officedocument.presentationml.tags+xml"/>
  <Override PartName="/ppt/notesSlides/notesSlide17.xml" ContentType="application/vnd.openxmlformats-officedocument.presentationml.notesSlide+xml"/>
  <Override PartName="/ppt/tags/tag10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tags/tag11.xml" ContentType="application/vnd.openxmlformats-officedocument.presentationml.tags+xml"/>
  <Override PartName="/ppt/notesSlides/notesSlide20.xml" ContentType="application/vnd.openxmlformats-officedocument.presentationml.notesSlide+xml"/>
  <Override PartName="/ppt/tags/tag12.xml" ContentType="application/vnd.openxmlformats-officedocument.presentationml.tags+xml"/>
  <Override PartName="/ppt/notesSlides/notesSlide21.xml" ContentType="application/vnd.openxmlformats-officedocument.presentationml.notesSlide+xml"/>
  <Override PartName="/ppt/tags/tag13.xml" ContentType="application/vnd.openxmlformats-officedocument.presentationml.tags+xml"/>
  <Override PartName="/ppt/notesSlides/notesSlide22.xml" ContentType="application/vnd.openxmlformats-officedocument.presentationml.notesSlide+xml"/>
  <Override PartName="/ppt/tags/tag14.xml" ContentType="application/vnd.openxmlformats-officedocument.presentationml.tags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77" r:id="rId4"/>
    <p:sldId id="258" r:id="rId5"/>
    <p:sldId id="278" r:id="rId6"/>
    <p:sldId id="263" r:id="rId7"/>
    <p:sldId id="265" r:id="rId8"/>
    <p:sldId id="266" r:id="rId9"/>
    <p:sldId id="259" r:id="rId10"/>
    <p:sldId id="267" r:id="rId11"/>
    <p:sldId id="268" r:id="rId12"/>
    <p:sldId id="269" r:id="rId13"/>
    <p:sldId id="270" r:id="rId14"/>
    <p:sldId id="260" r:id="rId15"/>
    <p:sldId id="271" r:id="rId16"/>
    <p:sldId id="272" r:id="rId17"/>
    <p:sldId id="273" r:id="rId18"/>
    <p:sldId id="274" r:id="rId19"/>
    <p:sldId id="261" r:id="rId20"/>
    <p:sldId id="275" r:id="rId21"/>
    <p:sldId id="276" r:id="rId22"/>
    <p:sldId id="264" r:id="rId23"/>
    <p:sldId id="262" r:id="rId24"/>
    <p:sldId id="279" r:id="rId2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86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72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80F7A8-3A3C-4BC5-A5A8-10D945854FD1}" type="datetimeFigureOut">
              <a:rPr lang="zh-CN" altLang="en-US" smtClean="0"/>
              <a:t>2021/1/18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30B315-26E5-4CDC-BF59-7062E29C592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30B315-26E5-4CDC-BF59-7062E29C5922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30B315-26E5-4CDC-BF59-7062E29C5922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30B315-26E5-4CDC-BF59-7062E29C5922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30B315-26E5-4CDC-BF59-7062E29C5922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30B315-26E5-4CDC-BF59-7062E29C5922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30B315-26E5-4CDC-BF59-7062E29C5922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30B315-26E5-4CDC-BF59-7062E29C5922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30B315-26E5-4CDC-BF59-7062E29C5922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30B315-26E5-4CDC-BF59-7062E29C5922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30B315-26E5-4CDC-BF59-7062E29C5922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30B315-26E5-4CDC-BF59-7062E29C5922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30B315-26E5-4CDC-BF59-7062E29C5922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30B315-26E5-4CDC-BF59-7062E29C5922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30B315-26E5-4CDC-BF59-7062E29C5922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30B315-26E5-4CDC-BF59-7062E29C5922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30B315-26E5-4CDC-BF59-7062E29C5922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30B315-26E5-4CDC-BF59-7062E29C5922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30B315-26E5-4CDC-BF59-7062E29C5922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30B315-26E5-4CDC-BF59-7062E29C5922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30B315-26E5-4CDC-BF59-7062E29C5922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30B315-26E5-4CDC-BF59-7062E29C5922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30B315-26E5-4CDC-BF59-7062E29C5922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30B315-26E5-4CDC-BF59-7062E29C5922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30B315-26E5-4CDC-BF59-7062E29C5922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F84B-D3A4-4CDE-9E53-7186FC1BB0FA}" type="datetimeFigureOut">
              <a:rPr lang="zh-CN" altLang="en-US" smtClean="0"/>
              <a:t>2021/1/18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49411-069C-4653-B599-E6F0112AD25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F84B-D3A4-4CDE-9E53-7186FC1BB0FA}" type="datetimeFigureOut">
              <a:rPr lang="zh-CN" altLang="en-US" smtClean="0"/>
              <a:t>2021/1/18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49411-069C-4653-B599-E6F0112AD25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F84B-D3A4-4CDE-9E53-7186FC1BB0FA}" type="datetimeFigureOut">
              <a:rPr lang="zh-CN" altLang="en-US" smtClean="0"/>
              <a:t>2021/1/18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49411-069C-4653-B599-E6F0112AD25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F84B-D3A4-4CDE-9E53-7186FC1BB0FA}" type="datetimeFigureOut">
              <a:rPr lang="zh-CN" altLang="en-US" smtClean="0"/>
              <a:t>2021/1/18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49411-069C-4653-B599-E6F0112AD25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F84B-D3A4-4CDE-9E53-7186FC1BB0FA}" type="datetimeFigureOut">
              <a:rPr lang="zh-CN" altLang="en-US" smtClean="0"/>
              <a:t>2021/1/18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49411-069C-4653-B599-E6F0112AD25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F84B-D3A4-4CDE-9E53-7186FC1BB0FA}" type="datetimeFigureOut">
              <a:rPr lang="zh-CN" altLang="en-US" smtClean="0"/>
              <a:t>2021/1/18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49411-069C-4653-B599-E6F0112AD25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F84B-D3A4-4CDE-9E53-7186FC1BB0FA}" type="datetimeFigureOut">
              <a:rPr lang="zh-CN" altLang="en-US" smtClean="0"/>
              <a:t>2021/1/18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49411-069C-4653-B599-E6F0112AD25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F84B-D3A4-4CDE-9E53-7186FC1BB0FA}" type="datetimeFigureOut">
              <a:rPr lang="zh-CN" altLang="en-US" smtClean="0"/>
              <a:t>2021/1/18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49411-069C-4653-B599-E6F0112AD25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F84B-D3A4-4CDE-9E53-7186FC1BB0FA}" type="datetimeFigureOut">
              <a:rPr lang="zh-CN" altLang="en-US" smtClean="0"/>
              <a:t>2021/1/18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49411-069C-4653-B599-E6F0112AD25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F84B-D3A4-4CDE-9E53-7186FC1BB0FA}" type="datetimeFigureOut">
              <a:rPr lang="zh-CN" altLang="en-US" smtClean="0"/>
              <a:t>2021/1/18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49411-069C-4653-B599-E6F0112AD25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F84B-D3A4-4CDE-9E53-7186FC1BB0FA}" type="datetimeFigureOut">
              <a:rPr lang="zh-CN" altLang="en-US" smtClean="0"/>
              <a:t>2021/1/18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49411-069C-4653-B599-E6F0112AD25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77F84B-D3A4-4CDE-9E53-7186FC1BB0FA}" type="datetimeFigureOut">
              <a:rPr lang="zh-CN" altLang="en-US" smtClean="0"/>
              <a:t>2021/1/18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149411-069C-4653-B599-E6F0112AD252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直角三角形 6"/>
          <p:cNvSpPr/>
          <p:nvPr userDrawn="1"/>
        </p:nvSpPr>
        <p:spPr>
          <a:xfrm rot="10800000">
            <a:off x="11582358" y="88900"/>
            <a:ext cx="520484" cy="520700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8" name="组合 7"/>
          <p:cNvGrpSpPr/>
          <p:nvPr userDrawn="1"/>
        </p:nvGrpSpPr>
        <p:grpSpPr>
          <a:xfrm>
            <a:off x="172923" y="6149222"/>
            <a:ext cx="886119" cy="584462"/>
            <a:chOff x="1687398" y="3120272"/>
            <a:chExt cx="886119" cy="584462"/>
          </a:xfrm>
        </p:grpSpPr>
        <p:cxnSp>
          <p:nvCxnSpPr>
            <p:cNvPr id="9" name="直接连接符 8"/>
            <p:cNvCxnSpPr/>
            <p:nvPr/>
          </p:nvCxnSpPr>
          <p:spPr>
            <a:xfrm>
              <a:off x="1687398" y="3120272"/>
              <a:ext cx="527901" cy="584462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/>
          </p:nvCxnSpPr>
          <p:spPr>
            <a:xfrm>
              <a:off x="2045616" y="3120272"/>
              <a:ext cx="527901" cy="584462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7.x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8.xml"/><Relationship Id="rId4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9.xml"/><Relationship Id="rId4" Type="http://schemas.openxmlformats.org/officeDocument/2006/relationships/image" Target="../media/image1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0.xml"/><Relationship Id="rId5" Type="http://schemas.microsoft.com/office/2007/relationships/hdphoto" Target="../media/hdphoto4.wdp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0" y="-37119"/>
            <a:ext cx="12192000" cy="689512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Bahnschrift" panose="020B0502040204020203" pitchFamily="34" charset="0"/>
              <a:ea typeface="WenQuanYi Micro Hei" panose="020B0606030804020204" pitchFamily="34" charset="-122"/>
              <a:cs typeface="WenQuanYi Micro Hei" panose="020B0606030804020204" pitchFamily="34" charset="-122"/>
              <a:sym typeface="Bahnschrift" panose="020B0502040204020203" pitchFamily="34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257773" y="2598262"/>
            <a:ext cx="3676453" cy="1587239"/>
          </a:xfrm>
          <a:prstGeom prst="rect">
            <a:avLst/>
          </a:prstGeom>
          <a:noFill/>
          <a:ln w="57150">
            <a:solidFill>
              <a:schemeClr val="bg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Bahnschrift" panose="020B0502040204020203" pitchFamily="34" charset="0"/>
              <a:ea typeface="WenQuanYi Micro Hei" panose="020B0606030804020204" pitchFamily="34" charset="-122"/>
              <a:cs typeface="WenQuanYi Micro Hei" panose="020B0606030804020204" pitchFamily="34" charset="-122"/>
              <a:sym typeface="Bahnschrift" panose="020B0502040204020203" pitchFamily="3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421265" y="2460856"/>
            <a:ext cx="3586661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500" spc="600" dirty="0">
                <a:solidFill>
                  <a:schemeClr val="bg1"/>
                </a:solidFill>
                <a:latin typeface="Bahnschrift" panose="020B0502040204020203" pitchFamily="34" charset="0"/>
                <a:ea typeface="WenQuanYi Micro Hei" panose="020B0606030804020204" pitchFamily="34" charset="-122"/>
                <a:cs typeface="WenQuanYi Micro Hei" panose="020B0606030804020204" pitchFamily="34" charset="-122"/>
                <a:sym typeface="Bahnschrift" panose="020B0502040204020203" pitchFamily="34" charset="0"/>
              </a:rPr>
              <a:t>LI</a:t>
            </a:r>
            <a:r>
              <a:rPr lang="en-US" altLang="zh-CN" sz="11500" spc="600" dirty="0">
                <a:solidFill>
                  <a:schemeClr val="accent1"/>
                </a:solidFill>
                <a:latin typeface="Bahnschrift" panose="020B0502040204020203" pitchFamily="34" charset="0"/>
                <a:ea typeface="WenQuanYi Micro Hei" panose="020B0606030804020204" pitchFamily="34" charset="-122"/>
                <a:cs typeface="WenQuanYi Micro Hei" panose="020B0606030804020204" pitchFamily="34" charset="-122"/>
                <a:sym typeface="Bahnschrift" panose="020B0502040204020203" pitchFamily="34" charset="0"/>
              </a:rPr>
              <a:t>F</a:t>
            </a:r>
            <a:r>
              <a:rPr lang="en-US" altLang="zh-CN" sz="11500" spc="600" dirty="0">
                <a:solidFill>
                  <a:schemeClr val="bg1"/>
                </a:solidFill>
                <a:latin typeface="Bahnschrift" panose="020B0502040204020203" pitchFamily="34" charset="0"/>
                <a:ea typeface="WenQuanYi Micro Hei" panose="020B0606030804020204" pitchFamily="34" charset="-122"/>
                <a:cs typeface="WenQuanYi Micro Hei" panose="020B0606030804020204" pitchFamily="34" charset="-122"/>
                <a:sym typeface="Bahnschrift" panose="020B0502040204020203" pitchFamily="34" charset="0"/>
              </a:rPr>
              <a:t>E</a:t>
            </a:r>
            <a:endParaRPr lang="zh-CN" altLang="en-US" sz="11500" spc="600" dirty="0">
              <a:solidFill>
                <a:schemeClr val="bg1"/>
              </a:solidFill>
              <a:latin typeface="Bahnschrift" panose="020B0502040204020203" pitchFamily="34" charset="0"/>
              <a:ea typeface="WenQuanYi Micro Hei" panose="020B0606030804020204" pitchFamily="34" charset="-122"/>
              <a:cs typeface="WenQuanYi Micro Hei" panose="020B0606030804020204" pitchFamily="34" charset="-122"/>
              <a:sym typeface="Bahnschrift" panose="020B0502040204020203" pitchFamily="34" charset="0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1687398" y="3120272"/>
            <a:ext cx="886119" cy="584462"/>
            <a:chOff x="1687398" y="3120272"/>
            <a:chExt cx="886119" cy="584462"/>
          </a:xfrm>
        </p:grpSpPr>
        <p:cxnSp>
          <p:nvCxnSpPr>
            <p:cNvPr id="8" name="直接连接符 7"/>
            <p:cNvCxnSpPr/>
            <p:nvPr/>
          </p:nvCxnSpPr>
          <p:spPr>
            <a:xfrm>
              <a:off x="1687398" y="3120272"/>
              <a:ext cx="527901" cy="584462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/>
            <p:cNvCxnSpPr/>
            <p:nvPr/>
          </p:nvCxnSpPr>
          <p:spPr>
            <a:xfrm>
              <a:off x="2045616" y="3120272"/>
              <a:ext cx="527901" cy="584462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组合 10"/>
          <p:cNvGrpSpPr/>
          <p:nvPr/>
        </p:nvGrpSpPr>
        <p:grpSpPr>
          <a:xfrm>
            <a:off x="9269691" y="3136767"/>
            <a:ext cx="886119" cy="584462"/>
            <a:chOff x="1687398" y="3120272"/>
            <a:chExt cx="886119" cy="584462"/>
          </a:xfrm>
        </p:grpSpPr>
        <p:cxnSp>
          <p:nvCxnSpPr>
            <p:cNvPr id="12" name="直接连接符 11"/>
            <p:cNvCxnSpPr/>
            <p:nvPr/>
          </p:nvCxnSpPr>
          <p:spPr>
            <a:xfrm>
              <a:off x="1687398" y="3120272"/>
              <a:ext cx="527901" cy="584462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>
              <a:off x="2045616" y="3120272"/>
              <a:ext cx="527901" cy="584462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文本框 13"/>
          <p:cNvSpPr txBox="1"/>
          <p:nvPr/>
        </p:nvSpPr>
        <p:spPr>
          <a:xfrm>
            <a:off x="4789805" y="4949190"/>
            <a:ext cx="28136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spc="600">
                <a:solidFill>
                  <a:schemeClr val="bg1"/>
                </a:solidFill>
                <a:latin typeface="Bahnschrift" panose="020B0502040204020203" pitchFamily="34" charset="0"/>
                <a:ea typeface="WenQuanYi Micro Hei" panose="020B0606030804020204" pitchFamily="34" charset="-122"/>
                <a:cs typeface="WenQuanYi Micro Hei" panose="020B0606030804020204" pitchFamily="34" charset="-122"/>
                <a:sym typeface="Bahnschrift" panose="020B0502040204020203" pitchFamily="34" charset="0"/>
              </a:rPr>
              <a:t>汇报人：喜爱</a:t>
            </a:r>
            <a:r>
              <a:rPr lang="en-US" altLang="zh-CN" b="1" spc="600">
                <a:solidFill>
                  <a:schemeClr val="bg1"/>
                </a:solidFill>
                <a:latin typeface="Bahnschrift" panose="020B0502040204020203" pitchFamily="34" charset="0"/>
                <a:ea typeface="WenQuanYi Micro Hei" panose="020B0606030804020204" pitchFamily="34" charset="-122"/>
                <a:cs typeface="WenQuanYi Micro Hei" panose="020B0606030804020204" pitchFamily="34" charset="-122"/>
                <a:sym typeface="Bahnschrift" panose="020B0502040204020203" pitchFamily="34" charset="0"/>
              </a:rPr>
              <a:t>PPT</a:t>
            </a:r>
            <a:endParaRPr lang="zh-CN" altLang="en-US" b="1" spc="600" dirty="0">
              <a:solidFill>
                <a:schemeClr val="bg1"/>
              </a:solidFill>
              <a:latin typeface="Bahnschrift" panose="020B0502040204020203" pitchFamily="34" charset="0"/>
              <a:ea typeface="WenQuanYi Micro Hei" panose="020B0606030804020204" pitchFamily="34" charset="-122"/>
              <a:cs typeface="WenQuanYi Micro Hei" panose="020B0606030804020204" pitchFamily="34" charset="-122"/>
              <a:sym typeface="Bahnschrift" panose="020B0502040204020203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789623" y="1547547"/>
            <a:ext cx="25584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spc="600" dirty="0">
                <a:solidFill>
                  <a:schemeClr val="bg1"/>
                </a:solidFill>
              </a:rPr>
              <a:t>服装类促销策划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2000">
        <p14:vortex dir="r"/>
      </p:transition>
    </mc:Choice>
    <mc:Fallback xmlns="">
      <p:transition spd="slow" advClick="0" advTm="200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39caae24-ada7-4106-9866-7ef32798a484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1069508" y="1843542"/>
            <a:ext cx="10391088" cy="5014458"/>
            <a:chOff x="1069508" y="1843542"/>
            <a:chExt cx="10391088" cy="5014458"/>
          </a:xfrm>
        </p:grpSpPr>
        <p:grpSp>
          <p:nvGrpSpPr>
            <p:cNvPr id="4" name="î$ľïḍe"/>
            <p:cNvGrpSpPr/>
            <p:nvPr/>
          </p:nvGrpSpPr>
          <p:grpSpPr>
            <a:xfrm>
              <a:off x="3612719" y="1843542"/>
              <a:ext cx="4966561" cy="5014458"/>
              <a:chOff x="1489468" y="1559849"/>
              <a:chExt cx="4966561" cy="5014458"/>
            </a:xfrm>
          </p:grpSpPr>
          <p:grpSp>
            <p:nvGrpSpPr>
              <p:cNvPr id="13" name="iṣḻíďe"/>
              <p:cNvGrpSpPr/>
              <p:nvPr/>
            </p:nvGrpSpPr>
            <p:grpSpPr>
              <a:xfrm>
                <a:off x="1489468" y="1559849"/>
                <a:ext cx="4301729" cy="4414985"/>
                <a:chOff x="1146568" y="739797"/>
                <a:chExt cx="5639027" cy="5787487"/>
              </a:xfrm>
            </p:grpSpPr>
            <p:sp>
              <p:nvSpPr>
                <p:cNvPr id="15" name="îśḷîḍé"/>
                <p:cNvSpPr/>
                <p:nvPr/>
              </p:nvSpPr>
              <p:spPr>
                <a:xfrm>
                  <a:off x="4085781" y="3505690"/>
                  <a:ext cx="1218447" cy="3021594"/>
                </a:xfrm>
                <a:custGeom>
                  <a:avLst/>
                  <a:gdLst>
                    <a:gd name="connsiteX0" fmla="*/ 0 w 2194560"/>
                    <a:gd name="connsiteY0" fmla="*/ 365767 h 3263705"/>
                    <a:gd name="connsiteX1" fmla="*/ 365767 w 2194560"/>
                    <a:gd name="connsiteY1" fmla="*/ 0 h 3263705"/>
                    <a:gd name="connsiteX2" fmla="*/ 1828793 w 2194560"/>
                    <a:gd name="connsiteY2" fmla="*/ 0 h 3263705"/>
                    <a:gd name="connsiteX3" fmla="*/ 2194560 w 2194560"/>
                    <a:gd name="connsiteY3" fmla="*/ 365767 h 3263705"/>
                    <a:gd name="connsiteX4" fmla="*/ 2194560 w 2194560"/>
                    <a:gd name="connsiteY4" fmla="*/ 2897938 h 3263705"/>
                    <a:gd name="connsiteX5" fmla="*/ 1828793 w 2194560"/>
                    <a:gd name="connsiteY5" fmla="*/ 3263705 h 3263705"/>
                    <a:gd name="connsiteX6" fmla="*/ 365767 w 2194560"/>
                    <a:gd name="connsiteY6" fmla="*/ 3263705 h 3263705"/>
                    <a:gd name="connsiteX7" fmla="*/ 0 w 2194560"/>
                    <a:gd name="connsiteY7" fmla="*/ 2897938 h 3263705"/>
                    <a:gd name="connsiteX8" fmla="*/ 0 w 2194560"/>
                    <a:gd name="connsiteY8" fmla="*/ 365767 h 3263705"/>
                    <a:gd name="connsiteX0-1" fmla="*/ 637363 w 2831923"/>
                    <a:gd name="connsiteY0-2" fmla="*/ 1336438 h 4234376"/>
                    <a:gd name="connsiteX1-3" fmla="*/ 32459 w 2831923"/>
                    <a:gd name="connsiteY1-4" fmla="*/ 0 h 4234376"/>
                    <a:gd name="connsiteX2-5" fmla="*/ 2466156 w 2831923"/>
                    <a:gd name="connsiteY2-6" fmla="*/ 970671 h 4234376"/>
                    <a:gd name="connsiteX3-7" fmla="*/ 2831923 w 2831923"/>
                    <a:gd name="connsiteY3-8" fmla="*/ 1336438 h 4234376"/>
                    <a:gd name="connsiteX4-9" fmla="*/ 2831923 w 2831923"/>
                    <a:gd name="connsiteY4-10" fmla="*/ 3868609 h 4234376"/>
                    <a:gd name="connsiteX5-11" fmla="*/ 2466156 w 2831923"/>
                    <a:gd name="connsiteY5-12" fmla="*/ 4234376 h 4234376"/>
                    <a:gd name="connsiteX6-13" fmla="*/ 1003130 w 2831923"/>
                    <a:gd name="connsiteY6-14" fmla="*/ 4234376 h 4234376"/>
                    <a:gd name="connsiteX7-15" fmla="*/ 637363 w 2831923"/>
                    <a:gd name="connsiteY7-16" fmla="*/ 3868609 h 4234376"/>
                    <a:gd name="connsiteX8-17" fmla="*/ 637363 w 2831923"/>
                    <a:gd name="connsiteY8-18" fmla="*/ 1336438 h 4234376"/>
                    <a:gd name="connsiteX0-19" fmla="*/ 637363 w 3127344"/>
                    <a:gd name="connsiteY0-20" fmla="*/ 1336438 h 4234376"/>
                    <a:gd name="connsiteX1-21" fmla="*/ 32459 w 3127344"/>
                    <a:gd name="connsiteY1-22" fmla="*/ 0 h 4234376"/>
                    <a:gd name="connsiteX2-23" fmla="*/ 2466156 w 3127344"/>
                    <a:gd name="connsiteY2-24" fmla="*/ 970671 h 4234376"/>
                    <a:gd name="connsiteX3-25" fmla="*/ 2831923 w 3127344"/>
                    <a:gd name="connsiteY3-26" fmla="*/ 1336438 h 4234376"/>
                    <a:gd name="connsiteX4-27" fmla="*/ 3127344 w 3127344"/>
                    <a:gd name="connsiteY4-28" fmla="*/ 2433704 h 4234376"/>
                    <a:gd name="connsiteX5-29" fmla="*/ 2466156 w 3127344"/>
                    <a:gd name="connsiteY5-30" fmla="*/ 4234376 h 4234376"/>
                    <a:gd name="connsiteX6-31" fmla="*/ 1003130 w 3127344"/>
                    <a:gd name="connsiteY6-32" fmla="*/ 4234376 h 4234376"/>
                    <a:gd name="connsiteX7-33" fmla="*/ 637363 w 3127344"/>
                    <a:gd name="connsiteY7-34" fmla="*/ 3868609 h 4234376"/>
                    <a:gd name="connsiteX8-35" fmla="*/ 637363 w 3127344"/>
                    <a:gd name="connsiteY8-36" fmla="*/ 1336438 h 4234376"/>
                    <a:gd name="connsiteX0-37" fmla="*/ 637363 w 3127344"/>
                    <a:gd name="connsiteY0-38" fmla="*/ 1336438 h 4234376"/>
                    <a:gd name="connsiteX1-39" fmla="*/ 32459 w 3127344"/>
                    <a:gd name="connsiteY1-40" fmla="*/ 0 h 4234376"/>
                    <a:gd name="connsiteX2-41" fmla="*/ 2466156 w 3127344"/>
                    <a:gd name="connsiteY2-42" fmla="*/ 970671 h 4234376"/>
                    <a:gd name="connsiteX3-43" fmla="*/ 2817855 w 3127344"/>
                    <a:gd name="connsiteY3-44" fmla="*/ 2053891 h 4234376"/>
                    <a:gd name="connsiteX4-45" fmla="*/ 3127344 w 3127344"/>
                    <a:gd name="connsiteY4-46" fmla="*/ 2433704 h 4234376"/>
                    <a:gd name="connsiteX5-47" fmla="*/ 2466156 w 3127344"/>
                    <a:gd name="connsiteY5-48" fmla="*/ 4234376 h 4234376"/>
                    <a:gd name="connsiteX6-49" fmla="*/ 1003130 w 3127344"/>
                    <a:gd name="connsiteY6-50" fmla="*/ 4234376 h 4234376"/>
                    <a:gd name="connsiteX7-51" fmla="*/ 637363 w 3127344"/>
                    <a:gd name="connsiteY7-52" fmla="*/ 3868609 h 4234376"/>
                    <a:gd name="connsiteX8-53" fmla="*/ 637363 w 3127344"/>
                    <a:gd name="connsiteY8-54" fmla="*/ 1336438 h 4234376"/>
                    <a:gd name="connsiteX0-55" fmla="*/ 637363 w 3183615"/>
                    <a:gd name="connsiteY0-56" fmla="*/ 1336438 h 4234376"/>
                    <a:gd name="connsiteX1-57" fmla="*/ 32459 w 3183615"/>
                    <a:gd name="connsiteY1-58" fmla="*/ 0 h 4234376"/>
                    <a:gd name="connsiteX2-59" fmla="*/ 2466156 w 3183615"/>
                    <a:gd name="connsiteY2-60" fmla="*/ 970671 h 4234376"/>
                    <a:gd name="connsiteX3-61" fmla="*/ 2817855 w 3183615"/>
                    <a:gd name="connsiteY3-62" fmla="*/ 2053891 h 4234376"/>
                    <a:gd name="connsiteX4-63" fmla="*/ 3183615 w 3183615"/>
                    <a:gd name="connsiteY4-64" fmla="*/ 2715057 h 4234376"/>
                    <a:gd name="connsiteX5-65" fmla="*/ 2466156 w 3183615"/>
                    <a:gd name="connsiteY5-66" fmla="*/ 4234376 h 4234376"/>
                    <a:gd name="connsiteX6-67" fmla="*/ 1003130 w 3183615"/>
                    <a:gd name="connsiteY6-68" fmla="*/ 4234376 h 4234376"/>
                    <a:gd name="connsiteX7-69" fmla="*/ 637363 w 3183615"/>
                    <a:gd name="connsiteY7-70" fmla="*/ 3868609 h 4234376"/>
                    <a:gd name="connsiteX8-71" fmla="*/ 637363 w 3183615"/>
                    <a:gd name="connsiteY8-72" fmla="*/ 1336438 h 4234376"/>
                    <a:gd name="connsiteX0-73" fmla="*/ 637363 w 3183615"/>
                    <a:gd name="connsiteY0-74" fmla="*/ 1336438 h 4234376"/>
                    <a:gd name="connsiteX1-75" fmla="*/ 32459 w 3183615"/>
                    <a:gd name="connsiteY1-76" fmla="*/ 0 h 4234376"/>
                    <a:gd name="connsiteX2-77" fmla="*/ 2466156 w 3183615"/>
                    <a:gd name="connsiteY2-78" fmla="*/ 970671 h 4234376"/>
                    <a:gd name="connsiteX3-79" fmla="*/ 2817855 w 3183615"/>
                    <a:gd name="connsiteY3-80" fmla="*/ 2053891 h 4234376"/>
                    <a:gd name="connsiteX4-81" fmla="*/ 3183615 w 3183615"/>
                    <a:gd name="connsiteY4-82" fmla="*/ 2715057 h 4234376"/>
                    <a:gd name="connsiteX5-83" fmla="*/ 2466156 w 3183615"/>
                    <a:gd name="connsiteY5-84" fmla="*/ 4234376 h 4234376"/>
                    <a:gd name="connsiteX6-85" fmla="*/ 1003130 w 3183615"/>
                    <a:gd name="connsiteY6-86" fmla="*/ 4234376 h 4234376"/>
                    <a:gd name="connsiteX7-87" fmla="*/ 637363 w 3183615"/>
                    <a:gd name="connsiteY7-88" fmla="*/ 3868609 h 4234376"/>
                    <a:gd name="connsiteX8-89" fmla="*/ 637363 w 3183615"/>
                    <a:gd name="connsiteY8-90" fmla="*/ 1336438 h 4234376"/>
                    <a:gd name="connsiteX0-91" fmla="*/ 637363 w 3230196"/>
                    <a:gd name="connsiteY0-92" fmla="*/ 1336438 h 4234376"/>
                    <a:gd name="connsiteX1-93" fmla="*/ 32459 w 3230196"/>
                    <a:gd name="connsiteY1-94" fmla="*/ 0 h 4234376"/>
                    <a:gd name="connsiteX2-95" fmla="*/ 2466156 w 3230196"/>
                    <a:gd name="connsiteY2-96" fmla="*/ 970671 h 4234376"/>
                    <a:gd name="connsiteX3-97" fmla="*/ 2817855 w 3230196"/>
                    <a:gd name="connsiteY3-98" fmla="*/ 2053891 h 4234376"/>
                    <a:gd name="connsiteX4-99" fmla="*/ 3183615 w 3230196"/>
                    <a:gd name="connsiteY4-100" fmla="*/ 2715057 h 4234376"/>
                    <a:gd name="connsiteX5-101" fmla="*/ 2466156 w 3230196"/>
                    <a:gd name="connsiteY5-102" fmla="*/ 4234376 h 4234376"/>
                    <a:gd name="connsiteX6-103" fmla="*/ 1003130 w 3230196"/>
                    <a:gd name="connsiteY6-104" fmla="*/ 4234376 h 4234376"/>
                    <a:gd name="connsiteX7-105" fmla="*/ 637363 w 3230196"/>
                    <a:gd name="connsiteY7-106" fmla="*/ 3868609 h 4234376"/>
                    <a:gd name="connsiteX8-107" fmla="*/ 637363 w 3230196"/>
                    <a:gd name="connsiteY8-108" fmla="*/ 1336438 h 4234376"/>
                    <a:gd name="connsiteX0-109" fmla="*/ 637363 w 3220324"/>
                    <a:gd name="connsiteY0-110" fmla="*/ 1336438 h 4234376"/>
                    <a:gd name="connsiteX1-111" fmla="*/ 32459 w 3220324"/>
                    <a:gd name="connsiteY1-112" fmla="*/ 0 h 4234376"/>
                    <a:gd name="connsiteX2-113" fmla="*/ 2466156 w 3220324"/>
                    <a:gd name="connsiteY2-114" fmla="*/ 970671 h 4234376"/>
                    <a:gd name="connsiteX3-115" fmla="*/ 2663110 w 3220324"/>
                    <a:gd name="connsiteY3-116" fmla="*/ 2264906 h 4234376"/>
                    <a:gd name="connsiteX4-117" fmla="*/ 3183615 w 3220324"/>
                    <a:gd name="connsiteY4-118" fmla="*/ 2715057 h 4234376"/>
                    <a:gd name="connsiteX5-119" fmla="*/ 2466156 w 3220324"/>
                    <a:gd name="connsiteY5-120" fmla="*/ 4234376 h 4234376"/>
                    <a:gd name="connsiteX6-121" fmla="*/ 1003130 w 3220324"/>
                    <a:gd name="connsiteY6-122" fmla="*/ 4234376 h 4234376"/>
                    <a:gd name="connsiteX7-123" fmla="*/ 637363 w 3220324"/>
                    <a:gd name="connsiteY7-124" fmla="*/ 3868609 h 4234376"/>
                    <a:gd name="connsiteX8-125" fmla="*/ 637363 w 3220324"/>
                    <a:gd name="connsiteY8-126" fmla="*/ 1336438 h 4234376"/>
                    <a:gd name="connsiteX0-127" fmla="*/ 637363 w 3220324"/>
                    <a:gd name="connsiteY0-128" fmla="*/ 1336438 h 4234376"/>
                    <a:gd name="connsiteX1-129" fmla="*/ 32459 w 3220324"/>
                    <a:gd name="connsiteY1-130" fmla="*/ 0 h 4234376"/>
                    <a:gd name="connsiteX2-131" fmla="*/ 1959719 w 3220324"/>
                    <a:gd name="connsiteY2-132" fmla="*/ 1406770 h 4234376"/>
                    <a:gd name="connsiteX3-133" fmla="*/ 2663110 w 3220324"/>
                    <a:gd name="connsiteY3-134" fmla="*/ 2264906 h 4234376"/>
                    <a:gd name="connsiteX4-135" fmla="*/ 3183615 w 3220324"/>
                    <a:gd name="connsiteY4-136" fmla="*/ 2715057 h 4234376"/>
                    <a:gd name="connsiteX5-137" fmla="*/ 2466156 w 3220324"/>
                    <a:gd name="connsiteY5-138" fmla="*/ 4234376 h 4234376"/>
                    <a:gd name="connsiteX6-139" fmla="*/ 1003130 w 3220324"/>
                    <a:gd name="connsiteY6-140" fmla="*/ 4234376 h 4234376"/>
                    <a:gd name="connsiteX7-141" fmla="*/ 637363 w 3220324"/>
                    <a:gd name="connsiteY7-142" fmla="*/ 3868609 h 4234376"/>
                    <a:gd name="connsiteX8-143" fmla="*/ 637363 w 3220324"/>
                    <a:gd name="connsiteY8-144" fmla="*/ 1336438 h 4234376"/>
                    <a:gd name="connsiteX0-145" fmla="*/ 637363 w 3220324"/>
                    <a:gd name="connsiteY0-146" fmla="*/ 1336438 h 4234376"/>
                    <a:gd name="connsiteX1-147" fmla="*/ 32459 w 3220324"/>
                    <a:gd name="connsiteY1-148" fmla="*/ 0 h 4234376"/>
                    <a:gd name="connsiteX2-149" fmla="*/ 1790907 w 3220324"/>
                    <a:gd name="connsiteY2-150" fmla="*/ 1406770 h 4234376"/>
                    <a:gd name="connsiteX3-151" fmla="*/ 2663110 w 3220324"/>
                    <a:gd name="connsiteY3-152" fmla="*/ 2264906 h 4234376"/>
                    <a:gd name="connsiteX4-153" fmla="*/ 3183615 w 3220324"/>
                    <a:gd name="connsiteY4-154" fmla="*/ 2715057 h 4234376"/>
                    <a:gd name="connsiteX5-155" fmla="*/ 2466156 w 3220324"/>
                    <a:gd name="connsiteY5-156" fmla="*/ 4234376 h 4234376"/>
                    <a:gd name="connsiteX6-157" fmla="*/ 1003130 w 3220324"/>
                    <a:gd name="connsiteY6-158" fmla="*/ 4234376 h 4234376"/>
                    <a:gd name="connsiteX7-159" fmla="*/ 637363 w 3220324"/>
                    <a:gd name="connsiteY7-160" fmla="*/ 3868609 h 4234376"/>
                    <a:gd name="connsiteX8-161" fmla="*/ 637363 w 3220324"/>
                    <a:gd name="connsiteY8-162" fmla="*/ 1336438 h 4234376"/>
                    <a:gd name="connsiteX0-163" fmla="*/ 814976 w 3215057"/>
                    <a:gd name="connsiteY0-164" fmla="*/ 1645927 h 4234376"/>
                    <a:gd name="connsiteX1-165" fmla="*/ 27192 w 3215057"/>
                    <a:gd name="connsiteY1-166" fmla="*/ 0 h 4234376"/>
                    <a:gd name="connsiteX2-167" fmla="*/ 1785640 w 3215057"/>
                    <a:gd name="connsiteY2-168" fmla="*/ 1406770 h 4234376"/>
                    <a:gd name="connsiteX3-169" fmla="*/ 2657843 w 3215057"/>
                    <a:gd name="connsiteY3-170" fmla="*/ 2264906 h 4234376"/>
                    <a:gd name="connsiteX4-171" fmla="*/ 3178348 w 3215057"/>
                    <a:gd name="connsiteY4-172" fmla="*/ 2715057 h 4234376"/>
                    <a:gd name="connsiteX5-173" fmla="*/ 2460889 w 3215057"/>
                    <a:gd name="connsiteY5-174" fmla="*/ 4234376 h 4234376"/>
                    <a:gd name="connsiteX6-175" fmla="*/ 997863 w 3215057"/>
                    <a:gd name="connsiteY6-176" fmla="*/ 4234376 h 4234376"/>
                    <a:gd name="connsiteX7-177" fmla="*/ 632096 w 3215057"/>
                    <a:gd name="connsiteY7-178" fmla="*/ 3868609 h 4234376"/>
                    <a:gd name="connsiteX8-179" fmla="*/ 814976 w 3215057"/>
                    <a:gd name="connsiteY8-180" fmla="*/ 1645927 h 4234376"/>
                    <a:gd name="connsiteX0-181" fmla="*/ 814976 w 3215057"/>
                    <a:gd name="connsiteY0-182" fmla="*/ 1645927 h 4234376"/>
                    <a:gd name="connsiteX1-183" fmla="*/ 27192 w 3215057"/>
                    <a:gd name="connsiteY1-184" fmla="*/ 0 h 4234376"/>
                    <a:gd name="connsiteX2-185" fmla="*/ 1785640 w 3215057"/>
                    <a:gd name="connsiteY2-186" fmla="*/ 1406770 h 4234376"/>
                    <a:gd name="connsiteX3-187" fmla="*/ 2657843 w 3215057"/>
                    <a:gd name="connsiteY3-188" fmla="*/ 2264906 h 4234376"/>
                    <a:gd name="connsiteX4-189" fmla="*/ 3178348 w 3215057"/>
                    <a:gd name="connsiteY4-190" fmla="*/ 2715057 h 4234376"/>
                    <a:gd name="connsiteX5-191" fmla="*/ 2460889 w 3215057"/>
                    <a:gd name="connsiteY5-192" fmla="*/ 4234376 h 4234376"/>
                    <a:gd name="connsiteX6-193" fmla="*/ 997863 w 3215057"/>
                    <a:gd name="connsiteY6-194" fmla="*/ 4234376 h 4234376"/>
                    <a:gd name="connsiteX7-195" fmla="*/ 632096 w 3215057"/>
                    <a:gd name="connsiteY7-196" fmla="*/ 3868609 h 4234376"/>
                    <a:gd name="connsiteX8-197" fmla="*/ 814976 w 3215057"/>
                    <a:gd name="connsiteY8-198" fmla="*/ 1645927 h 4234376"/>
                    <a:gd name="connsiteX0-199" fmla="*/ 1146331 w 3208787"/>
                    <a:gd name="connsiteY0-200" fmla="*/ 1744401 h 4234376"/>
                    <a:gd name="connsiteX1-201" fmla="*/ 20922 w 3208787"/>
                    <a:gd name="connsiteY1-202" fmla="*/ 0 h 4234376"/>
                    <a:gd name="connsiteX2-203" fmla="*/ 1779370 w 3208787"/>
                    <a:gd name="connsiteY2-204" fmla="*/ 1406770 h 4234376"/>
                    <a:gd name="connsiteX3-205" fmla="*/ 2651573 w 3208787"/>
                    <a:gd name="connsiteY3-206" fmla="*/ 2264906 h 4234376"/>
                    <a:gd name="connsiteX4-207" fmla="*/ 3172078 w 3208787"/>
                    <a:gd name="connsiteY4-208" fmla="*/ 2715057 h 4234376"/>
                    <a:gd name="connsiteX5-209" fmla="*/ 2454619 w 3208787"/>
                    <a:gd name="connsiteY5-210" fmla="*/ 4234376 h 4234376"/>
                    <a:gd name="connsiteX6-211" fmla="*/ 991593 w 3208787"/>
                    <a:gd name="connsiteY6-212" fmla="*/ 4234376 h 4234376"/>
                    <a:gd name="connsiteX7-213" fmla="*/ 625826 w 3208787"/>
                    <a:gd name="connsiteY7-214" fmla="*/ 3868609 h 4234376"/>
                    <a:gd name="connsiteX8-215" fmla="*/ 1146331 w 3208787"/>
                    <a:gd name="connsiteY8-216" fmla="*/ 1744401 h 4234376"/>
                    <a:gd name="connsiteX0-217" fmla="*/ 1146331 w 3208787"/>
                    <a:gd name="connsiteY0-218" fmla="*/ 1744401 h 4234376"/>
                    <a:gd name="connsiteX1-219" fmla="*/ 20922 w 3208787"/>
                    <a:gd name="connsiteY1-220" fmla="*/ 0 h 4234376"/>
                    <a:gd name="connsiteX2-221" fmla="*/ 1779370 w 3208787"/>
                    <a:gd name="connsiteY2-222" fmla="*/ 1406770 h 4234376"/>
                    <a:gd name="connsiteX3-223" fmla="*/ 2651573 w 3208787"/>
                    <a:gd name="connsiteY3-224" fmla="*/ 2264906 h 4234376"/>
                    <a:gd name="connsiteX4-225" fmla="*/ 3172078 w 3208787"/>
                    <a:gd name="connsiteY4-226" fmla="*/ 2715057 h 4234376"/>
                    <a:gd name="connsiteX5-227" fmla="*/ 2454619 w 3208787"/>
                    <a:gd name="connsiteY5-228" fmla="*/ 4234376 h 4234376"/>
                    <a:gd name="connsiteX6-229" fmla="*/ 1877858 w 3208787"/>
                    <a:gd name="connsiteY6-230" fmla="*/ 2869809 h 4234376"/>
                    <a:gd name="connsiteX7-231" fmla="*/ 625826 w 3208787"/>
                    <a:gd name="connsiteY7-232" fmla="*/ 3868609 h 4234376"/>
                    <a:gd name="connsiteX8-233" fmla="*/ 1146331 w 3208787"/>
                    <a:gd name="connsiteY8-234" fmla="*/ 1744401 h 4234376"/>
                    <a:gd name="connsiteX0-235" fmla="*/ 1146331 w 3208787"/>
                    <a:gd name="connsiteY0-236" fmla="*/ 1744401 h 4670810"/>
                    <a:gd name="connsiteX1-237" fmla="*/ 20922 w 3208787"/>
                    <a:gd name="connsiteY1-238" fmla="*/ 0 h 4670810"/>
                    <a:gd name="connsiteX2-239" fmla="*/ 1779370 w 3208787"/>
                    <a:gd name="connsiteY2-240" fmla="*/ 1406770 h 4670810"/>
                    <a:gd name="connsiteX3-241" fmla="*/ 2651573 w 3208787"/>
                    <a:gd name="connsiteY3-242" fmla="*/ 2264906 h 4670810"/>
                    <a:gd name="connsiteX4-243" fmla="*/ 3172078 w 3208787"/>
                    <a:gd name="connsiteY4-244" fmla="*/ 2715057 h 4670810"/>
                    <a:gd name="connsiteX5-245" fmla="*/ 2454619 w 3208787"/>
                    <a:gd name="connsiteY5-246" fmla="*/ 4234376 h 4670810"/>
                    <a:gd name="connsiteX6-247" fmla="*/ 1877858 w 3208787"/>
                    <a:gd name="connsiteY6-248" fmla="*/ 2869809 h 4670810"/>
                    <a:gd name="connsiteX7-249" fmla="*/ 921247 w 3208787"/>
                    <a:gd name="connsiteY7-250" fmla="*/ 4656400 h 4670810"/>
                    <a:gd name="connsiteX8-251" fmla="*/ 1146331 w 3208787"/>
                    <a:gd name="connsiteY8-252" fmla="*/ 1744401 h 4670810"/>
                    <a:gd name="connsiteX0-253" fmla="*/ 1146331 w 3208787"/>
                    <a:gd name="connsiteY0-254" fmla="*/ 1744401 h 4670810"/>
                    <a:gd name="connsiteX1-255" fmla="*/ 20922 w 3208787"/>
                    <a:gd name="connsiteY1-256" fmla="*/ 0 h 4670810"/>
                    <a:gd name="connsiteX2-257" fmla="*/ 1779370 w 3208787"/>
                    <a:gd name="connsiteY2-258" fmla="*/ 1406770 h 4670810"/>
                    <a:gd name="connsiteX3-259" fmla="*/ 2651573 w 3208787"/>
                    <a:gd name="connsiteY3-260" fmla="*/ 2264906 h 4670810"/>
                    <a:gd name="connsiteX4-261" fmla="*/ 3172078 w 3208787"/>
                    <a:gd name="connsiteY4-262" fmla="*/ 2715057 h 4670810"/>
                    <a:gd name="connsiteX5-263" fmla="*/ 2707837 w 3208787"/>
                    <a:gd name="connsiteY5-264" fmla="*/ 4600136 h 4670810"/>
                    <a:gd name="connsiteX6-265" fmla="*/ 1877858 w 3208787"/>
                    <a:gd name="connsiteY6-266" fmla="*/ 2869809 h 4670810"/>
                    <a:gd name="connsiteX7-267" fmla="*/ 921247 w 3208787"/>
                    <a:gd name="connsiteY7-268" fmla="*/ 4656400 h 4670810"/>
                    <a:gd name="connsiteX8-269" fmla="*/ 1146331 w 3208787"/>
                    <a:gd name="connsiteY8-270" fmla="*/ 1744401 h 4670810"/>
                    <a:gd name="connsiteX0-271" fmla="*/ 1146331 w 3208787"/>
                    <a:gd name="connsiteY0-272" fmla="*/ 1744401 h 4670810"/>
                    <a:gd name="connsiteX1-273" fmla="*/ 20922 w 3208787"/>
                    <a:gd name="connsiteY1-274" fmla="*/ 0 h 4670810"/>
                    <a:gd name="connsiteX2-275" fmla="*/ 1779370 w 3208787"/>
                    <a:gd name="connsiteY2-276" fmla="*/ 1406770 h 4670810"/>
                    <a:gd name="connsiteX3-277" fmla="*/ 2651573 w 3208787"/>
                    <a:gd name="connsiteY3-278" fmla="*/ 2264906 h 4670810"/>
                    <a:gd name="connsiteX4-279" fmla="*/ 3172078 w 3208787"/>
                    <a:gd name="connsiteY4-280" fmla="*/ 2715057 h 4670810"/>
                    <a:gd name="connsiteX5-281" fmla="*/ 2707837 w 3208787"/>
                    <a:gd name="connsiteY5-282" fmla="*/ 4600136 h 4670810"/>
                    <a:gd name="connsiteX6-283" fmla="*/ 1877858 w 3208787"/>
                    <a:gd name="connsiteY6-284" fmla="*/ 2869809 h 4670810"/>
                    <a:gd name="connsiteX7-285" fmla="*/ 921247 w 3208787"/>
                    <a:gd name="connsiteY7-286" fmla="*/ 4656400 h 4670810"/>
                    <a:gd name="connsiteX8-287" fmla="*/ 1146331 w 3208787"/>
                    <a:gd name="connsiteY8-288" fmla="*/ 1744401 h 4670810"/>
                    <a:gd name="connsiteX0-289" fmla="*/ 1146331 w 3195897"/>
                    <a:gd name="connsiteY0-290" fmla="*/ 1744401 h 4670810"/>
                    <a:gd name="connsiteX1-291" fmla="*/ 20922 w 3195897"/>
                    <a:gd name="connsiteY1-292" fmla="*/ 0 h 4670810"/>
                    <a:gd name="connsiteX2-293" fmla="*/ 1779370 w 3195897"/>
                    <a:gd name="connsiteY2-294" fmla="*/ 1406770 h 4670810"/>
                    <a:gd name="connsiteX3-295" fmla="*/ 2259688 w 3195897"/>
                    <a:gd name="connsiteY3-296" fmla="*/ 2322963 h 4670810"/>
                    <a:gd name="connsiteX4-297" fmla="*/ 3172078 w 3195897"/>
                    <a:gd name="connsiteY4-298" fmla="*/ 2715057 h 4670810"/>
                    <a:gd name="connsiteX5-299" fmla="*/ 2707837 w 3195897"/>
                    <a:gd name="connsiteY5-300" fmla="*/ 4600136 h 4670810"/>
                    <a:gd name="connsiteX6-301" fmla="*/ 1877858 w 3195897"/>
                    <a:gd name="connsiteY6-302" fmla="*/ 2869809 h 4670810"/>
                    <a:gd name="connsiteX7-303" fmla="*/ 921247 w 3195897"/>
                    <a:gd name="connsiteY7-304" fmla="*/ 4656400 h 4670810"/>
                    <a:gd name="connsiteX8-305" fmla="*/ 1146331 w 3195897"/>
                    <a:gd name="connsiteY8-306" fmla="*/ 1744401 h 4670810"/>
                    <a:gd name="connsiteX0-307" fmla="*/ 1146331 w 2830698"/>
                    <a:gd name="connsiteY0-308" fmla="*/ 1744401 h 4670810"/>
                    <a:gd name="connsiteX1-309" fmla="*/ 20922 w 2830698"/>
                    <a:gd name="connsiteY1-310" fmla="*/ 0 h 4670810"/>
                    <a:gd name="connsiteX2-311" fmla="*/ 1779370 w 2830698"/>
                    <a:gd name="connsiteY2-312" fmla="*/ 1406770 h 4670810"/>
                    <a:gd name="connsiteX3-313" fmla="*/ 2259688 w 2830698"/>
                    <a:gd name="connsiteY3-314" fmla="*/ 2322963 h 4670810"/>
                    <a:gd name="connsiteX4-315" fmla="*/ 2794707 w 2830698"/>
                    <a:gd name="connsiteY4-316" fmla="*/ 2802143 h 4670810"/>
                    <a:gd name="connsiteX5-317" fmla="*/ 2707837 w 2830698"/>
                    <a:gd name="connsiteY5-318" fmla="*/ 4600136 h 4670810"/>
                    <a:gd name="connsiteX6-319" fmla="*/ 1877858 w 2830698"/>
                    <a:gd name="connsiteY6-320" fmla="*/ 2869809 h 4670810"/>
                    <a:gd name="connsiteX7-321" fmla="*/ 921247 w 2830698"/>
                    <a:gd name="connsiteY7-322" fmla="*/ 4656400 h 4670810"/>
                    <a:gd name="connsiteX8-323" fmla="*/ 1146331 w 2830698"/>
                    <a:gd name="connsiteY8-324" fmla="*/ 1744401 h 4670810"/>
                    <a:gd name="connsiteX0-325" fmla="*/ 1146331 w 2830698"/>
                    <a:gd name="connsiteY0-326" fmla="*/ 1744401 h 4670810"/>
                    <a:gd name="connsiteX1-327" fmla="*/ 20922 w 2830698"/>
                    <a:gd name="connsiteY1-328" fmla="*/ 0 h 4670810"/>
                    <a:gd name="connsiteX2-329" fmla="*/ 1779370 w 2830698"/>
                    <a:gd name="connsiteY2-330" fmla="*/ 1406770 h 4670810"/>
                    <a:gd name="connsiteX3-331" fmla="*/ 2259688 w 2830698"/>
                    <a:gd name="connsiteY3-332" fmla="*/ 2322963 h 4670810"/>
                    <a:gd name="connsiteX4-333" fmla="*/ 2794707 w 2830698"/>
                    <a:gd name="connsiteY4-334" fmla="*/ 2802143 h 4670810"/>
                    <a:gd name="connsiteX5-335" fmla="*/ 2707837 w 2830698"/>
                    <a:gd name="connsiteY5-336" fmla="*/ 4600136 h 4670810"/>
                    <a:gd name="connsiteX6-337" fmla="*/ 1877858 w 2830698"/>
                    <a:gd name="connsiteY6-338" fmla="*/ 2869809 h 4670810"/>
                    <a:gd name="connsiteX7-339" fmla="*/ 921247 w 2830698"/>
                    <a:gd name="connsiteY7-340" fmla="*/ 4656400 h 4670810"/>
                    <a:gd name="connsiteX8-341" fmla="*/ 1146331 w 2830698"/>
                    <a:gd name="connsiteY8-342" fmla="*/ 1744401 h 4670810"/>
                    <a:gd name="connsiteX0-343" fmla="*/ 1146331 w 2830698"/>
                    <a:gd name="connsiteY0-344" fmla="*/ 1744401 h 4670810"/>
                    <a:gd name="connsiteX1-345" fmla="*/ 20922 w 2830698"/>
                    <a:gd name="connsiteY1-346" fmla="*/ 0 h 4670810"/>
                    <a:gd name="connsiteX2-347" fmla="*/ 1779370 w 2830698"/>
                    <a:gd name="connsiteY2-348" fmla="*/ 1406770 h 4670810"/>
                    <a:gd name="connsiteX3-349" fmla="*/ 2259688 w 2830698"/>
                    <a:gd name="connsiteY3-350" fmla="*/ 2322963 h 4670810"/>
                    <a:gd name="connsiteX4-351" fmla="*/ 2794707 w 2830698"/>
                    <a:gd name="connsiteY4-352" fmla="*/ 2802143 h 4670810"/>
                    <a:gd name="connsiteX5-353" fmla="*/ 2707837 w 2830698"/>
                    <a:gd name="connsiteY5-354" fmla="*/ 4600136 h 4670810"/>
                    <a:gd name="connsiteX6-355" fmla="*/ 1877858 w 2830698"/>
                    <a:gd name="connsiteY6-356" fmla="*/ 2869809 h 4670810"/>
                    <a:gd name="connsiteX7-357" fmla="*/ 921247 w 2830698"/>
                    <a:gd name="connsiteY7-358" fmla="*/ 4656400 h 4670810"/>
                    <a:gd name="connsiteX8-359" fmla="*/ 1146331 w 2830698"/>
                    <a:gd name="connsiteY8-360" fmla="*/ 1744401 h 4670810"/>
                    <a:gd name="connsiteX0-361" fmla="*/ 1260908 w 2829160"/>
                    <a:gd name="connsiteY0-362" fmla="*/ 1846001 h 4670810"/>
                    <a:gd name="connsiteX1-363" fmla="*/ 19384 w 2829160"/>
                    <a:gd name="connsiteY1-364" fmla="*/ 0 h 4670810"/>
                    <a:gd name="connsiteX2-365" fmla="*/ 1777832 w 2829160"/>
                    <a:gd name="connsiteY2-366" fmla="*/ 1406770 h 4670810"/>
                    <a:gd name="connsiteX3-367" fmla="*/ 2258150 w 2829160"/>
                    <a:gd name="connsiteY3-368" fmla="*/ 2322963 h 4670810"/>
                    <a:gd name="connsiteX4-369" fmla="*/ 2793169 w 2829160"/>
                    <a:gd name="connsiteY4-370" fmla="*/ 2802143 h 4670810"/>
                    <a:gd name="connsiteX5-371" fmla="*/ 2706299 w 2829160"/>
                    <a:gd name="connsiteY5-372" fmla="*/ 4600136 h 4670810"/>
                    <a:gd name="connsiteX6-373" fmla="*/ 1876320 w 2829160"/>
                    <a:gd name="connsiteY6-374" fmla="*/ 2869809 h 4670810"/>
                    <a:gd name="connsiteX7-375" fmla="*/ 919709 w 2829160"/>
                    <a:gd name="connsiteY7-376" fmla="*/ 4656400 h 4670810"/>
                    <a:gd name="connsiteX8-377" fmla="*/ 1260908 w 2829160"/>
                    <a:gd name="connsiteY8-378" fmla="*/ 1846001 h 4670810"/>
                    <a:gd name="connsiteX0-379" fmla="*/ 1260908 w 2829160"/>
                    <a:gd name="connsiteY0-380" fmla="*/ 1846001 h 4670810"/>
                    <a:gd name="connsiteX1-381" fmla="*/ 19384 w 2829160"/>
                    <a:gd name="connsiteY1-382" fmla="*/ 0 h 4670810"/>
                    <a:gd name="connsiteX2-383" fmla="*/ 1777832 w 2829160"/>
                    <a:gd name="connsiteY2-384" fmla="*/ 1406771 h 4670810"/>
                    <a:gd name="connsiteX3-385" fmla="*/ 2258150 w 2829160"/>
                    <a:gd name="connsiteY3-386" fmla="*/ 2322963 h 4670810"/>
                    <a:gd name="connsiteX4-387" fmla="*/ 2793169 w 2829160"/>
                    <a:gd name="connsiteY4-388" fmla="*/ 2802143 h 4670810"/>
                    <a:gd name="connsiteX5-389" fmla="*/ 2706299 w 2829160"/>
                    <a:gd name="connsiteY5-390" fmla="*/ 4600136 h 4670810"/>
                    <a:gd name="connsiteX6-391" fmla="*/ 1876320 w 2829160"/>
                    <a:gd name="connsiteY6-392" fmla="*/ 2869809 h 4670810"/>
                    <a:gd name="connsiteX7-393" fmla="*/ 919709 w 2829160"/>
                    <a:gd name="connsiteY7-394" fmla="*/ 4656400 h 4670810"/>
                    <a:gd name="connsiteX8-395" fmla="*/ 1260908 w 2829160"/>
                    <a:gd name="connsiteY8-396" fmla="*/ 1846001 h 4670810"/>
                    <a:gd name="connsiteX0-397" fmla="*/ 1260908 w 2829160"/>
                    <a:gd name="connsiteY0-398" fmla="*/ 1846001 h 4670810"/>
                    <a:gd name="connsiteX1-399" fmla="*/ 19384 w 2829160"/>
                    <a:gd name="connsiteY1-400" fmla="*/ 0 h 4670810"/>
                    <a:gd name="connsiteX2-401" fmla="*/ 1777832 w 2829160"/>
                    <a:gd name="connsiteY2-402" fmla="*/ 1406771 h 4670810"/>
                    <a:gd name="connsiteX3-403" fmla="*/ 2258150 w 2829160"/>
                    <a:gd name="connsiteY3-404" fmla="*/ 2322963 h 4670810"/>
                    <a:gd name="connsiteX4-405" fmla="*/ 2793169 w 2829160"/>
                    <a:gd name="connsiteY4-406" fmla="*/ 2802143 h 4670810"/>
                    <a:gd name="connsiteX5-407" fmla="*/ 2706299 w 2829160"/>
                    <a:gd name="connsiteY5-408" fmla="*/ 4600136 h 4670810"/>
                    <a:gd name="connsiteX6-409" fmla="*/ 1876320 w 2829160"/>
                    <a:gd name="connsiteY6-410" fmla="*/ 2869809 h 4670810"/>
                    <a:gd name="connsiteX7-411" fmla="*/ 919709 w 2829160"/>
                    <a:gd name="connsiteY7-412" fmla="*/ 4656400 h 4670810"/>
                    <a:gd name="connsiteX8-413" fmla="*/ 1260908 w 2829160"/>
                    <a:gd name="connsiteY8-414" fmla="*/ 1846001 h 4670810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  <a:cxn ang="0">
                      <a:pos x="connsiteX5-11" y="connsiteY5-12"/>
                    </a:cxn>
                    <a:cxn ang="0">
                      <a:pos x="connsiteX6-13" y="connsiteY6-14"/>
                    </a:cxn>
                    <a:cxn ang="0">
                      <a:pos x="connsiteX7-15" y="connsiteY7-16"/>
                    </a:cxn>
                    <a:cxn ang="0">
                      <a:pos x="connsiteX8-17" y="connsiteY8-18"/>
                    </a:cxn>
                  </a:cxnLst>
                  <a:rect l="l" t="t" r="r" b="b"/>
                  <a:pathLst>
                    <a:path w="2829160" h="4670810">
                      <a:moveTo>
                        <a:pt x="1260908" y="1846001"/>
                      </a:moveTo>
                      <a:cubicBezTo>
                        <a:pt x="1260908" y="1643993"/>
                        <a:pt x="-182624" y="0"/>
                        <a:pt x="19384" y="0"/>
                      </a:cubicBezTo>
                      <a:cubicBezTo>
                        <a:pt x="507059" y="0"/>
                        <a:pt x="1290157" y="1406771"/>
                        <a:pt x="1777832" y="1406771"/>
                      </a:cubicBezTo>
                      <a:cubicBezTo>
                        <a:pt x="2193634" y="1308612"/>
                        <a:pt x="2258150" y="2120955"/>
                        <a:pt x="2258150" y="2322963"/>
                      </a:cubicBezTo>
                      <a:cubicBezTo>
                        <a:pt x="2380070" y="2543352"/>
                        <a:pt x="2980738" y="2230062"/>
                        <a:pt x="2793169" y="2802143"/>
                      </a:cubicBezTo>
                      <a:cubicBezTo>
                        <a:pt x="2039989" y="2592168"/>
                        <a:pt x="2908307" y="4600136"/>
                        <a:pt x="2706299" y="4600136"/>
                      </a:cubicBezTo>
                      <a:cubicBezTo>
                        <a:pt x="2429639" y="4023360"/>
                        <a:pt x="2046300" y="2783645"/>
                        <a:pt x="1876320" y="2869809"/>
                      </a:cubicBezTo>
                      <a:cubicBezTo>
                        <a:pt x="1674312" y="2869809"/>
                        <a:pt x="919709" y="4858408"/>
                        <a:pt x="919709" y="4656400"/>
                      </a:cubicBezTo>
                      <a:cubicBezTo>
                        <a:pt x="1212897" y="2594706"/>
                        <a:pt x="1073339" y="3093332"/>
                        <a:pt x="1260908" y="184600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latin typeface="Bahnschrift" panose="020B0502040204020203" pitchFamily="34" charset="0"/>
                    <a:ea typeface="WenQuanYi Micro Hei" panose="020B0606030804020204" pitchFamily="34" charset="-122"/>
                    <a:cs typeface="WenQuanYi Micro Hei" panose="020B0606030804020204" pitchFamily="34" charset="-122"/>
                    <a:sym typeface="Bahnschrift" panose="020B0502040204020203" pitchFamily="34" charset="0"/>
                  </a:endParaRPr>
                </a:p>
              </p:txBody>
            </p:sp>
            <p:sp>
              <p:nvSpPr>
                <p:cNvPr id="16" name="ísļïḑé"/>
                <p:cNvSpPr/>
                <p:nvPr/>
              </p:nvSpPr>
              <p:spPr bwMode="auto">
                <a:xfrm rot="13144547">
                  <a:off x="5723410" y="3335371"/>
                  <a:ext cx="1062185" cy="1352975"/>
                </a:xfrm>
                <a:custGeom>
                  <a:avLst/>
                  <a:gdLst>
                    <a:gd name="T0" fmla="*/ 1068 w 1069"/>
                    <a:gd name="T1" fmla="*/ 123 h 1161"/>
                    <a:gd name="T2" fmla="*/ 1066 w 1069"/>
                    <a:gd name="T3" fmla="*/ 46 h 1161"/>
                    <a:gd name="T4" fmla="*/ 250 w 1069"/>
                    <a:gd name="T5" fmla="*/ 295 h 1161"/>
                    <a:gd name="T6" fmla="*/ 0 w 1069"/>
                    <a:gd name="T7" fmla="*/ 1026 h 1161"/>
                    <a:gd name="T8" fmla="*/ 2 w 1069"/>
                    <a:gd name="T9" fmla="*/ 1114 h 1161"/>
                    <a:gd name="T10" fmla="*/ 818 w 1069"/>
                    <a:gd name="T11" fmla="*/ 866 h 1161"/>
                    <a:gd name="T12" fmla="*/ 944 w 1069"/>
                    <a:gd name="T13" fmla="*/ 692 h 1161"/>
                    <a:gd name="T14" fmla="*/ 994 w 1069"/>
                    <a:gd name="T15" fmla="*/ 579 h 1161"/>
                    <a:gd name="T16" fmla="*/ 1068 w 1069"/>
                    <a:gd name="T17" fmla="*/ 123 h 11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069" h="1161">
                      <a:moveTo>
                        <a:pt x="1068" y="123"/>
                      </a:moveTo>
                      <a:cubicBezTo>
                        <a:pt x="1068" y="75"/>
                        <a:pt x="1066" y="46"/>
                        <a:pt x="1066" y="46"/>
                      </a:cubicBezTo>
                      <a:cubicBezTo>
                        <a:pt x="1066" y="46"/>
                        <a:pt x="544" y="0"/>
                        <a:pt x="250" y="295"/>
                      </a:cubicBezTo>
                      <a:cubicBezTo>
                        <a:pt x="31" y="516"/>
                        <a:pt x="1" y="864"/>
                        <a:pt x="0" y="1026"/>
                      </a:cubicBezTo>
                      <a:cubicBezTo>
                        <a:pt x="0" y="1081"/>
                        <a:pt x="2" y="1114"/>
                        <a:pt x="2" y="1114"/>
                      </a:cubicBezTo>
                      <a:cubicBezTo>
                        <a:pt x="2" y="1114"/>
                        <a:pt x="525" y="1161"/>
                        <a:pt x="818" y="866"/>
                      </a:cubicBezTo>
                      <a:cubicBezTo>
                        <a:pt x="870" y="814"/>
                        <a:pt x="911" y="754"/>
                        <a:pt x="944" y="692"/>
                      </a:cubicBezTo>
                      <a:cubicBezTo>
                        <a:pt x="963" y="655"/>
                        <a:pt x="980" y="617"/>
                        <a:pt x="994" y="579"/>
                      </a:cubicBezTo>
                      <a:cubicBezTo>
                        <a:pt x="1058" y="402"/>
                        <a:pt x="1069" y="222"/>
                        <a:pt x="1068" y="123"/>
                      </a:cubicBezTo>
                      <a:close/>
                    </a:path>
                  </a:pathLst>
                </a:custGeom>
                <a:solidFill>
                  <a:schemeClr val="accent4">
                    <a:alpha val="60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latin typeface="Bahnschrift" panose="020B0502040204020203" pitchFamily="34" charset="0"/>
                    <a:ea typeface="WenQuanYi Micro Hei" panose="020B0606030804020204" pitchFamily="34" charset="-122"/>
                    <a:cs typeface="WenQuanYi Micro Hei" panose="020B0606030804020204" pitchFamily="34" charset="-122"/>
                    <a:sym typeface="Bahnschrift" panose="020B0502040204020203" pitchFamily="34" charset="0"/>
                  </a:endParaRPr>
                </a:p>
              </p:txBody>
            </p:sp>
            <p:sp>
              <p:nvSpPr>
                <p:cNvPr id="17" name="íṣ1iḓê"/>
                <p:cNvSpPr/>
                <p:nvPr/>
              </p:nvSpPr>
              <p:spPr bwMode="auto">
                <a:xfrm rot="5400000">
                  <a:off x="2218078" y="1548443"/>
                  <a:ext cx="1778075" cy="1930401"/>
                </a:xfrm>
                <a:custGeom>
                  <a:avLst/>
                  <a:gdLst>
                    <a:gd name="T0" fmla="*/ 1068 w 1069"/>
                    <a:gd name="T1" fmla="*/ 123 h 1161"/>
                    <a:gd name="T2" fmla="*/ 1066 w 1069"/>
                    <a:gd name="T3" fmla="*/ 46 h 1161"/>
                    <a:gd name="T4" fmla="*/ 250 w 1069"/>
                    <a:gd name="T5" fmla="*/ 295 h 1161"/>
                    <a:gd name="T6" fmla="*/ 0 w 1069"/>
                    <a:gd name="T7" fmla="*/ 1026 h 1161"/>
                    <a:gd name="T8" fmla="*/ 2 w 1069"/>
                    <a:gd name="T9" fmla="*/ 1114 h 1161"/>
                    <a:gd name="T10" fmla="*/ 818 w 1069"/>
                    <a:gd name="T11" fmla="*/ 866 h 1161"/>
                    <a:gd name="T12" fmla="*/ 944 w 1069"/>
                    <a:gd name="T13" fmla="*/ 692 h 1161"/>
                    <a:gd name="T14" fmla="*/ 994 w 1069"/>
                    <a:gd name="T15" fmla="*/ 579 h 1161"/>
                    <a:gd name="T16" fmla="*/ 1068 w 1069"/>
                    <a:gd name="T17" fmla="*/ 123 h 11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069" h="1161">
                      <a:moveTo>
                        <a:pt x="1068" y="123"/>
                      </a:moveTo>
                      <a:cubicBezTo>
                        <a:pt x="1068" y="75"/>
                        <a:pt x="1066" y="46"/>
                        <a:pt x="1066" y="46"/>
                      </a:cubicBezTo>
                      <a:cubicBezTo>
                        <a:pt x="1066" y="46"/>
                        <a:pt x="544" y="0"/>
                        <a:pt x="250" y="295"/>
                      </a:cubicBezTo>
                      <a:cubicBezTo>
                        <a:pt x="31" y="516"/>
                        <a:pt x="1" y="864"/>
                        <a:pt x="0" y="1026"/>
                      </a:cubicBezTo>
                      <a:cubicBezTo>
                        <a:pt x="0" y="1081"/>
                        <a:pt x="2" y="1114"/>
                        <a:pt x="2" y="1114"/>
                      </a:cubicBezTo>
                      <a:cubicBezTo>
                        <a:pt x="2" y="1114"/>
                        <a:pt x="525" y="1161"/>
                        <a:pt x="818" y="866"/>
                      </a:cubicBezTo>
                      <a:cubicBezTo>
                        <a:pt x="870" y="814"/>
                        <a:pt x="911" y="754"/>
                        <a:pt x="944" y="692"/>
                      </a:cubicBezTo>
                      <a:cubicBezTo>
                        <a:pt x="963" y="655"/>
                        <a:pt x="980" y="617"/>
                        <a:pt x="994" y="579"/>
                      </a:cubicBezTo>
                      <a:cubicBezTo>
                        <a:pt x="1058" y="402"/>
                        <a:pt x="1069" y="222"/>
                        <a:pt x="1068" y="12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latin typeface="Bahnschrift" panose="020B0502040204020203" pitchFamily="34" charset="0"/>
                    <a:ea typeface="WenQuanYi Micro Hei" panose="020B0606030804020204" pitchFamily="34" charset="-122"/>
                    <a:cs typeface="WenQuanYi Micro Hei" panose="020B0606030804020204" pitchFamily="34" charset="-122"/>
                    <a:sym typeface="Bahnschrift" panose="020B0502040204020203" pitchFamily="34" charset="0"/>
                  </a:endParaRPr>
                </a:p>
              </p:txBody>
            </p:sp>
            <p:sp>
              <p:nvSpPr>
                <p:cNvPr id="18" name="í$ľidê"/>
                <p:cNvSpPr/>
                <p:nvPr/>
              </p:nvSpPr>
              <p:spPr bwMode="auto">
                <a:xfrm rot="10800000">
                  <a:off x="4241889" y="1624605"/>
                  <a:ext cx="1527846" cy="1658735"/>
                </a:xfrm>
                <a:custGeom>
                  <a:avLst/>
                  <a:gdLst>
                    <a:gd name="T0" fmla="*/ 1068 w 1069"/>
                    <a:gd name="T1" fmla="*/ 123 h 1161"/>
                    <a:gd name="T2" fmla="*/ 1066 w 1069"/>
                    <a:gd name="T3" fmla="*/ 46 h 1161"/>
                    <a:gd name="T4" fmla="*/ 250 w 1069"/>
                    <a:gd name="T5" fmla="*/ 295 h 1161"/>
                    <a:gd name="T6" fmla="*/ 0 w 1069"/>
                    <a:gd name="T7" fmla="*/ 1026 h 1161"/>
                    <a:gd name="T8" fmla="*/ 2 w 1069"/>
                    <a:gd name="T9" fmla="*/ 1114 h 1161"/>
                    <a:gd name="T10" fmla="*/ 818 w 1069"/>
                    <a:gd name="T11" fmla="*/ 866 h 1161"/>
                    <a:gd name="T12" fmla="*/ 944 w 1069"/>
                    <a:gd name="T13" fmla="*/ 692 h 1161"/>
                    <a:gd name="T14" fmla="*/ 994 w 1069"/>
                    <a:gd name="T15" fmla="*/ 579 h 1161"/>
                    <a:gd name="T16" fmla="*/ 1068 w 1069"/>
                    <a:gd name="T17" fmla="*/ 123 h 11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069" h="1161">
                      <a:moveTo>
                        <a:pt x="1068" y="123"/>
                      </a:moveTo>
                      <a:cubicBezTo>
                        <a:pt x="1068" y="75"/>
                        <a:pt x="1066" y="46"/>
                        <a:pt x="1066" y="46"/>
                      </a:cubicBezTo>
                      <a:cubicBezTo>
                        <a:pt x="1066" y="46"/>
                        <a:pt x="544" y="0"/>
                        <a:pt x="250" y="295"/>
                      </a:cubicBezTo>
                      <a:cubicBezTo>
                        <a:pt x="31" y="516"/>
                        <a:pt x="1" y="864"/>
                        <a:pt x="0" y="1026"/>
                      </a:cubicBezTo>
                      <a:cubicBezTo>
                        <a:pt x="0" y="1081"/>
                        <a:pt x="2" y="1114"/>
                        <a:pt x="2" y="1114"/>
                      </a:cubicBezTo>
                      <a:cubicBezTo>
                        <a:pt x="2" y="1114"/>
                        <a:pt x="525" y="1161"/>
                        <a:pt x="818" y="866"/>
                      </a:cubicBezTo>
                      <a:cubicBezTo>
                        <a:pt x="870" y="814"/>
                        <a:pt x="911" y="754"/>
                        <a:pt x="944" y="692"/>
                      </a:cubicBezTo>
                      <a:cubicBezTo>
                        <a:pt x="963" y="655"/>
                        <a:pt x="980" y="617"/>
                        <a:pt x="994" y="579"/>
                      </a:cubicBezTo>
                      <a:cubicBezTo>
                        <a:pt x="1058" y="402"/>
                        <a:pt x="1069" y="222"/>
                        <a:pt x="1068" y="123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latin typeface="Bahnschrift" panose="020B0502040204020203" pitchFamily="34" charset="0"/>
                    <a:ea typeface="WenQuanYi Micro Hei" panose="020B0606030804020204" pitchFamily="34" charset="-122"/>
                    <a:cs typeface="WenQuanYi Micro Hei" panose="020B0606030804020204" pitchFamily="34" charset="-122"/>
                    <a:sym typeface="Bahnschrift" panose="020B0502040204020203" pitchFamily="34" charset="0"/>
                  </a:endParaRPr>
                </a:p>
              </p:txBody>
            </p:sp>
            <p:sp>
              <p:nvSpPr>
                <p:cNvPr id="19" name="íṩlíḍè"/>
                <p:cNvSpPr/>
                <p:nvPr/>
              </p:nvSpPr>
              <p:spPr bwMode="auto">
                <a:xfrm rot="8176420">
                  <a:off x="3619775" y="1075094"/>
                  <a:ext cx="781495" cy="1030816"/>
                </a:xfrm>
                <a:custGeom>
                  <a:avLst/>
                  <a:gdLst>
                    <a:gd name="T0" fmla="*/ 1068 w 1069"/>
                    <a:gd name="T1" fmla="*/ 123 h 1161"/>
                    <a:gd name="T2" fmla="*/ 1066 w 1069"/>
                    <a:gd name="T3" fmla="*/ 46 h 1161"/>
                    <a:gd name="T4" fmla="*/ 250 w 1069"/>
                    <a:gd name="T5" fmla="*/ 295 h 1161"/>
                    <a:gd name="T6" fmla="*/ 0 w 1069"/>
                    <a:gd name="T7" fmla="*/ 1026 h 1161"/>
                    <a:gd name="T8" fmla="*/ 2 w 1069"/>
                    <a:gd name="T9" fmla="*/ 1114 h 1161"/>
                    <a:gd name="T10" fmla="*/ 818 w 1069"/>
                    <a:gd name="T11" fmla="*/ 866 h 1161"/>
                    <a:gd name="T12" fmla="*/ 944 w 1069"/>
                    <a:gd name="T13" fmla="*/ 692 h 1161"/>
                    <a:gd name="T14" fmla="*/ 994 w 1069"/>
                    <a:gd name="T15" fmla="*/ 579 h 1161"/>
                    <a:gd name="T16" fmla="*/ 1068 w 1069"/>
                    <a:gd name="T17" fmla="*/ 123 h 11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069" h="1161">
                      <a:moveTo>
                        <a:pt x="1068" y="123"/>
                      </a:moveTo>
                      <a:cubicBezTo>
                        <a:pt x="1068" y="75"/>
                        <a:pt x="1066" y="46"/>
                        <a:pt x="1066" y="46"/>
                      </a:cubicBezTo>
                      <a:cubicBezTo>
                        <a:pt x="1066" y="46"/>
                        <a:pt x="544" y="0"/>
                        <a:pt x="250" y="295"/>
                      </a:cubicBezTo>
                      <a:cubicBezTo>
                        <a:pt x="31" y="516"/>
                        <a:pt x="1" y="864"/>
                        <a:pt x="0" y="1026"/>
                      </a:cubicBezTo>
                      <a:cubicBezTo>
                        <a:pt x="0" y="1081"/>
                        <a:pt x="2" y="1114"/>
                        <a:pt x="2" y="1114"/>
                      </a:cubicBezTo>
                      <a:cubicBezTo>
                        <a:pt x="2" y="1114"/>
                        <a:pt x="525" y="1161"/>
                        <a:pt x="818" y="866"/>
                      </a:cubicBezTo>
                      <a:cubicBezTo>
                        <a:pt x="870" y="814"/>
                        <a:pt x="911" y="754"/>
                        <a:pt x="944" y="692"/>
                      </a:cubicBezTo>
                      <a:cubicBezTo>
                        <a:pt x="963" y="655"/>
                        <a:pt x="980" y="617"/>
                        <a:pt x="994" y="579"/>
                      </a:cubicBezTo>
                      <a:cubicBezTo>
                        <a:pt x="1058" y="402"/>
                        <a:pt x="1069" y="222"/>
                        <a:pt x="1068" y="123"/>
                      </a:cubicBezTo>
                      <a:close/>
                    </a:path>
                  </a:pathLst>
                </a:custGeom>
                <a:solidFill>
                  <a:schemeClr val="accent4">
                    <a:alpha val="60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latin typeface="Bahnschrift" panose="020B0502040204020203" pitchFamily="34" charset="0"/>
                    <a:ea typeface="WenQuanYi Micro Hei" panose="020B0606030804020204" pitchFamily="34" charset="-122"/>
                    <a:cs typeface="WenQuanYi Micro Hei" panose="020B0606030804020204" pitchFamily="34" charset="-122"/>
                    <a:sym typeface="Bahnschrift" panose="020B0502040204020203" pitchFamily="34" charset="0"/>
                  </a:endParaRPr>
                </a:p>
              </p:txBody>
            </p:sp>
            <p:sp>
              <p:nvSpPr>
                <p:cNvPr id="20" name="iŝḷiḓê"/>
                <p:cNvSpPr/>
                <p:nvPr/>
              </p:nvSpPr>
              <p:spPr bwMode="auto">
                <a:xfrm rot="10051992">
                  <a:off x="5319989" y="2885472"/>
                  <a:ext cx="747831" cy="952562"/>
                </a:xfrm>
                <a:custGeom>
                  <a:avLst/>
                  <a:gdLst>
                    <a:gd name="T0" fmla="*/ 1068 w 1069"/>
                    <a:gd name="T1" fmla="*/ 123 h 1161"/>
                    <a:gd name="T2" fmla="*/ 1066 w 1069"/>
                    <a:gd name="T3" fmla="*/ 46 h 1161"/>
                    <a:gd name="T4" fmla="*/ 250 w 1069"/>
                    <a:gd name="T5" fmla="*/ 295 h 1161"/>
                    <a:gd name="T6" fmla="*/ 0 w 1069"/>
                    <a:gd name="T7" fmla="*/ 1026 h 1161"/>
                    <a:gd name="T8" fmla="*/ 2 w 1069"/>
                    <a:gd name="T9" fmla="*/ 1114 h 1161"/>
                    <a:gd name="T10" fmla="*/ 818 w 1069"/>
                    <a:gd name="T11" fmla="*/ 866 h 1161"/>
                    <a:gd name="T12" fmla="*/ 944 w 1069"/>
                    <a:gd name="T13" fmla="*/ 692 h 1161"/>
                    <a:gd name="T14" fmla="*/ 994 w 1069"/>
                    <a:gd name="T15" fmla="*/ 579 h 1161"/>
                    <a:gd name="T16" fmla="*/ 1068 w 1069"/>
                    <a:gd name="T17" fmla="*/ 123 h 11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069" h="1161">
                      <a:moveTo>
                        <a:pt x="1068" y="123"/>
                      </a:moveTo>
                      <a:cubicBezTo>
                        <a:pt x="1068" y="75"/>
                        <a:pt x="1066" y="46"/>
                        <a:pt x="1066" y="46"/>
                      </a:cubicBezTo>
                      <a:cubicBezTo>
                        <a:pt x="1066" y="46"/>
                        <a:pt x="544" y="0"/>
                        <a:pt x="250" y="295"/>
                      </a:cubicBezTo>
                      <a:cubicBezTo>
                        <a:pt x="31" y="516"/>
                        <a:pt x="1" y="864"/>
                        <a:pt x="0" y="1026"/>
                      </a:cubicBezTo>
                      <a:cubicBezTo>
                        <a:pt x="0" y="1081"/>
                        <a:pt x="2" y="1114"/>
                        <a:pt x="2" y="1114"/>
                      </a:cubicBezTo>
                      <a:cubicBezTo>
                        <a:pt x="2" y="1114"/>
                        <a:pt x="525" y="1161"/>
                        <a:pt x="818" y="866"/>
                      </a:cubicBezTo>
                      <a:cubicBezTo>
                        <a:pt x="870" y="814"/>
                        <a:pt x="911" y="754"/>
                        <a:pt x="944" y="692"/>
                      </a:cubicBezTo>
                      <a:cubicBezTo>
                        <a:pt x="963" y="655"/>
                        <a:pt x="980" y="617"/>
                        <a:pt x="994" y="579"/>
                      </a:cubicBezTo>
                      <a:cubicBezTo>
                        <a:pt x="1058" y="402"/>
                        <a:pt x="1069" y="222"/>
                        <a:pt x="1068" y="123"/>
                      </a:cubicBezTo>
                      <a:close/>
                    </a:path>
                  </a:pathLst>
                </a:custGeom>
                <a:solidFill>
                  <a:schemeClr val="accent2">
                    <a:alpha val="60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latin typeface="Bahnschrift" panose="020B0502040204020203" pitchFamily="34" charset="0"/>
                    <a:ea typeface="WenQuanYi Micro Hei" panose="020B0606030804020204" pitchFamily="34" charset="-122"/>
                    <a:cs typeface="WenQuanYi Micro Hei" panose="020B0606030804020204" pitchFamily="34" charset="-122"/>
                    <a:sym typeface="Bahnschrift" panose="020B0502040204020203" pitchFamily="34" charset="0"/>
                  </a:endParaRPr>
                </a:p>
              </p:txBody>
            </p:sp>
            <p:sp>
              <p:nvSpPr>
                <p:cNvPr id="21" name="iŝlîḋè"/>
                <p:cNvSpPr/>
                <p:nvPr/>
              </p:nvSpPr>
              <p:spPr bwMode="auto">
                <a:xfrm rot="8892624">
                  <a:off x="4640260" y="3534305"/>
                  <a:ext cx="656400" cy="712633"/>
                </a:xfrm>
                <a:custGeom>
                  <a:avLst/>
                  <a:gdLst>
                    <a:gd name="T0" fmla="*/ 1068 w 1069"/>
                    <a:gd name="T1" fmla="*/ 123 h 1161"/>
                    <a:gd name="T2" fmla="*/ 1066 w 1069"/>
                    <a:gd name="T3" fmla="*/ 46 h 1161"/>
                    <a:gd name="T4" fmla="*/ 250 w 1069"/>
                    <a:gd name="T5" fmla="*/ 295 h 1161"/>
                    <a:gd name="T6" fmla="*/ 0 w 1069"/>
                    <a:gd name="T7" fmla="*/ 1026 h 1161"/>
                    <a:gd name="T8" fmla="*/ 2 w 1069"/>
                    <a:gd name="T9" fmla="*/ 1114 h 1161"/>
                    <a:gd name="T10" fmla="*/ 818 w 1069"/>
                    <a:gd name="T11" fmla="*/ 866 h 1161"/>
                    <a:gd name="T12" fmla="*/ 944 w 1069"/>
                    <a:gd name="T13" fmla="*/ 692 h 1161"/>
                    <a:gd name="T14" fmla="*/ 994 w 1069"/>
                    <a:gd name="T15" fmla="*/ 579 h 1161"/>
                    <a:gd name="T16" fmla="*/ 1068 w 1069"/>
                    <a:gd name="T17" fmla="*/ 123 h 11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069" h="1161">
                      <a:moveTo>
                        <a:pt x="1068" y="123"/>
                      </a:moveTo>
                      <a:cubicBezTo>
                        <a:pt x="1068" y="75"/>
                        <a:pt x="1066" y="46"/>
                        <a:pt x="1066" y="46"/>
                      </a:cubicBezTo>
                      <a:cubicBezTo>
                        <a:pt x="1066" y="46"/>
                        <a:pt x="544" y="0"/>
                        <a:pt x="250" y="295"/>
                      </a:cubicBezTo>
                      <a:cubicBezTo>
                        <a:pt x="31" y="516"/>
                        <a:pt x="1" y="864"/>
                        <a:pt x="0" y="1026"/>
                      </a:cubicBezTo>
                      <a:cubicBezTo>
                        <a:pt x="0" y="1081"/>
                        <a:pt x="2" y="1114"/>
                        <a:pt x="2" y="1114"/>
                      </a:cubicBezTo>
                      <a:cubicBezTo>
                        <a:pt x="2" y="1114"/>
                        <a:pt x="525" y="1161"/>
                        <a:pt x="818" y="866"/>
                      </a:cubicBezTo>
                      <a:cubicBezTo>
                        <a:pt x="870" y="814"/>
                        <a:pt x="911" y="754"/>
                        <a:pt x="944" y="692"/>
                      </a:cubicBezTo>
                      <a:cubicBezTo>
                        <a:pt x="963" y="655"/>
                        <a:pt x="980" y="617"/>
                        <a:pt x="994" y="579"/>
                      </a:cubicBezTo>
                      <a:cubicBezTo>
                        <a:pt x="1058" y="402"/>
                        <a:pt x="1069" y="222"/>
                        <a:pt x="1068" y="123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latin typeface="Bahnschrift" panose="020B0502040204020203" pitchFamily="34" charset="0"/>
                    <a:ea typeface="WenQuanYi Micro Hei" panose="020B0606030804020204" pitchFamily="34" charset="-122"/>
                    <a:cs typeface="WenQuanYi Micro Hei" panose="020B0606030804020204" pitchFamily="34" charset="-122"/>
                    <a:sym typeface="Bahnschrift" panose="020B0502040204020203" pitchFamily="34" charset="0"/>
                  </a:endParaRPr>
                </a:p>
              </p:txBody>
            </p:sp>
            <p:sp>
              <p:nvSpPr>
                <p:cNvPr id="22" name="iś1îde"/>
                <p:cNvSpPr/>
                <p:nvPr/>
              </p:nvSpPr>
              <p:spPr bwMode="auto">
                <a:xfrm rot="10800000">
                  <a:off x="2227748" y="3537015"/>
                  <a:ext cx="1527846" cy="1658735"/>
                </a:xfrm>
                <a:custGeom>
                  <a:avLst/>
                  <a:gdLst>
                    <a:gd name="T0" fmla="*/ 1068 w 1069"/>
                    <a:gd name="T1" fmla="*/ 123 h 1161"/>
                    <a:gd name="T2" fmla="*/ 1066 w 1069"/>
                    <a:gd name="T3" fmla="*/ 46 h 1161"/>
                    <a:gd name="T4" fmla="*/ 250 w 1069"/>
                    <a:gd name="T5" fmla="*/ 295 h 1161"/>
                    <a:gd name="T6" fmla="*/ 0 w 1069"/>
                    <a:gd name="T7" fmla="*/ 1026 h 1161"/>
                    <a:gd name="T8" fmla="*/ 2 w 1069"/>
                    <a:gd name="T9" fmla="*/ 1114 h 1161"/>
                    <a:gd name="T10" fmla="*/ 818 w 1069"/>
                    <a:gd name="T11" fmla="*/ 866 h 1161"/>
                    <a:gd name="T12" fmla="*/ 944 w 1069"/>
                    <a:gd name="T13" fmla="*/ 692 h 1161"/>
                    <a:gd name="T14" fmla="*/ 994 w 1069"/>
                    <a:gd name="T15" fmla="*/ 579 h 1161"/>
                    <a:gd name="T16" fmla="*/ 1068 w 1069"/>
                    <a:gd name="T17" fmla="*/ 123 h 11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069" h="1161">
                      <a:moveTo>
                        <a:pt x="1068" y="123"/>
                      </a:moveTo>
                      <a:cubicBezTo>
                        <a:pt x="1068" y="75"/>
                        <a:pt x="1066" y="46"/>
                        <a:pt x="1066" y="46"/>
                      </a:cubicBezTo>
                      <a:cubicBezTo>
                        <a:pt x="1066" y="46"/>
                        <a:pt x="544" y="0"/>
                        <a:pt x="250" y="295"/>
                      </a:cubicBezTo>
                      <a:cubicBezTo>
                        <a:pt x="31" y="516"/>
                        <a:pt x="1" y="864"/>
                        <a:pt x="0" y="1026"/>
                      </a:cubicBezTo>
                      <a:cubicBezTo>
                        <a:pt x="0" y="1081"/>
                        <a:pt x="2" y="1114"/>
                        <a:pt x="2" y="1114"/>
                      </a:cubicBezTo>
                      <a:cubicBezTo>
                        <a:pt x="2" y="1114"/>
                        <a:pt x="525" y="1161"/>
                        <a:pt x="818" y="866"/>
                      </a:cubicBezTo>
                      <a:cubicBezTo>
                        <a:pt x="870" y="814"/>
                        <a:pt x="911" y="754"/>
                        <a:pt x="944" y="692"/>
                      </a:cubicBezTo>
                      <a:cubicBezTo>
                        <a:pt x="963" y="655"/>
                        <a:pt x="980" y="617"/>
                        <a:pt x="994" y="579"/>
                      </a:cubicBezTo>
                      <a:cubicBezTo>
                        <a:pt x="1058" y="402"/>
                        <a:pt x="1069" y="222"/>
                        <a:pt x="1068" y="123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latin typeface="Bahnschrift" panose="020B0502040204020203" pitchFamily="34" charset="0"/>
                    <a:ea typeface="WenQuanYi Micro Hei" panose="020B0606030804020204" pitchFamily="34" charset="-122"/>
                    <a:cs typeface="WenQuanYi Micro Hei" panose="020B0606030804020204" pitchFamily="34" charset="-122"/>
                    <a:sym typeface="Bahnschrift" panose="020B0502040204020203" pitchFamily="34" charset="0"/>
                  </a:endParaRPr>
                </a:p>
              </p:txBody>
            </p:sp>
            <p:sp>
              <p:nvSpPr>
                <p:cNvPr id="23" name="ïṧľíḑé"/>
                <p:cNvSpPr/>
                <p:nvPr/>
              </p:nvSpPr>
              <p:spPr bwMode="auto">
                <a:xfrm rot="11548008" flipH="1">
                  <a:off x="5311896" y="4395516"/>
                  <a:ext cx="747831" cy="952562"/>
                </a:xfrm>
                <a:custGeom>
                  <a:avLst/>
                  <a:gdLst>
                    <a:gd name="T0" fmla="*/ 1068 w 1069"/>
                    <a:gd name="T1" fmla="*/ 123 h 1161"/>
                    <a:gd name="T2" fmla="*/ 1066 w 1069"/>
                    <a:gd name="T3" fmla="*/ 46 h 1161"/>
                    <a:gd name="T4" fmla="*/ 250 w 1069"/>
                    <a:gd name="T5" fmla="*/ 295 h 1161"/>
                    <a:gd name="T6" fmla="*/ 0 w 1069"/>
                    <a:gd name="T7" fmla="*/ 1026 h 1161"/>
                    <a:gd name="T8" fmla="*/ 2 w 1069"/>
                    <a:gd name="T9" fmla="*/ 1114 h 1161"/>
                    <a:gd name="T10" fmla="*/ 818 w 1069"/>
                    <a:gd name="T11" fmla="*/ 866 h 1161"/>
                    <a:gd name="T12" fmla="*/ 944 w 1069"/>
                    <a:gd name="T13" fmla="*/ 692 h 1161"/>
                    <a:gd name="T14" fmla="*/ 994 w 1069"/>
                    <a:gd name="T15" fmla="*/ 579 h 1161"/>
                    <a:gd name="T16" fmla="*/ 1068 w 1069"/>
                    <a:gd name="T17" fmla="*/ 123 h 11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069" h="1161">
                      <a:moveTo>
                        <a:pt x="1068" y="123"/>
                      </a:moveTo>
                      <a:cubicBezTo>
                        <a:pt x="1068" y="75"/>
                        <a:pt x="1066" y="46"/>
                        <a:pt x="1066" y="46"/>
                      </a:cubicBezTo>
                      <a:cubicBezTo>
                        <a:pt x="1066" y="46"/>
                        <a:pt x="544" y="0"/>
                        <a:pt x="250" y="295"/>
                      </a:cubicBezTo>
                      <a:cubicBezTo>
                        <a:pt x="31" y="516"/>
                        <a:pt x="1" y="864"/>
                        <a:pt x="0" y="1026"/>
                      </a:cubicBezTo>
                      <a:cubicBezTo>
                        <a:pt x="0" y="1081"/>
                        <a:pt x="2" y="1114"/>
                        <a:pt x="2" y="1114"/>
                      </a:cubicBezTo>
                      <a:cubicBezTo>
                        <a:pt x="2" y="1114"/>
                        <a:pt x="525" y="1161"/>
                        <a:pt x="818" y="866"/>
                      </a:cubicBezTo>
                      <a:cubicBezTo>
                        <a:pt x="870" y="814"/>
                        <a:pt x="911" y="754"/>
                        <a:pt x="944" y="692"/>
                      </a:cubicBezTo>
                      <a:cubicBezTo>
                        <a:pt x="963" y="655"/>
                        <a:pt x="980" y="617"/>
                        <a:pt x="994" y="579"/>
                      </a:cubicBezTo>
                      <a:cubicBezTo>
                        <a:pt x="1058" y="402"/>
                        <a:pt x="1069" y="222"/>
                        <a:pt x="1068" y="123"/>
                      </a:cubicBezTo>
                      <a:close/>
                    </a:path>
                  </a:pathLst>
                </a:custGeom>
                <a:solidFill>
                  <a:schemeClr val="bg1">
                    <a:alpha val="60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latin typeface="Bahnschrift" panose="020B0502040204020203" pitchFamily="34" charset="0"/>
                    <a:ea typeface="WenQuanYi Micro Hei" panose="020B0606030804020204" pitchFamily="34" charset="-122"/>
                    <a:cs typeface="WenQuanYi Micro Hei" panose="020B0606030804020204" pitchFamily="34" charset="-122"/>
                    <a:sym typeface="Bahnschrift" panose="020B0502040204020203" pitchFamily="34" charset="0"/>
                  </a:endParaRPr>
                </a:p>
              </p:txBody>
            </p:sp>
            <p:sp>
              <p:nvSpPr>
                <p:cNvPr id="24" name="îṥlïḍê"/>
                <p:cNvSpPr/>
                <p:nvPr/>
              </p:nvSpPr>
              <p:spPr bwMode="auto">
                <a:xfrm rot="10380047">
                  <a:off x="4512348" y="739797"/>
                  <a:ext cx="781495" cy="1030816"/>
                </a:xfrm>
                <a:custGeom>
                  <a:avLst/>
                  <a:gdLst>
                    <a:gd name="T0" fmla="*/ 1068 w 1069"/>
                    <a:gd name="T1" fmla="*/ 123 h 1161"/>
                    <a:gd name="T2" fmla="*/ 1066 w 1069"/>
                    <a:gd name="T3" fmla="*/ 46 h 1161"/>
                    <a:gd name="T4" fmla="*/ 250 w 1069"/>
                    <a:gd name="T5" fmla="*/ 295 h 1161"/>
                    <a:gd name="T6" fmla="*/ 0 w 1069"/>
                    <a:gd name="T7" fmla="*/ 1026 h 1161"/>
                    <a:gd name="T8" fmla="*/ 2 w 1069"/>
                    <a:gd name="T9" fmla="*/ 1114 h 1161"/>
                    <a:gd name="T10" fmla="*/ 818 w 1069"/>
                    <a:gd name="T11" fmla="*/ 866 h 1161"/>
                    <a:gd name="T12" fmla="*/ 944 w 1069"/>
                    <a:gd name="T13" fmla="*/ 692 h 1161"/>
                    <a:gd name="T14" fmla="*/ 994 w 1069"/>
                    <a:gd name="T15" fmla="*/ 579 h 1161"/>
                    <a:gd name="T16" fmla="*/ 1068 w 1069"/>
                    <a:gd name="T17" fmla="*/ 123 h 11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069" h="1161">
                      <a:moveTo>
                        <a:pt x="1068" y="123"/>
                      </a:moveTo>
                      <a:cubicBezTo>
                        <a:pt x="1068" y="75"/>
                        <a:pt x="1066" y="46"/>
                        <a:pt x="1066" y="46"/>
                      </a:cubicBezTo>
                      <a:cubicBezTo>
                        <a:pt x="1066" y="46"/>
                        <a:pt x="544" y="0"/>
                        <a:pt x="250" y="295"/>
                      </a:cubicBezTo>
                      <a:cubicBezTo>
                        <a:pt x="31" y="516"/>
                        <a:pt x="1" y="864"/>
                        <a:pt x="0" y="1026"/>
                      </a:cubicBezTo>
                      <a:cubicBezTo>
                        <a:pt x="0" y="1081"/>
                        <a:pt x="2" y="1114"/>
                        <a:pt x="2" y="1114"/>
                      </a:cubicBezTo>
                      <a:cubicBezTo>
                        <a:pt x="2" y="1114"/>
                        <a:pt x="525" y="1161"/>
                        <a:pt x="818" y="866"/>
                      </a:cubicBezTo>
                      <a:cubicBezTo>
                        <a:pt x="870" y="814"/>
                        <a:pt x="911" y="754"/>
                        <a:pt x="944" y="692"/>
                      </a:cubicBezTo>
                      <a:cubicBezTo>
                        <a:pt x="963" y="655"/>
                        <a:pt x="980" y="617"/>
                        <a:pt x="994" y="579"/>
                      </a:cubicBezTo>
                      <a:cubicBezTo>
                        <a:pt x="1058" y="402"/>
                        <a:pt x="1069" y="222"/>
                        <a:pt x="1068" y="123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latin typeface="Bahnschrift" panose="020B0502040204020203" pitchFamily="34" charset="0"/>
                    <a:ea typeface="WenQuanYi Micro Hei" panose="020B0606030804020204" pitchFamily="34" charset="-122"/>
                    <a:cs typeface="WenQuanYi Micro Hei" panose="020B0606030804020204" pitchFamily="34" charset="-122"/>
                    <a:sym typeface="Bahnschrift" panose="020B0502040204020203" pitchFamily="34" charset="0"/>
                  </a:endParaRPr>
                </a:p>
              </p:txBody>
            </p:sp>
            <p:sp>
              <p:nvSpPr>
                <p:cNvPr id="25" name="íSḷiḑê"/>
                <p:cNvSpPr/>
                <p:nvPr/>
              </p:nvSpPr>
              <p:spPr bwMode="auto">
                <a:xfrm rot="2776420">
                  <a:off x="1606525" y="3248322"/>
                  <a:ext cx="781495" cy="1030816"/>
                </a:xfrm>
                <a:custGeom>
                  <a:avLst/>
                  <a:gdLst>
                    <a:gd name="T0" fmla="*/ 1068 w 1069"/>
                    <a:gd name="T1" fmla="*/ 123 h 1161"/>
                    <a:gd name="T2" fmla="*/ 1066 w 1069"/>
                    <a:gd name="T3" fmla="*/ 46 h 1161"/>
                    <a:gd name="T4" fmla="*/ 250 w 1069"/>
                    <a:gd name="T5" fmla="*/ 295 h 1161"/>
                    <a:gd name="T6" fmla="*/ 0 w 1069"/>
                    <a:gd name="T7" fmla="*/ 1026 h 1161"/>
                    <a:gd name="T8" fmla="*/ 2 w 1069"/>
                    <a:gd name="T9" fmla="*/ 1114 h 1161"/>
                    <a:gd name="T10" fmla="*/ 818 w 1069"/>
                    <a:gd name="T11" fmla="*/ 866 h 1161"/>
                    <a:gd name="T12" fmla="*/ 944 w 1069"/>
                    <a:gd name="T13" fmla="*/ 692 h 1161"/>
                    <a:gd name="T14" fmla="*/ 994 w 1069"/>
                    <a:gd name="T15" fmla="*/ 579 h 1161"/>
                    <a:gd name="T16" fmla="*/ 1068 w 1069"/>
                    <a:gd name="T17" fmla="*/ 123 h 11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069" h="1161">
                      <a:moveTo>
                        <a:pt x="1068" y="123"/>
                      </a:moveTo>
                      <a:cubicBezTo>
                        <a:pt x="1068" y="75"/>
                        <a:pt x="1066" y="46"/>
                        <a:pt x="1066" y="46"/>
                      </a:cubicBezTo>
                      <a:cubicBezTo>
                        <a:pt x="1066" y="46"/>
                        <a:pt x="544" y="0"/>
                        <a:pt x="250" y="295"/>
                      </a:cubicBezTo>
                      <a:cubicBezTo>
                        <a:pt x="31" y="516"/>
                        <a:pt x="1" y="864"/>
                        <a:pt x="0" y="1026"/>
                      </a:cubicBezTo>
                      <a:cubicBezTo>
                        <a:pt x="0" y="1081"/>
                        <a:pt x="2" y="1114"/>
                        <a:pt x="2" y="1114"/>
                      </a:cubicBezTo>
                      <a:cubicBezTo>
                        <a:pt x="2" y="1114"/>
                        <a:pt x="525" y="1161"/>
                        <a:pt x="818" y="866"/>
                      </a:cubicBezTo>
                      <a:cubicBezTo>
                        <a:pt x="870" y="814"/>
                        <a:pt x="911" y="754"/>
                        <a:pt x="944" y="692"/>
                      </a:cubicBezTo>
                      <a:cubicBezTo>
                        <a:pt x="963" y="655"/>
                        <a:pt x="980" y="617"/>
                        <a:pt x="994" y="579"/>
                      </a:cubicBezTo>
                      <a:cubicBezTo>
                        <a:pt x="1058" y="402"/>
                        <a:pt x="1069" y="222"/>
                        <a:pt x="1068" y="123"/>
                      </a:cubicBezTo>
                      <a:close/>
                    </a:path>
                  </a:pathLst>
                </a:custGeom>
                <a:solidFill>
                  <a:schemeClr val="accent2">
                    <a:alpha val="60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latin typeface="Bahnschrift" panose="020B0502040204020203" pitchFamily="34" charset="0"/>
                    <a:ea typeface="WenQuanYi Micro Hei" panose="020B0606030804020204" pitchFamily="34" charset="-122"/>
                    <a:cs typeface="WenQuanYi Micro Hei" panose="020B0606030804020204" pitchFamily="34" charset="-122"/>
                    <a:sym typeface="Bahnschrift" panose="020B0502040204020203" pitchFamily="34" charset="0"/>
                  </a:endParaRPr>
                </a:p>
              </p:txBody>
            </p:sp>
            <p:sp>
              <p:nvSpPr>
                <p:cNvPr id="26" name="i$ḻiďe"/>
                <p:cNvSpPr/>
                <p:nvPr/>
              </p:nvSpPr>
              <p:spPr bwMode="auto">
                <a:xfrm rot="4980047">
                  <a:off x="1271228" y="2355749"/>
                  <a:ext cx="781495" cy="1030816"/>
                </a:xfrm>
                <a:custGeom>
                  <a:avLst/>
                  <a:gdLst>
                    <a:gd name="T0" fmla="*/ 1068 w 1069"/>
                    <a:gd name="T1" fmla="*/ 123 h 1161"/>
                    <a:gd name="T2" fmla="*/ 1066 w 1069"/>
                    <a:gd name="T3" fmla="*/ 46 h 1161"/>
                    <a:gd name="T4" fmla="*/ 250 w 1069"/>
                    <a:gd name="T5" fmla="*/ 295 h 1161"/>
                    <a:gd name="T6" fmla="*/ 0 w 1069"/>
                    <a:gd name="T7" fmla="*/ 1026 h 1161"/>
                    <a:gd name="T8" fmla="*/ 2 w 1069"/>
                    <a:gd name="T9" fmla="*/ 1114 h 1161"/>
                    <a:gd name="T10" fmla="*/ 818 w 1069"/>
                    <a:gd name="T11" fmla="*/ 866 h 1161"/>
                    <a:gd name="T12" fmla="*/ 944 w 1069"/>
                    <a:gd name="T13" fmla="*/ 692 h 1161"/>
                    <a:gd name="T14" fmla="*/ 994 w 1069"/>
                    <a:gd name="T15" fmla="*/ 579 h 1161"/>
                    <a:gd name="T16" fmla="*/ 1068 w 1069"/>
                    <a:gd name="T17" fmla="*/ 123 h 11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069" h="1161">
                      <a:moveTo>
                        <a:pt x="1068" y="123"/>
                      </a:moveTo>
                      <a:cubicBezTo>
                        <a:pt x="1068" y="75"/>
                        <a:pt x="1066" y="46"/>
                        <a:pt x="1066" y="46"/>
                      </a:cubicBezTo>
                      <a:cubicBezTo>
                        <a:pt x="1066" y="46"/>
                        <a:pt x="544" y="0"/>
                        <a:pt x="250" y="295"/>
                      </a:cubicBezTo>
                      <a:cubicBezTo>
                        <a:pt x="31" y="516"/>
                        <a:pt x="1" y="864"/>
                        <a:pt x="0" y="1026"/>
                      </a:cubicBezTo>
                      <a:cubicBezTo>
                        <a:pt x="0" y="1081"/>
                        <a:pt x="2" y="1114"/>
                        <a:pt x="2" y="1114"/>
                      </a:cubicBezTo>
                      <a:cubicBezTo>
                        <a:pt x="2" y="1114"/>
                        <a:pt x="525" y="1161"/>
                        <a:pt x="818" y="866"/>
                      </a:cubicBezTo>
                      <a:cubicBezTo>
                        <a:pt x="870" y="814"/>
                        <a:pt x="911" y="754"/>
                        <a:pt x="944" y="692"/>
                      </a:cubicBezTo>
                      <a:cubicBezTo>
                        <a:pt x="963" y="655"/>
                        <a:pt x="980" y="617"/>
                        <a:pt x="994" y="579"/>
                      </a:cubicBezTo>
                      <a:cubicBezTo>
                        <a:pt x="1058" y="402"/>
                        <a:pt x="1069" y="222"/>
                        <a:pt x="1068" y="123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latin typeface="Bahnschrift" panose="020B0502040204020203" pitchFamily="34" charset="0"/>
                    <a:ea typeface="WenQuanYi Micro Hei" panose="020B0606030804020204" pitchFamily="34" charset="-122"/>
                    <a:cs typeface="WenQuanYi Micro Hei" panose="020B0606030804020204" pitchFamily="34" charset="-122"/>
                    <a:sym typeface="Bahnschrift" panose="020B0502040204020203" pitchFamily="34" charset="0"/>
                  </a:endParaRPr>
                </a:p>
              </p:txBody>
            </p:sp>
          </p:grpSp>
          <p:sp>
            <p:nvSpPr>
              <p:cNvPr id="14" name="îṧ1idé"/>
              <p:cNvSpPr/>
              <p:nvPr/>
            </p:nvSpPr>
            <p:spPr>
              <a:xfrm>
                <a:off x="2919226" y="5739813"/>
                <a:ext cx="3536803" cy="834494"/>
              </a:xfrm>
              <a:custGeom>
                <a:avLst/>
                <a:gdLst>
                  <a:gd name="connsiteX0" fmla="*/ 2066588 w 3536803"/>
                  <a:gd name="connsiteY0" fmla="*/ 0 h 834494"/>
                  <a:gd name="connsiteX1" fmla="*/ 3534364 w 3536803"/>
                  <a:gd name="connsiteY1" fmla="*/ 267822 h 834494"/>
                  <a:gd name="connsiteX2" fmla="*/ 3536803 w 3536803"/>
                  <a:gd name="connsiteY2" fmla="*/ 269124 h 834494"/>
                  <a:gd name="connsiteX3" fmla="*/ 3404571 w 3536803"/>
                  <a:gd name="connsiteY3" fmla="*/ 235470 h 834494"/>
                  <a:gd name="connsiteX4" fmla="*/ 1936666 w 3536803"/>
                  <a:gd name="connsiteY4" fmla="*/ 172043 h 834494"/>
                  <a:gd name="connsiteX5" fmla="*/ 90123 w 3536803"/>
                  <a:gd name="connsiteY5" fmla="*/ 761375 h 834494"/>
                  <a:gd name="connsiteX6" fmla="*/ 0 w 3536803"/>
                  <a:gd name="connsiteY6" fmla="*/ 834494 h 834494"/>
                  <a:gd name="connsiteX7" fmla="*/ 1557 w 3536803"/>
                  <a:gd name="connsiteY7" fmla="*/ 820908 h 834494"/>
                  <a:gd name="connsiteX8" fmla="*/ 2066588 w 3536803"/>
                  <a:gd name="connsiteY8" fmla="*/ 0 h 8344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536803" h="834494">
                    <a:moveTo>
                      <a:pt x="2066588" y="0"/>
                    </a:moveTo>
                    <a:cubicBezTo>
                      <a:pt x="2639790" y="0"/>
                      <a:pt x="3158727" y="102348"/>
                      <a:pt x="3534364" y="267822"/>
                    </a:cubicBezTo>
                    <a:lnTo>
                      <a:pt x="3536803" y="269124"/>
                    </a:lnTo>
                    <a:lnTo>
                      <a:pt x="3404571" y="235470"/>
                    </a:lnTo>
                    <a:cubicBezTo>
                      <a:pt x="2998351" y="144896"/>
                      <a:pt x="2486388" y="117212"/>
                      <a:pt x="1936666" y="172043"/>
                    </a:cubicBezTo>
                    <a:cubicBezTo>
                      <a:pt x="1151348" y="250374"/>
                      <a:pt x="474836" y="478563"/>
                      <a:pt x="90123" y="761375"/>
                    </a:cubicBezTo>
                    <a:lnTo>
                      <a:pt x="0" y="834494"/>
                    </a:lnTo>
                    <a:lnTo>
                      <a:pt x="1557" y="820908"/>
                    </a:lnTo>
                    <a:cubicBezTo>
                      <a:pt x="107856" y="359817"/>
                      <a:pt x="991834" y="0"/>
                      <a:pt x="2066588" y="0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latin typeface="Bahnschrift" panose="020B0502040204020203" pitchFamily="34" charset="0"/>
                  <a:ea typeface="WenQuanYi Micro Hei" panose="020B0606030804020204" pitchFamily="34" charset="-122"/>
                  <a:cs typeface="WenQuanYi Micro Hei" panose="020B0606030804020204" pitchFamily="34" charset="-122"/>
                  <a:sym typeface="Bahnschrift" panose="020B0502040204020203" pitchFamily="34" charset="0"/>
                </a:endParaRPr>
              </a:p>
            </p:txBody>
          </p:sp>
        </p:grpSp>
        <p:sp>
          <p:nvSpPr>
            <p:cNvPr id="5" name="ïṣliḑé"/>
            <p:cNvSpPr txBox="1"/>
            <p:nvPr/>
          </p:nvSpPr>
          <p:spPr>
            <a:xfrm>
              <a:off x="1083439" y="1977206"/>
              <a:ext cx="1286292" cy="340519"/>
            </a:xfrm>
            <a:prstGeom prst="roundRect">
              <a:avLst/>
            </a:prstGeom>
            <a:solidFill>
              <a:schemeClr val="accent1"/>
            </a:solidFill>
          </p:spPr>
          <p:txBody>
            <a:bodyPr wrap="none">
              <a:normAutofit/>
            </a:bodyPr>
            <a:lstStyle/>
            <a:p>
              <a:pPr lvl="0" defTabSz="914400">
                <a:defRPr/>
              </a:pPr>
              <a:r>
                <a:rPr lang="zh-CN" altLang="en-US" sz="1400" kern="0">
                  <a:solidFill>
                    <a:prstClr val="white"/>
                  </a:solidFill>
                  <a:latin typeface="Bahnschrift" panose="020B0502040204020203" pitchFamily="34" charset="0"/>
                  <a:ea typeface="WenQuanYi Micro Hei" panose="020B0606030804020204" pitchFamily="34" charset="-122"/>
                  <a:cs typeface="WenQuanYi Micro Hei" panose="020B0606030804020204" pitchFamily="34" charset="-122"/>
                  <a:sym typeface="Bahnschrift" panose="020B0502040204020203" pitchFamily="34" charset="0"/>
                </a:rPr>
                <a:t>标题文本预设</a:t>
              </a:r>
            </a:p>
          </p:txBody>
        </p:sp>
        <p:sp>
          <p:nvSpPr>
            <p:cNvPr id="6" name="iš1iḍe"/>
            <p:cNvSpPr txBox="1"/>
            <p:nvPr/>
          </p:nvSpPr>
          <p:spPr>
            <a:xfrm>
              <a:off x="1069508" y="4639061"/>
              <a:ext cx="1286292" cy="340519"/>
            </a:xfrm>
            <a:prstGeom prst="roundRect">
              <a:avLst/>
            </a:prstGeom>
            <a:solidFill>
              <a:schemeClr val="accent3"/>
            </a:solidFill>
          </p:spPr>
          <p:txBody>
            <a:bodyPr wrap="none">
              <a:normAutofit/>
            </a:bodyPr>
            <a:lstStyle/>
            <a:p>
              <a:pPr lvl="0" defTabSz="914400">
                <a:defRPr/>
              </a:pPr>
              <a:r>
                <a:rPr lang="zh-CN" altLang="en-US" sz="1400" kern="0">
                  <a:solidFill>
                    <a:prstClr val="white"/>
                  </a:solidFill>
                  <a:latin typeface="Bahnschrift" panose="020B0502040204020203" pitchFamily="34" charset="0"/>
                  <a:ea typeface="WenQuanYi Micro Hei" panose="020B0606030804020204" pitchFamily="34" charset="-122"/>
                  <a:cs typeface="WenQuanYi Micro Hei" panose="020B0606030804020204" pitchFamily="34" charset="-122"/>
                  <a:sym typeface="Bahnschrift" panose="020B0502040204020203" pitchFamily="34" charset="0"/>
                </a:rPr>
                <a:t>标题文本预设</a:t>
              </a:r>
            </a:p>
          </p:txBody>
        </p:sp>
        <p:sp>
          <p:nvSpPr>
            <p:cNvPr id="7" name="îṡlíḍe"/>
            <p:cNvSpPr txBox="1"/>
            <p:nvPr/>
          </p:nvSpPr>
          <p:spPr>
            <a:xfrm>
              <a:off x="9017593" y="4639061"/>
              <a:ext cx="1286292" cy="340519"/>
            </a:xfrm>
            <a:prstGeom prst="roundRect">
              <a:avLst/>
            </a:prstGeom>
            <a:solidFill>
              <a:schemeClr val="accent4"/>
            </a:solidFill>
          </p:spPr>
          <p:txBody>
            <a:bodyPr wrap="none">
              <a:normAutofit/>
            </a:bodyPr>
            <a:lstStyle/>
            <a:p>
              <a:pPr lvl="0" defTabSz="914400">
                <a:defRPr/>
              </a:pPr>
              <a:r>
                <a:rPr lang="zh-CN" altLang="en-US" sz="1400" kern="0">
                  <a:solidFill>
                    <a:prstClr val="white"/>
                  </a:solidFill>
                  <a:latin typeface="Bahnschrift" panose="020B0502040204020203" pitchFamily="34" charset="0"/>
                  <a:ea typeface="WenQuanYi Micro Hei" panose="020B0606030804020204" pitchFamily="34" charset="-122"/>
                  <a:cs typeface="WenQuanYi Micro Hei" panose="020B0606030804020204" pitchFamily="34" charset="-122"/>
                  <a:sym typeface="Bahnschrift" panose="020B0502040204020203" pitchFamily="34" charset="0"/>
                </a:rPr>
                <a:t>标题文本预设</a:t>
              </a:r>
            </a:p>
          </p:txBody>
        </p:sp>
        <p:sp>
          <p:nvSpPr>
            <p:cNvPr id="8" name="îšḷiḓê"/>
            <p:cNvSpPr txBox="1"/>
            <p:nvPr/>
          </p:nvSpPr>
          <p:spPr>
            <a:xfrm>
              <a:off x="9017593" y="2002333"/>
              <a:ext cx="1286292" cy="340519"/>
            </a:xfrm>
            <a:prstGeom prst="roundRect">
              <a:avLst/>
            </a:prstGeom>
            <a:solidFill>
              <a:schemeClr val="accent2"/>
            </a:solidFill>
          </p:spPr>
          <p:txBody>
            <a:bodyPr wrap="none">
              <a:normAutofit/>
            </a:bodyPr>
            <a:lstStyle/>
            <a:p>
              <a:pPr lvl="0" defTabSz="914400">
                <a:defRPr/>
              </a:pPr>
              <a:r>
                <a:rPr lang="zh-CN" altLang="en-US" sz="1400" kern="0">
                  <a:solidFill>
                    <a:prstClr val="white"/>
                  </a:solidFill>
                  <a:latin typeface="Bahnschrift" panose="020B0502040204020203" pitchFamily="34" charset="0"/>
                  <a:ea typeface="WenQuanYi Micro Hei" panose="020B0606030804020204" pitchFamily="34" charset="-122"/>
                  <a:cs typeface="WenQuanYi Micro Hei" panose="020B0606030804020204" pitchFamily="34" charset="-122"/>
                  <a:sym typeface="Bahnschrift" panose="020B0502040204020203" pitchFamily="34" charset="0"/>
                </a:rPr>
                <a:t>标题文本预设</a:t>
              </a:r>
            </a:p>
          </p:txBody>
        </p:sp>
        <p:sp>
          <p:nvSpPr>
            <p:cNvPr id="9" name="iṥḻíḓê"/>
            <p:cNvSpPr/>
            <p:nvPr/>
          </p:nvSpPr>
          <p:spPr>
            <a:xfrm>
              <a:off x="1083439" y="2340463"/>
              <a:ext cx="2427687" cy="1154550"/>
            </a:xfrm>
            <a:prstGeom prst="rect">
              <a:avLst/>
            </a:prstGeom>
          </p:spPr>
          <p:txBody>
            <a:bodyPr wrap="square" lIns="0" tIns="0" rIns="0" bIns="0" anchor="t" anchorCtr="0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100">
                  <a:solidFill>
                    <a:schemeClr val="bg1"/>
                  </a:solidFill>
                  <a:latin typeface="Bahnschrift" panose="020B0502040204020203" pitchFamily="34" charset="0"/>
                  <a:ea typeface="WenQuanYi Micro Hei" panose="020B0606030804020204" pitchFamily="34" charset="-122"/>
                  <a:cs typeface="WenQuanYi Micro Hei" panose="020B0606030804020204" pitchFamily="34" charset="-122"/>
                  <a:sym typeface="Bahnschrift" panose="020B0502040204020203" pitchFamily="34" charset="0"/>
                </a:rPr>
                <a:t>此部分内容作为文字排版占位显示</a:t>
              </a:r>
              <a:br>
                <a:rPr lang="zh-CN" altLang="en-US" sz="1100">
                  <a:solidFill>
                    <a:schemeClr val="bg1"/>
                  </a:solidFill>
                  <a:latin typeface="Bahnschrift" panose="020B0502040204020203" pitchFamily="34" charset="0"/>
                  <a:ea typeface="WenQuanYi Micro Hei" panose="020B0606030804020204" pitchFamily="34" charset="-122"/>
                  <a:cs typeface="WenQuanYi Micro Hei" panose="020B0606030804020204" pitchFamily="34" charset="-122"/>
                  <a:sym typeface="Bahnschrift" panose="020B0502040204020203" pitchFamily="34" charset="0"/>
                </a:rPr>
              </a:br>
              <a:r>
                <a:rPr lang="zh-CN" altLang="en-US" sz="1100">
                  <a:solidFill>
                    <a:schemeClr val="bg1"/>
                  </a:solidFill>
                  <a:latin typeface="Bahnschrift" panose="020B0502040204020203" pitchFamily="34" charset="0"/>
                  <a:ea typeface="WenQuanYi Micro Hei" panose="020B0606030804020204" pitchFamily="34" charset="-122"/>
                  <a:cs typeface="WenQuanYi Micro Hei" panose="020B0606030804020204" pitchFamily="34" charset="-122"/>
                  <a:sym typeface="Bahnschrift" panose="020B0502040204020203" pitchFamily="34" charset="0"/>
                </a:rPr>
                <a:t>（建议使用主题字体）</a:t>
              </a:r>
            </a:p>
          </p:txBody>
        </p:sp>
        <p:sp>
          <p:nvSpPr>
            <p:cNvPr id="10" name="íŝľîďê"/>
            <p:cNvSpPr/>
            <p:nvPr/>
          </p:nvSpPr>
          <p:spPr>
            <a:xfrm>
              <a:off x="1089498" y="5002318"/>
              <a:ext cx="2427687" cy="1154550"/>
            </a:xfrm>
            <a:prstGeom prst="rect">
              <a:avLst/>
            </a:prstGeom>
          </p:spPr>
          <p:txBody>
            <a:bodyPr wrap="square" lIns="0" tIns="0" rIns="0" bIns="0" anchor="t" anchorCtr="0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100">
                  <a:solidFill>
                    <a:schemeClr val="bg1"/>
                  </a:solidFill>
                  <a:latin typeface="Bahnschrift" panose="020B0502040204020203" pitchFamily="34" charset="0"/>
                  <a:ea typeface="WenQuanYi Micro Hei" panose="020B0606030804020204" pitchFamily="34" charset="-122"/>
                  <a:cs typeface="WenQuanYi Micro Hei" panose="020B0606030804020204" pitchFamily="34" charset="-122"/>
                  <a:sym typeface="Bahnschrift" panose="020B0502040204020203" pitchFamily="34" charset="0"/>
                </a:rPr>
                <a:t>此部分内容作为文字排版占位显示</a:t>
              </a:r>
              <a:br>
                <a:rPr lang="zh-CN" altLang="en-US" sz="1100">
                  <a:solidFill>
                    <a:schemeClr val="bg1"/>
                  </a:solidFill>
                  <a:latin typeface="Bahnschrift" panose="020B0502040204020203" pitchFamily="34" charset="0"/>
                  <a:ea typeface="WenQuanYi Micro Hei" panose="020B0606030804020204" pitchFamily="34" charset="-122"/>
                  <a:cs typeface="WenQuanYi Micro Hei" panose="020B0606030804020204" pitchFamily="34" charset="-122"/>
                  <a:sym typeface="Bahnschrift" panose="020B0502040204020203" pitchFamily="34" charset="0"/>
                </a:rPr>
              </a:br>
              <a:r>
                <a:rPr lang="zh-CN" altLang="en-US" sz="1100">
                  <a:solidFill>
                    <a:schemeClr val="bg1"/>
                  </a:solidFill>
                  <a:latin typeface="Bahnschrift" panose="020B0502040204020203" pitchFamily="34" charset="0"/>
                  <a:ea typeface="WenQuanYi Micro Hei" panose="020B0606030804020204" pitchFamily="34" charset="-122"/>
                  <a:cs typeface="WenQuanYi Micro Hei" panose="020B0606030804020204" pitchFamily="34" charset="-122"/>
                  <a:sym typeface="Bahnschrift" panose="020B0502040204020203" pitchFamily="34" charset="0"/>
                </a:rPr>
                <a:t>（建议使用主题字体）</a:t>
              </a:r>
            </a:p>
          </p:txBody>
        </p:sp>
        <p:sp>
          <p:nvSpPr>
            <p:cNvPr id="11" name="î$ľiḋé"/>
            <p:cNvSpPr/>
            <p:nvPr/>
          </p:nvSpPr>
          <p:spPr>
            <a:xfrm>
              <a:off x="9032909" y="2365590"/>
              <a:ext cx="2427687" cy="1154550"/>
            </a:xfrm>
            <a:prstGeom prst="rect">
              <a:avLst/>
            </a:prstGeom>
          </p:spPr>
          <p:txBody>
            <a:bodyPr wrap="square" lIns="0" tIns="0" rIns="0" bIns="0" anchor="t" anchorCtr="0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100" dirty="0">
                  <a:solidFill>
                    <a:schemeClr val="bg1"/>
                  </a:solidFill>
                  <a:latin typeface="Bahnschrift" panose="020B0502040204020203" pitchFamily="34" charset="0"/>
                  <a:ea typeface="WenQuanYi Micro Hei" panose="020B0606030804020204" pitchFamily="34" charset="-122"/>
                  <a:cs typeface="WenQuanYi Micro Hei" panose="020B0606030804020204" pitchFamily="34" charset="-122"/>
                  <a:sym typeface="Bahnschrift" panose="020B0502040204020203" pitchFamily="34" charset="0"/>
                </a:rPr>
                <a:t>此部分内容作为文字排版占位显示</a:t>
              </a:r>
              <a:br>
                <a:rPr lang="zh-CN" altLang="en-US" sz="1100" dirty="0">
                  <a:solidFill>
                    <a:schemeClr val="bg1"/>
                  </a:solidFill>
                  <a:latin typeface="Bahnschrift" panose="020B0502040204020203" pitchFamily="34" charset="0"/>
                  <a:ea typeface="WenQuanYi Micro Hei" panose="020B0606030804020204" pitchFamily="34" charset="-122"/>
                  <a:cs typeface="WenQuanYi Micro Hei" panose="020B0606030804020204" pitchFamily="34" charset="-122"/>
                  <a:sym typeface="Bahnschrift" panose="020B0502040204020203" pitchFamily="34" charset="0"/>
                </a:rPr>
              </a:br>
              <a:r>
                <a:rPr lang="zh-CN" altLang="en-US" sz="1100" dirty="0">
                  <a:solidFill>
                    <a:schemeClr val="bg1"/>
                  </a:solidFill>
                  <a:latin typeface="Bahnschrift" panose="020B0502040204020203" pitchFamily="34" charset="0"/>
                  <a:ea typeface="WenQuanYi Micro Hei" panose="020B0606030804020204" pitchFamily="34" charset="-122"/>
                  <a:cs typeface="WenQuanYi Micro Hei" panose="020B0606030804020204" pitchFamily="34" charset="-122"/>
                  <a:sym typeface="Bahnschrift" panose="020B0502040204020203" pitchFamily="34" charset="0"/>
                </a:rPr>
                <a:t>（建议使用主题字体）</a:t>
              </a:r>
            </a:p>
          </p:txBody>
        </p:sp>
        <p:sp>
          <p:nvSpPr>
            <p:cNvPr id="12" name="ïṧḷïḓé"/>
            <p:cNvSpPr/>
            <p:nvPr/>
          </p:nvSpPr>
          <p:spPr>
            <a:xfrm>
              <a:off x="9032909" y="5002318"/>
              <a:ext cx="2427687" cy="1154550"/>
            </a:xfrm>
            <a:prstGeom prst="rect">
              <a:avLst/>
            </a:prstGeom>
          </p:spPr>
          <p:txBody>
            <a:bodyPr wrap="square" lIns="0" tIns="0" rIns="0" bIns="0" anchor="t" anchorCtr="0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100">
                  <a:solidFill>
                    <a:schemeClr val="bg1"/>
                  </a:solidFill>
                  <a:latin typeface="Bahnschrift" panose="020B0502040204020203" pitchFamily="34" charset="0"/>
                  <a:ea typeface="WenQuanYi Micro Hei" panose="020B0606030804020204" pitchFamily="34" charset="-122"/>
                  <a:cs typeface="WenQuanYi Micro Hei" panose="020B0606030804020204" pitchFamily="34" charset="-122"/>
                  <a:sym typeface="Bahnschrift" panose="020B0502040204020203" pitchFamily="34" charset="0"/>
                </a:rPr>
                <a:t>此部分内容作为文字排版占位显示</a:t>
              </a:r>
              <a:br>
                <a:rPr lang="zh-CN" altLang="en-US" sz="1100">
                  <a:solidFill>
                    <a:schemeClr val="bg1"/>
                  </a:solidFill>
                  <a:latin typeface="Bahnschrift" panose="020B0502040204020203" pitchFamily="34" charset="0"/>
                  <a:ea typeface="WenQuanYi Micro Hei" panose="020B0606030804020204" pitchFamily="34" charset="-122"/>
                  <a:cs typeface="WenQuanYi Micro Hei" panose="020B0606030804020204" pitchFamily="34" charset="-122"/>
                  <a:sym typeface="Bahnschrift" panose="020B0502040204020203" pitchFamily="34" charset="0"/>
                </a:rPr>
              </a:br>
              <a:r>
                <a:rPr lang="zh-CN" altLang="en-US" sz="1100">
                  <a:solidFill>
                    <a:schemeClr val="bg1"/>
                  </a:solidFill>
                  <a:latin typeface="Bahnschrift" panose="020B0502040204020203" pitchFamily="34" charset="0"/>
                  <a:ea typeface="WenQuanYi Micro Hei" panose="020B0606030804020204" pitchFamily="34" charset="-122"/>
                  <a:cs typeface="WenQuanYi Micro Hei" panose="020B0606030804020204" pitchFamily="34" charset="-122"/>
                  <a:sym typeface="Bahnschrift" panose="020B0502040204020203" pitchFamily="34" charset="0"/>
                </a:rPr>
                <a:t>（建议使用主题字体）</a:t>
              </a:r>
            </a:p>
          </p:txBody>
        </p:sp>
      </p:grpSp>
      <p:cxnSp>
        <p:nvCxnSpPr>
          <p:cNvPr id="28" name="直接连接符 27"/>
          <p:cNvCxnSpPr/>
          <p:nvPr/>
        </p:nvCxnSpPr>
        <p:spPr>
          <a:xfrm>
            <a:off x="0" y="667267"/>
            <a:ext cx="6225100" cy="33865"/>
          </a:xfrm>
          <a:prstGeom prst="line">
            <a:avLst/>
          </a:prstGeom>
          <a:ln w="57150">
            <a:solidFill>
              <a:schemeClr val="bg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流程图: 接点 29"/>
          <p:cNvSpPr/>
          <p:nvPr/>
        </p:nvSpPr>
        <p:spPr>
          <a:xfrm>
            <a:off x="5683923" y="221901"/>
            <a:ext cx="954310" cy="954310"/>
          </a:xfrm>
          <a:prstGeom prst="flowChartConnector">
            <a:avLst/>
          </a:prstGeom>
          <a:noFill/>
          <a:ln w="57150">
            <a:solidFill>
              <a:schemeClr val="bg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Bahnschrift" panose="020B0502040204020203" pitchFamily="34" charset="0"/>
              <a:ea typeface="WenQuanYi Micro Hei" panose="020B0606030804020204" pitchFamily="34" charset="-122"/>
              <a:cs typeface="WenQuanYi Micro Hei" panose="020B0606030804020204" pitchFamily="34" charset="-122"/>
              <a:sym typeface="Bahnschrift" panose="020B0502040204020203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2000">
        <p14:vortex dir="r"/>
      </p:transition>
    </mc:Choice>
    <mc:Fallback xmlns="">
      <p:transition spd="slow" advClick="0" advTm="200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菱形 13"/>
          <p:cNvSpPr/>
          <p:nvPr/>
        </p:nvSpPr>
        <p:spPr>
          <a:xfrm>
            <a:off x="2575826" y="89556"/>
            <a:ext cx="6768444" cy="6768444"/>
          </a:xfrm>
          <a:prstGeom prst="diamond">
            <a:avLst/>
          </a:prstGeom>
          <a:noFill/>
          <a:ln w="57150">
            <a:solidFill>
              <a:schemeClr val="bg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Bahnschrift" panose="020B0502040204020203" pitchFamily="34" charset="0"/>
              <a:ea typeface="WenQuanYi Micro Hei" panose="020B0606030804020204" pitchFamily="34" charset="-122"/>
              <a:cs typeface="WenQuanYi Micro Hei" panose="020B0606030804020204" pitchFamily="34" charset="-122"/>
              <a:sym typeface="Bahnschrift" panose="020B0502040204020203" pitchFamily="34" charset="0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723436" y="1129219"/>
            <a:ext cx="10762416" cy="5000542"/>
            <a:chOff x="723436" y="1129219"/>
            <a:chExt cx="10762416" cy="5000542"/>
          </a:xfr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grpSpPr>
        <p:sp>
          <p:nvSpPr>
            <p:cNvPr id="4" name="ïṣ1íḓê"/>
            <p:cNvSpPr/>
            <p:nvPr/>
          </p:nvSpPr>
          <p:spPr>
            <a:xfrm>
              <a:off x="7781072" y="1129219"/>
              <a:ext cx="3704780" cy="2449496"/>
            </a:xfrm>
            <a:prstGeom prst="rect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latin typeface="Bahnschrift" panose="020B0502040204020203" pitchFamily="34" charset="0"/>
                <a:ea typeface="WenQuanYi Micro Hei" panose="020B0606030804020204" pitchFamily="34" charset="-122"/>
                <a:cs typeface="WenQuanYi Micro Hei" panose="020B0606030804020204" pitchFamily="34" charset="-122"/>
                <a:sym typeface="Bahnschrift" panose="020B0502040204020203" pitchFamily="34" charset="0"/>
              </a:endParaRPr>
            </a:p>
          </p:txBody>
        </p:sp>
        <p:sp>
          <p:nvSpPr>
            <p:cNvPr id="5" name="îSľíḓe"/>
            <p:cNvSpPr/>
            <p:nvPr/>
          </p:nvSpPr>
          <p:spPr>
            <a:xfrm>
              <a:off x="723436" y="1129219"/>
              <a:ext cx="3704780" cy="2449496"/>
            </a:xfrm>
            <a:prstGeom prst="rect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latin typeface="Bahnschrift" panose="020B0502040204020203" pitchFamily="34" charset="0"/>
                <a:ea typeface="WenQuanYi Micro Hei" panose="020B0606030804020204" pitchFamily="34" charset="-122"/>
                <a:cs typeface="WenQuanYi Micro Hei" panose="020B0606030804020204" pitchFamily="34" charset="-122"/>
                <a:sym typeface="Bahnschrift" panose="020B0502040204020203" pitchFamily="34" charset="0"/>
              </a:endParaRPr>
            </a:p>
          </p:txBody>
        </p:sp>
        <p:sp>
          <p:nvSpPr>
            <p:cNvPr id="6" name="îṥḷïḍê"/>
            <p:cNvSpPr/>
            <p:nvPr/>
          </p:nvSpPr>
          <p:spPr>
            <a:xfrm>
              <a:off x="4507151" y="1129219"/>
              <a:ext cx="3177700" cy="4992688"/>
            </a:xfrm>
            <a:prstGeom prst="rect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latin typeface="Bahnschrift" panose="020B0502040204020203" pitchFamily="34" charset="0"/>
                <a:ea typeface="WenQuanYi Micro Hei" panose="020B0606030804020204" pitchFamily="34" charset="-122"/>
                <a:cs typeface="WenQuanYi Micro Hei" panose="020B0606030804020204" pitchFamily="34" charset="-122"/>
                <a:sym typeface="Bahnschrift" panose="020B0502040204020203" pitchFamily="34" charset="0"/>
              </a:endParaRPr>
            </a:p>
          </p:txBody>
        </p:sp>
        <p:sp>
          <p:nvSpPr>
            <p:cNvPr id="7" name="iṡḷíḑé"/>
            <p:cNvSpPr/>
            <p:nvPr/>
          </p:nvSpPr>
          <p:spPr>
            <a:xfrm>
              <a:off x="7781072" y="3680265"/>
              <a:ext cx="3704780" cy="2449496"/>
            </a:xfrm>
            <a:prstGeom prst="rect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latin typeface="Bahnschrift" panose="020B0502040204020203" pitchFamily="34" charset="0"/>
                <a:ea typeface="WenQuanYi Micro Hei" panose="020B0606030804020204" pitchFamily="34" charset="-122"/>
                <a:cs typeface="WenQuanYi Micro Hei" panose="020B0606030804020204" pitchFamily="34" charset="-122"/>
                <a:sym typeface="Bahnschrift" panose="020B0502040204020203" pitchFamily="34" charset="0"/>
              </a:endParaRPr>
            </a:p>
          </p:txBody>
        </p:sp>
        <p:sp>
          <p:nvSpPr>
            <p:cNvPr id="8" name="íṣlíḍè"/>
            <p:cNvSpPr/>
            <p:nvPr/>
          </p:nvSpPr>
          <p:spPr>
            <a:xfrm>
              <a:off x="723436" y="3680265"/>
              <a:ext cx="3704780" cy="2449496"/>
            </a:xfrm>
            <a:prstGeom prst="rect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latin typeface="Bahnschrift" panose="020B0502040204020203" pitchFamily="34" charset="0"/>
                <a:ea typeface="WenQuanYi Micro Hei" panose="020B0606030804020204" pitchFamily="34" charset="-122"/>
                <a:cs typeface="WenQuanYi Micro Hei" panose="020B0606030804020204" pitchFamily="34" charset="-122"/>
                <a:sym typeface="Bahnschrift" panose="020B0502040204020203" pitchFamily="34" charset="0"/>
              </a:endParaRPr>
            </a:p>
          </p:txBody>
        </p:sp>
      </p:grpSp>
      <p:sp>
        <p:nvSpPr>
          <p:cNvPr id="9" name="ï$líḋé"/>
          <p:cNvSpPr/>
          <p:nvPr/>
        </p:nvSpPr>
        <p:spPr>
          <a:xfrm>
            <a:off x="4500844" y="4256940"/>
            <a:ext cx="3184007" cy="1859697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hemeClr val="dk2">
              <a:hueOff val="0"/>
              <a:satOff val="0"/>
              <a:lumOff val="0"/>
              <a:alphaOff val="0"/>
            </a:schemeClr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latin typeface="Bahnschrift" panose="020B0502040204020203" pitchFamily="34" charset="0"/>
              <a:ea typeface="WenQuanYi Micro Hei" panose="020B0606030804020204" pitchFamily="34" charset="-122"/>
              <a:cs typeface="WenQuanYi Micro Hei" panose="020B0606030804020204" pitchFamily="34" charset="-122"/>
              <a:sym typeface="Bahnschrift" panose="020B0502040204020203" pitchFamily="34" charset="0"/>
            </a:endParaRPr>
          </a:p>
        </p:txBody>
      </p:sp>
      <p:sp>
        <p:nvSpPr>
          <p:cNvPr id="10" name="îṥ1iḋé"/>
          <p:cNvSpPr txBox="1"/>
          <p:nvPr/>
        </p:nvSpPr>
        <p:spPr bwMode="auto">
          <a:xfrm>
            <a:off x="4832707" y="4842872"/>
            <a:ext cx="2520280" cy="328565"/>
          </a:xfrm>
          <a:prstGeom prst="rect">
            <a:avLst/>
          </a:prstGeom>
          <a:noFill/>
        </p:spPr>
        <p:txBody>
          <a:bodyPr wrap="none" lIns="144000" tIns="0" rIns="144000" bIns="0" anchor="b" anchorCtr="0">
            <a:normAutofit/>
          </a:bodyPr>
          <a:lstStyle/>
          <a:p>
            <a:pPr algn="ctr">
              <a:defRPr/>
            </a:pPr>
            <a:r>
              <a:rPr lang="zh-CN" altLang="en-US" sz="1600" b="1">
                <a:solidFill>
                  <a:schemeClr val="bg1"/>
                </a:solidFill>
                <a:latin typeface="Bahnschrift" panose="020B0502040204020203" pitchFamily="34" charset="0"/>
                <a:ea typeface="WenQuanYi Micro Hei" panose="020B0606030804020204" pitchFamily="34" charset="-122"/>
                <a:cs typeface="WenQuanYi Micro Hei" panose="020B0606030804020204" pitchFamily="34" charset="-122"/>
                <a:sym typeface="Bahnschrift" panose="020B0502040204020203" pitchFamily="34" charset="0"/>
              </a:rPr>
              <a:t>标题文本预设</a:t>
            </a:r>
          </a:p>
        </p:txBody>
      </p:sp>
      <p:sp>
        <p:nvSpPr>
          <p:cNvPr id="11" name="i$ľíḋê"/>
          <p:cNvSpPr/>
          <p:nvPr/>
        </p:nvSpPr>
        <p:spPr bwMode="auto">
          <a:xfrm>
            <a:off x="4832707" y="5171435"/>
            <a:ext cx="2520280" cy="712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44000" tIns="0" rIns="144000" bIns="0" anchor="t" anchorCtr="0">
            <a:normAutofit/>
          </a:bodyPr>
          <a:lstStyle/>
          <a:p>
            <a:pPr lvl="0" algn="ctr">
              <a:lnSpc>
                <a:spcPct val="120000"/>
              </a:lnSpc>
              <a:defRPr sz="1800"/>
            </a:pPr>
            <a:r>
              <a:rPr lang="zh-CN" altLang="en-US" sz="1100">
                <a:solidFill>
                  <a:schemeClr val="bg1"/>
                </a:solidFill>
                <a:latin typeface="Bahnschrift" panose="020B0502040204020203" pitchFamily="34" charset="0"/>
                <a:ea typeface="WenQuanYi Micro Hei" panose="020B0606030804020204" pitchFamily="34" charset="-122"/>
                <a:cs typeface="WenQuanYi Micro Hei" panose="020B0606030804020204" pitchFamily="34" charset="-122"/>
                <a:sym typeface="Bahnschrift" panose="020B0502040204020203" pitchFamily="34" charset="0"/>
              </a:rPr>
              <a:t>此部分内容作为文字排版占位显示</a:t>
            </a:r>
            <a:br>
              <a:rPr lang="zh-CN" altLang="en-US" sz="1100">
                <a:solidFill>
                  <a:schemeClr val="bg1"/>
                </a:solidFill>
                <a:latin typeface="Bahnschrift" panose="020B0502040204020203" pitchFamily="34" charset="0"/>
                <a:ea typeface="WenQuanYi Micro Hei" panose="020B0606030804020204" pitchFamily="34" charset="-122"/>
                <a:cs typeface="WenQuanYi Micro Hei" panose="020B0606030804020204" pitchFamily="34" charset="-122"/>
                <a:sym typeface="Bahnschrift" panose="020B0502040204020203" pitchFamily="34" charset="0"/>
              </a:rPr>
            </a:br>
            <a:r>
              <a:rPr lang="zh-CN" altLang="en-US" sz="1100">
                <a:solidFill>
                  <a:schemeClr val="bg1"/>
                </a:solidFill>
                <a:latin typeface="Bahnschrift" panose="020B0502040204020203" pitchFamily="34" charset="0"/>
                <a:ea typeface="WenQuanYi Micro Hei" panose="020B0606030804020204" pitchFamily="34" charset="-122"/>
                <a:cs typeface="WenQuanYi Micro Hei" panose="020B0606030804020204" pitchFamily="34" charset="-122"/>
                <a:sym typeface="Bahnschrift" panose="020B0502040204020203" pitchFamily="34" charset="0"/>
              </a:rPr>
              <a:t>（建议使用主题字体）。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2000">
        <p14:vortex dir="r"/>
      </p:transition>
    </mc:Choice>
    <mc:Fallback xmlns="">
      <p:transition spd="slow" advClick="0" advTm="200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组合 27"/>
          <p:cNvGrpSpPr/>
          <p:nvPr/>
        </p:nvGrpSpPr>
        <p:grpSpPr>
          <a:xfrm>
            <a:off x="3406116" y="-249688"/>
            <a:ext cx="6089345" cy="7100834"/>
            <a:chOff x="5470766" y="3112062"/>
            <a:chExt cx="1586750" cy="1850323"/>
          </a:xfrm>
          <a:solidFill>
            <a:schemeClr val="bg2"/>
          </a:solidFill>
        </p:grpSpPr>
        <p:sp>
          <p:nvSpPr>
            <p:cNvPr id="25" name="ïṡľiḋê"/>
            <p:cNvSpPr/>
            <p:nvPr/>
          </p:nvSpPr>
          <p:spPr>
            <a:xfrm rot="14400000">
              <a:off x="5719387" y="3844770"/>
              <a:ext cx="1483872" cy="18456"/>
            </a:xfrm>
            <a:prstGeom prst="trapezoid">
              <a:avLst>
                <a:gd name="adj" fmla="val 58361"/>
              </a:avLst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latin typeface="Bahnschrift" panose="020B0502040204020203" pitchFamily="34" charset="0"/>
                <a:ea typeface="WenQuanYi Micro Hei" panose="020B0606030804020204" pitchFamily="34" charset="-122"/>
                <a:cs typeface="WenQuanYi Micro Hei" panose="020B0606030804020204" pitchFamily="34" charset="-122"/>
                <a:sym typeface="Bahnschrift" panose="020B0502040204020203" pitchFamily="34" charset="0"/>
              </a:endParaRPr>
            </a:p>
          </p:txBody>
        </p:sp>
        <p:sp>
          <p:nvSpPr>
            <p:cNvPr id="26" name="îs1iḋè"/>
            <p:cNvSpPr/>
            <p:nvPr/>
          </p:nvSpPr>
          <p:spPr>
            <a:xfrm>
              <a:off x="5573640" y="4843648"/>
              <a:ext cx="1483876" cy="13109"/>
            </a:xfrm>
            <a:prstGeom prst="trapezoid">
              <a:avLst>
                <a:gd name="adj" fmla="val 58361"/>
              </a:avLst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latin typeface="Bahnschrift" panose="020B0502040204020203" pitchFamily="34" charset="0"/>
                <a:ea typeface="WenQuanYi Micro Hei" panose="020B0606030804020204" pitchFamily="34" charset="-122"/>
                <a:cs typeface="WenQuanYi Micro Hei" panose="020B0606030804020204" pitchFamily="34" charset="-122"/>
                <a:sym typeface="Bahnschrift" panose="020B0502040204020203" pitchFamily="34" charset="0"/>
              </a:endParaRPr>
            </a:p>
          </p:txBody>
        </p:sp>
        <p:sp>
          <p:nvSpPr>
            <p:cNvPr id="27" name="iSľíḓè"/>
            <p:cNvSpPr/>
            <p:nvPr/>
          </p:nvSpPr>
          <p:spPr>
            <a:xfrm rot="7200000">
              <a:off x="4737690" y="4211589"/>
              <a:ext cx="1483872" cy="17719"/>
            </a:xfrm>
            <a:prstGeom prst="trapezoid">
              <a:avLst>
                <a:gd name="adj" fmla="val 58361"/>
              </a:avLst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latin typeface="Bahnschrift" panose="020B0502040204020203" pitchFamily="34" charset="0"/>
                <a:ea typeface="WenQuanYi Micro Hei" panose="020B0606030804020204" pitchFamily="34" charset="-122"/>
                <a:cs typeface="WenQuanYi Micro Hei" panose="020B0606030804020204" pitchFamily="34" charset="-122"/>
                <a:sym typeface="Bahnschrift" panose="020B0502040204020203" pitchFamily="34" charset="0"/>
              </a:endParaRPr>
            </a:p>
          </p:txBody>
        </p:sp>
      </p:grpSp>
      <p:grpSp>
        <p:nvGrpSpPr>
          <p:cNvPr id="3" name="377b1eae-7609-44a4-8c05-8b99e943baaa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891810" y="1469305"/>
            <a:ext cx="10345662" cy="3858886"/>
            <a:chOff x="891810" y="1469305"/>
            <a:chExt cx="10345662" cy="3858886"/>
          </a:xfrm>
        </p:grpSpPr>
        <p:sp>
          <p:nvSpPr>
            <p:cNvPr id="4" name="îSliḋé"/>
            <p:cNvSpPr/>
            <p:nvPr/>
          </p:nvSpPr>
          <p:spPr>
            <a:xfrm>
              <a:off x="4684290" y="2780928"/>
              <a:ext cx="2547263" cy="2547263"/>
            </a:xfrm>
            <a:prstGeom prst="ellipse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latin typeface="Bahnschrift" panose="020B0502040204020203" pitchFamily="34" charset="0"/>
                <a:ea typeface="WenQuanYi Micro Hei" panose="020B0606030804020204" pitchFamily="34" charset="-122"/>
                <a:cs typeface="WenQuanYi Micro Hei" panose="020B0606030804020204" pitchFamily="34" charset="-122"/>
                <a:sym typeface="Bahnschrift" panose="020B0502040204020203" pitchFamily="34" charset="0"/>
              </a:endParaRPr>
            </a:p>
          </p:txBody>
        </p:sp>
        <p:grpSp>
          <p:nvGrpSpPr>
            <p:cNvPr id="5" name="ísḻïḋè"/>
            <p:cNvGrpSpPr/>
            <p:nvPr/>
          </p:nvGrpSpPr>
          <p:grpSpPr>
            <a:xfrm>
              <a:off x="7948843" y="4373104"/>
              <a:ext cx="3288629" cy="784007"/>
              <a:chOff x="251866" y="1988839"/>
              <a:chExt cx="3288629" cy="784007"/>
            </a:xfrm>
            <a:noFill/>
          </p:grpSpPr>
          <p:sp>
            <p:nvSpPr>
              <p:cNvPr id="23" name="íṩḻîďe"/>
              <p:cNvSpPr txBox="1"/>
              <p:nvPr/>
            </p:nvSpPr>
            <p:spPr>
              <a:xfrm>
                <a:off x="251866" y="2295215"/>
                <a:ext cx="3288629" cy="477631"/>
              </a:xfrm>
              <a:prstGeom prst="rect">
                <a:avLst/>
              </a:prstGeom>
              <a:grpFill/>
            </p:spPr>
            <p:txBody>
              <a:bodyPr wrap="square" lIns="0" tIns="0" rIns="0" bIns="0" anchor="ctr">
                <a:normAutofit/>
              </a:bodyPr>
              <a:lstStyle/>
              <a:p>
                <a:pPr defTabSz="913765">
                  <a:lnSpc>
                    <a:spcPct val="120000"/>
                  </a:lnSpc>
                  <a:spcBef>
                    <a:spcPct val="0"/>
                  </a:spcBef>
                  <a:defRPr/>
                </a:pPr>
                <a:r>
                  <a:rPr lang="zh-CN" altLang="en-US" sz="1100">
                    <a:solidFill>
                      <a:schemeClr val="bg1"/>
                    </a:solidFill>
                    <a:latin typeface="Bahnschrift" panose="020B0502040204020203" pitchFamily="34" charset="0"/>
                    <a:ea typeface="WenQuanYi Micro Hei" panose="020B0606030804020204" pitchFamily="34" charset="-122"/>
                    <a:cs typeface="WenQuanYi Micro Hei" panose="020B0606030804020204" pitchFamily="34" charset="-122"/>
                    <a:sym typeface="Bahnschrift" panose="020B0502040204020203" pitchFamily="34" charset="0"/>
                  </a:rPr>
                  <a:t>此部分内容作为文字排版占位显示</a:t>
                </a:r>
                <a:br>
                  <a:rPr lang="zh-CN" altLang="en-US" sz="1100">
                    <a:solidFill>
                      <a:schemeClr val="bg1"/>
                    </a:solidFill>
                    <a:latin typeface="Bahnschrift" panose="020B0502040204020203" pitchFamily="34" charset="0"/>
                    <a:ea typeface="WenQuanYi Micro Hei" panose="020B0606030804020204" pitchFamily="34" charset="-122"/>
                    <a:cs typeface="WenQuanYi Micro Hei" panose="020B0606030804020204" pitchFamily="34" charset="-122"/>
                    <a:sym typeface="Bahnschrift" panose="020B0502040204020203" pitchFamily="34" charset="0"/>
                  </a:rPr>
                </a:br>
                <a:r>
                  <a:rPr lang="zh-CN" altLang="en-US" sz="1100">
                    <a:solidFill>
                      <a:schemeClr val="bg1"/>
                    </a:solidFill>
                    <a:latin typeface="Bahnschrift" panose="020B0502040204020203" pitchFamily="34" charset="0"/>
                    <a:ea typeface="WenQuanYi Micro Hei" panose="020B0606030804020204" pitchFamily="34" charset="-122"/>
                    <a:cs typeface="WenQuanYi Micro Hei" panose="020B0606030804020204" pitchFamily="34" charset="-122"/>
                    <a:sym typeface="Bahnschrift" panose="020B0502040204020203" pitchFamily="34" charset="0"/>
                  </a:rPr>
                  <a:t>（建议使用主题字体）</a:t>
                </a:r>
                <a:endParaRPr lang="zh-CN" altLang="en-US" sz="1100" dirty="0">
                  <a:solidFill>
                    <a:schemeClr val="bg1"/>
                  </a:solidFill>
                  <a:latin typeface="Bahnschrift" panose="020B0502040204020203" pitchFamily="34" charset="0"/>
                  <a:ea typeface="WenQuanYi Micro Hei" panose="020B0606030804020204" pitchFamily="34" charset="-122"/>
                  <a:cs typeface="WenQuanYi Micro Hei" panose="020B0606030804020204" pitchFamily="34" charset="-122"/>
                  <a:sym typeface="Bahnschrift" panose="020B0502040204020203" pitchFamily="34" charset="0"/>
                </a:endParaRPr>
              </a:p>
            </p:txBody>
          </p:sp>
          <p:sp>
            <p:nvSpPr>
              <p:cNvPr id="24" name="îṡļiḑé"/>
              <p:cNvSpPr/>
              <p:nvPr/>
            </p:nvSpPr>
            <p:spPr>
              <a:xfrm>
                <a:off x="251866" y="1988839"/>
                <a:ext cx="3288629" cy="306375"/>
              </a:xfrm>
              <a:prstGeom prst="rect">
                <a:avLst/>
              </a:prstGeom>
              <a:grpFill/>
            </p:spPr>
            <p:txBody>
              <a:bodyPr wrap="none" lIns="0" tIns="0" rIns="0" bIns="0" anchor="ctr">
                <a:normAutofit/>
              </a:bodyPr>
              <a:lstStyle/>
              <a:p>
                <a:pPr lvl="0" defTabSz="913765">
                  <a:spcBef>
                    <a:spcPct val="0"/>
                  </a:spcBef>
                  <a:defRPr/>
                </a:pPr>
                <a:r>
                  <a:rPr lang="zh-CN" altLang="en-US" sz="1600" b="1">
                    <a:solidFill>
                      <a:schemeClr val="accent2"/>
                    </a:solidFill>
                    <a:latin typeface="Bahnschrift" panose="020B0502040204020203" pitchFamily="34" charset="0"/>
                    <a:ea typeface="WenQuanYi Micro Hei" panose="020B0606030804020204" pitchFamily="34" charset="-122"/>
                    <a:cs typeface="WenQuanYi Micro Hei" panose="020B0606030804020204" pitchFamily="34" charset="-122"/>
                    <a:sym typeface="Bahnschrift" panose="020B0502040204020203" pitchFamily="34" charset="0"/>
                  </a:rPr>
                  <a:t>标题文本预设</a:t>
                </a:r>
                <a:endParaRPr lang="zh-CN" altLang="en-US" sz="1600" b="1" dirty="0">
                  <a:solidFill>
                    <a:schemeClr val="accent2"/>
                  </a:solidFill>
                  <a:latin typeface="Bahnschrift" panose="020B0502040204020203" pitchFamily="34" charset="0"/>
                  <a:ea typeface="WenQuanYi Micro Hei" panose="020B0606030804020204" pitchFamily="34" charset="-122"/>
                  <a:cs typeface="WenQuanYi Micro Hei" panose="020B0606030804020204" pitchFamily="34" charset="-122"/>
                  <a:sym typeface="Bahnschrift" panose="020B0502040204020203" pitchFamily="34" charset="0"/>
                </a:endParaRPr>
              </a:p>
            </p:txBody>
          </p:sp>
        </p:grpSp>
        <p:grpSp>
          <p:nvGrpSpPr>
            <p:cNvPr id="6" name="íšḻíḋê"/>
            <p:cNvGrpSpPr/>
            <p:nvPr/>
          </p:nvGrpSpPr>
          <p:grpSpPr>
            <a:xfrm>
              <a:off x="5301647" y="3021877"/>
              <a:ext cx="1603469" cy="1850507"/>
              <a:chOff x="8301916" y="1749231"/>
              <a:chExt cx="2561601" cy="2956261"/>
            </a:xfrm>
          </p:grpSpPr>
          <p:sp>
            <p:nvSpPr>
              <p:cNvPr id="20" name="ïṡľiḋê"/>
              <p:cNvSpPr/>
              <p:nvPr/>
            </p:nvSpPr>
            <p:spPr>
              <a:xfrm rot="14400000">
                <a:off x="8553651" y="2720979"/>
                <a:ext cx="2370547" cy="427052"/>
              </a:xfrm>
              <a:prstGeom prst="trapezoid">
                <a:avLst>
                  <a:gd name="adj" fmla="val 58361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latin typeface="Bahnschrift" panose="020B0502040204020203" pitchFamily="34" charset="0"/>
                  <a:ea typeface="WenQuanYi Micro Hei" panose="020B0606030804020204" pitchFamily="34" charset="-122"/>
                  <a:cs typeface="WenQuanYi Micro Hei" panose="020B0606030804020204" pitchFamily="34" charset="-122"/>
                  <a:sym typeface="Bahnschrift" panose="020B0502040204020203" pitchFamily="34" charset="0"/>
                </a:endParaRPr>
              </a:p>
            </p:txBody>
          </p:sp>
          <p:sp>
            <p:nvSpPr>
              <p:cNvPr id="21" name="îs1iḋè"/>
              <p:cNvSpPr/>
              <p:nvPr/>
            </p:nvSpPr>
            <p:spPr>
              <a:xfrm>
                <a:off x="8492970" y="4010011"/>
                <a:ext cx="2370547" cy="427052"/>
              </a:xfrm>
              <a:prstGeom prst="trapezoid">
                <a:avLst>
                  <a:gd name="adj" fmla="val 58361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latin typeface="Bahnschrift" panose="020B0502040204020203" pitchFamily="34" charset="0"/>
                  <a:ea typeface="WenQuanYi Micro Hei" panose="020B0606030804020204" pitchFamily="34" charset="-122"/>
                  <a:cs typeface="WenQuanYi Micro Hei" panose="020B0606030804020204" pitchFamily="34" charset="-122"/>
                  <a:sym typeface="Bahnschrift" panose="020B0502040204020203" pitchFamily="34" charset="0"/>
                </a:endParaRPr>
              </a:p>
            </p:txBody>
          </p:sp>
          <p:sp>
            <p:nvSpPr>
              <p:cNvPr id="22" name="iSľíḓè"/>
              <p:cNvSpPr/>
              <p:nvPr/>
            </p:nvSpPr>
            <p:spPr>
              <a:xfrm rot="7200000">
                <a:off x="7330168" y="3306693"/>
                <a:ext cx="2370547" cy="427052"/>
              </a:xfrm>
              <a:prstGeom prst="trapezoid">
                <a:avLst>
                  <a:gd name="adj" fmla="val 58361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latin typeface="Bahnschrift" panose="020B0502040204020203" pitchFamily="34" charset="0"/>
                  <a:ea typeface="WenQuanYi Micro Hei" panose="020B0606030804020204" pitchFamily="34" charset="-122"/>
                  <a:cs typeface="WenQuanYi Micro Hei" panose="020B0606030804020204" pitchFamily="34" charset="-122"/>
                  <a:sym typeface="Bahnschrift" panose="020B0502040204020203" pitchFamily="34" charset="0"/>
                </a:endParaRPr>
              </a:p>
            </p:txBody>
          </p:sp>
        </p:grpSp>
        <p:sp>
          <p:nvSpPr>
            <p:cNvPr id="7" name="iṧḻîdé"/>
            <p:cNvSpPr/>
            <p:nvPr/>
          </p:nvSpPr>
          <p:spPr>
            <a:xfrm>
              <a:off x="5607322" y="2540292"/>
              <a:ext cx="656438" cy="656442"/>
            </a:xfrm>
            <a:prstGeom prst="ellipse">
              <a:avLst/>
            </a:prstGeom>
            <a:solidFill>
              <a:schemeClr val="accent1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latin typeface="Bahnschrift" panose="020B0502040204020203" pitchFamily="34" charset="0"/>
                <a:ea typeface="WenQuanYi Micro Hei" panose="020B0606030804020204" pitchFamily="34" charset="-122"/>
                <a:cs typeface="WenQuanYi Micro Hei" panose="020B0606030804020204" pitchFamily="34" charset="-122"/>
                <a:sym typeface="Bahnschrift" panose="020B0502040204020203" pitchFamily="34" charset="0"/>
              </a:endParaRPr>
            </a:p>
          </p:txBody>
        </p:sp>
        <p:sp>
          <p:nvSpPr>
            <p:cNvPr id="8" name="îsļiḍê"/>
            <p:cNvSpPr/>
            <p:nvPr/>
          </p:nvSpPr>
          <p:spPr bwMode="auto">
            <a:xfrm>
              <a:off x="5831624" y="2675911"/>
              <a:ext cx="207834" cy="385204"/>
            </a:xfrm>
            <a:custGeom>
              <a:avLst/>
              <a:gdLst>
                <a:gd name="connsiteX0" fmla="*/ 144363 w 327353"/>
                <a:gd name="connsiteY0" fmla="*/ 543008 h 606722"/>
                <a:gd name="connsiteX1" fmla="*/ 131814 w 327353"/>
                <a:gd name="connsiteY1" fmla="*/ 555538 h 606722"/>
                <a:gd name="connsiteX2" fmla="*/ 144363 w 327353"/>
                <a:gd name="connsiteY2" fmla="*/ 568156 h 606722"/>
                <a:gd name="connsiteX3" fmla="*/ 182990 w 327353"/>
                <a:gd name="connsiteY3" fmla="*/ 568156 h 606722"/>
                <a:gd name="connsiteX4" fmla="*/ 195540 w 327353"/>
                <a:gd name="connsiteY4" fmla="*/ 555538 h 606722"/>
                <a:gd name="connsiteX5" fmla="*/ 182990 w 327353"/>
                <a:gd name="connsiteY5" fmla="*/ 543008 h 606722"/>
                <a:gd name="connsiteX6" fmla="*/ 327353 w 327353"/>
                <a:gd name="connsiteY6" fmla="*/ 501509 h 606722"/>
                <a:gd name="connsiteX7" fmla="*/ 327353 w 327353"/>
                <a:gd name="connsiteY7" fmla="*/ 572333 h 606722"/>
                <a:gd name="connsiteX8" fmla="*/ 294066 w 327353"/>
                <a:gd name="connsiteY8" fmla="*/ 606722 h 606722"/>
                <a:gd name="connsiteX9" fmla="*/ 33020 w 327353"/>
                <a:gd name="connsiteY9" fmla="*/ 606722 h 606722"/>
                <a:gd name="connsiteX10" fmla="*/ 0 w 327353"/>
                <a:gd name="connsiteY10" fmla="*/ 572333 h 606722"/>
                <a:gd name="connsiteX11" fmla="*/ 0 w 327353"/>
                <a:gd name="connsiteY11" fmla="*/ 502779 h 606722"/>
                <a:gd name="connsiteX12" fmla="*/ 0 w 327353"/>
                <a:gd name="connsiteY12" fmla="*/ 502753 h 606722"/>
                <a:gd name="connsiteX13" fmla="*/ 322280 w 327353"/>
                <a:gd name="connsiteY13" fmla="*/ 502753 h 606722"/>
                <a:gd name="connsiteX14" fmla="*/ 327353 w 327353"/>
                <a:gd name="connsiteY14" fmla="*/ 501509 h 606722"/>
                <a:gd name="connsiteX15" fmla="*/ 187174 w 327353"/>
                <a:gd name="connsiteY15" fmla="*/ 190205 h 606722"/>
                <a:gd name="connsiteX16" fmla="*/ 174624 w 327353"/>
                <a:gd name="connsiteY16" fmla="*/ 202823 h 606722"/>
                <a:gd name="connsiteX17" fmla="*/ 174624 w 327353"/>
                <a:gd name="connsiteY17" fmla="*/ 263163 h 606722"/>
                <a:gd name="connsiteX18" fmla="*/ 187174 w 327353"/>
                <a:gd name="connsiteY18" fmla="*/ 275693 h 606722"/>
                <a:gd name="connsiteX19" fmla="*/ 191357 w 327353"/>
                <a:gd name="connsiteY19" fmla="*/ 274982 h 606722"/>
                <a:gd name="connsiteX20" fmla="*/ 191357 w 327353"/>
                <a:gd name="connsiteY20" fmla="*/ 405614 h 606722"/>
                <a:gd name="connsiteX21" fmla="*/ 203995 w 327353"/>
                <a:gd name="connsiteY21" fmla="*/ 418144 h 606722"/>
                <a:gd name="connsiteX22" fmla="*/ 216545 w 327353"/>
                <a:gd name="connsiteY22" fmla="*/ 405614 h 606722"/>
                <a:gd name="connsiteX23" fmla="*/ 216545 w 327353"/>
                <a:gd name="connsiteY23" fmla="*/ 275426 h 606722"/>
                <a:gd name="connsiteX24" fmla="*/ 219037 w 327353"/>
                <a:gd name="connsiteY24" fmla="*/ 275693 h 606722"/>
                <a:gd name="connsiteX25" fmla="*/ 231675 w 327353"/>
                <a:gd name="connsiteY25" fmla="*/ 263163 h 606722"/>
                <a:gd name="connsiteX26" fmla="*/ 231675 w 327353"/>
                <a:gd name="connsiteY26" fmla="*/ 202823 h 606722"/>
                <a:gd name="connsiteX27" fmla="*/ 219037 w 327353"/>
                <a:gd name="connsiteY27" fmla="*/ 190205 h 606722"/>
                <a:gd name="connsiteX28" fmla="*/ 211471 w 327353"/>
                <a:gd name="connsiteY28" fmla="*/ 192782 h 606722"/>
                <a:gd name="connsiteX29" fmla="*/ 203995 w 327353"/>
                <a:gd name="connsiteY29" fmla="*/ 190205 h 606722"/>
                <a:gd name="connsiteX30" fmla="*/ 195540 w 327353"/>
                <a:gd name="connsiteY30" fmla="*/ 193493 h 606722"/>
                <a:gd name="connsiteX31" fmla="*/ 187174 w 327353"/>
                <a:gd name="connsiteY31" fmla="*/ 190205 h 606722"/>
                <a:gd name="connsiteX32" fmla="*/ 106626 w 327353"/>
                <a:gd name="connsiteY32" fmla="*/ 181851 h 606722"/>
                <a:gd name="connsiteX33" fmla="*/ 85621 w 327353"/>
                <a:gd name="connsiteY33" fmla="*/ 202823 h 606722"/>
                <a:gd name="connsiteX34" fmla="*/ 85621 w 327353"/>
                <a:gd name="connsiteY34" fmla="*/ 328479 h 606722"/>
                <a:gd name="connsiteX35" fmla="*/ 95678 w 327353"/>
                <a:gd name="connsiteY35" fmla="*/ 346341 h 606722"/>
                <a:gd name="connsiteX36" fmla="*/ 95678 w 327353"/>
                <a:gd name="connsiteY36" fmla="*/ 405614 h 606722"/>
                <a:gd name="connsiteX37" fmla="*/ 108317 w 327353"/>
                <a:gd name="connsiteY37" fmla="*/ 418144 h 606722"/>
                <a:gd name="connsiteX38" fmla="*/ 120866 w 327353"/>
                <a:gd name="connsiteY38" fmla="*/ 405614 h 606722"/>
                <a:gd name="connsiteX39" fmla="*/ 120866 w 327353"/>
                <a:gd name="connsiteY39" fmla="*/ 343853 h 606722"/>
                <a:gd name="connsiteX40" fmla="*/ 127631 w 327353"/>
                <a:gd name="connsiteY40" fmla="*/ 328479 h 606722"/>
                <a:gd name="connsiteX41" fmla="*/ 127631 w 327353"/>
                <a:gd name="connsiteY41" fmla="*/ 202823 h 606722"/>
                <a:gd name="connsiteX42" fmla="*/ 106626 w 327353"/>
                <a:gd name="connsiteY42" fmla="*/ 181851 h 606722"/>
                <a:gd name="connsiteX43" fmla="*/ 0 w 327353"/>
                <a:gd name="connsiteY43" fmla="*/ 112270 h 606722"/>
                <a:gd name="connsiteX44" fmla="*/ 327353 w 327353"/>
                <a:gd name="connsiteY44" fmla="*/ 112270 h 606722"/>
                <a:gd name="connsiteX45" fmla="*/ 327353 w 327353"/>
                <a:gd name="connsiteY45" fmla="*/ 478928 h 606722"/>
                <a:gd name="connsiteX46" fmla="*/ 322280 w 327353"/>
                <a:gd name="connsiteY46" fmla="*/ 477684 h 606722"/>
                <a:gd name="connsiteX47" fmla="*/ 0 w 327353"/>
                <a:gd name="connsiteY47" fmla="*/ 477684 h 606722"/>
                <a:gd name="connsiteX48" fmla="*/ 0 w 327353"/>
                <a:gd name="connsiteY48" fmla="*/ 477658 h 606722"/>
                <a:gd name="connsiteX49" fmla="*/ 33020 w 327353"/>
                <a:gd name="connsiteY49" fmla="*/ 0 h 606722"/>
                <a:gd name="connsiteX50" fmla="*/ 294066 w 327353"/>
                <a:gd name="connsiteY50" fmla="*/ 0 h 606722"/>
                <a:gd name="connsiteX51" fmla="*/ 327353 w 327353"/>
                <a:gd name="connsiteY51" fmla="*/ 34407 h 606722"/>
                <a:gd name="connsiteX52" fmla="*/ 327353 w 327353"/>
                <a:gd name="connsiteY52" fmla="*/ 87219 h 606722"/>
                <a:gd name="connsiteX53" fmla="*/ 0 w 327353"/>
                <a:gd name="connsiteY53" fmla="*/ 87219 h 606722"/>
                <a:gd name="connsiteX54" fmla="*/ 0 w 327353"/>
                <a:gd name="connsiteY54" fmla="*/ 34407 h 606722"/>
                <a:gd name="connsiteX55" fmla="*/ 33020 w 327353"/>
                <a:gd name="connsiteY55" fmla="*/ 0 h 606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327353" h="606722">
                  <a:moveTo>
                    <a:pt x="144363" y="543008"/>
                  </a:moveTo>
                  <a:cubicBezTo>
                    <a:pt x="137421" y="543008"/>
                    <a:pt x="131814" y="548606"/>
                    <a:pt x="131814" y="555538"/>
                  </a:cubicBezTo>
                  <a:cubicBezTo>
                    <a:pt x="131814" y="562558"/>
                    <a:pt x="137421" y="568156"/>
                    <a:pt x="144363" y="568156"/>
                  </a:cubicBezTo>
                  <a:lnTo>
                    <a:pt x="182990" y="568156"/>
                  </a:lnTo>
                  <a:cubicBezTo>
                    <a:pt x="189933" y="568156"/>
                    <a:pt x="195540" y="562558"/>
                    <a:pt x="195540" y="555538"/>
                  </a:cubicBezTo>
                  <a:cubicBezTo>
                    <a:pt x="195540" y="548606"/>
                    <a:pt x="189933" y="543008"/>
                    <a:pt x="182990" y="543008"/>
                  </a:cubicBezTo>
                  <a:close/>
                  <a:moveTo>
                    <a:pt x="327353" y="501509"/>
                  </a:moveTo>
                  <a:lnTo>
                    <a:pt x="327353" y="572333"/>
                  </a:lnTo>
                  <a:cubicBezTo>
                    <a:pt x="327353" y="590905"/>
                    <a:pt x="312668" y="606722"/>
                    <a:pt x="294066" y="606722"/>
                  </a:cubicBezTo>
                  <a:lnTo>
                    <a:pt x="33020" y="606722"/>
                  </a:lnTo>
                  <a:cubicBezTo>
                    <a:pt x="14330" y="606722"/>
                    <a:pt x="0" y="590905"/>
                    <a:pt x="0" y="572333"/>
                  </a:cubicBezTo>
                  <a:lnTo>
                    <a:pt x="0" y="502779"/>
                  </a:lnTo>
                  <a:lnTo>
                    <a:pt x="0" y="502753"/>
                  </a:lnTo>
                  <a:lnTo>
                    <a:pt x="322280" y="502753"/>
                  </a:lnTo>
                  <a:cubicBezTo>
                    <a:pt x="324238" y="502753"/>
                    <a:pt x="325662" y="502309"/>
                    <a:pt x="327353" y="501509"/>
                  </a:cubicBezTo>
                  <a:close/>
                  <a:moveTo>
                    <a:pt x="187174" y="190205"/>
                  </a:moveTo>
                  <a:cubicBezTo>
                    <a:pt x="180231" y="190205"/>
                    <a:pt x="174624" y="195892"/>
                    <a:pt x="174624" y="202823"/>
                  </a:cubicBezTo>
                  <a:lnTo>
                    <a:pt x="174624" y="263163"/>
                  </a:lnTo>
                  <a:cubicBezTo>
                    <a:pt x="174624" y="270094"/>
                    <a:pt x="180231" y="275693"/>
                    <a:pt x="187174" y="275693"/>
                  </a:cubicBezTo>
                  <a:cubicBezTo>
                    <a:pt x="188687" y="275693"/>
                    <a:pt x="190022" y="275426"/>
                    <a:pt x="191357" y="274982"/>
                  </a:cubicBezTo>
                  <a:lnTo>
                    <a:pt x="191357" y="405614"/>
                  </a:lnTo>
                  <a:cubicBezTo>
                    <a:pt x="191357" y="412545"/>
                    <a:pt x="196964" y="418144"/>
                    <a:pt x="203995" y="418144"/>
                  </a:cubicBezTo>
                  <a:cubicBezTo>
                    <a:pt x="210937" y="418144"/>
                    <a:pt x="216545" y="412545"/>
                    <a:pt x="216545" y="405614"/>
                  </a:cubicBezTo>
                  <a:lnTo>
                    <a:pt x="216545" y="275426"/>
                  </a:lnTo>
                  <a:cubicBezTo>
                    <a:pt x="217346" y="275604"/>
                    <a:pt x="218236" y="275693"/>
                    <a:pt x="219037" y="275693"/>
                  </a:cubicBezTo>
                  <a:cubicBezTo>
                    <a:pt x="225979" y="275693"/>
                    <a:pt x="231675" y="270094"/>
                    <a:pt x="231675" y="263163"/>
                  </a:cubicBezTo>
                  <a:lnTo>
                    <a:pt x="231675" y="202823"/>
                  </a:lnTo>
                  <a:cubicBezTo>
                    <a:pt x="231675" y="195892"/>
                    <a:pt x="225979" y="190205"/>
                    <a:pt x="219037" y="190205"/>
                  </a:cubicBezTo>
                  <a:cubicBezTo>
                    <a:pt x="216189" y="190205"/>
                    <a:pt x="213607" y="191182"/>
                    <a:pt x="211471" y="192782"/>
                  </a:cubicBezTo>
                  <a:cubicBezTo>
                    <a:pt x="209424" y="191182"/>
                    <a:pt x="206843" y="190205"/>
                    <a:pt x="203995" y="190205"/>
                  </a:cubicBezTo>
                  <a:cubicBezTo>
                    <a:pt x="200702" y="190205"/>
                    <a:pt x="197765" y="191449"/>
                    <a:pt x="195540" y="193493"/>
                  </a:cubicBezTo>
                  <a:cubicBezTo>
                    <a:pt x="193315" y="191449"/>
                    <a:pt x="190378" y="190205"/>
                    <a:pt x="187174" y="190205"/>
                  </a:cubicBezTo>
                  <a:close/>
                  <a:moveTo>
                    <a:pt x="106626" y="181851"/>
                  </a:moveTo>
                  <a:cubicBezTo>
                    <a:pt x="95055" y="181851"/>
                    <a:pt x="85621" y="191271"/>
                    <a:pt x="85621" y="202823"/>
                  </a:cubicBezTo>
                  <a:lnTo>
                    <a:pt x="85621" y="328479"/>
                  </a:lnTo>
                  <a:cubicBezTo>
                    <a:pt x="85621" y="336032"/>
                    <a:pt x="89715" y="342697"/>
                    <a:pt x="95678" y="346341"/>
                  </a:cubicBezTo>
                  <a:lnTo>
                    <a:pt x="95678" y="405614"/>
                  </a:lnTo>
                  <a:cubicBezTo>
                    <a:pt x="95678" y="412545"/>
                    <a:pt x="101375" y="418144"/>
                    <a:pt x="108317" y="418144"/>
                  </a:cubicBezTo>
                  <a:cubicBezTo>
                    <a:pt x="115259" y="418144"/>
                    <a:pt x="120866" y="412545"/>
                    <a:pt x="120866" y="405614"/>
                  </a:cubicBezTo>
                  <a:lnTo>
                    <a:pt x="120866" y="343853"/>
                  </a:lnTo>
                  <a:cubicBezTo>
                    <a:pt x="124960" y="340031"/>
                    <a:pt x="127631" y="334522"/>
                    <a:pt x="127631" y="328479"/>
                  </a:cubicBezTo>
                  <a:lnTo>
                    <a:pt x="127631" y="202823"/>
                  </a:lnTo>
                  <a:cubicBezTo>
                    <a:pt x="127631" y="191271"/>
                    <a:pt x="118196" y="181851"/>
                    <a:pt x="106626" y="181851"/>
                  </a:cubicBezTo>
                  <a:close/>
                  <a:moveTo>
                    <a:pt x="0" y="112270"/>
                  </a:moveTo>
                  <a:lnTo>
                    <a:pt x="327353" y="112270"/>
                  </a:lnTo>
                  <a:lnTo>
                    <a:pt x="327353" y="478928"/>
                  </a:lnTo>
                  <a:cubicBezTo>
                    <a:pt x="325662" y="478128"/>
                    <a:pt x="324238" y="477684"/>
                    <a:pt x="322280" y="477684"/>
                  </a:cubicBezTo>
                  <a:lnTo>
                    <a:pt x="0" y="477684"/>
                  </a:lnTo>
                  <a:lnTo>
                    <a:pt x="0" y="477658"/>
                  </a:lnTo>
                  <a:close/>
                  <a:moveTo>
                    <a:pt x="33020" y="0"/>
                  </a:moveTo>
                  <a:lnTo>
                    <a:pt x="294066" y="0"/>
                  </a:lnTo>
                  <a:cubicBezTo>
                    <a:pt x="312668" y="0"/>
                    <a:pt x="327353" y="15825"/>
                    <a:pt x="327353" y="34407"/>
                  </a:cubicBezTo>
                  <a:lnTo>
                    <a:pt x="327353" y="87219"/>
                  </a:lnTo>
                  <a:lnTo>
                    <a:pt x="0" y="87219"/>
                  </a:lnTo>
                  <a:lnTo>
                    <a:pt x="0" y="34407"/>
                  </a:lnTo>
                  <a:cubicBezTo>
                    <a:pt x="0" y="15825"/>
                    <a:pt x="14330" y="0"/>
                    <a:pt x="3302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Bahnschrift" panose="020B0502040204020203" pitchFamily="34" charset="0"/>
                <a:ea typeface="WenQuanYi Micro Hei" panose="020B0606030804020204" pitchFamily="34" charset="-122"/>
                <a:cs typeface="WenQuanYi Micro Hei" panose="020B0606030804020204" pitchFamily="34" charset="-122"/>
                <a:sym typeface="Bahnschrift" panose="020B0502040204020203" pitchFamily="34" charset="0"/>
              </a:endParaRPr>
            </a:p>
          </p:txBody>
        </p:sp>
        <p:sp>
          <p:nvSpPr>
            <p:cNvPr id="9" name="iSḷïḍê"/>
            <p:cNvSpPr/>
            <p:nvPr/>
          </p:nvSpPr>
          <p:spPr>
            <a:xfrm>
              <a:off x="4724120" y="4476314"/>
              <a:ext cx="656438" cy="656442"/>
            </a:xfrm>
            <a:prstGeom prst="ellipse">
              <a:avLst/>
            </a:prstGeom>
            <a:solidFill>
              <a:schemeClr val="accent3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latin typeface="Bahnschrift" panose="020B0502040204020203" pitchFamily="34" charset="0"/>
                <a:ea typeface="WenQuanYi Micro Hei" panose="020B0606030804020204" pitchFamily="34" charset="-122"/>
                <a:cs typeface="WenQuanYi Micro Hei" panose="020B0606030804020204" pitchFamily="34" charset="-122"/>
                <a:sym typeface="Bahnschrift" panose="020B0502040204020203" pitchFamily="34" charset="0"/>
              </a:endParaRPr>
            </a:p>
          </p:txBody>
        </p:sp>
        <p:sp>
          <p:nvSpPr>
            <p:cNvPr id="10" name="íṩḷíḍe"/>
            <p:cNvSpPr/>
            <p:nvPr/>
          </p:nvSpPr>
          <p:spPr bwMode="auto">
            <a:xfrm>
              <a:off x="4859738" y="4628997"/>
              <a:ext cx="385203" cy="351076"/>
            </a:xfrm>
            <a:custGeom>
              <a:avLst/>
              <a:gdLst>
                <a:gd name="connsiteX0" fmla="*/ 373273 h 605239"/>
                <a:gd name="connsiteY0" fmla="*/ 373273 h 605239"/>
                <a:gd name="connsiteX1" fmla="*/ 373273 h 605239"/>
                <a:gd name="connsiteY1" fmla="*/ 373273 h 605239"/>
                <a:gd name="connsiteX2" fmla="*/ 373273 h 605239"/>
                <a:gd name="connsiteY2" fmla="*/ 373273 h 605239"/>
                <a:gd name="connsiteX3" fmla="*/ 373273 h 605239"/>
                <a:gd name="connsiteY3" fmla="*/ 373273 h 605239"/>
                <a:gd name="connsiteX4" fmla="*/ 373273 h 605239"/>
                <a:gd name="connsiteY4" fmla="*/ 373273 h 605239"/>
                <a:gd name="connsiteX5" fmla="*/ 373273 h 605239"/>
                <a:gd name="connsiteY5" fmla="*/ 373273 h 605239"/>
                <a:gd name="connsiteX6" fmla="*/ 373273 h 605239"/>
                <a:gd name="connsiteY6" fmla="*/ 373273 h 605239"/>
                <a:gd name="connsiteX7" fmla="*/ 373273 h 605239"/>
                <a:gd name="connsiteY7" fmla="*/ 373273 h 605239"/>
                <a:gd name="connsiteX8" fmla="*/ 373273 h 605239"/>
                <a:gd name="connsiteY8" fmla="*/ 373273 h 605239"/>
                <a:gd name="connsiteX9" fmla="*/ 373273 h 605239"/>
                <a:gd name="connsiteY9" fmla="*/ 373273 h 605239"/>
                <a:gd name="connsiteX10" fmla="*/ 373273 h 605239"/>
                <a:gd name="connsiteY10" fmla="*/ 373273 h 605239"/>
                <a:gd name="connsiteX11" fmla="*/ 373273 h 605239"/>
                <a:gd name="connsiteY11" fmla="*/ 373273 h 605239"/>
                <a:gd name="connsiteX12" fmla="*/ 373273 h 605239"/>
                <a:gd name="connsiteY12" fmla="*/ 373273 h 605239"/>
                <a:gd name="connsiteX13" fmla="*/ 373273 h 605239"/>
                <a:gd name="connsiteY13" fmla="*/ 373273 h 605239"/>
                <a:gd name="connsiteX14" fmla="*/ 373273 h 605239"/>
                <a:gd name="connsiteY14" fmla="*/ 373273 h 605239"/>
                <a:gd name="connsiteX15" fmla="*/ 373273 h 605239"/>
                <a:gd name="connsiteY15" fmla="*/ 373273 h 605239"/>
                <a:gd name="connsiteX16" fmla="*/ 373273 h 605239"/>
                <a:gd name="connsiteY16" fmla="*/ 373273 h 605239"/>
                <a:gd name="connsiteX17" fmla="*/ 373273 h 605239"/>
                <a:gd name="connsiteY17" fmla="*/ 373273 h 605239"/>
                <a:gd name="connsiteX18" fmla="*/ 373273 h 605239"/>
                <a:gd name="connsiteY18" fmla="*/ 373273 h 605239"/>
                <a:gd name="connsiteX19" fmla="*/ 373273 h 605239"/>
                <a:gd name="connsiteY19" fmla="*/ 373273 h 605239"/>
                <a:gd name="connsiteX20" fmla="*/ 373273 h 605239"/>
                <a:gd name="connsiteY20" fmla="*/ 373273 h 605239"/>
                <a:gd name="connsiteX21" fmla="*/ 373273 h 605239"/>
                <a:gd name="connsiteY21" fmla="*/ 373273 h 605239"/>
                <a:gd name="connsiteX22" fmla="*/ 373273 h 605239"/>
                <a:gd name="connsiteY22" fmla="*/ 373273 h 605239"/>
                <a:gd name="connsiteX23" fmla="*/ 373273 h 605239"/>
                <a:gd name="connsiteY23" fmla="*/ 373273 h 605239"/>
                <a:gd name="connsiteX24" fmla="*/ 373273 h 605239"/>
                <a:gd name="connsiteY24" fmla="*/ 373273 h 605239"/>
                <a:gd name="connsiteX25" fmla="*/ 373273 h 605239"/>
                <a:gd name="connsiteY25" fmla="*/ 373273 h 605239"/>
                <a:gd name="connsiteX26" fmla="*/ 373273 h 605239"/>
                <a:gd name="connsiteY26" fmla="*/ 373273 h 605239"/>
                <a:gd name="connsiteX27" fmla="*/ 373273 h 605239"/>
                <a:gd name="connsiteY27" fmla="*/ 373273 h 605239"/>
                <a:gd name="connsiteX28" fmla="*/ 373273 h 605239"/>
                <a:gd name="connsiteY28" fmla="*/ 373273 h 605239"/>
                <a:gd name="connsiteX29" fmla="*/ 373273 h 605239"/>
                <a:gd name="connsiteY29" fmla="*/ 373273 h 605239"/>
                <a:gd name="connsiteX30" fmla="*/ 373273 h 605239"/>
                <a:gd name="connsiteY30" fmla="*/ 373273 h 605239"/>
                <a:gd name="connsiteX31" fmla="*/ 373273 h 605239"/>
                <a:gd name="connsiteY31" fmla="*/ 373273 h 605239"/>
                <a:gd name="connsiteX32" fmla="*/ 373273 h 605239"/>
                <a:gd name="connsiteY32" fmla="*/ 373273 h 605239"/>
                <a:gd name="connsiteX33" fmla="*/ 373273 h 605239"/>
                <a:gd name="connsiteY33" fmla="*/ 373273 h 605239"/>
                <a:gd name="connsiteX34" fmla="*/ 373273 h 605239"/>
                <a:gd name="connsiteY34" fmla="*/ 373273 h 605239"/>
                <a:gd name="connsiteX35" fmla="*/ 373273 h 605239"/>
                <a:gd name="connsiteY35" fmla="*/ 373273 h 605239"/>
                <a:gd name="connsiteX36" fmla="*/ 373273 h 605239"/>
                <a:gd name="connsiteY36" fmla="*/ 373273 h 605239"/>
                <a:gd name="connsiteX37" fmla="*/ 373273 h 605239"/>
                <a:gd name="connsiteY37" fmla="*/ 373273 h 605239"/>
                <a:gd name="connsiteX38" fmla="*/ 373273 h 605239"/>
                <a:gd name="connsiteY38" fmla="*/ 373273 h 605239"/>
                <a:gd name="connsiteX39" fmla="*/ 373273 h 605239"/>
                <a:gd name="connsiteY39" fmla="*/ 373273 h 605239"/>
                <a:gd name="connsiteX40" fmla="*/ 373273 h 605239"/>
                <a:gd name="connsiteY40" fmla="*/ 373273 h 605239"/>
                <a:gd name="connsiteX41" fmla="*/ 373273 h 605239"/>
                <a:gd name="connsiteY41" fmla="*/ 373273 h 605239"/>
                <a:gd name="connsiteX42" fmla="*/ 373273 h 605239"/>
                <a:gd name="connsiteY42" fmla="*/ 373273 h 605239"/>
                <a:gd name="connsiteX43" fmla="*/ 373273 h 605239"/>
                <a:gd name="connsiteY43" fmla="*/ 373273 h 605239"/>
                <a:gd name="connsiteX44" fmla="*/ 373273 h 605239"/>
                <a:gd name="connsiteY44" fmla="*/ 373273 h 605239"/>
                <a:gd name="connsiteX45" fmla="*/ 373273 h 605239"/>
                <a:gd name="connsiteY45" fmla="*/ 373273 h 605239"/>
                <a:gd name="connsiteX46" fmla="*/ 373273 h 605239"/>
                <a:gd name="connsiteY46" fmla="*/ 373273 h 605239"/>
                <a:gd name="connsiteX47" fmla="*/ 373273 h 605239"/>
                <a:gd name="connsiteY47" fmla="*/ 373273 h 605239"/>
                <a:gd name="connsiteX48" fmla="*/ 373273 h 605239"/>
                <a:gd name="connsiteY48" fmla="*/ 373273 h 605239"/>
                <a:gd name="connsiteX49" fmla="*/ 373273 h 605239"/>
                <a:gd name="connsiteY49" fmla="*/ 373273 h 605239"/>
                <a:gd name="connsiteX50" fmla="*/ 373273 h 605239"/>
                <a:gd name="connsiteY50" fmla="*/ 373273 h 605239"/>
                <a:gd name="connsiteX51" fmla="*/ 373273 h 605239"/>
                <a:gd name="connsiteY51" fmla="*/ 373273 h 605239"/>
                <a:gd name="connsiteX52" fmla="*/ 373273 h 605239"/>
                <a:gd name="connsiteY52" fmla="*/ 373273 h 605239"/>
                <a:gd name="connsiteX53" fmla="*/ 373273 h 605239"/>
                <a:gd name="connsiteY53" fmla="*/ 373273 h 605239"/>
                <a:gd name="connsiteX54" fmla="*/ 373273 h 605239"/>
                <a:gd name="connsiteY54" fmla="*/ 373273 h 605239"/>
                <a:gd name="connsiteX55" fmla="*/ 373273 h 605239"/>
                <a:gd name="connsiteY55" fmla="*/ 373273 h 605239"/>
                <a:gd name="connsiteX56" fmla="*/ 373273 h 605239"/>
                <a:gd name="connsiteY56" fmla="*/ 373273 h 605239"/>
                <a:gd name="connsiteX57" fmla="*/ 373273 h 605239"/>
                <a:gd name="connsiteY57" fmla="*/ 373273 h 605239"/>
                <a:gd name="connsiteX58" fmla="*/ 373273 h 605239"/>
                <a:gd name="connsiteY58" fmla="*/ 373273 h 605239"/>
                <a:gd name="connsiteX59" fmla="*/ 373273 h 605239"/>
                <a:gd name="connsiteY59" fmla="*/ 373273 h 605239"/>
                <a:gd name="connsiteX60" fmla="*/ 373273 h 605239"/>
                <a:gd name="connsiteY60" fmla="*/ 373273 h 605239"/>
                <a:gd name="connsiteX61" fmla="*/ 373273 h 605239"/>
                <a:gd name="connsiteY61" fmla="*/ 373273 h 605239"/>
                <a:gd name="connsiteX62" fmla="*/ 373273 h 605239"/>
                <a:gd name="connsiteY62" fmla="*/ 373273 h 605239"/>
                <a:gd name="connsiteX63" fmla="*/ 373273 h 605239"/>
                <a:gd name="connsiteY63" fmla="*/ 373273 h 605239"/>
                <a:gd name="connsiteX64" fmla="*/ 373273 h 605239"/>
                <a:gd name="connsiteY64" fmla="*/ 373273 h 605239"/>
                <a:gd name="connsiteX65" fmla="*/ 373273 h 605239"/>
                <a:gd name="connsiteY65" fmla="*/ 373273 h 605239"/>
                <a:gd name="connsiteX66" fmla="*/ 373273 h 605239"/>
                <a:gd name="connsiteY66" fmla="*/ 373273 h 605239"/>
                <a:gd name="connsiteX67" fmla="*/ 373273 h 605239"/>
                <a:gd name="connsiteY67" fmla="*/ 373273 h 605239"/>
                <a:gd name="connsiteX68" fmla="*/ 373273 h 605239"/>
                <a:gd name="connsiteY68" fmla="*/ 373273 h 605239"/>
                <a:gd name="connsiteX69" fmla="*/ 373273 h 605239"/>
                <a:gd name="connsiteY69" fmla="*/ 373273 h 605239"/>
                <a:gd name="connsiteX70" fmla="*/ 373273 h 605239"/>
                <a:gd name="connsiteY70" fmla="*/ 373273 h 605239"/>
                <a:gd name="connsiteX71" fmla="*/ 373273 h 605239"/>
                <a:gd name="connsiteY71" fmla="*/ 373273 h 605239"/>
                <a:gd name="connsiteX72" fmla="*/ 373273 h 605239"/>
                <a:gd name="connsiteY72" fmla="*/ 373273 h 605239"/>
                <a:gd name="connsiteX73" fmla="*/ 373273 h 605239"/>
                <a:gd name="connsiteY73" fmla="*/ 373273 h 605239"/>
                <a:gd name="connsiteX74" fmla="*/ 373273 h 605239"/>
                <a:gd name="connsiteY74" fmla="*/ 373273 h 605239"/>
                <a:gd name="connsiteX75" fmla="*/ 373273 h 605239"/>
                <a:gd name="connsiteY75" fmla="*/ 373273 h 605239"/>
                <a:gd name="connsiteX76" fmla="*/ 373273 h 605239"/>
                <a:gd name="connsiteY76" fmla="*/ 373273 h 605239"/>
                <a:gd name="connsiteX77" fmla="*/ 373273 h 605239"/>
                <a:gd name="connsiteY77" fmla="*/ 373273 h 605239"/>
                <a:gd name="connsiteX78" fmla="*/ 373273 h 605239"/>
                <a:gd name="connsiteY78" fmla="*/ 373273 h 605239"/>
                <a:gd name="connsiteX79" fmla="*/ 373273 h 605239"/>
                <a:gd name="connsiteY79" fmla="*/ 373273 h 605239"/>
                <a:gd name="connsiteX80" fmla="*/ 373273 h 605239"/>
                <a:gd name="connsiteY80" fmla="*/ 373273 h 605239"/>
                <a:gd name="connsiteX81" fmla="*/ 373273 h 605239"/>
                <a:gd name="connsiteY81" fmla="*/ 373273 h 605239"/>
                <a:gd name="connsiteX82" fmla="*/ 373273 h 605239"/>
                <a:gd name="connsiteY82" fmla="*/ 373273 h 605239"/>
                <a:gd name="connsiteX83" fmla="*/ 373273 h 605239"/>
                <a:gd name="connsiteY83" fmla="*/ 373273 h 605239"/>
                <a:gd name="connsiteX84" fmla="*/ 373273 h 605239"/>
                <a:gd name="connsiteY84" fmla="*/ 373273 h 605239"/>
                <a:gd name="connsiteX85" fmla="*/ 373273 h 605239"/>
                <a:gd name="connsiteY85" fmla="*/ 373273 h 605239"/>
                <a:gd name="connsiteX86" fmla="*/ 373273 h 605239"/>
                <a:gd name="connsiteY86" fmla="*/ 373273 h 605239"/>
                <a:gd name="connsiteX87" fmla="*/ 373273 h 605239"/>
                <a:gd name="connsiteY87" fmla="*/ 373273 h 605239"/>
                <a:gd name="connsiteX88" fmla="*/ 373273 h 605239"/>
                <a:gd name="connsiteY88" fmla="*/ 373273 h 605239"/>
                <a:gd name="connsiteX89" fmla="*/ 373273 h 605239"/>
                <a:gd name="connsiteY89" fmla="*/ 373273 h 605239"/>
                <a:gd name="connsiteX90" fmla="*/ 373273 h 605239"/>
                <a:gd name="connsiteY90" fmla="*/ 373273 h 605239"/>
                <a:gd name="connsiteX91" fmla="*/ 373273 h 605239"/>
                <a:gd name="connsiteY91" fmla="*/ 373273 h 605239"/>
                <a:gd name="connsiteX92" fmla="*/ 373273 h 605239"/>
                <a:gd name="connsiteY92" fmla="*/ 373273 h 605239"/>
                <a:gd name="connsiteX93" fmla="*/ 373273 h 605239"/>
                <a:gd name="connsiteY93" fmla="*/ 373273 h 605239"/>
                <a:gd name="connsiteX94" fmla="*/ 373273 h 605239"/>
                <a:gd name="connsiteY94" fmla="*/ 373273 h 605239"/>
                <a:gd name="connsiteX95" fmla="*/ 373273 h 605239"/>
                <a:gd name="connsiteY95" fmla="*/ 373273 h 605239"/>
                <a:gd name="connsiteX96" fmla="*/ 373273 h 605239"/>
                <a:gd name="connsiteY96" fmla="*/ 373273 h 605239"/>
                <a:gd name="connsiteX97" fmla="*/ 373273 h 605239"/>
                <a:gd name="connsiteY97" fmla="*/ 373273 h 605239"/>
                <a:gd name="connsiteX98" fmla="*/ 373273 h 605239"/>
                <a:gd name="connsiteY98" fmla="*/ 373273 h 605239"/>
                <a:gd name="connsiteX99" fmla="*/ 373273 h 605239"/>
                <a:gd name="connsiteY99" fmla="*/ 373273 h 605239"/>
                <a:gd name="connsiteX100" fmla="*/ 373273 h 605239"/>
                <a:gd name="connsiteY100" fmla="*/ 373273 h 605239"/>
                <a:gd name="connsiteX101" fmla="*/ 373273 h 605239"/>
                <a:gd name="connsiteY101" fmla="*/ 373273 h 605239"/>
                <a:gd name="connsiteX102" fmla="*/ 373273 h 605239"/>
                <a:gd name="connsiteY102" fmla="*/ 373273 h 605239"/>
                <a:gd name="connsiteX103" fmla="*/ 373273 h 605239"/>
                <a:gd name="connsiteY103" fmla="*/ 373273 h 605239"/>
                <a:gd name="connsiteX104" fmla="*/ 373273 h 605239"/>
                <a:gd name="connsiteY104" fmla="*/ 373273 h 605239"/>
                <a:gd name="connsiteX105" fmla="*/ 373273 h 605239"/>
                <a:gd name="connsiteY105" fmla="*/ 373273 h 605239"/>
                <a:gd name="connsiteX106" fmla="*/ 373273 h 605239"/>
                <a:gd name="connsiteY106" fmla="*/ 373273 h 605239"/>
                <a:gd name="connsiteX107" fmla="*/ 373273 h 605239"/>
                <a:gd name="connsiteY107" fmla="*/ 373273 h 605239"/>
                <a:gd name="connsiteX108" fmla="*/ 373273 h 605239"/>
                <a:gd name="connsiteY108" fmla="*/ 373273 h 605239"/>
                <a:gd name="connsiteX109" fmla="*/ 373273 h 605239"/>
                <a:gd name="connsiteY109" fmla="*/ 373273 h 605239"/>
                <a:gd name="connsiteX110" fmla="*/ 373273 h 605239"/>
                <a:gd name="connsiteY110" fmla="*/ 373273 h 605239"/>
                <a:gd name="connsiteX111" fmla="*/ 373273 h 605239"/>
                <a:gd name="connsiteY111" fmla="*/ 373273 h 605239"/>
                <a:gd name="connsiteX112" fmla="*/ 373273 h 605239"/>
                <a:gd name="connsiteY112" fmla="*/ 373273 h 605239"/>
                <a:gd name="connsiteX113" fmla="*/ 373273 h 605239"/>
                <a:gd name="connsiteY113" fmla="*/ 373273 h 605239"/>
                <a:gd name="connsiteX114" fmla="*/ 373273 h 605239"/>
                <a:gd name="connsiteY114" fmla="*/ 373273 h 605239"/>
                <a:gd name="connsiteX115" fmla="*/ 373273 h 605239"/>
                <a:gd name="connsiteY115" fmla="*/ 373273 h 605239"/>
                <a:gd name="connsiteX116" fmla="*/ 373273 h 605239"/>
                <a:gd name="connsiteY116" fmla="*/ 373273 h 605239"/>
                <a:gd name="connsiteX117" fmla="*/ 373273 h 605239"/>
                <a:gd name="connsiteY117" fmla="*/ 373273 h 605239"/>
                <a:gd name="connsiteX118" fmla="*/ 373273 h 605239"/>
                <a:gd name="connsiteY118" fmla="*/ 373273 h 605239"/>
                <a:gd name="connsiteX119" fmla="*/ 373273 h 605239"/>
                <a:gd name="connsiteY119" fmla="*/ 373273 h 605239"/>
                <a:gd name="connsiteX120" fmla="*/ 373273 h 605239"/>
                <a:gd name="connsiteY120" fmla="*/ 373273 h 605239"/>
                <a:gd name="connsiteX121" fmla="*/ 373273 h 605239"/>
                <a:gd name="connsiteY121" fmla="*/ 373273 h 605239"/>
                <a:gd name="connsiteX122" fmla="*/ 373273 h 605239"/>
                <a:gd name="connsiteY122" fmla="*/ 373273 h 605239"/>
                <a:gd name="connsiteX123" fmla="*/ 373273 h 605239"/>
                <a:gd name="connsiteY123" fmla="*/ 373273 h 605239"/>
                <a:gd name="connsiteX124" fmla="*/ 373273 h 605239"/>
                <a:gd name="connsiteY124" fmla="*/ 373273 h 605239"/>
                <a:gd name="connsiteX125" fmla="*/ 373273 h 605239"/>
                <a:gd name="connsiteY125" fmla="*/ 373273 h 605239"/>
                <a:gd name="connsiteX126" fmla="*/ 373273 h 605239"/>
                <a:gd name="connsiteY126" fmla="*/ 373273 h 605239"/>
                <a:gd name="connsiteX127" fmla="*/ 373273 h 605239"/>
                <a:gd name="connsiteY127" fmla="*/ 373273 h 605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</a:cxnLst>
              <a:rect l="l" t="t" r="r" b="b"/>
              <a:pathLst>
                <a:path w="606933" h="553162">
                  <a:moveTo>
                    <a:pt x="443700" y="443503"/>
                  </a:moveTo>
                  <a:cubicBezTo>
                    <a:pt x="461035" y="453606"/>
                    <a:pt x="477310" y="465825"/>
                    <a:pt x="492334" y="479775"/>
                  </a:cubicBezTo>
                  <a:cubicBezTo>
                    <a:pt x="460939" y="509024"/>
                    <a:pt x="424150" y="530383"/>
                    <a:pt x="384087" y="542506"/>
                  </a:cubicBezTo>
                  <a:cubicBezTo>
                    <a:pt x="407971" y="518838"/>
                    <a:pt x="428580" y="484875"/>
                    <a:pt x="443700" y="443503"/>
                  </a:cubicBezTo>
                  <a:close/>
                  <a:moveTo>
                    <a:pt x="163232" y="443503"/>
                  </a:moveTo>
                  <a:cubicBezTo>
                    <a:pt x="178352" y="484875"/>
                    <a:pt x="198865" y="518838"/>
                    <a:pt x="222845" y="542506"/>
                  </a:cubicBezTo>
                  <a:cubicBezTo>
                    <a:pt x="182686" y="530383"/>
                    <a:pt x="145897" y="509024"/>
                    <a:pt x="114598" y="479775"/>
                  </a:cubicBezTo>
                  <a:cubicBezTo>
                    <a:pt x="129622" y="465825"/>
                    <a:pt x="145897" y="453606"/>
                    <a:pt x="163232" y="443503"/>
                  </a:cubicBezTo>
                  <a:close/>
                  <a:moveTo>
                    <a:pt x="316062" y="405892"/>
                  </a:moveTo>
                  <a:cubicBezTo>
                    <a:pt x="353060" y="407528"/>
                    <a:pt x="388613" y="416377"/>
                    <a:pt x="421275" y="431672"/>
                  </a:cubicBezTo>
                  <a:cubicBezTo>
                    <a:pt x="397573" y="499968"/>
                    <a:pt x="359034" y="545563"/>
                    <a:pt x="316062" y="553162"/>
                  </a:cubicBezTo>
                  <a:close/>
                  <a:moveTo>
                    <a:pt x="290729" y="405892"/>
                  </a:moveTo>
                  <a:lnTo>
                    <a:pt x="290729" y="553162"/>
                  </a:lnTo>
                  <a:cubicBezTo>
                    <a:pt x="247883" y="545563"/>
                    <a:pt x="209369" y="499968"/>
                    <a:pt x="185587" y="431672"/>
                  </a:cubicBezTo>
                  <a:cubicBezTo>
                    <a:pt x="218227" y="416377"/>
                    <a:pt x="253852" y="407528"/>
                    <a:pt x="290729" y="405892"/>
                  </a:cubicBezTo>
                  <a:close/>
                  <a:moveTo>
                    <a:pt x="463924" y="364965"/>
                  </a:moveTo>
                  <a:lnTo>
                    <a:pt x="567205" y="364965"/>
                  </a:lnTo>
                  <a:lnTo>
                    <a:pt x="543818" y="416184"/>
                  </a:lnTo>
                  <a:cubicBezTo>
                    <a:pt x="534304" y="432408"/>
                    <a:pt x="523128" y="447695"/>
                    <a:pt x="510459" y="461780"/>
                  </a:cubicBezTo>
                  <a:cubicBezTo>
                    <a:pt x="492442" y="444859"/>
                    <a:pt x="472692" y="430534"/>
                    <a:pt x="451689" y="418708"/>
                  </a:cubicBezTo>
                  <a:close/>
                  <a:moveTo>
                    <a:pt x="316062" y="364965"/>
                  </a:moveTo>
                  <a:lnTo>
                    <a:pt x="438281" y="364965"/>
                  </a:lnTo>
                  <a:lnTo>
                    <a:pt x="428843" y="407092"/>
                  </a:lnTo>
                  <a:cubicBezTo>
                    <a:pt x="393689" y="391126"/>
                    <a:pt x="355646" y="381989"/>
                    <a:pt x="316062" y="380450"/>
                  </a:cubicBezTo>
                  <a:close/>
                  <a:moveTo>
                    <a:pt x="168651" y="364965"/>
                  </a:moveTo>
                  <a:lnTo>
                    <a:pt x="290729" y="364965"/>
                  </a:lnTo>
                  <a:lnTo>
                    <a:pt x="290729" y="380450"/>
                  </a:lnTo>
                  <a:cubicBezTo>
                    <a:pt x="251256" y="381989"/>
                    <a:pt x="213131" y="391126"/>
                    <a:pt x="178086" y="407092"/>
                  </a:cubicBezTo>
                  <a:close/>
                  <a:moveTo>
                    <a:pt x="39659" y="364965"/>
                  </a:moveTo>
                  <a:lnTo>
                    <a:pt x="143035" y="364965"/>
                  </a:lnTo>
                  <a:lnTo>
                    <a:pt x="155174" y="418708"/>
                  </a:lnTo>
                  <a:cubicBezTo>
                    <a:pt x="134171" y="430534"/>
                    <a:pt x="114421" y="444859"/>
                    <a:pt x="96501" y="461780"/>
                  </a:cubicBezTo>
                  <a:cubicBezTo>
                    <a:pt x="83832" y="447695"/>
                    <a:pt x="72632" y="432408"/>
                    <a:pt x="63094" y="416184"/>
                  </a:cubicBezTo>
                  <a:close/>
                  <a:moveTo>
                    <a:pt x="417814" y="222493"/>
                  </a:moveTo>
                  <a:lnTo>
                    <a:pt x="435824" y="283675"/>
                  </a:lnTo>
                  <a:lnTo>
                    <a:pt x="445648" y="252507"/>
                  </a:lnTo>
                  <a:lnTo>
                    <a:pt x="469822" y="252507"/>
                  </a:lnTo>
                  <a:lnTo>
                    <a:pt x="479550" y="283675"/>
                  </a:lnTo>
                  <a:lnTo>
                    <a:pt x="497657" y="222493"/>
                  </a:lnTo>
                  <a:lnTo>
                    <a:pt x="521831" y="229612"/>
                  </a:lnTo>
                  <a:lnTo>
                    <a:pt x="492167" y="330619"/>
                  </a:lnTo>
                  <a:lnTo>
                    <a:pt x="467992" y="330811"/>
                  </a:lnTo>
                  <a:lnTo>
                    <a:pt x="457687" y="298393"/>
                  </a:lnTo>
                  <a:lnTo>
                    <a:pt x="447478" y="330811"/>
                  </a:lnTo>
                  <a:lnTo>
                    <a:pt x="423304" y="330619"/>
                  </a:lnTo>
                  <a:lnTo>
                    <a:pt x="393543" y="229612"/>
                  </a:lnTo>
                  <a:close/>
                  <a:moveTo>
                    <a:pt x="263629" y="222493"/>
                  </a:moveTo>
                  <a:lnTo>
                    <a:pt x="281639" y="283675"/>
                  </a:lnTo>
                  <a:lnTo>
                    <a:pt x="291463" y="252507"/>
                  </a:lnTo>
                  <a:lnTo>
                    <a:pt x="315541" y="252507"/>
                  </a:lnTo>
                  <a:lnTo>
                    <a:pt x="325365" y="283675"/>
                  </a:lnTo>
                  <a:lnTo>
                    <a:pt x="343375" y="222493"/>
                  </a:lnTo>
                  <a:lnTo>
                    <a:pt x="367646" y="229612"/>
                  </a:lnTo>
                  <a:lnTo>
                    <a:pt x="337886" y="330619"/>
                  </a:lnTo>
                  <a:lnTo>
                    <a:pt x="313711" y="330811"/>
                  </a:lnTo>
                  <a:lnTo>
                    <a:pt x="303502" y="298393"/>
                  </a:lnTo>
                  <a:lnTo>
                    <a:pt x="293197" y="330811"/>
                  </a:lnTo>
                  <a:lnTo>
                    <a:pt x="269022" y="330619"/>
                  </a:lnTo>
                  <a:lnTo>
                    <a:pt x="239358" y="229612"/>
                  </a:lnTo>
                  <a:close/>
                  <a:moveTo>
                    <a:pt x="109302" y="222493"/>
                  </a:moveTo>
                  <a:lnTo>
                    <a:pt x="127312" y="283675"/>
                  </a:lnTo>
                  <a:lnTo>
                    <a:pt x="137136" y="252507"/>
                  </a:lnTo>
                  <a:lnTo>
                    <a:pt x="161214" y="252507"/>
                  </a:lnTo>
                  <a:lnTo>
                    <a:pt x="171038" y="283675"/>
                  </a:lnTo>
                  <a:lnTo>
                    <a:pt x="189048" y="222493"/>
                  </a:lnTo>
                  <a:lnTo>
                    <a:pt x="213319" y="229612"/>
                  </a:lnTo>
                  <a:lnTo>
                    <a:pt x="183655" y="330619"/>
                  </a:lnTo>
                  <a:lnTo>
                    <a:pt x="159384" y="330811"/>
                  </a:lnTo>
                  <a:lnTo>
                    <a:pt x="149175" y="298393"/>
                  </a:lnTo>
                  <a:lnTo>
                    <a:pt x="138966" y="330811"/>
                  </a:lnTo>
                  <a:lnTo>
                    <a:pt x="114792" y="330619"/>
                  </a:lnTo>
                  <a:lnTo>
                    <a:pt x="85031" y="229612"/>
                  </a:lnTo>
                  <a:close/>
                  <a:moveTo>
                    <a:pt x="25329" y="213374"/>
                  </a:moveTo>
                  <a:lnTo>
                    <a:pt x="25329" y="339668"/>
                  </a:lnTo>
                  <a:lnTo>
                    <a:pt x="581604" y="339668"/>
                  </a:lnTo>
                  <a:lnTo>
                    <a:pt x="581604" y="213374"/>
                  </a:lnTo>
                  <a:close/>
                  <a:moveTo>
                    <a:pt x="96501" y="91312"/>
                  </a:moveTo>
                  <a:cubicBezTo>
                    <a:pt x="114414" y="108145"/>
                    <a:pt x="134157" y="122573"/>
                    <a:pt x="155152" y="134404"/>
                  </a:cubicBezTo>
                  <a:cubicBezTo>
                    <a:pt x="150241" y="151333"/>
                    <a:pt x="146196" y="169320"/>
                    <a:pt x="143017" y="188173"/>
                  </a:cubicBezTo>
                  <a:lnTo>
                    <a:pt x="168635" y="188173"/>
                  </a:lnTo>
                  <a:cubicBezTo>
                    <a:pt x="171236" y="173456"/>
                    <a:pt x="174318" y="159413"/>
                    <a:pt x="178074" y="145947"/>
                  </a:cubicBezTo>
                  <a:cubicBezTo>
                    <a:pt x="213130" y="161914"/>
                    <a:pt x="251268" y="171052"/>
                    <a:pt x="290754" y="172687"/>
                  </a:cubicBezTo>
                  <a:lnTo>
                    <a:pt x="290754" y="188173"/>
                  </a:lnTo>
                  <a:lnTo>
                    <a:pt x="316083" y="188173"/>
                  </a:lnTo>
                  <a:lnTo>
                    <a:pt x="316083" y="172687"/>
                  </a:lnTo>
                  <a:cubicBezTo>
                    <a:pt x="355665" y="171052"/>
                    <a:pt x="393707" y="161914"/>
                    <a:pt x="428860" y="145947"/>
                  </a:cubicBezTo>
                  <a:cubicBezTo>
                    <a:pt x="432519" y="159413"/>
                    <a:pt x="435697" y="173456"/>
                    <a:pt x="438298" y="188173"/>
                  </a:cubicBezTo>
                  <a:lnTo>
                    <a:pt x="463916" y="188173"/>
                  </a:lnTo>
                  <a:cubicBezTo>
                    <a:pt x="460737" y="169320"/>
                    <a:pt x="456693" y="151333"/>
                    <a:pt x="451685" y="134404"/>
                  </a:cubicBezTo>
                  <a:cubicBezTo>
                    <a:pt x="472776" y="122573"/>
                    <a:pt x="492423" y="108145"/>
                    <a:pt x="510432" y="91312"/>
                  </a:cubicBezTo>
                  <a:cubicBezTo>
                    <a:pt x="535761" y="119399"/>
                    <a:pt x="555119" y="152487"/>
                    <a:pt x="567158" y="188173"/>
                  </a:cubicBezTo>
                  <a:lnTo>
                    <a:pt x="606933" y="188173"/>
                  </a:lnTo>
                  <a:lnTo>
                    <a:pt x="606933" y="364965"/>
                  </a:lnTo>
                  <a:lnTo>
                    <a:pt x="567205" y="364965"/>
                  </a:lnTo>
                  <a:lnTo>
                    <a:pt x="567205" y="364964"/>
                  </a:lnTo>
                  <a:lnTo>
                    <a:pt x="463925" y="364964"/>
                  </a:lnTo>
                  <a:lnTo>
                    <a:pt x="463924" y="364965"/>
                  </a:lnTo>
                  <a:lnTo>
                    <a:pt x="438281" y="364965"/>
                  </a:lnTo>
                  <a:lnTo>
                    <a:pt x="438281" y="364964"/>
                  </a:lnTo>
                  <a:lnTo>
                    <a:pt x="316062" y="364964"/>
                  </a:lnTo>
                  <a:lnTo>
                    <a:pt x="316062" y="364965"/>
                  </a:lnTo>
                  <a:lnTo>
                    <a:pt x="290729" y="364965"/>
                  </a:lnTo>
                  <a:lnTo>
                    <a:pt x="290729" y="364964"/>
                  </a:lnTo>
                  <a:lnTo>
                    <a:pt x="168651" y="364964"/>
                  </a:lnTo>
                  <a:lnTo>
                    <a:pt x="168651" y="364965"/>
                  </a:lnTo>
                  <a:lnTo>
                    <a:pt x="143035" y="364965"/>
                  </a:lnTo>
                  <a:lnTo>
                    <a:pt x="143035" y="364964"/>
                  </a:lnTo>
                  <a:lnTo>
                    <a:pt x="39658" y="364964"/>
                  </a:lnTo>
                  <a:lnTo>
                    <a:pt x="39659" y="364965"/>
                  </a:lnTo>
                  <a:lnTo>
                    <a:pt x="0" y="364965"/>
                  </a:lnTo>
                  <a:lnTo>
                    <a:pt x="0" y="188173"/>
                  </a:lnTo>
                  <a:lnTo>
                    <a:pt x="39679" y="188173"/>
                  </a:lnTo>
                  <a:cubicBezTo>
                    <a:pt x="51717" y="152487"/>
                    <a:pt x="71075" y="119399"/>
                    <a:pt x="96501" y="91312"/>
                  </a:cubicBezTo>
                  <a:close/>
                  <a:moveTo>
                    <a:pt x="384087" y="10655"/>
                  </a:moveTo>
                  <a:cubicBezTo>
                    <a:pt x="424150" y="22673"/>
                    <a:pt x="460939" y="44114"/>
                    <a:pt x="492334" y="73246"/>
                  </a:cubicBezTo>
                  <a:cubicBezTo>
                    <a:pt x="477310" y="87283"/>
                    <a:pt x="461035" y="99397"/>
                    <a:pt x="443700" y="109588"/>
                  </a:cubicBezTo>
                  <a:cubicBezTo>
                    <a:pt x="428580" y="68150"/>
                    <a:pt x="407971" y="34211"/>
                    <a:pt x="384087" y="10655"/>
                  </a:cubicBezTo>
                  <a:close/>
                  <a:moveTo>
                    <a:pt x="222845" y="10655"/>
                  </a:moveTo>
                  <a:cubicBezTo>
                    <a:pt x="198865" y="34211"/>
                    <a:pt x="178352" y="68150"/>
                    <a:pt x="163232" y="109588"/>
                  </a:cubicBezTo>
                  <a:cubicBezTo>
                    <a:pt x="145897" y="99397"/>
                    <a:pt x="129622" y="87283"/>
                    <a:pt x="114598" y="73246"/>
                  </a:cubicBezTo>
                  <a:cubicBezTo>
                    <a:pt x="145897" y="44114"/>
                    <a:pt x="182686" y="22673"/>
                    <a:pt x="222845" y="10655"/>
                  </a:cubicBezTo>
                  <a:close/>
                  <a:moveTo>
                    <a:pt x="316062" y="0"/>
                  </a:moveTo>
                  <a:cubicBezTo>
                    <a:pt x="358937" y="7501"/>
                    <a:pt x="397477" y="53178"/>
                    <a:pt x="421275" y="121358"/>
                  </a:cubicBezTo>
                  <a:cubicBezTo>
                    <a:pt x="388613" y="136744"/>
                    <a:pt x="353060" y="145494"/>
                    <a:pt x="316062" y="147129"/>
                  </a:cubicBezTo>
                  <a:close/>
                  <a:moveTo>
                    <a:pt x="290729" y="0"/>
                  </a:moveTo>
                  <a:lnTo>
                    <a:pt x="290729" y="147129"/>
                  </a:lnTo>
                  <a:cubicBezTo>
                    <a:pt x="253852" y="145494"/>
                    <a:pt x="218227" y="136744"/>
                    <a:pt x="185587" y="121358"/>
                  </a:cubicBezTo>
                  <a:cubicBezTo>
                    <a:pt x="209369" y="53178"/>
                    <a:pt x="247883" y="7501"/>
                    <a:pt x="29072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Bahnschrift" panose="020B0502040204020203" pitchFamily="34" charset="0"/>
                <a:ea typeface="WenQuanYi Micro Hei" panose="020B0606030804020204" pitchFamily="34" charset="-122"/>
                <a:cs typeface="WenQuanYi Micro Hei" panose="020B0606030804020204" pitchFamily="34" charset="-122"/>
                <a:sym typeface="Bahnschrift" panose="020B0502040204020203" pitchFamily="34" charset="0"/>
              </a:endParaRPr>
            </a:p>
          </p:txBody>
        </p:sp>
        <p:sp>
          <p:nvSpPr>
            <p:cNvPr id="11" name="í$lîḑê"/>
            <p:cNvSpPr/>
            <p:nvPr/>
          </p:nvSpPr>
          <p:spPr>
            <a:xfrm>
              <a:off x="6721321" y="4467018"/>
              <a:ext cx="656438" cy="656442"/>
            </a:xfrm>
            <a:prstGeom prst="ellipse">
              <a:avLst/>
            </a:prstGeom>
            <a:solidFill>
              <a:schemeClr val="accent2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latin typeface="Bahnschrift" panose="020B0502040204020203" pitchFamily="34" charset="0"/>
                <a:ea typeface="WenQuanYi Micro Hei" panose="020B0606030804020204" pitchFamily="34" charset="-122"/>
                <a:cs typeface="WenQuanYi Micro Hei" panose="020B0606030804020204" pitchFamily="34" charset="-122"/>
                <a:sym typeface="Bahnschrift" panose="020B0502040204020203" pitchFamily="34" charset="0"/>
              </a:endParaRPr>
            </a:p>
          </p:txBody>
        </p:sp>
        <p:sp>
          <p:nvSpPr>
            <p:cNvPr id="12" name="îsļidé"/>
            <p:cNvSpPr/>
            <p:nvPr/>
          </p:nvSpPr>
          <p:spPr bwMode="auto">
            <a:xfrm>
              <a:off x="6856939" y="4613195"/>
              <a:ext cx="385203" cy="364088"/>
            </a:xfrm>
            <a:custGeom>
              <a:avLst/>
              <a:gdLst>
                <a:gd name="connsiteX0" fmla="*/ 7031 w 607639"/>
                <a:gd name="connsiteY0" fmla="*/ 350992 h 574332"/>
                <a:gd name="connsiteX1" fmla="*/ 600519 w 607639"/>
                <a:gd name="connsiteY1" fmla="*/ 350992 h 574332"/>
                <a:gd name="connsiteX2" fmla="*/ 607639 w 607639"/>
                <a:gd name="connsiteY2" fmla="*/ 358013 h 574332"/>
                <a:gd name="connsiteX3" fmla="*/ 607639 w 607639"/>
                <a:gd name="connsiteY3" fmla="*/ 393207 h 574332"/>
                <a:gd name="connsiteX4" fmla="*/ 558152 w 607639"/>
                <a:gd name="connsiteY4" fmla="*/ 442621 h 574332"/>
                <a:gd name="connsiteX5" fmla="*/ 383613 w 607639"/>
                <a:gd name="connsiteY5" fmla="*/ 442621 h 574332"/>
                <a:gd name="connsiteX6" fmla="*/ 405330 w 607639"/>
                <a:gd name="connsiteY6" fmla="*/ 532028 h 574332"/>
                <a:gd name="connsiteX7" fmla="*/ 432121 w 607639"/>
                <a:gd name="connsiteY7" fmla="*/ 532028 h 574332"/>
                <a:gd name="connsiteX8" fmla="*/ 453304 w 607639"/>
                <a:gd name="connsiteY8" fmla="*/ 553180 h 574332"/>
                <a:gd name="connsiteX9" fmla="*/ 432121 w 607639"/>
                <a:gd name="connsiteY9" fmla="*/ 574332 h 574332"/>
                <a:gd name="connsiteX10" fmla="*/ 175429 w 607639"/>
                <a:gd name="connsiteY10" fmla="*/ 574332 h 574332"/>
                <a:gd name="connsiteX11" fmla="*/ 154246 w 607639"/>
                <a:gd name="connsiteY11" fmla="*/ 553180 h 574332"/>
                <a:gd name="connsiteX12" fmla="*/ 175429 w 607639"/>
                <a:gd name="connsiteY12" fmla="*/ 532028 h 574332"/>
                <a:gd name="connsiteX13" fmla="*/ 202309 w 607639"/>
                <a:gd name="connsiteY13" fmla="*/ 532028 h 574332"/>
                <a:gd name="connsiteX14" fmla="*/ 224026 w 607639"/>
                <a:gd name="connsiteY14" fmla="*/ 442621 h 574332"/>
                <a:gd name="connsiteX15" fmla="*/ 49487 w 607639"/>
                <a:gd name="connsiteY15" fmla="*/ 442621 h 574332"/>
                <a:gd name="connsiteX16" fmla="*/ 0 w 607639"/>
                <a:gd name="connsiteY16" fmla="*/ 393207 h 574332"/>
                <a:gd name="connsiteX17" fmla="*/ 0 w 607639"/>
                <a:gd name="connsiteY17" fmla="*/ 358013 h 574332"/>
                <a:gd name="connsiteX18" fmla="*/ 7031 w 607639"/>
                <a:gd name="connsiteY18" fmla="*/ 350992 h 574332"/>
                <a:gd name="connsiteX19" fmla="*/ 459979 w 607639"/>
                <a:gd name="connsiteY19" fmla="*/ 139441 h 574332"/>
                <a:gd name="connsiteX20" fmla="*/ 445827 w 607639"/>
                <a:gd name="connsiteY20" fmla="*/ 153572 h 574332"/>
                <a:gd name="connsiteX21" fmla="*/ 445827 w 607639"/>
                <a:gd name="connsiteY21" fmla="*/ 256042 h 574332"/>
                <a:gd name="connsiteX22" fmla="*/ 459979 w 607639"/>
                <a:gd name="connsiteY22" fmla="*/ 270173 h 574332"/>
                <a:gd name="connsiteX23" fmla="*/ 521749 w 607639"/>
                <a:gd name="connsiteY23" fmla="*/ 270173 h 574332"/>
                <a:gd name="connsiteX24" fmla="*/ 535901 w 607639"/>
                <a:gd name="connsiteY24" fmla="*/ 256042 h 574332"/>
                <a:gd name="connsiteX25" fmla="*/ 535901 w 607639"/>
                <a:gd name="connsiteY25" fmla="*/ 153572 h 574332"/>
                <a:gd name="connsiteX26" fmla="*/ 521749 w 607639"/>
                <a:gd name="connsiteY26" fmla="*/ 139441 h 574332"/>
                <a:gd name="connsiteX27" fmla="*/ 85890 w 607639"/>
                <a:gd name="connsiteY27" fmla="*/ 124955 h 574332"/>
                <a:gd name="connsiteX28" fmla="*/ 71738 w 607639"/>
                <a:gd name="connsiteY28" fmla="*/ 139086 h 574332"/>
                <a:gd name="connsiteX29" fmla="*/ 71738 w 607639"/>
                <a:gd name="connsiteY29" fmla="*/ 256042 h 574332"/>
                <a:gd name="connsiteX30" fmla="*/ 85890 w 607639"/>
                <a:gd name="connsiteY30" fmla="*/ 270173 h 574332"/>
                <a:gd name="connsiteX31" fmla="*/ 147571 w 607639"/>
                <a:gd name="connsiteY31" fmla="*/ 270173 h 574332"/>
                <a:gd name="connsiteX32" fmla="*/ 161723 w 607639"/>
                <a:gd name="connsiteY32" fmla="*/ 256042 h 574332"/>
                <a:gd name="connsiteX33" fmla="*/ 161723 w 607639"/>
                <a:gd name="connsiteY33" fmla="*/ 139086 h 574332"/>
                <a:gd name="connsiteX34" fmla="*/ 147571 w 607639"/>
                <a:gd name="connsiteY34" fmla="*/ 124955 h 574332"/>
                <a:gd name="connsiteX35" fmla="*/ 210586 w 607639"/>
                <a:gd name="connsiteY35" fmla="*/ 81585 h 574332"/>
                <a:gd name="connsiteX36" fmla="*/ 196435 w 607639"/>
                <a:gd name="connsiteY36" fmla="*/ 95627 h 574332"/>
                <a:gd name="connsiteX37" fmla="*/ 196435 w 607639"/>
                <a:gd name="connsiteY37" fmla="*/ 256042 h 574332"/>
                <a:gd name="connsiteX38" fmla="*/ 210586 w 607639"/>
                <a:gd name="connsiteY38" fmla="*/ 270173 h 574332"/>
                <a:gd name="connsiteX39" fmla="*/ 272356 w 607639"/>
                <a:gd name="connsiteY39" fmla="*/ 270173 h 574332"/>
                <a:gd name="connsiteX40" fmla="*/ 286419 w 607639"/>
                <a:gd name="connsiteY40" fmla="*/ 256042 h 574332"/>
                <a:gd name="connsiteX41" fmla="*/ 286419 w 607639"/>
                <a:gd name="connsiteY41" fmla="*/ 95627 h 574332"/>
                <a:gd name="connsiteX42" fmla="*/ 272356 w 607639"/>
                <a:gd name="connsiteY42" fmla="*/ 81585 h 574332"/>
                <a:gd name="connsiteX43" fmla="*/ 335283 w 607639"/>
                <a:gd name="connsiteY43" fmla="*/ 52613 h 574332"/>
                <a:gd name="connsiteX44" fmla="*/ 321131 w 607639"/>
                <a:gd name="connsiteY44" fmla="*/ 66743 h 574332"/>
                <a:gd name="connsiteX45" fmla="*/ 321131 w 607639"/>
                <a:gd name="connsiteY45" fmla="*/ 256042 h 574332"/>
                <a:gd name="connsiteX46" fmla="*/ 335283 w 607639"/>
                <a:gd name="connsiteY46" fmla="*/ 270173 h 574332"/>
                <a:gd name="connsiteX47" fmla="*/ 397053 w 607639"/>
                <a:gd name="connsiteY47" fmla="*/ 270173 h 574332"/>
                <a:gd name="connsiteX48" fmla="*/ 411115 w 607639"/>
                <a:gd name="connsiteY48" fmla="*/ 256042 h 574332"/>
                <a:gd name="connsiteX49" fmla="*/ 411115 w 607639"/>
                <a:gd name="connsiteY49" fmla="*/ 66743 h 574332"/>
                <a:gd name="connsiteX50" fmla="*/ 397053 w 607639"/>
                <a:gd name="connsiteY50" fmla="*/ 52613 h 574332"/>
                <a:gd name="connsiteX51" fmla="*/ 49487 w 607639"/>
                <a:gd name="connsiteY51" fmla="*/ 0 h 574332"/>
                <a:gd name="connsiteX52" fmla="*/ 558152 w 607639"/>
                <a:gd name="connsiteY52" fmla="*/ 0 h 574332"/>
                <a:gd name="connsiteX53" fmla="*/ 607639 w 607639"/>
                <a:gd name="connsiteY53" fmla="*/ 49413 h 574332"/>
                <a:gd name="connsiteX54" fmla="*/ 607639 w 607639"/>
                <a:gd name="connsiteY54" fmla="*/ 315675 h 574332"/>
                <a:gd name="connsiteX55" fmla="*/ 600519 w 607639"/>
                <a:gd name="connsiteY55" fmla="*/ 322696 h 574332"/>
                <a:gd name="connsiteX56" fmla="*/ 7031 w 607639"/>
                <a:gd name="connsiteY56" fmla="*/ 322696 h 574332"/>
                <a:gd name="connsiteX57" fmla="*/ 0 w 607639"/>
                <a:gd name="connsiteY57" fmla="*/ 315675 h 574332"/>
                <a:gd name="connsiteX58" fmla="*/ 0 w 607639"/>
                <a:gd name="connsiteY58" fmla="*/ 49413 h 574332"/>
                <a:gd name="connsiteX59" fmla="*/ 49487 w 607639"/>
                <a:gd name="connsiteY59" fmla="*/ 0 h 574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607639" h="574332">
                  <a:moveTo>
                    <a:pt x="7031" y="350992"/>
                  </a:moveTo>
                  <a:lnTo>
                    <a:pt x="600519" y="350992"/>
                  </a:lnTo>
                  <a:cubicBezTo>
                    <a:pt x="604435" y="350992"/>
                    <a:pt x="607639" y="354103"/>
                    <a:pt x="607639" y="358013"/>
                  </a:cubicBezTo>
                  <a:lnTo>
                    <a:pt x="607639" y="393207"/>
                  </a:lnTo>
                  <a:cubicBezTo>
                    <a:pt x="607639" y="420492"/>
                    <a:pt x="585477" y="442621"/>
                    <a:pt x="558152" y="442621"/>
                  </a:cubicBezTo>
                  <a:lnTo>
                    <a:pt x="383613" y="442621"/>
                  </a:lnTo>
                  <a:lnTo>
                    <a:pt x="405330" y="532028"/>
                  </a:lnTo>
                  <a:lnTo>
                    <a:pt x="432121" y="532028"/>
                  </a:lnTo>
                  <a:cubicBezTo>
                    <a:pt x="443869" y="532028"/>
                    <a:pt x="453304" y="541538"/>
                    <a:pt x="453304" y="553180"/>
                  </a:cubicBezTo>
                  <a:cubicBezTo>
                    <a:pt x="453304" y="564912"/>
                    <a:pt x="443869" y="574332"/>
                    <a:pt x="432121" y="574332"/>
                  </a:cubicBezTo>
                  <a:lnTo>
                    <a:pt x="175429" y="574332"/>
                  </a:lnTo>
                  <a:cubicBezTo>
                    <a:pt x="163770" y="574332"/>
                    <a:pt x="154246" y="564912"/>
                    <a:pt x="154246" y="553180"/>
                  </a:cubicBezTo>
                  <a:cubicBezTo>
                    <a:pt x="154246" y="541538"/>
                    <a:pt x="163770" y="532028"/>
                    <a:pt x="175429" y="532028"/>
                  </a:cubicBezTo>
                  <a:lnTo>
                    <a:pt x="202309" y="532028"/>
                  </a:lnTo>
                  <a:lnTo>
                    <a:pt x="224026" y="442621"/>
                  </a:lnTo>
                  <a:lnTo>
                    <a:pt x="49487" y="442621"/>
                  </a:lnTo>
                  <a:cubicBezTo>
                    <a:pt x="22162" y="442621"/>
                    <a:pt x="0" y="420492"/>
                    <a:pt x="0" y="393207"/>
                  </a:cubicBezTo>
                  <a:lnTo>
                    <a:pt x="0" y="358013"/>
                  </a:lnTo>
                  <a:cubicBezTo>
                    <a:pt x="0" y="354103"/>
                    <a:pt x="3204" y="350992"/>
                    <a:pt x="7031" y="350992"/>
                  </a:cubicBezTo>
                  <a:close/>
                  <a:moveTo>
                    <a:pt x="459979" y="139441"/>
                  </a:moveTo>
                  <a:cubicBezTo>
                    <a:pt x="452236" y="139441"/>
                    <a:pt x="445827" y="145751"/>
                    <a:pt x="445827" y="153572"/>
                  </a:cubicBezTo>
                  <a:lnTo>
                    <a:pt x="445827" y="256042"/>
                  </a:lnTo>
                  <a:cubicBezTo>
                    <a:pt x="445827" y="263863"/>
                    <a:pt x="452236" y="270173"/>
                    <a:pt x="459979" y="270173"/>
                  </a:cubicBezTo>
                  <a:lnTo>
                    <a:pt x="521749" y="270173"/>
                  </a:lnTo>
                  <a:cubicBezTo>
                    <a:pt x="529492" y="270173"/>
                    <a:pt x="535901" y="263863"/>
                    <a:pt x="535901" y="256042"/>
                  </a:cubicBezTo>
                  <a:lnTo>
                    <a:pt x="535901" y="153572"/>
                  </a:lnTo>
                  <a:cubicBezTo>
                    <a:pt x="535901" y="145751"/>
                    <a:pt x="529492" y="139441"/>
                    <a:pt x="521749" y="139441"/>
                  </a:cubicBezTo>
                  <a:close/>
                  <a:moveTo>
                    <a:pt x="85890" y="124955"/>
                  </a:moveTo>
                  <a:cubicBezTo>
                    <a:pt x="78058" y="124955"/>
                    <a:pt x="71738" y="131265"/>
                    <a:pt x="71738" y="139086"/>
                  </a:cubicBezTo>
                  <a:lnTo>
                    <a:pt x="71738" y="256042"/>
                  </a:lnTo>
                  <a:cubicBezTo>
                    <a:pt x="71738" y="263863"/>
                    <a:pt x="78058" y="270173"/>
                    <a:pt x="85890" y="270173"/>
                  </a:cubicBezTo>
                  <a:lnTo>
                    <a:pt x="147571" y="270173"/>
                  </a:lnTo>
                  <a:cubicBezTo>
                    <a:pt x="155403" y="270173"/>
                    <a:pt x="161723" y="263863"/>
                    <a:pt x="161723" y="256042"/>
                  </a:cubicBezTo>
                  <a:lnTo>
                    <a:pt x="161723" y="139086"/>
                  </a:lnTo>
                  <a:cubicBezTo>
                    <a:pt x="161723" y="131265"/>
                    <a:pt x="155403" y="124955"/>
                    <a:pt x="147571" y="124955"/>
                  </a:cubicBezTo>
                  <a:close/>
                  <a:moveTo>
                    <a:pt x="210586" y="81585"/>
                  </a:moveTo>
                  <a:cubicBezTo>
                    <a:pt x="202754" y="81585"/>
                    <a:pt x="196435" y="87895"/>
                    <a:pt x="196435" y="95627"/>
                  </a:cubicBezTo>
                  <a:lnTo>
                    <a:pt x="196435" y="256042"/>
                  </a:lnTo>
                  <a:cubicBezTo>
                    <a:pt x="196435" y="263863"/>
                    <a:pt x="202754" y="270173"/>
                    <a:pt x="210586" y="270173"/>
                  </a:cubicBezTo>
                  <a:lnTo>
                    <a:pt x="272356" y="270173"/>
                  </a:lnTo>
                  <a:cubicBezTo>
                    <a:pt x="280100" y="270173"/>
                    <a:pt x="286419" y="263863"/>
                    <a:pt x="286419" y="256042"/>
                  </a:cubicBezTo>
                  <a:lnTo>
                    <a:pt x="286419" y="95627"/>
                  </a:lnTo>
                  <a:cubicBezTo>
                    <a:pt x="286419" y="87895"/>
                    <a:pt x="280100" y="81585"/>
                    <a:pt x="272356" y="81585"/>
                  </a:cubicBezTo>
                  <a:close/>
                  <a:moveTo>
                    <a:pt x="335283" y="52613"/>
                  </a:moveTo>
                  <a:cubicBezTo>
                    <a:pt x="327450" y="52613"/>
                    <a:pt x="321131" y="58923"/>
                    <a:pt x="321131" y="66743"/>
                  </a:cubicBezTo>
                  <a:lnTo>
                    <a:pt x="321131" y="256042"/>
                  </a:lnTo>
                  <a:cubicBezTo>
                    <a:pt x="321131" y="263863"/>
                    <a:pt x="327450" y="270173"/>
                    <a:pt x="335283" y="270173"/>
                  </a:cubicBezTo>
                  <a:lnTo>
                    <a:pt x="397053" y="270173"/>
                  </a:lnTo>
                  <a:cubicBezTo>
                    <a:pt x="404796" y="270173"/>
                    <a:pt x="411115" y="263863"/>
                    <a:pt x="411115" y="256042"/>
                  </a:cubicBezTo>
                  <a:lnTo>
                    <a:pt x="411115" y="66743"/>
                  </a:lnTo>
                  <a:cubicBezTo>
                    <a:pt x="411115" y="58923"/>
                    <a:pt x="404796" y="52613"/>
                    <a:pt x="397053" y="52613"/>
                  </a:cubicBezTo>
                  <a:close/>
                  <a:moveTo>
                    <a:pt x="49487" y="0"/>
                  </a:moveTo>
                  <a:lnTo>
                    <a:pt x="558152" y="0"/>
                  </a:lnTo>
                  <a:cubicBezTo>
                    <a:pt x="585477" y="0"/>
                    <a:pt x="607639" y="22129"/>
                    <a:pt x="607639" y="49413"/>
                  </a:cubicBezTo>
                  <a:lnTo>
                    <a:pt x="607639" y="315675"/>
                  </a:lnTo>
                  <a:cubicBezTo>
                    <a:pt x="607639" y="319586"/>
                    <a:pt x="604435" y="322696"/>
                    <a:pt x="600519" y="322696"/>
                  </a:cubicBezTo>
                  <a:lnTo>
                    <a:pt x="7031" y="322696"/>
                  </a:lnTo>
                  <a:cubicBezTo>
                    <a:pt x="3204" y="322696"/>
                    <a:pt x="0" y="319586"/>
                    <a:pt x="0" y="315675"/>
                  </a:cubicBezTo>
                  <a:lnTo>
                    <a:pt x="0" y="49413"/>
                  </a:lnTo>
                  <a:cubicBezTo>
                    <a:pt x="0" y="22129"/>
                    <a:pt x="22162" y="0"/>
                    <a:pt x="4948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Bahnschrift" panose="020B0502040204020203" pitchFamily="34" charset="0"/>
                <a:ea typeface="WenQuanYi Micro Hei" panose="020B0606030804020204" pitchFamily="34" charset="-122"/>
                <a:cs typeface="WenQuanYi Micro Hei" panose="020B0606030804020204" pitchFamily="34" charset="-122"/>
                <a:sym typeface="Bahnschrift" panose="020B0502040204020203" pitchFamily="34" charset="0"/>
              </a:endParaRPr>
            </a:p>
          </p:txBody>
        </p:sp>
        <p:grpSp>
          <p:nvGrpSpPr>
            <p:cNvPr id="13" name="îsliḓè"/>
            <p:cNvGrpSpPr/>
            <p:nvPr/>
          </p:nvGrpSpPr>
          <p:grpSpPr>
            <a:xfrm>
              <a:off x="891810" y="4373104"/>
              <a:ext cx="3288629" cy="784007"/>
              <a:chOff x="251866" y="1988839"/>
              <a:chExt cx="3288629" cy="784007"/>
            </a:xfrm>
            <a:noFill/>
          </p:grpSpPr>
          <p:sp>
            <p:nvSpPr>
              <p:cNvPr id="18" name="î$ľîḑe"/>
              <p:cNvSpPr txBox="1"/>
              <p:nvPr/>
            </p:nvSpPr>
            <p:spPr>
              <a:xfrm>
                <a:off x="251866" y="2295215"/>
                <a:ext cx="3288629" cy="477631"/>
              </a:xfrm>
              <a:prstGeom prst="rect">
                <a:avLst/>
              </a:prstGeom>
              <a:grpFill/>
            </p:spPr>
            <p:txBody>
              <a:bodyPr wrap="square" lIns="0" tIns="0" rIns="0" bIns="0" anchor="ctr">
                <a:normAutofit/>
              </a:bodyPr>
              <a:lstStyle/>
              <a:p>
                <a:pPr algn="r" defTabSz="913765">
                  <a:lnSpc>
                    <a:spcPct val="120000"/>
                  </a:lnSpc>
                  <a:spcBef>
                    <a:spcPct val="0"/>
                  </a:spcBef>
                  <a:defRPr/>
                </a:pPr>
                <a:r>
                  <a:rPr lang="zh-CN" altLang="en-US" sz="1100">
                    <a:solidFill>
                      <a:schemeClr val="bg1"/>
                    </a:solidFill>
                    <a:latin typeface="Bahnschrift" panose="020B0502040204020203" pitchFamily="34" charset="0"/>
                    <a:ea typeface="WenQuanYi Micro Hei" panose="020B0606030804020204" pitchFamily="34" charset="-122"/>
                    <a:cs typeface="WenQuanYi Micro Hei" panose="020B0606030804020204" pitchFamily="34" charset="-122"/>
                    <a:sym typeface="Bahnschrift" panose="020B0502040204020203" pitchFamily="34" charset="0"/>
                  </a:rPr>
                  <a:t>此部分内容作为文字排版占位显示</a:t>
                </a:r>
                <a:br>
                  <a:rPr lang="zh-CN" altLang="en-US" sz="1100">
                    <a:solidFill>
                      <a:schemeClr val="bg1"/>
                    </a:solidFill>
                    <a:latin typeface="Bahnschrift" panose="020B0502040204020203" pitchFamily="34" charset="0"/>
                    <a:ea typeface="WenQuanYi Micro Hei" panose="020B0606030804020204" pitchFamily="34" charset="-122"/>
                    <a:cs typeface="WenQuanYi Micro Hei" panose="020B0606030804020204" pitchFamily="34" charset="-122"/>
                    <a:sym typeface="Bahnschrift" panose="020B0502040204020203" pitchFamily="34" charset="0"/>
                  </a:rPr>
                </a:br>
                <a:r>
                  <a:rPr lang="zh-CN" altLang="en-US" sz="1100">
                    <a:solidFill>
                      <a:schemeClr val="bg1"/>
                    </a:solidFill>
                    <a:latin typeface="Bahnschrift" panose="020B0502040204020203" pitchFamily="34" charset="0"/>
                    <a:ea typeface="WenQuanYi Micro Hei" panose="020B0606030804020204" pitchFamily="34" charset="-122"/>
                    <a:cs typeface="WenQuanYi Micro Hei" panose="020B0606030804020204" pitchFamily="34" charset="-122"/>
                    <a:sym typeface="Bahnschrift" panose="020B0502040204020203" pitchFamily="34" charset="0"/>
                  </a:rPr>
                  <a:t>（建议使用主题字体）</a:t>
                </a:r>
                <a:endParaRPr lang="zh-CN" altLang="en-US" sz="1100" dirty="0">
                  <a:solidFill>
                    <a:schemeClr val="bg1"/>
                  </a:solidFill>
                  <a:latin typeface="Bahnschrift" panose="020B0502040204020203" pitchFamily="34" charset="0"/>
                  <a:ea typeface="WenQuanYi Micro Hei" panose="020B0606030804020204" pitchFamily="34" charset="-122"/>
                  <a:cs typeface="WenQuanYi Micro Hei" panose="020B0606030804020204" pitchFamily="34" charset="-122"/>
                  <a:sym typeface="Bahnschrift" panose="020B0502040204020203" pitchFamily="34" charset="0"/>
                </a:endParaRPr>
              </a:p>
            </p:txBody>
          </p:sp>
          <p:sp>
            <p:nvSpPr>
              <p:cNvPr id="19" name="iṣļíďe"/>
              <p:cNvSpPr/>
              <p:nvPr/>
            </p:nvSpPr>
            <p:spPr>
              <a:xfrm>
                <a:off x="251866" y="1988839"/>
                <a:ext cx="3288629" cy="306375"/>
              </a:xfrm>
              <a:prstGeom prst="rect">
                <a:avLst/>
              </a:prstGeom>
              <a:grpFill/>
            </p:spPr>
            <p:txBody>
              <a:bodyPr wrap="none" lIns="0" tIns="0" rIns="0" bIns="0" anchor="ctr">
                <a:normAutofit/>
              </a:bodyPr>
              <a:lstStyle/>
              <a:p>
                <a:pPr lvl="0" algn="r" defTabSz="913765">
                  <a:spcBef>
                    <a:spcPct val="0"/>
                  </a:spcBef>
                  <a:defRPr/>
                </a:pPr>
                <a:r>
                  <a:rPr lang="zh-CN" altLang="en-US" sz="1600" b="1">
                    <a:solidFill>
                      <a:schemeClr val="accent3"/>
                    </a:solidFill>
                    <a:latin typeface="Bahnschrift" panose="020B0502040204020203" pitchFamily="34" charset="0"/>
                    <a:ea typeface="WenQuanYi Micro Hei" panose="020B0606030804020204" pitchFamily="34" charset="-122"/>
                    <a:cs typeface="WenQuanYi Micro Hei" panose="020B0606030804020204" pitchFamily="34" charset="-122"/>
                    <a:sym typeface="Bahnschrift" panose="020B0502040204020203" pitchFamily="34" charset="0"/>
                  </a:rPr>
                  <a:t>标题文本预设</a:t>
                </a:r>
                <a:endParaRPr lang="zh-CN" altLang="en-US" sz="1600" b="1" dirty="0">
                  <a:solidFill>
                    <a:schemeClr val="accent3"/>
                  </a:solidFill>
                  <a:latin typeface="Bahnschrift" panose="020B0502040204020203" pitchFamily="34" charset="0"/>
                  <a:ea typeface="WenQuanYi Micro Hei" panose="020B0606030804020204" pitchFamily="34" charset="-122"/>
                  <a:cs typeface="WenQuanYi Micro Hei" panose="020B0606030804020204" pitchFamily="34" charset="-122"/>
                  <a:sym typeface="Bahnschrift" panose="020B0502040204020203" pitchFamily="34" charset="0"/>
                </a:endParaRPr>
              </a:p>
            </p:txBody>
          </p:sp>
        </p:grpSp>
        <p:grpSp>
          <p:nvGrpSpPr>
            <p:cNvPr id="14" name="íşlíḍé"/>
            <p:cNvGrpSpPr/>
            <p:nvPr/>
          </p:nvGrpSpPr>
          <p:grpSpPr>
            <a:xfrm>
              <a:off x="4277702" y="1469305"/>
              <a:ext cx="3288629" cy="784007"/>
              <a:chOff x="251866" y="1988839"/>
              <a:chExt cx="3288629" cy="784007"/>
            </a:xfrm>
            <a:noFill/>
          </p:grpSpPr>
          <p:sp>
            <p:nvSpPr>
              <p:cNvPr id="16" name="îsļîďè"/>
              <p:cNvSpPr txBox="1"/>
              <p:nvPr/>
            </p:nvSpPr>
            <p:spPr>
              <a:xfrm>
                <a:off x="251866" y="2295215"/>
                <a:ext cx="3288629" cy="477631"/>
              </a:xfrm>
              <a:prstGeom prst="rect">
                <a:avLst/>
              </a:prstGeom>
              <a:grpFill/>
            </p:spPr>
            <p:txBody>
              <a:bodyPr wrap="square" lIns="0" tIns="0" rIns="0" bIns="0" anchor="ctr">
                <a:normAutofit/>
              </a:bodyPr>
              <a:lstStyle/>
              <a:p>
                <a:pPr algn="ctr" defTabSz="913765">
                  <a:lnSpc>
                    <a:spcPct val="120000"/>
                  </a:lnSpc>
                  <a:spcBef>
                    <a:spcPct val="0"/>
                  </a:spcBef>
                  <a:defRPr/>
                </a:pPr>
                <a:r>
                  <a:rPr lang="zh-CN" altLang="en-US" sz="1100" dirty="0">
                    <a:solidFill>
                      <a:schemeClr val="bg1"/>
                    </a:solidFill>
                    <a:latin typeface="Bahnschrift" panose="020B0502040204020203" pitchFamily="34" charset="0"/>
                    <a:ea typeface="WenQuanYi Micro Hei" panose="020B0606030804020204" pitchFamily="34" charset="-122"/>
                    <a:cs typeface="WenQuanYi Micro Hei" panose="020B0606030804020204" pitchFamily="34" charset="-122"/>
                    <a:sym typeface="Bahnschrift" panose="020B0502040204020203" pitchFamily="34" charset="0"/>
                  </a:rPr>
                  <a:t>此部分内容作为文字排版占位显示</a:t>
                </a:r>
                <a:br>
                  <a:rPr lang="zh-CN" altLang="en-US" sz="1100" dirty="0">
                    <a:solidFill>
                      <a:schemeClr val="bg1"/>
                    </a:solidFill>
                    <a:latin typeface="Bahnschrift" panose="020B0502040204020203" pitchFamily="34" charset="0"/>
                    <a:ea typeface="WenQuanYi Micro Hei" panose="020B0606030804020204" pitchFamily="34" charset="-122"/>
                    <a:cs typeface="WenQuanYi Micro Hei" panose="020B0606030804020204" pitchFamily="34" charset="-122"/>
                    <a:sym typeface="Bahnschrift" panose="020B0502040204020203" pitchFamily="34" charset="0"/>
                  </a:rPr>
                </a:br>
                <a:r>
                  <a:rPr lang="zh-CN" altLang="en-US" sz="1100" dirty="0">
                    <a:solidFill>
                      <a:schemeClr val="bg1"/>
                    </a:solidFill>
                    <a:latin typeface="Bahnschrift" panose="020B0502040204020203" pitchFamily="34" charset="0"/>
                    <a:ea typeface="WenQuanYi Micro Hei" panose="020B0606030804020204" pitchFamily="34" charset="-122"/>
                    <a:cs typeface="WenQuanYi Micro Hei" panose="020B0606030804020204" pitchFamily="34" charset="-122"/>
                    <a:sym typeface="Bahnschrift" panose="020B0502040204020203" pitchFamily="34" charset="0"/>
                  </a:rPr>
                  <a:t>（建议使用主题字体）</a:t>
                </a:r>
              </a:p>
            </p:txBody>
          </p:sp>
          <p:sp>
            <p:nvSpPr>
              <p:cNvPr id="17" name="îṥľïḋê"/>
              <p:cNvSpPr/>
              <p:nvPr/>
            </p:nvSpPr>
            <p:spPr>
              <a:xfrm>
                <a:off x="251866" y="1988839"/>
                <a:ext cx="3288629" cy="306375"/>
              </a:xfrm>
              <a:prstGeom prst="rect">
                <a:avLst/>
              </a:prstGeom>
              <a:grpFill/>
            </p:spPr>
            <p:txBody>
              <a:bodyPr wrap="none" lIns="0" tIns="0" rIns="0" bIns="0" anchor="ctr">
                <a:normAutofit/>
              </a:bodyPr>
              <a:lstStyle/>
              <a:p>
                <a:pPr lvl="0" algn="ctr" defTabSz="913765">
                  <a:spcBef>
                    <a:spcPct val="0"/>
                  </a:spcBef>
                  <a:defRPr/>
                </a:pPr>
                <a:r>
                  <a:rPr lang="zh-CN" altLang="en-US" sz="1600" b="1">
                    <a:solidFill>
                      <a:schemeClr val="accent4"/>
                    </a:solidFill>
                    <a:latin typeface="Bahnschrift" panose="020B0502040204020203" pitchFamily="34" charset="0"/>
                    <a:ea typeface="WenQuanYi Micro Hei" panose="020B0606030804020204" pitchFamily="34" charset="-122"/>
                    <a:cs typeface="WenQuanYi Micro Hei" panose="020B0606030804020204" pitchFamily="34" charset="-122"/>
                    <a:sym typeface="Bahnschrift" panose="020B0502040204020203" pitchFamily="34" charset="0"/>
                  </a:rPr>
                  <a:t>标题文本预设</a:t>
                </a:r>
                <a:endParaRPr lang="zh-CN" altLang="en-US" sz="1600" b="1" dirty="0">
                  <a:solidFill>
                    <a:schemeClr val="accent4"/>
                  </a:solidFill>
                  <a:latin typeface="Bahnschrift" panose="020B0502040204020203" pitchFamily="34" charset="0"/>
                  <a:ea typeface="WenQuanYi Micro Hei" panose="020B0606030804020204" pitchFamily="34" charset="-122"/>
                  <a:cs typeface="WenQuanYi Micro Hei" panose="020B0606030804020204" pitchFamily="34" charset="-122"/>
                  <a:sym typeface="Bahnschrift" panose="020B0502040204020203" pitchFamily="34" charset="0"/>
                </a:endParaRPr>
              </a:p>
            </p:txBody>
          </p:sp>
        </p:grpSp>
        <p:sp>
          <p:nvSpPr>
            <p:cNvPr id="15" name="íSļîḍè"/>
            <p:cNvSpPr txBox="1"/>
            <p:nvPr/>
          </p:nvSpPr>
          <p:spPr>
            <a:xfrm>
              <a:off x="5163643" y="3840206"/>
              <a:ext cx="1512168" cy="584775"/>
            </a:xfrm>
            <a:prstGeom prst="rect">
              <a:avLst/>
            </a:prstGeom>
            <a:noFill/>
          </p:spPr>
          <p:txBody>
            <a:bodyPr wrap="none" anchor="ctr">
              <a:normAutofit/>
            </a:bodyPr>
            <a:lstStyle/>
            <a:p>
              <a:pPr algn="ctr"/>
              <a:r>
                <a:rPr lang="zh-CN" altLang="en-US" sz="1400" b="1" dirty="0">
                  <a:solidFill>
                    <a:schemeClr val="bg1"/>
                  </a:solidFill>
                  <a:latin typeface="Bahnschrift" panose="020B0502040204020203" pitchFamily="34" charset="0"/>
                  <a:ea typeface="WenQuanYi Micro Hei" panose="020B0606030804020204" pitchFamily="34" charset="-122"/>
                  <a:cs typeface="WenQuanYi Micro Hei" panose="020B0606030804020204" pitchFamily="34" charset="-122"/>
                  <a:sym typeface="Bahnschrift" panose="020B0502040204020203" pitchFamily="34" charset="0"/>
                </a:rPr>
                <a:t>关键词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2000">
        <p:blinds dir="vert"/>
      </p:transition>
    </mc:Choice>
    <mc:Fallback xmlns="">
      <p:transition spd="slow" advClick="0" advTm="2000">
        <p:blinds dir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íşḻîḋè"/>
          <p:cNvSpPr/>
          <p:nvPr/>
        </p:nvSpPr>
        <p:spPr bwMode="auto">
          <a:xfrm>
            <a:off x="4756115" y="0"/>
            <a:ext cx="7032104" cy="6858000"/>
          </a:xfrm>
          <a:custGeom>
            <a:avLst/>
            <a:gdLst>
              <a:gd name="connsiteX0" fmla="*/ 0 w 6096000"/>
              <a:gd name="connsiteY0" fmla="*/ 0 h 3429000"/>
              <a:gd name="connsiteX1" fmla="*/ 6096000 w 6096000"/>
              <a:gd name="connsiteY1" fmla="*/ 0 h 3429000"/>
              <a:gd name="connsiteX2" fmla="*/ 6096000 w 6096000"/>
              <a:gd name="connsiteY2" fmla="*/ 3429000 h 3429000"/>
              <a:gd name="connsiteX3" fmla="*/ 0 w 6096000"/>
              <a:gd name="connsiteY3" fmla="*/ 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3429000">
                <a:moveTo>
                  <a:pt x="0" y="0"/>
                </a:moveTo>
                <a:lnTo>
                  <a:pt x="6096000" y="0"/>
                </a:lnTo>
                <a:lnTo>
                  <a:pt x="6096000" y="3429000"/>
                </a:lnTo>
                <a:cubicBezTo>
                  <a:pt x="2729272" y="3429000"/>
                  <a:pt x="0" y="1893784"/>
                  <a:pt x="0" y="0"/>
                </a:cubicBezTo>
                <a:close/>
              </a:path>
            </a:pathLst>
          </a:custGeom>
          <a:noFill/>
          <a:ln w="57150">
            <a:solidFill>
              <a:schemeClr val="tx2"/>
            </a:solidFill>
            <a:prstDash val="dash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latin typeface="Bahnschrift" panose="020B0502040204020203" pitchFamily="34" charset="0"/>
              <a:ea typeface="WenQuanYi Micro Hei" panose="020B0606030804020204" pitchFamily="34" charset="-122"/>
              <a:cs typeface="WenQuanYi Micro Hei" panose="020B0606030804020204" pitchFamily="34" charset="-122"/>
              <a:sym typeface="Bahnschrift" panose="020B0502040204020203" pitchFamily="34" charset="0"/>
            </a:endParaRPr>
          </a:p>
        </p:txBody>
      </p:sp>
      <p:grpSp>
        <p:nvGrpSpPr>
          <p:cNvPr id="3" name="37d2007f-97db-400f-95b2-fa042ea629bd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515380" y="0"/>
            <a:ext cx="11676620" cy="6858000"/>
            <a:chOff x="515380" y="0"/>
            <a:chExt cx="11676620" cy="6858000"/>
          </a:xfrm>
        </p:grpSpPr>
        <p:sp>
          <p:nvSpPr>
            <p:cNvPr id="4" name="íşḻîḋè"/>
            <p:cNvSpPr/>
            <p:nvPr/>
          </p:nvSpPr>
          <p:spPr bwMode="auto">
            <a:xfrm>
              <a:off x="5159896" y="0"/>
              <a:ext cx="7032104" cy="6858000"/>
            </a:xfrm>
            <a:custGeom>
              <a:avLst/>
              <a:gdLst>
                <a:gd name="connsiteX0" fmla="*/ 0 w 6096000"/>
                <a:gd name="connsiteY0" fmla="*/ 0 h 3429000"/>
                <a:gd name="connsiteX1" fmla="*/ 6096000 w 6096000"/>
                <a:gd name="connsiteY1" fmla="*/ 0 h 3429000"/>
                <a:gd name="connsiteX2" fmla="*/ 6096000 w 6096000"/>
                <a:gd name="connsiteY2" fmla="*/ 3429000 h 3429000"/>
                <a:gd name="connsiteX3" fmla="*/ 0 w 6096000"/>
                <a:gd name="connsiteY3" fmla="*/ 0 h 3429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96000" h="3429000">
                  <a:moveTo>
                    <a:pt x="0" y="0"/>
                  </a:moveTo>
                  <a:lnTo>
                    <a:pt x="6096000" y="0"/>
                  </a:lnTo>
                  <a:lnTo>
                    <a:pt x="6096000" y="3429000"/>
                  </a:lnTo>
                  <a:cubicBezTo>
                    <a:pt x="2729272" y="3429000"/>
                    <a:pt x="0" y="1893784"/>
                    <a:pt x="0" y="0"/>
                  </a:cubicBezTo>
                  <a:close/>
                </a:path>
              </a:pathLst>
            </a:custGeom>
            <a:blipFill dpi="0" rotWithShape="1">
              <a:blip r:embed="rId4" cstate="email"/>
              <a:srcRect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latin typeface="Bahnschrift" panose="020B0502040204020203" pitchFamily="34" charset="0"/>
                <a:ea typeface="WenQuanYi Micro Hei" panose="020B0606030804020204" pitchFamily="34" charset="-122"/>
                <a:cs typeface="WenQuanYi Micro Hei" panose="020B0606030804020204" pitchFamily="34" charset="-122"/>
                <a:sym typeface="Bahnschrift" panose="020B0502040204020203" pitchFamily="34" charset="0"/>
              </a:endParaRPr>
            </a:p>
          </p:txBody>
        </p:sp>
        <p:sp>
          <p:nvSpPr>
            <p:cNvPr id="5" name="îṩlíďê"/>
            <p:cNvSpPr/>
            <p:nvPr/>
          </p:nvSpPr>
          <p:spPr>
            <a:xfrm>
              <a:off x="515380" y="4297483"/>
              <a:ext cx="5328592" cy="4402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lumMod val="100000"/>
                    </a:schemeClr>
                  </a:solidFill>
                </a14:hiddenFill>
              </a:ext>
            </a:extLst>
          </p:spPr>
          <p:txBody>
            <a:bodyPr wrap="none" lIns="0" tIns="0" rIns="0" bIns="0" anchor="ctr">
              <a:normAutofit/>
            </a:bodyPr>
            <a:lstStyle/>
            <a:p>
              <a:r>
                <a:rPr lang="zh-CN" altLang="en-US" sz="2000" b="1" dirty="0">
                  <a:solidFill>
                    <a:schemeClr val="bg1"/>
                  </a:solidFill>
                  <a:latin typeface="Bahnschrift" panose="020B0502040204020203" pitchFamily="34" charset="0"/>
                  <a:ea typeface="WenQuanYi Micro Hei" panose="020B0606030804020204" pitchFamily="34" charset="-122"/>
                  <a:cs typeface="WenQuanYi Micro Hei" panose="020B0606030804020204" pitchFamily="34" charset="-122"/>
                  <a:sym typeface="Bahnschrift" panose="020B0502040204020203" pitchFamily="34" charset="0"/>
                </a:rPr>
                <a:t>标题文本预设</a:t>
              </a:r>
            </a:p>
          </p:txBody>
        </p:sp>
        <p:sp>
          <p:nvSpPr>
            <p:cNvPr id="6" name="íṧḻíḋe"/>
            <p:cNvSpPr/>
            <p:nvPr/>
          </p:nvSpPr>
          <p:spPr>
            <a:xfrm>
              <a:off x="515381" y="4737715"/>
              <a:ext cx="5328592" cy="1569004"/>
            </a:xfrm>
            <a:prstGeom prst="rect">
              <a:avLst/>
            </a:prstGeom>
            <a:noFill/>
          </p:spPr>
          <p:txBody>
            <a:bodyPr wrap="square" lIns="0" tIns="0" rIns="0" bIns="0">
              <a:normAutofit/>
            </a:bodyPr>
            <a:lstStyle/>
            <a:p>
              <a:pPr lvl="0">
                <a:lnSpc>
                  <a:spcPct val="120000"/>
                </a:lnSpc>
              </a:pPr>
              <a:r>
                <a:rPr lang="zh-CN" altLang="en-US" sz="1400">
                  <a:solidFill>
                    <a:schemeClr val="bg1"/>
                  </a:solidFill>
                  <a:latin typeface="Bahnschrift" panose="020B0502040204020203" pitchFamily="34" charset="0"/>
                  <a:ea typeface="WenQuanYi Micro Hei" panose="020B0606030804020204" pitchFamily="34" charset="-122"/>
                  <a:cs typeface="WenQuanYi Micro Hei" panose="020B0606030804020204" pitchFamily="34" charset="-122"/>
                  <a:sym typeface="Bahnschrift" panose="020B0502040204020203" pitchFamily="34" charset="0"/>
                </a:rPr>
                <a:t>此部分内容作为文字排版占位显示（建议使用主题字体）。如需更改请在（设置形状格式）菜单下（文本选项）中调整。</a:t>
              </a:r>
            </a:p>
          </p:txBody>
        </p:sp>
      </p:grpSp>
    </p:spTree>
  </p:cSld>
  <p:clrMapOvr>
    <a:masterClrMapping/>
  </p:clrMapOvr>
  <p:transition spd="slow" advClick="0" advTm="2000">
    <p:comb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0" y="25399"/>
            <a:ext cx="12192000" cy="6857999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Bahnschrift" panose="020B0502040204020203" pitchFamily="34" charset="0"/>
              <a:ea typeface="WenQuanYi Micro Hei" panose="020B0606030804020204" pitchFamily="34" charset="-122"/>
              <a:cs typeface="WenQuanYi Micro Hei" panose="020B0606030804020204" pitchFamily="34" charset="-122"/>
              <a:sym typeface="Bahnschrift" panose="020B0502040204020203" pitchFamily="34" charset="0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8255000" y="2222498"/>
            <a:ext cx="3327402" cy="2463799"/>
            <a:chOff x="3530600" y="2209800"/>
            <a:chExt cx="3327402" cy="2463799"/>
          </a:xfrm>
        </p:grpSpPr>
        <p:sp>
          <p:nvSpPr>
            <p:cNvPr id="5" name="菱形 4"/>
            <p:cNvSpPr/>
            <p:nvPr/>
          </p:nvSpPr>
          <p:spPr>
            <a:xfrm>
              <a:off x="3530600" y="2209800"/>
              <a:ext cx="2438400" cy="2438400"/>
            </a:xfrm>
            <a:prstGeom prst="diamond">
              <a:avLst/>
            </a:prstGeom>
            <a:noFill/>
            <a:ln w="57150">
              <a:solidFill>
                <a:schemeClr val="bg2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Bahnschrift" panose="020B0502040204020203" pitchFamily="34" charset="0"/>
                <a:ea typeface="WenQuanYi Micro Hei" panose="020B0606030804020204" pitchFamily="34" charset="-122"/>
                <a:cs typeface="WenQuanYi Micro Hei" panose="020B0606030804020204" pitchFamily="34" charset="-122"/>
                <a:sym typeface="Bahnschrift" panose="020B0502040204020203" pitchFamily="34" charset="0"/>
              </a:endParaRPr>
            </a:p>
          </p:txBody>
        </p:sp>
        <p:sp>
          <p:nvSpPr>
            <p:cNvPr id="7" name="菱形 6"/>
            <p:cNvSpPr/>
            <p:nvPr/>
          </p:nvSpPr>
          <p:spPr>
            <a:xfrm>
              <a:off x="4419602" y="2235199"/>
              <a:ext cx="2438400" cy="2438400"/>
            </a:xfrm>
            <a:prstGeom prst="diamond">
              <a:avLst/>
            </a:prstGeom>
            <a:noFill/>
            <a:ln w="57150">
              <a:solidFill>
                <a:schemeClr val="bg2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Bahnschrift" panose="020B0502040204020203" pitchFamily="34" charset="0"/>
                <a:ea typeface="WenQuanYi Micro Hei" panose="020B0606030804020204" pitchFamily="34" charset="-122"/>
                <a:cs typeface="WenQuanYi Micro Hei" panose="020B0606030804020204" pitchFamily="34" charset="-122"/>
                <a:sym typeface="Bahnschrift" panose="020B0502040204020203" pitchFamily="34" charset="0"/>
              </a:endParaRPr>
            </a:p>
          </p:txBody>
        </p:sp>
      </p:grpSp>
      <p:sp>
        <p:nvSpPr>
          <p:cNvPr id="9" name="菱形 8"/>
          <p:cNvSpPr/>
          <p:nvPr/>
        </p:nvSpPr>
        <p:spPr>
          <a:xfrm>
            <a:off x="-3619502" y="254000"/>
            <a:ext cx="6350000" cy="6350000"/>
          </a:xfrm>
          <a:prstGeom prst="diamond">
            <a:avLst/>
          </a:prstGeom>
          <a:noFill/>
          <a:ln w="57150">
            <a:solidFill>
              <a:schemeClr val="bg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Bahnschrift" panose="020B0502040204020203" pitchFamily="34" charset="0"/>
              <a:ea typeface="WenQuanYi Micro Hei" panose="020B0606030804020204" pitchFamily="34" charset="-122"/>
              <a:cs typeface="WenQuanYi Micro Hei" panose="020B0606030804020204" pitchFamily="34" charset="-122"/>
              <a:sym typeface="Bahnschrift" panose="020B0502040204020203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9356846" y="2875002"/>
            <a:ext cx="133655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600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  <a:ea typeface="WenQuanYi Micro Hei" panose="020B0606030804020204" pitchFamily="34" charset="-122"/>
                <a:cs typeface="WenQuanYi Micro Hei" panose="020B0606030804020204" pitchFamily="34" charset="-122"/>
                <a:sym typeface="Bahnschrift" panose="020B0502040204020203" pitchFamily="34" charset="0"/>
              </a:rPr>
              <a:t>03</a:t>
            </a:r>
            <a:endParaRPr lang="zh-CN" altLang="en-US" sz="6600" spc="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" panose="020B0502040204020203" pitchFamily="34" charset="0"/>
              <a:ea typeface="WenQuanYi Micro Hei" panose="020B0606030804020204" pitchFamily="34" charset="-122"/>
              <a:cs typeface="WenQuanYi Micro Hei" panose="020B0606030804020204" pitchFamily="34" charset="-122"/>
              <a:sym typeface="Bahnschrift" panose="020B0502040204020203" pitchFamily="34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2952748" y="2933866"/>
            <a:ext cx="50800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b="1" spc="300" dirty="0">
                <a:solidFill>
                  <a:schemeClr val="bg1"/>
                </a:solidFill>
                <a:latin typeface="Bahnschrift" panose="020B0502040204020203" pitchFamily="34" charset="0"/>
                <a:ea typeface="WenQuanYi Micro Hei" panose="020B0606030804020204" pitchFamily="34" charset="-122"/>
                <a:cs typeface="WenQuanYi Micro Hei" panose="020B0606030804020204" pitchFamily="34" charset="-122"/>
                <a:sym typeface="Bahnschrift" panose="020B0502040204020203" pitchFamily="34" charset="0"/>
              </a:rPr>
              <a:t>点击输</a:t>
            </a:r>
            <a:r>
              <a:rPr lang="zh-CN" altLang="en-US" sz="6000" b="1" spc="300" dirty="0">
                <a:solidFill>
                  <a:schemeClr val="bg2"/>
                </a:solidFill>
                <a:latin typeface="Bahnschrift" panose="020B0502040204020203" pitchFamily="34" charset="0"/>
                <a:ea typeface="WenQuanYi Micro Hei" panose="020B0606030804020204" pitchFamily="34" charset="-122"/>
                <a:cs typeface="WenQuanYi Micro Hei" panose="020B0606030804020204" pitchFamily="34" charset="-122"/>
                <a:sym typeface="Bahnschrift" panose="020B0502040204020203" pitchFamily="34" charset="0"/>
              </a:rPr>
              <a:t>入</a:t>
            </a:r>
            <a:r>
              <a:rPr lang="zh-CN" altLang="en-US" sz="6000" b="1" spc="300" dirty="0">
                <a:solidFill>
                  <a:schemeClr val="bg1"/>
                </a:solidFill>
                <a:latin typeface="Bahnschrift" panose="020B0502040204020203" pitchFamily="34" charset="0"/>
                <a:ea typeface="WenQuanYi Micro Hei" panose="020B0606030804020204" pitchFamily="34" charset="-122"/>
                <a:cs typeface="WenQuanYi Micro Hei" panose="020B0606030804020204" pitchFamily="34" charset="-122"/>
                <a:sym typeface="Bahnschrift" panose="020B0502040204020203" pitchFamily="34" charset="0"/>
              </a:rPr>
              <a:t>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2000">
        <p14:vortex dir="r"/>
      </p:transition>
    </mc:Choice>
    <mc:Fallback xmlns="">
      <p:transition spd="slow" advClick="0" advTm="2000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5ec122f1-3b75-4445-b34c-5d18bf82e985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0" y="0"/>
            <a:ext cx="11472863" cy="6858000"/>
            <a:chOff x="0" y="0"/>
            <a:chExt cx="11472863" cy="6858000"/>
          </a:xfrm>
        </p:grpSpPr>
        <p:sp>
          <p:nvSpPr>
            <p:cNvPr id="4" name="íślîḋe"/>
            <p:cNvSpPr/>
            <p:nvPr/>
          </p:nvSpPr>
          <p:spPr>
            <a:xfrm>
              <a:off x="0" y="0"/>
              <a:ext cx="8184232" cy="6858000"/>
            </a:xfrm>
            <a:prstGeom prst="rtTriangle">
              <a:avLst/>
            </a:prstGeom>
            <a:blipFill dpi="0" rotWithShape="1">
              <a:blip r:embed="rId4" cstate="email"/>
              <a:srcRect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latin typeface="Bahnschrift" panose="020B0502040204020203" pitchFamily="34" charset="0"/>
                <a:ea typeface="WenQuanYi Micro Hei" panose="020B0606030804020204" pitchFamily="34" charset="-122"/>
                <a:cs typeface="WenQuanYi Micro Hei" panose="020B0606030804020204" pitchFamily="34" charset="-122"/>
                <a:sym typeface="Bahnschrift" panose="020B0502040204020203" pitchFamily="34" charset="0"/>
              </a:endParaRPr>
            </a:p>
          </p:txBody>
        </p:sp>
        <p:cxnSp>
          <p:nvCxnSpPr>
            <p:cNvPr id="5" name="直接连接符 4"/>
            <p:cNvCxnSpPr/>
            <p:nvPr/>
          </p:nvCxnSpPr>
          <p:spPr>
            <a:xfrm>
              <a:off x="1512168" y="0"/>
              <a:ext cx="8184232" cy="6858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" name="îšļîďê"/>
            <p:cNvGrpSpPr/>
            <p:nvPr/>
          </p:nvGrpSpPr>
          <p:grpSpPr>
            <a:xfrm>
              <a:off x="4511824" y="2399564"/>
              <a:ext cx="1041888" cy="1041888"/>
              <a:chOff x="777240" y="2115885"/>
              <a:chExt cx="1041888" cy="1041888"/>
            </a:xfrm>
          </p:grpSpPr>
          <p:sp>
            <p:nvSpPr>
              <p:cNvPr id="25" name="îṡliḍè"/>
              <p:cNvSpPr/>
              <p:nvPr/>
            </p:nvSpPr>
            <p:spPr>
              <a:xfrm>
                <a:off x="777240" y="2115885"/>
                <a:ext cx="1041888" cy="104188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rgbClr r="0" g="0" b="0"/>
              </a:lnRef>
              <a:fillRef idx="1">
                <a:schemeClr val="dk2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dk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latin typeface="Bahnschrift" panose="020B0502040204020203" pitchFamily="34" charset="0"/>
                  <a:ea typeface="WenQuanYi Micro Hei" panose="020B0606030804020204" pitchFamily="34" charset="-122"/>
                  <a:cs typeface="WenQuanYi Micro Hei" panose="020B0606030804020204" pitchFamily="34" charset="-122"/>
                  <a:sym typeface="Bahnschrift" panose="020B0502040204020203" pitchFamily="34" charset="0"/>
                </a:endParaRPr>
              </a:p>
            </p:txBody>
          </p:sp>
          <p:sp>
            <p:nvSpPr>
              <p:cNvPr id="26" name="iSḷíḑè"/>
              <p:cNvSpPr/>
              <p:nvPr/>
            </p:nvSpPr>
            <p:spPr bwMode="auto">
              <a:xfrm>
                <a:off x="839416" y="2178061"/>
                <a:ext cx="917537" cy="917537"/>
              </a:xfrm>
              <a:custGeom>
                <a:avLst/>
                <a:gdLst>
                  <a:gd name="connsiteX0" fmla="*/ 305594 w 508000"/>
                  <a:gd name="connsiteY0" fmla="*/ 381000 h 508000"/>
                  <a:gd name="connsiteX1" fmla="*/ 320676 w 508000"/>
                  <a:gd name="connsiteY1" fmla="*/ 394335 h 508000"/>
                  <a:gd name="connsiteX2" fmla="*/ 305594 w 508000"/>
                  <a:gd name="connsiteY2" fmla="*/ 409575 h 508000"/>
                  <a:gd name="connsiteX3" fmla="*/ 290513 w 508000"/>
                  <a:gd name="connsiteY3" fmla="*/ 394335 h 508000"/>
                  <a:gd name="connsiteX4" fmla="*/ 305594 w 508000"/>
                  <a:gd name="connsiteY4" fmla="*/ 381000 h 508000"/>
                  <a:gd name="connsiteX5" fmla="*/ 223996 w 508000"/>
                  <a:gd name="connsiteY5" fmla="*/ 381000 h 508000"/>
                  <a:gd name="connsiteX6" fmla="*/ 237331 w 508000"/>
                  <a:gd name="connsiteY6" fmla="*/ 394335 h 508000"/>
                  <a:gd name="connsiteX7" fmla="*/ 223996 w 508000"/>
                  <a:gd name="connsiteY7" fmla="*/ 409575 h 508000"/>
                  <a:gd name="connsiteX8" fmla="*/ 208756 w 508000"/>
                  <a:gd name="connsiteY8" fmla="*/ 394335 h 508000"/>
                  <a:gd name="connsiteX9" fmla="*/ 223996 w 508000"/>
                  <a:gd name="connsiteY9" fmla="*/ 381000 h 508000"/>
                  <a:gd name="connsiteX10" fmla="*/ 305179 w 508000"/>
                  <a:gd name="connsiteY10" fmla="*/ 367731 h 508000"/>
                  <a:gd name="connsiteX11" fmla="*/ 278642 w 508000"/>
                  <a:gd name="connsiteY11" fmla="*/ 394269 h 508000"/>
                  <a:gd name="connsiteX12" fmla="*/ 305179 w 508000"/>
                  <a:gd name="connsiteY12" fmla="*/ 420806 h 508000"/>
                  <a:gd name="connsiteX13" fmla="*/ 331716 w 508000"/>
                  <a:gd name="connsiteY13" fmla="*/ 394269 h 508000"/>
                  <a:gd name="connsiteX14" fmla="*/ 305179 w 508000"/>
                  <a:gd name="connsiteY14" fmla="*/ 367731 h 508000"/>
                  <a:gd name="connsiteX15" fmla="*/ 223672 w 508000"/>
                  <a:gd name="connsiteY15" fmla="*/ 367731 h 508000"/>
                  <a:gd name="connsiteX16" fmla="*/ 195239 w 508000"/>
                  <a:gd name="connsiteY16" fmla="*/ 394269 h 508000"/>
                  <a:gd name="connsiteX17" fmla="*/ 223672 w 508000"/>
                  <a:gd name="connsiteY17" fmla="*/ 420806 h 508000"/>
                  <a:gd name="connsiteX18" fmla="*/ 250209 w 508000"/>
                  <a:gd name="connsiteY18" fmla="*/ 394269 h 508000"/>
                  <a:gd name="connsiteX19" fmla="*/ 223672 w 508000"/>
                  <a:gd name="connsiteY19" fmla="*/ 367731 h 508000"/>
                  <a:gd name="connsiteX20" fmla="*/ 193675 w 508000"/>
                  <a:gd name="connsiteY20" fmla="*/ 246063 h 508000"/>
                  <a:gd name="connsiteX21" fmla="*/ 235404 w 508000"/>
                  <a:gd name="connsiteY21" fmla="*/ 246063 h 508000"/>
                  <a:gd name="connsiteX22" fmla="*/ 339725 w 508000"/>
                  <a:gd name="connsiteY22" fmla="*/ 246063 h 508000"/>
                  <a:gd name="connsiteX23" fmla="*/ 326448 w 508000"/>
                  <a:gd name="connsiteY23" fmla="*/ 345282 h 508000"/>
                  <a:gd name="connsiteX24" fmla="*/ 206952 w 508000"/>
                  <a:gd name="connsiteY24" fmla="*/ 345282 h 508000"/>
                  <a:gd name="connsiteX25" fmla="*/ 193675 w 508000"/>
                  <a:gd name="connsiteY25" fmla="*/ 246063 h 508000"/>
                  <a:gd name="connsiteX26" fmla="*/ 269240 w 508000"/>
                  <a:gd name="connsiteY26" fmla="*/ 162719 h 508000"/>
                  <a:gd name="connsiteX27" fmla="*/ 311150 w 508000"/>
                  <a:gd name="connsiteY27" fmla="*/ 206633 h 508000"/>
                  <a:gd name="connsiteX28" fmla="*/ 301625 w 508000"/>
                  <a:gd name="connsiteY28" fmla="*/ 233363 h 508000"/>
                  <a:gd name="connsiteX29" fmla="*/ 236855 w 508000"/>
                  <a:gd name="connsiteY29" fmla="*/ 233363 h 508000"/>
                  <a:gd name="connsiteX30" fmla="*/ 225425 w 508000"/>
                  <a:gd name="connsiteY30" fmla="*/ 206633 h 508000"/>
                  <a:gd name="connsiteX31" fmla="*/ 269240 w 508000"/>
                  <a:gd name="connsiteY31" fmla="*/ 162719 h 508000"/>
                  <a:gd name="connsiteX32" fmla="*/ 261867 w 508000"/>
                  <a:gd name="connsiteY32" fmla="*/ 132556 h 508000"/>
                  <a:gd name="connsiteX33" fmla="*/ 263770 w 508000"/>
                  <a:gd name="connsiteY33" fmla="*/ 132556 h 508000"/>
                  <a:gd name="connsiteX34" fmla="*/ 275187 w 508000"/>
                  <a:gd name="connsiteY34" fmla="*/ 132556 h 508000"/>
                  <a:gd name="connsiteX35" fmla="*/ 277090 w 508000"/>
                  <a:gd name="connsiteY35" fmla="*/ 132556 h 508000"/>
                  <a:gd name="connsiteX36" fmla="*/ 277090 w 508000"/>
                  <a:gd name="connsiteY36" fmla="*/ 140164 h 508000"/>
                  <a:gd name="connsiteX37" fmla="*/ 280896 w 508000"/>
                  <a:gd name="connsiteY37" fmla="*/ 145870 h 508000"/>
                  <a:gd name="connsiteX38" fmla="*/ 303732 w 508000"/>
                  <a:gd name="connsiteY38" fmla="*/ 155380 h 508000"/>
                  <a:gd name="connsiteX39" fmla="*/ 311344 w 508000"/>
                  <a:gd name="connsiteY39" fmla="*/ 155380 h 508000"/>
                  <a:gd name="connsiteX40" fmla="*/ 315150 w 508000"/>
                  <a:gd name="connsiteY40" fmla="*/ 149674 h 508000"/>
                  <a:gd name="connsiteX41" fmla="*/ 317053 w 508000"/>
                  <a:gd name="connsiteY41" fmla="*/ 149674 h 508000"/>
                  <a:gd name="connsiteX42" fmla="*/ 326567 w 508000"/>
                  <a:gd name="connsiteY42" fmla="*/ 157282 h 508000"/>
                  <a:gd name="connsiteX43" fmla="*/ 326567 w 508000"/>
                  <a:gd name="connsiteY43" fmla="*/ 159184 h 508000"/>
                  <a:gd name="connsiteX44" fmla="*/ 320858 w 508000"/>
                  <a:gd name="connsiteY44" fmla="*/ 164890 h 508000"/>
                  <a:gd name="connsiteX45" fmla="*/ 320858 w 508000"/>
                  <a:gd name="connsiteY45" fmla="*/ 172498 h 508000"/>
                  <a:gd name="connsiteX46" fmla="*/ 328470 w 508000"/>
                  <a:gd name="connsiteY46" fmla="*/ 193420 h 508000"/>
                  <a:gd name="connsiteX47" fmla="*/ 334179 w 508000"/>
                  <a:gd name="connsiteY47" fmla="*/ 199126 h 508000"/>
                  <a:gd name="connsiteX48" fmla="*/ 341791 w 508000"/>
                  <a:gd name="connsiteY48" fmla="*/ 199126 h 508000"/>
                  <a:gd name="connsiteX49" fmla="*/ 343694 w 508000"/>
                  <a:gd name="connsiteY49" fmla="*/ 199126 h 508000"/>
                  <a:gd name="connsiteX50" fmla="*/ 343694 w 508000"/>
                  <a:gd name="connsiteY50" fmla="*/ 212440 h 508000"/>
                  <a:gd name="connsiteX51" fmla="*/ 341791 w 508000"/>
                  <a:gd name="connsiteY51" fmla="*/ 212440 h 508000"/>
                  <a:gd name="connsiteX52" fmla="*/ 334179 w 508000"/>
                  <a:gd name="connsiteY52" fmla="*/ 212440 h 508000"/>
                  <a:gd name="connsiteX53" fmla="*/ 328470 w 508000"/>
                  <a:gd name="connsiteY53" fmla="*/ 218146 h 508000"/>
                  <a:gd name="connsiteX54" fmla="*/ 322761 w 508000"/>
                  <a:gd name="connsiteY54" fmla="*/ 233362 h 508000"/>
                  <a:gd name="connsiteX55" fmla="*/ 317053 w 508000"/>
                  <a:gd name="connsiteY55" fmla="*/ 233362 h 508000"/>
                  <a:gd name="connsiteX56" fmla="*/ 324664 w 508000"/>
                  <a:gd name="connsiteY56" fmla="*/ 206734 h 508000"/>
                  <a:gd name="connsiteX57" fmla="*/ 269478 w 508000"/>
                  <a:gd name="connsiteY57" fmla="*/ 151576 h 508000"/>
                  <a:gd name="connsiteX58" fmla="*/ 214293 w 508000"/>
                  <a:gd name="connsiteY58" fmla="*/ 206734 h 508000"/>
                  <a:gd name="connsiteX59" fmla="*/ 221904 w 508000"/>
                  <a:gd name="connsiteY59" fmla="*/ 233362 h 508000"/>
                  <a:gd name="connsiteX60" fmla="*/ 216196 w 508000"/>
                  <a:gd name="connsiteY60" fmla="*/ 233362 h 508000"/>
                  <a:gd name="connsiteX61" fmla="*/ 210487 w 508000"/>
                  <a:gd name="connsiteY61" fmla="*/ 218146 h 508000"/>
                  <a:gd name="connsiteX62" fmla="*/ 204778 w 508000"/>
                  <a:gd name="connsiteY62" fmla="*/ 212440 h 508000"/>
                  <a:gd name="connsiteX63" fmla="*/ 197166 w 508000"/>
                  <a:gd name="connsiteY63" fmla="*/ 212440 h 508000"/>
                  <a:gd name="connsiteX64" fmla="*/ 195263 w 508000"/>
                  <a:gd name="connsiteY64" fmla="*/ 212440 h 508000"/>
                  <a:gd name="connsiteX65" fmla="*/ 195263 w 508000"/>
                  <a:gd name="connsiteY65" fmla="*/ 199126 h 508000"/>
                  <a:gd name="connsiteX66" fmla="*/ 197166 w 508000"/>
                  <a:gd name="connsiteY66" fmla="*/ 199126 h 508000"/>
                  <a:gd name="connsiteX67" fmla="*/ 204778 w 508000"/>
                  <a:gd name="connsiteY67" fmla="*/ 199126 h 508000"/>
                  <a:gd name="connsiteX68" fmla="*/ 210487 w 508000"/>
                  <a:gd name="connsiteY68" fmla="*/ 193420 h 508000"/>
                  <a:gd name="connsiteX69" fmla="*/ 218099 w 508000"/>
                  <a:gd name="connsiteY69" fmla="*/ 172498 h 508000"/>
                  <a:gd name="connsiteX70" fmla="*/ 218099 w 508000"/>
                  <a:gd name="connsiteY70" fmla="*/ 164890 h 508000"/>
                  <a:gd name="connsiteX71" fmla="*/ 212390 w 508000"/>
                  <a:gd name="connsiteY71" fmla="*/ 159184 h 508000"/>
                  <a:gd name="connsiteX72" fmla="*/ 212390 w 508000"/>
                  <a:gd name="connsiteY72" fmla="*/ 157282 h 508000"/>
                  <a:gd name="connsiteX73" fmla="*/ 221904 w 508000"/>
                  <a:gd name="connsiteY73" fmla="*/ 149674 h 508000"/>
                  <a:gd name="connsiteX74" fmla="*/ 227613 w 508000"/>
                  <a:gd name="connsiteY74" fmla="*/ 155380 h 508000"/>
                  <a:gd name="connsiteX75" fmla="*/ 235225 w 508000"/>
                  <a:gd name="connsiteY75" fmla="*/ 155380 h 508000"/>
                  <a:gd name="connsiteX76" fmla="*/ 258061 w 508000"/>
                  <a:gd name="connsiteY76" fmla="*/ 145870 h 508000"/>
                  <a:gd name="connsiteX77" fmla="*/ 261867 w 508000"/>
                  <a:gd name="connsiteY77" fmla="*/ 140164 h 508000"/>
                  <a:gd name="connsiteX78" fmla="*/ 261867 w 508000"/>
                  <a:gd name="connsiteY78" fmla="*/ 132556 h 508000"/>
                  <a:gd name="connsiteX79" fmla="*/ 263478 w 508000"/>
                  <a:gd name="connsiteY79" fmla="*/ 119418 h 508000"/>
                  <a:gd name="connsiteX80" fmla="*/ 250209 w 508000"/>
                  <a:gd name="connsiteY80" fmla="*/ 132687 h 508000"/>
                  <a:gd name="connsiteX81" fmla="*/ 250209 w 508000"/>
                  <a:gd name="connsiteY81" fmla="*/ 136478 h 508000"/>
                  <a:gd name="connsiteX82" fmla="*/ 233149 w 508000"/>
                  <a:gd name="connsiteY82" fmla="*/ 142164 h 508000"/>
                  <a:gd name="connsiteX83" fmla="*/ 231254 w 508000"/>
                  <a:gd name="connsiteY83" fmla="*/ 140269 h 508000"/>
                  <a:gd name="connsiteX84" fmla="*/ 212298 w 508000"/>
                  <a:gd name="connsiteY84" fmla="*/ 140269 h 508000"/>
                  <a:gd name="connsiteX85" fmla="*/ 204716 w 508000"/>
                  <a:gd name="connsiteY85" fmla="*/ 149746 h 508000"/>
                  <a:gd name="connsiteX86" fmla="*/ 200925 w 508000"/>
                  <a:gd name="connsiteY86" fmla="*/ 159224 h 508000"/>
                  <a:gd name="connsiteX87" fmla="*/ 204716 w 508000"/>
                  <a:gd name="connsiteY87" fmla="*/ 168701 h 508000"/>
                  <a:gd name="connsiteX88" fmla="*/ 206612 w 508000"/>
                  <a:gd name="connsiteY88" fmla="*/ 170597 h 508000"/>
                  <a:gd name="connsiteX89" fmla="*/ 199030 w 508000"/>
                  <a:gd name="connsiteY89" fmla="*/ 185761 h 508000"/>
                  <a:gd name="connsiteX90" fmla="*/ 197134 w 508000"/>
                  <a:gd name="connsiteY90" fmla="*/ 185761 h 508000"/>
                  <a:gd name="connsiteX91" fmla="*/ 183866 w 508000"/>
                  <a:gd name="connsiteY91" fmla="*/ 199030 h 508000"/>
                  <a:gd name="connsiteX92" fmla="*/ 183866 w 508000"/>
                  <a:gd name="connsiteY92" fmla="*/ 212298 h 508000"/>
                  <a:gd name="connsiteX93" fmla="*/ 197134 w 508000"/>
                  <a:gd name="connsiteY93" fmla="*/ 225567 h 508000"/>
                  <a:gd name="connsiteX94" fmla="*/ 199030 w 508000"/>
                  <a:gd name="connsiteY94" fmla="*/ 225567 h 508000"/>
                  <a:gd name="connsiteX95" fmla="*/ 202821 w 508000"/>
                  <a:gd name="connsiteY95" fmla="*/ 233149 h 508000"/>
                  <a:gd name="connsiteX96" fmla="*/ 189552 w 508000"/>
                  <a:gd name="connsiteY96" fmla="*/ 233149 h 508000"/>
                  <a:gd name="connsiteX97" fmla="*/ 155433 w 508000"/>
                  <a:gd name="connsiteY97" fmla="*/ 189552 h 508000"/>
                  <a:gd name="connsiteX98" fmla="*/ 153537 w 508000"/>
                  <a:gd name="connsiteY98" fmla="*/ 187657 h 508000"/>
                  <a:gd name="connsiteX99" fmla="*/ 151642 w 508000"/>
                  <a:gd name="connsiteY99" fmla="*/ 187657 h 508000"/>
                  <a:gd name="connsiteX100" fmla="*/ 149746 w 508000"/>
                  <a:gd name="connsiteY100" fmla="*/ 187657 h 508000"/>
                  <a:gd name="connsiteX101" fmla="*/ 115627 w 508000"/>
                  <a:gd name="connsiteY101" fmla="*/ 187657 h 508000"/>
                  <a:gd name="connsiteX102" fmla="*/ 109940 w 508000"/>
                  <a:gd name="connsiteY102" fmla="*/ 193343 h 508000"/>
                  <a:gd name="connsiteX103" fmla="*/ 115627 w 508000"/>
                  <a:gd name="connsiteY103" fmla="*/ 199030 h 508000"/>
                  <a:gd name="connsiteX104" fmla="*/ 147851 w 508000"/>
                  <a:gd name="connsiteY104" fmla="*/ 199030 h 508000"/>
                  <a:gd name="connsiteX105" fmla="*/ 180075 w 508000"/>
                  <a:gd name="connsiteY105" fmla="*/ 242627 h 508000"/>
                  <a:gd name="connsiteX106" fmla="*/ 195239 w 508000"/>
                  <a:gd name="connsiteY106" fmla="*/ 350672 h 508000"/>
                  <a:gd name="connsiteX107" fmla="*/ 200925 w 508000"/>
                  <a:gd name="connsiteY107" fmla="*/ 356358 h 508000"/>
                  <a:gd name="connsiteX108" fmla="*/ 331716 w 508000"/>
                  <a:gd name="connsiteY108" fmla="*/ 356358 h 508000"/>
                  <a:gd name="connsiteX109" fmla="*/ 337403 w 508000"/>
                  <a:gd name="connsiteY109" fmla="*/ 350672 h 508000"/>
                  <a:gd name="connsiteX110" fmla="*/ 352567 w 508000"/>
                  <a:gd name="connsiteY110" fmla="*/ 240731 h 508000"/>
                  <a:gd name="connsiteX111" fmla="*/ 350672 w 508000"/>
                  <a:gd name="connsiteY111" fmla="*/ 235045 h 508000"/>
                  <a:gd name="connsiteX112" fmla="*/ 346881 w 508000"/>
                  <a:gd name="connsiteY112" fmla="*/ 233149 h 508000"/>
                  <a:gd name="connsiteX113" fmla="*/ 335507 w 508000"/>
                  <a:gd name="connsiteY113" fmla="*/ 233149 h 508000"/>
                  <a:gd name="connsiteX114" fmla="*/ 339298 w 508000"/>
                  <a:gd name="connsiteY114" fmla="*/ 225567 h 508000"/>
                  <a:gd name="connsiteX115" fmla="*/ 341194 w 508000"/>
                  <a:gd name="connsiteY115" fmla="*/ 225567 h 508000"/>
                  <a:gd name="connsiteX116" fmla="*/ 350672 w 508000"/>
                  <a:gd name="connsiteY116" fmla="*/ 221776 h 508000"/>
                  <a:gd name="connsiteX117" fmla="*/ 354463 w 508000"/>
                  <a:gd name="connsiteY117" fmla="*/ 212298 h 508000"/>
                  <a:gd name="connsiteX118" fmla="*/ 354463 w 508000"/>
                  <a:gd name="connsiteY118" fmla="*/ 199030 h 508000"/>
                  <a:gd name="connsiteX119" fmla="*/ 350672 w 508000"/>
                  <a:gd name="connsiteY119" fmla="*/ 189552 h 508000"/>
                  <a:gd name="connsiteX120" fmla="*/ 341194 w 508000"/>
                  <a:gd name="connsiteY120" fmla="*/ 185761 h 508000"/>
                  <a:gd name="connsiteX121" fmla="*/ 339298 w 508000"/>
                  <a:gd name="connsiteY121" fmla="*/ 185761 h 508000"/>
                  <a:gd name="connsiteX122" fmla="*/ 331716 w 508000"/>
                  <a:gd name="connsiteY122" fmla="*/ 170597 h 508000"/>
                  <a:gd name="connsiteX123" fmla="*/ 333612 w 508000"/>
                  <a:gd name="connsiteY123" fmla="*/ 168701 h 508000"/>
                  <a:gd name="connsiteX124" fmla="*/ 337403 w 508000"/>
                  <a:gd name="connsiteY124" fmla="*/ 159224 h 508000"/>
                  <a:gd name="connsiteX125" fmla="*/ 333612 w 508000"/>
                  <a:gd name="connsiteY125" fmla="*/ 149746 h 508000"/>
                  <a:gd name="connsiteX126" fmla="*/ 326030 w 508000"/>
                  <a:gd name="connsiteY126" fmla="*/ 140269 h 508000"/>
                  <a:gd name="connsiteX127" fmla="*/ 307075 w 508000"/>
                  <a:gd name="connsiteY127" fmla="*/ 140269 h 508000"/>
                  <a:gd name="connsiteX128" fmla="*/ 305179 w 508000"/>
                  <a:gd name="connsiteY128" fmla="*/ 142164 h 508000"/>
                  <a:gd name="connsiteX129" fmla="*/ 288119 w 508000"/>
                  <a:gd name="connsiteY129" fmla="*/ 136478 h 508000"/>
                  <a:gd name="connsiteX130" fmla="*/ 288119 w 508000"/>
                  <a:gd name="connsiteY130" fmla="*/ 132687 h 508000"/>
                  <a:gd name="connsiteX131" fmla="*/ 274851 w 508000"/>
                  <a:gd name="connsiteY131" fmla="*/ 119418 h 508000"/>
                  <a:gd name="connsiteX132" fmla="*/ 263478 w 508000"/>
                  <a:gd name="connsiteY132" fmla="*/ 119418 h 508000"/>
                  <a:gd name="connsiteX133" fmla="*/ 254000 w 508000"/>
                  <a:gd name="connsiteY133" fmla="*/ 0 h 508000"/>
                  <a:gd name="connsiteX134" fmla="*/ 508000 w 508000"/>
                  <a:gd name="connsiteY134" fmla="*/ 254000 h 508000"/>
                  <a:gd name="connsiteX135" fmla="*/ 254000 w 508000"/>
                  <a:gd name="connsiteY135" fmla="*/ 508000 h 508000"/>
                  <a:gd name="connsiteX136" fmla="*/ 0 w 508000"/>
                  <a:gd name="connsiteY136" fmla="*/ 254000 h 508000"/>
                  <a:gd name="connsiteX137" fmla="*/ 254000 w 508000"/>
                  <a:gd name="connsiteY137" fmla="*/ 0 h 50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</a:cxnLst>
                <a:rect l="l" t="t" r="r" b="b"/>
                <a:pathLst>
                  <a:path w="508000" h="508000">
                    <a:moveTo>
                      <a:pt x="305594" y="381000"/>
                    </a:moveTo>
                    <a:cubicBezTo>
                      <a:pt x="313135" y="381000"/>
                      <a:pt x="320676" y="386715"/>
                      <a:pt x="320676" y="394335"/>
                    </a:cubicBezTo>
                    <a:cubicBezTo>
                      <a:pt x="320676" y="403860"/>
                      <a:pt x="313135" y="409575"/>
                      <a:pt x="305594" y="409575"/>
                    </a:cubicBezTo>
                    <a:cubicBezTo>
                      <a:pt x="298054" y="409575"/>
                      <a:pt x="290513" y="403860"/>
                      <a:pt x="290513" y="394335"/>
                    </a:cubicBezTo>
                    <a:cubicBezTo>
                      <a:pt x="290513" y="386715"/>
                      <a:pt x="298054" y="381000"/>
                      <a:pt x="305594" y="381000"/>
                    </a:cubicBezTo>
                    <a:close/>
                    <a:moveTo>
                      <a:pt x="223996" y="381000"/>
                    </a:moveTo>
                    <a:cubicBezTo>
                      <a:pt x="231616" y="381000"/>
                      <a:pt x="237331" y="386715"/>
                      <a:pt x="237331" y="394335"/>
                    </a:cubicBezTo>
                    <a:cubicBezTo>
                      <a:pt x="237331" y="403860"/>
                      <a:pt x="231616" y="409575"/>
                      <a:pt x="223996" y="409575"/>
                    </a:cubicBezTo>
                    <a:cubicBezTo>
                      <a:pt x="214471" y="409575"/>
                      <a:pt x="208756" y="403860"/>
                      <a:pt x="208756" y="394335"/>
                    </a:cubicBezTo>
                    <a:cubicBezTo>
                      <a:pt x="208756" y="386715"/>
                      <a:pt x="214471" y="381000"/>
                      <a:pt x="223996" y="381000"/>
                    </a:cubicBezTo>
                    <a:close/>
                    <a:moveTo>
                      <a:pt x="305179" y="367731"/>
                    </a:moveTo>
                    <a:cubicBezTo>
                      <a:pt x="290015" y="367731"/>
                      <a:pt x="278642" y="381000"/>
                      <a:pt x="278642" y="394269"/>
                    </a:cubicBezTo>
                    <a:cubicBezTo>
                      <a:pt x="278642" y="409433"/>
                      <a:pt x="290015" y="420806"/>
                      <a:pt x="305179" y="420806"/>
                    </a:cubicBezTo>
                    <a:cubicBezTo>
                      <a:pt x="320343" y="420806"/>
                      <a:pt x="331716" y="409433"/>
                      <a:pt x="331716" y="394269"/>
                    </a:cubicBezTo>
                    <a:cubicBezTo>
                      <a:pt x="331716" y="381000"/>
                      <a:pt x="320343" y="367731"/>
                      <a:pt x="305179" y="367731"/>
                    </a:cubicBezTo>
                    <a:close/>
                    <a:moveTo>
                      <a:pt x="223672" y="367731"/>
                    </a:moveTo>
                    <a:cubicBezTo>
                      <a:pt x="208507" y="367731"/>
                      <a:pt x="195239" y="381000"/>
                      <a:pt x="195239" y="394269"/>
                    </a:cubicBezTo>
                    <a:cubicBezTo>
                      <a:pt x="195239" y="409433"/>
                      <a:pt x="208507" y="420806"/>
                      <a:pt x="223672" y="420806"/>
                    </a:cubicBezTo>
                    <a:cubicBezTo>
                      <a:pt x="236940" y="420806"/>
                      <a:pt x="250209" y="409433"/>
                      <a:pt x="250209" y="394269"/>
                    </a:cubicBezTo>
                    <a:cubicBezTo>
                      <a:pt x="250209" y="381000"/>
                      <a:pt x="236940" y="367731"/>
                      <a:pt x="223672" y="367731"/>
                    </a:cubicBezTo>
                    <a:close/>
                    <a:moveTo>
                      <a:pt x="193675" y="246063"/>
                    </a:moveTo>
                    <a:cubicBezTo>
                      <a:pt x="193675" y="246063"/>
                      <a:pt x="193675" y="246063"/>
                      <a:pt x="235404" y="246063"/>
                    </a:cubicBezTo>
                    <a:cubicBezTo>
                      <a:pt x="235404" y="246063"/>
                      <a:pt x="235404" y="246063"/>
                      <a:pt x="339725" y="246063"/>
                    </a:cubicBezTo>
                    <a:cubicBezTo>
                      <a:pt x="339725" y="246063"/>
                      <a:pt x="339725" y="246063"/>
                      <a:pt x="326448" y="345282"/>
                    </a:cubicBezTo>
                    <a:lnTo>
                      <a:pt x="206952" y="345282"/>
                    </a:lnTo>
                    <a:cubicBezTo>
                      <a:pt x="206952" y="345282"/>
                      <a:pt x="206952" y="345282"/>
                      <a:pt x="193675" y="246063"/>
                    </a:cubicBezTo>
                    <a:close/>
                    <a:moveTo>
                      <a:pt x="269240" y="162719"/>
                    </a:moveTo>
                    <a:cubicBezTo>
                      <a:pt x="292100" y="162719"/>
                      <a:pt x="311150" y="181812"/>
                      <a:pt x="311150" y="206633"/>
                    </a:cubicBezTo>
                    <a:cubicBezTo>
                      <a:pt x="311150" y="216179"/>
                      <a:pt x="307340" y="225726"/>
                      <a:pt x="301625" y="233363"/>
                    </a:cubicBezTo>
                    <a:cubicBezTo>
                      <a:pt x="301625" y="233363"/>
                      <a:pt x="301625" y="233363"/>
                      <a:pt x="236855" y="233363"/>
                    </a:cubicBezTo>
                    <a:cubicBezTo>
                      <a:pt x="229235" y="225726"/>
                      <a:pt x="225425" y="216179"/>
                      <a:pt x="225425" y="206633"/>
                    </a:cubicBezTo>
                    <a:cubicBezTo>
                      <a:pt x="225425" y="181812"/>
                      <a:pt x="246380" y="162719"/>
                      <a:pt x="269240" y="162719"/>
                    </a:cubicBezTo>
                    <a:close/>
                    <a:moveTo>
                      <a:pt x="261867" y="132556"/>
                    </a:moveTo>
                    <a:cubicBezTo>
                      <a:pt x="261867" y="132556"/>
                      <a:pt x="261867" y="132556"/>
                      <a:pt x="263770" y="132556"/>
                    </a:cubicBezTo>
                    <a:cubicBezTo>
                      <a:pt x="263770" y="132556"/>
                      <a:pt x="263770" y="132556"/>
                      <a:pt x="275187" y="132556"/>
                    </a:cubicBezTo>
                    <a:cubicBezTo>
                      <a:pt x="277090" y="132556"/>
                      <a:pt x="277090" y="132556"/>
                      <a:pt x="277090" y="132556"/>
                    </a:cubicBezTo>
                    <a:cubicBezTo>
                      <a:pt x="277090" y="132556"/>
                      <a:pt x="277090" y="132556"/>
                      <a:pt x="277090" y="140164"/>
                    </a:cubicBezTo>
                    <a:cubicBezTo>
                      <a:pt x="277090" y="143968"/>
                      <a:pt x="278993" y="145870"/>
                      <a:pt x="280896" y="145870"/>
                    </a:cubicBezTo>
                    <a:cubicBezTo>
                      <a:pt x="288508" y="147772"/>
                      <a:pt x="296120" y="151576"/>
                      <a:pt x="303732" y="155380"/>
                    </a:cubicBezTo>
                    <a:cubicBezTo>
                      <a:pt x="305635" y="157282"/>
                      <a:pt x="309441" y="157282"/>
                      <a:pt x="311344" y="155380"/>
                    </a:cubicBezTo>
                    <a:cubicBezTo>
                      <a:pt x="311344" y="155380"/>
                      <a:pt x="311344" y="155380"/>
                      <a:pt x="315150" y="149674"/>
                    </a:cubicBezTo>
                    <a:cubicBezTo>
                      <a:pt x="317053" y="149674"/>
                      <a:pt x="317053" y="149674"/>
                      <a:pt x="317053" y="149674"/>
                    </a:cubicBezTo>
                    <a:cubicBezTo>
                      <a:pt x="317053" y="149674"/>
                      <a:pt x="317053" y="149674"/>
                      <a:pt x="326567" y="157282"/>
                    </a:cubicBezTo>
                    <a:cubicBezTo>
                      <a:pt x="326567" y="159184"/>
                      <a:pt x="326567" y="159184"/>
                      <a:pt x="326567" y="159184"/>
                    </a:cubicBezTo>
                    <a:cubicBezTo>
                      <a:pt x="326567" y="159184"/>
                      <a:pt x="326567" y="159184"/>
                      <a:pt x="320858" y="164890"/>
                    </a:cubicBezTo>
                    <a:cubicBezTo>
                      <a:pt x="318956" y="166792"/>
                      <a:pt x="318956" y="170596"/>
                      <a:pt x="320858" y="172498"/>
                    </a:cubicBezTo>
                    <a:cubicBezTo>
                      <a:pt x="324664" y="178204"/>
                      <a:pt x="326567" y="185812"/>
                      <a:pt x="328470" y="193420"/>
                    </a:cubicBezTo>
                    <a:cubicBezTo>
                      <a:pt x="330373" y="197224"/>
                      <a:pt x="332276" y="199126"/>
                      <a:pt x="334179" y="199126"/>
                    </a:cubicBezTo>
                    <a:cubicBezTo>
                      <a:pt x="334179" y="199126"/>
                      <a:pt x="334179" y="199126"/>
                      <a:pt x="341791" y="199126"/>
                    </a:cubicBezTo>
                    <a:cubicBezTo>
                      <a:pt x="343694" y="199126"/>
                      <a:pt x="343694" y="199126"/>
                      <a:pt x="343694" y="199126"/>
                    </a:cubicBezTo>
                    <a:cubicBezTo>
                      <a:pt x="343694" y="199126"/>
                      <a:pt x="343694" y="199126"/>
                      <a:pt x="343694" y="212440"/>
                    </a:cubicBezTo>
                    <a:cubicBezTo>
                      <a:pt x="343694" y="212440"/>
                      <a:pt x="343694" y="212440"/>
                      <a:pt x="341791" y="212440"/>
                    </a:cubicBezTo>
                    <a:cubicBezTo>
                      <a:pt x="341791" y="212440"/>
                      <a:pt x="341791" y="212440"/>
                      <a:pt x="334179" y="212440"/>
                    </a:cubicBezTo>
                    <a:cubicBezTo>
                      <a:pt x="332276" y="212440"/>
                      <a:pt x="330373" y="214342"/>
                      <a:pt x="328470" y="218146"/>
                    </a:cubicBezTo>
                    <a:cubicBezTo>
                      <a:pt x="328470" y="223852"/>
                      <a:pt x="326567" y="229558"/>
                      <a:pt x="322761" y="233362"/>
                    </a:cubicBezTo>
                    <a:cubicBezTo>
                      <a:pt x="322761" y="233362"/>
                      <a:pt x="322761" y="233362"/>
                      <a:pt x="317053" y="233362"/>
                    </a:cubicBezTo>
                    <a:cubicBezTo>
                      <a:pt x="320858" y="225754"/>
                      <a:pt x="324664" y="216244"/>
                      <a:pt x="324664" y="206734"/>
                    </a:cubicBezTo>
                    <a:cubicBezTo>
                      <a:pt x="324664" y="176302"/>
                      <a:pt x="299926" y="151576"/>
                      <a:pt x="269478" y="151576"/>
                    </a:cubicBezTo>
                    <a:cubicBezTo>
                      <a:pt x="239031" y="151576"/>
                      <a:pt x="214293" y="176302"/>
                      <a:pt x="214293" y="206734"/>
                    </a:cubicBezTo>
                    <a:cubicBezTo>
                      <a:pt x="214293" y="216244"/>
                      <a:pt x="218099" y="225754"/>
                      <a:pt x="221904" y="233362"/>
                    </a:cubicBezTo>
                    <a:cubicBezTo>
                      <a:pt x="221904" y="233362"/>
                      <a:pt x="221904" y="233362"/>
                      <a:pt x="216196" y="233362"/>
                    </a:cubicBezTo>
                    <a:cubicBezTo>
                      <a:pt x="212390" y="229558"/>
                      <a:pt x="210487" y="223852"/>
                      <a:pt x="210487" y="218146"/>
                    </a:cubicBezTo>
                    <a:cubicBezTo>
                      <a:pt x="208584" y="214342"/>
                      <a:pt x="206681" y="212440"/>
                      <a:pt x="204778" y="212440"/>
                    </a:cubicBezTo>
                    <a:cubicBezTo>
                      <a:pt x="204778" y="212440"/>
                      <a:pt x="204778" y="212440"/>
                      <a:pt x="197166" y="212440"/>
                    </a:cubicBezTo>
                    <a:cubicBezTo>
                      <a:pt x="195263" y="212440"/>
                      <a:pt x="195263" y="212440"/>
                      <a:pt x="195263" y="212440"/>
                    </a:cubicBezTo>
                    <a:cubicBezTo>
                      <a:pt x="195263" y="212440"/>
                      <a:pt x="195263" y="212440"/>
                      <a:pt x="195263" y="199126"/>
                    </a:cubicBezTo>
                    <a:cubicBezTo>
                      <a:pt x="195263" y="199126"/>
                      <a:pt x="195263" y="199126"/>
                      <a:pt x="197166" y="199126"/>
                    </a:cubicBezTo>
                    <a:cubicBezTo>
                      <a:pt x="197166" y="199126"/>
                      <a:pt x="197166" y="199126"/>
                      <a:pt x="204778" y="199126"/>
                    </a:cubicBezTo>
                    <a:cubicBezTo>
                      <a:pt x="206681" y="199126"/>
                      <a:pt x="208584" y="197224"/>
                      <a:pt x="210487" y="193420"/>
                    </a:cubicBezTo>
                    <a:cubicBezTo>
                      <a:pt x="210487" y="185812"/>
                      <a:pt x="214293" y="178204"/>
                      <a:pt x="218099" y="172498"/>
                    </a:cubicBezTo>
                    <a:cubicBezTo>
                      <a:pt x="220002" y="170596"/>
                      <a:pt x="220002" y="166792"/>
                      <a:pt x="218099" y="164890"/>
                    </a:cubicBezTo>
                    <a:cubicBezTo>
                      <a:pt x="218099" y="164890"/>
                      <a:pt x="218099" y="164890"/>
                      <a:pt x="212390" y="159184"/>
                    </a:cubicBezTo>
                    <a:cubicBezTo>
                      <a:pt x="212390" y="159184"/>
                      <a:pt x="212390" y="159184"/>
                      <a:pt x="212390" y="157282"/>
                    </a:cubicBezTo>
                    <a:cubicBezTo>
                      <a:pt x="212390" y="157282"/>
                      <a:pt x="212390" y="157282"/>
                      <a:pt x="221904" y="149674"/>
                    </a:cubicBezTo>
                    <a:cubicBezTo>
                      <a:pt x="221904" y="149674"/>
                      <a:pt x="221904" y="149674"/>
                      <a:pt x="227613" y="155380"/>
                    </a:cubicBezTo>
                    <a:cubicBezTo>
                      <a:pt x="229516" y="157282"/>
                      <a:pt x="233322" y="157282"/>
                      <a:pt x="235225" y="155380"/>
                    </a:cubicBezTo>
                    <a:cubicBezTo>
                      <a:pt x="242837" y="151576"/>
                      <a:pt x="250449" y="147772"/>
                      <a:pt x="258061" y="145870"/>
                    </a:cubicBezTo>
                    <a:cubicBezTo>
                      <a:pt x="259964" y="145870"/>
                      <a:pt x="261867" y="143968"/>
                      <a:pt x="261867" y="140164"/>
                    </a:cubicBezTo>
                    <a:cubicBezTo>
                      <a:pt x="261867" y="140164"/>
                      <a:pt x="261867" y="140164"/>
                      <a:pt x="261867" y="132556"/>
                    </a:cubicBezTo>
                    <a:close/>
                    <a:moveTo>
                      <a:pt x="263478" y="119418"/>
                    </a:moveTo>
                    <a:cubicBezTo>
                      <a:pt x="255896" y="119418"/>
                      <a:pt x="250209" y="125104"/>
                      <a:pt x="250209" y="132687"/>
                    </a:cubicBezTo>
                    <a:cubicBezTo>
                      <a:pt x="250209" y="132687"/>
                      <a:pt x="250209" y="132687"/>
                      <a:pt x="250209" y="136478"/>
                    </a:cubicBezTo>
                    <a:cubicBezTo>
                      <a:pt x="244522" y="136478"/>
                      <a:pt x="238836" y="140269"/>
                      <a:pt x="233149" y="142164"/>
                    </a:cubicBezTo>
                    <a:cubicBezTo>
                      <a:pt x="233149" y="142164"/>
                      <a:pt x="233149" y="142164"/>
                      <a:pt x="231254" y="140269"/>
                    </a:cubicBezTo>
                    <a:cubicBezTo>
                      <a:pt x="225567" y="136478"/>
                      <a:pt x="217985" y="136478"/>
                      <a:pt x="212298" y="140269"/>
                    </a:cubicBezTo>
                    <a:cubicBezTo>
                      <a:pt x="212298" y="140269"/>
                      <a:pt x="212298" y="140269"/>
                      <a:pt x="204716" y="149746"/>
                    </a:cubicBezTo>
                    <a:cubicBezTo>
                      <a:pt x="200925" y="151642"/>
                      <a:pt x="200925" y="155433"/>
                      <a:pt x="200925" y="159224"/>
                    </a:cubicBezTo>
                    <a:cubicBezTo>
                      <a:pt x="200925" y="163015"/>
                      <a:pt x="200925" y="164910"/>
                      <a:pt x="204716" y="168701"/>
                    </a:cubicBezTo>
                    <a:cubicBezTo>
                      <a:pt x="204716" y="168701"/>
                      <a:pt x="204716" y="168701"/>
                      <a:pt x="206612" y="170597"/>
                    </a:cubicBezTo>
                    <a:cubicBezTo>
                      <a:pt x="202821" y="174388"/>
                      <a:pt x="200925" y="180075"/>
                      <a:pt x="199030" y="185761"/>
                    </a:cubicBezTo>
                    <a:cubicBezTo>
                      <a:pt x="199030" y="185761"/>
                      <a:pt x="199030" y="185761"/>
                      <a:pt x="197134" y="185761"/>
                    </a:cubicBezTo>
                    <a:cubicBezTo>
                      <a:pt x="189552" y="185761"/>
                      <a:pt x="183866" y="193343"/>
                      <a:pt x="183866" y="199030"/>
                    </a:cubicBezTo>
                    <a:cubicBezTo>
                      <a:pt x="183866" y="199030"/>
                      <a:pt x="183866" y="199030"/>
                      <a:pt x="183866" y="212298"/>
                    </a:cubicBezTo>
                    <a:cubicBezTo>
                      <a:pt x="183866" y="219881"/>
                      <a:pt x="189552" y="225567"/>
                      <a:pt x="197134" y="225567"/>
                    </a:cubicBezTo>
                    <a:cubicBezTo>
                      <a:pt x="197134" y="225567"/>
                      <a:pt x="197134" y="225567"/>
                      <a:pt x="199030" y="225567"/>
                    </a:cubicBezTo>
                    <a:cubicBezTo>
                      <a:pt x="199030" y="227463"/>
                      <a:pt x="200925" y="231254"/>
                      <a:pt x="202821" y="233149"/>
                    </a:cubicBezTo>
                    <a:cubicBezTo>
                      <a:pt x="202821" y="233149"/>
                      <a:pt x="202821" y="233149"/>
                      <a:pt x="189552" y="233149"/>
                    </a:cubicBezTo>
                    <a:cubicBezTo>
                      <a:pt x="189552" y="233149"/>
                      <a:pt x="189552" y="233149"/>
                      <a:pt x="155433" y="189552"/>
                    </a:cubicBezTo>
                    <a:cubicBezTo>
                      <a:pt x="153537" y="187657"/>
                      <a:pt x="153537" y="187657"/>
                      <a:pt x="153537" y="187657"/>
                    </a:cubicBezTo>
                    <a:cubicBezTo>
                      <a:pt x="151642" y="187657"/>
                      <a:pt x="151642" y="187657"/>
                      <a:pt x="151642" y="187657"/>
                    </a:cubicBezTo>
                    <a:cubicBezTo>
                      <a:pt x="151642" y="187657"/>
                      <a:pt x="151642" y="187657"/>
                      <a:pt x="149746" y="187657"/>
                    </a:cubicBezTo>
                    <a:cubicBezTo>
                      <a:pt x="149746" y="187657"/>
                      <a:pt x="149746" y="187657"/>
                      <a:pt x="115627" y="187657"/>
                    </a:cubicBezTo>
                    <a:cubicBezTo>
                      <a:pt x="111836" y="187657"/>
                      <a:pt x="109940" y="189552"/>
                      <a:pt x="109940" y="193343"/>
                    </a:cubicBezTo>
                    <a:cubicBezTo>
                      <a:pt x="109940" y="195239"/>
                      <a:pt x="111836" y="199030"/>
                      <a:pt x="115627" y="199030"/>
                    </a:cubicBezTo>
                    <a:cubicBezTo>
                      <a:pt x="115627" y="199030"/>
                      <a:pt x="115627" y="199030"/>
                      <a:pt x="147851" y="199030"/>
                    </a:cubicBezTo>
                    <a:cubicBezTo>
                      <a:pt x="147851" y="199030"/>
                      <a:pt x="147851" y="199030"/>
                      <a:pt x="180075" y="242627"/>
                    </a:cubicBezTo>
                    <a:cubicBezTo>
                      <a:pt x="180075" y="242627"/>
                      <a:pt x="180075" y="242627"/>
                      <a:pt x="195239" y="350672"/>
                    </a:cubicBezTo>
                    <a:cubicBezTo>
                      <a:pt x="195239" y="354463"/>
                      <a:pt x="197134" y="356358"/>
                      <a:pt x="200925" y="356358"/>
                    </a:cubicBezTo>
                    <a:cubicBezTo>
                      <a:pt x="200925" y="356358"/>
                      <a:pt x="200925" y="356358"/>
                      <a:pt x="331716" y="356358"/>
                    </a:cubicBezTo>
                    <a:cubicBezTo>
                      <a:pt x="335507" y="356358"/>
                      <a:pt x="337403" y="354463"/>
                      <a:pt x="337403" y="350672"/>
                    </a:cubicBezTo>
                    <a:cubicBezTo>
                      <a:pt x="337403" y="350672"/>
                      <a:pt x="337403" y="350672"/>
                      <a:pt x="352567" y="240731"/>
                    </a:cubicBezTo>
                    <a:cubicBezTo>
                      <a:pt x="352567" y="238836"/>
                      <a:pt x="352567" y="236940"/>
                      <a:pt x="350672" y="235045"/>
                    </a:cubicBezTo>
                    <a:cubicBezTo>
                      <a:pt x="350672" y="235045"/>
                      <a:pt x="348776" y="233149"/>
                      <a:pt x="346881" y="233149"/>
                    </a:cubicBezTo>
                    <a:cubicBezTo>
                      <a:pt x="346881" y="233149"/>
                      <a:pt x="346881" y="233149"/>
                      <a:pt x="335507" y="233149"/>
                    </a:cubicBezTo>
                    <a:cubicBezTo>
                      <a:pt x="337403" y="231254"/>
                      <a:pt x="337403" y="227463"/>
                      <a:pt x="339298" y="225567"/>
                    </a:cubicBezTo>
                    <a:cubicBezTo>
                      <a:pt x="339298" y="225567"/>
                      <a:pt x="339298" y="225567"/>
                      <a:pt x="341194" y="225567"/>
                    </a:cubicBezTo>
                    <a:cubicBezTo>
                      <a:pt x="344985" y="225567"/>
                      <a:pt x="348776" y="223672"/>
                      <a:pt x="350672" y="221776"/>
                    </a:cubicBezTo>
                    <a:cubicBezTo>
                      <a:pt x="354463" y="217985"/>
                      <a:pt x="354463" y="216090"/>
                      <a:pt x="354463" y="212298"/>
                    </a:cubicBezTo>
                    <a:cubicBezTo>
                      <a:pt x="354463" y="212298"/>
                      <a:pt x="354463" y="212298"/>
                      <a:pt x="354463" y="199030"/>
                    </a:cubicBezTo>
                    <a:cubicBezTo>
                      <a:pt x="354463" y="197134"/>
                      <a:pt x="354463" y="193343"/>
                      <a:pt x="350672" y="189552"/>
                    </a:cubicBezTo>
                    <a:cubicBezTo>
                      <a:pt x="348776" y="187657"/>
                      <a:pt x="344985" y="185761"/>
                      <a:pt x="341194" y="185761"/>
                    </a:cubicBezTo>
                    <a:cubicBezTo>
                      <a:pt x="341194" y="185761"/>
                      <a:pt x="341194" y="185761"/>
                      <a:pt x="339298" y="185761"/>
                    </a:cubicBezTo>
                    <a:cubicBezTo>
                      <a:pt x="337403" y="180075"/>
                      <a:pt x="335507" y="174388"/>
                      <a:pt x="331716" y="170597"/>
                    </a:cubicBezTo>
                    <a:cubicBezTo>
                      <a:pt x="331716" y="170597"/>
                      <a:pt x="331716" y="170597"/>
                      <a:pt x="333612" y="168701"/>
                    </a:cubicBezTo>
                    <a:cubicBezTo>
                      <a:pt x="337403" y="164910"/>
                      <a:pt x="337403" y="163015"/>
                      <a:pt x="337403" y="159224"/>
                    </a:cubicBezTo>
                    <a:cubicBezTo>
                      <a:pt x="337403" y="155433"/>
                      <a:pt x="337403" y="151642"/>
                      <a:pt x="333612" y="149746"/>
                    </a:cubicBezTo>
                    <a:cubicBezTo>
                      <a:pt x="333612" y="149746"/>
                      <a:pt x="333612" y="149746"/>
                      <a:pt x="326030" y="140269"/>
                    </a:cubicBezTo>
                    <a:cubicBezTo>
                      <a:pt x="320343" y="136478"/>
                      <a:pt x="312761" y="136478"/>
                      <a:pt x="307075" y="140269"/>
                    </a:cubicBezTo>
                    <a:cubicBezTo>
                      <a:pt x="307075" y="140269"/>
                      <a:pt x="307075" y="140269"/>
                      <a:pt x="305179" y="142164"/>
                    </a:cubicBezTo>
                    <a:cubicBezTo>
                      <a:pt x="299493" y="140269"/>
                      <a:pt x="293806" y="138373"/>
                      <a:pt x="288119" y="136478"/>
                    </a:cubicBezTo>
                    <a:cubicBezTo>
                      <a:pt x="288119" y="136478"/>
                      <a:pt x="288119" y="136478"/>
                      <a:pt x="288119" y="132687"/>
                    </a:cubicBezTo>
                    <a:cubicBezTo>
                      <a:pt x="288119" y="125104"/>
                      <a:pt x="282433" y="119418"/>
                      <a:pt x="274851" y="119418"/>
                    </a:cubicBezTo>
                    <a:cubicBezTo>
                      <a:pt x="274851" y="119418"/>
                      <a:pt x="274851" y="119418"/>
                      <a:pt x="263478" y="119418"/>
                    </a:cubicBezTo>
                    <a:close/>
                    <a:moveTo>
                      <a:pt x="254000" y="0"/>
                    </a:moveTo>
                    <a:cubicBezTo>
                      <a:pt x="394269" y="0"/>
                      <a:pt x="508000" y="113731"/>
                      <a:pt x="508000" y="254000"/>
                    </a:cubicBezTo>
                    <a:cubicBezTo>
                      <a:pt x="508000" y="394269"/>
                      <a:pt x="394269" y="508000"/>
                      <a:pt x="254000" y="508000"/>
                    </a:cubicBezTo>
                    <a:cubicBezTo>
                      <a:pt x="113731" y="508000"/>
                      <a:pt x="0" y="394269"/>
                      <a:pt x="0" y="254000"/>
                    </a:cubicBezTo>
                    <a:cubicBezTo>
                      <a:pt x="0" y="113731"/>
                      <a:pt x="113731" y="0"/>
                      <a:pt x="25400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typeface="Bahnschrift" panose="020B0502040204020203" pitchFamily="34" charset="0"/>
                  <a:ea typeface="WenQuanYi Micro Hei" panose="020B0606030804020204" pitchFamily="34" charset="-122"/>
                  <a:cs typeface="WenQuanYi Micro Hei" panose="020B0606030804020204" pitchFamily="34" charset="-122"/>
                  <a:sym typeface="Bahnschrift" panose="020B0502040204020203" pitchFamily="34" charset="0"/>
                </a:endParaRPr>
              </a:p>
            </p:txBody>
          </p:sp>
        </p:grpSp>
        <p:grpSp>
          <p:nvGrpSpPr>
            <p:cNvPr id="7" name="iSḷïde"/>
            <p:cNvGrpSpPr/>
            <p:nvPr/>
          </p:nvGrpSpPr>
          <p:grpSpPr>
            <a:xfrm>
              <a:off x="5945432" y="3598358"/>
              <a:ext cx="1041888" cy="1041888"/>
              <a:chOff x="2217400" y="3091631"/>
              <a:chExt cx="1041888" cy="1041888"/>
            </a:xfrm>
          </p:grpSpPr>
          <p:sp>
            <p:nvSpPr>
              <p:cNvPr id="23" name="íṧḷíḓê"/>
              <p:cNvSpPr/>
              <p:nvPr/>
            </p:nvSpPr>
            <p:spPr>
              <a:xfrm>
                <a:off x="2217400" y="3091631"/>
                <a:ext cx="1041888" cy="104188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rgbClr r="0" g="0" b="0"/>
              </a:lnRef>
              <a:fillRef idx="1">
                <a:schemeClr val="dk2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dk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latin typeface="Bahnschrift" panose="020B0502040204020203" pitchFamily="34" charset="0"/>
                  <a:ea typeface="WenQuanYi Micro Hei" panose="020B0606030804020204" pitchFamily="34" charset="-122"/>
                  <a:cs typeface="WenQuanYi Micro Hei" panose="020B0606030804020204" pitchFamily="34" charset="-122"/>
                  <a:sym typeface="Bahnschrift" panose="020B0502040204020203" pitchFamily="34" charset="0"/>
                </a:endParaRPr>
              </a:p>
            </p:txBody>
          </p:sp>
          <p:sp>
            <p:nvSpPr>
              <p:cNvPr id="24" name="î$lîḓe"/>
              <p:cNvSpPr/>
              <p:nvPr/>
            </p:nvSpPr>
            <p:spPr bwMode="auto">
              <a:xfrm>
                <a:off x="2279576" y="3153807"/>
                <a:ext cx="917537" cy="917537"/>
              </a:xfrm>
              <a:custGeom>
                <a:avLst/>
                <a:gdLst>
                  <a:gd name="connsiteX0" fmla="*/ 157603 w 508000"/>
                  <a:gd name="connsiteY0" fmla="*/ 381000 h 508000"/>
                  <a:gd name="connsiteX1" fmla="*/ 373726 w 508000"/>
                  <a:gd name="connsiteY1" fmla="*/ 381000 h 508000"/>
                  <a:gd name="connsiteX2" fmla="*/ 379413 w 508000"/>
                  <a:gd name="connsiteY2" fmla="*/ 388408 h 508000"/>
                  <a:gd name="connsiteX3" fmla="*/ 379413 w 508000"/>
                  <a:gd name="connsiteY3" fmla="*/ 392113 h 508000"/>
                  <a:gd name="connsiteX4" fmla="*/ 373726 w 508000"/>
                  <a:gd name="connsiteY4" fmla="*/ 397669 h 508000"/>
                  <a:gd name="connsiteX5" fmla="*/ 157603 w 508000"/>
                  <a:gd name="connsiteY5" fmla="*/ 397669 h 508000"/>
                  <a:gd name="connsiteX6" fmla="*/ 150019 w 508000"/>
                  <a:gd name="connsiteY6" fmla="*/ 392113 h 508000"/>
                  <a:gd name="connsiteX7" fmla="*/ 150019 w 508000"/>
                  <a:gd name="connsiteY7" fmla="*/ 388408 h 508000"/>
                  <a:gd name="connsiteX8" fmla="*/ 157603 w 508000"/>
                  <a:gd name="connsiteY8" fmla="*/ 381000 h 508000"/>
                  <a:gd name="connsiteX9" fmla="*/ 330201 w 508000"/>
                  <a:gd name="connsiteY9" fmla="*/ 354806 h 508000"/>
                  <a:gd name="connsiteX10" fmla="*/ 369888 w 508000"/>
                  <a:gd name="connsiteY10" fmla="*/ 354806 h 508000"/>
                  <a:gd name="connsiteX11" fmla="*/ 368301 w 508000"/>
                  <a:gd name="connsiteY11" fmla="*/ 369887 h 508000"/>
                  <a:gd name="connsiteX12" fmla="*/ 327819 w 508000"/>
                  <a:gd name="connsiteY12" fmla="*/ 369887 h 508000"/>
                  <a:gd name="connsiteX13" fmla="*/ 271463 w 508000"/>
                  <a:gd name="connsiteY13" fmla="*/ 354806 h 508000"/>
                  <a:gd name="connsiteX14" fmla="*/ 316707 w 508000"/>
                  <a:gd name="connsiteY14" fmla="*/ 354806 h 508000"/>
                  <a:gd name="connsiteX15" fmla="*/ 316707 w 508000"/>
                  <a:gd name="connsiteY15" fmla="*/ 369887 h 508000"/>
                  <a:gd name="connsiteX16" fmla="*/ 271463 w 508000"/>
                  <a:gd name="connsiteY16" fmla="*/ 369887 h 508000"/>
                  <a:gd name="connsiteX17" fmla="*/ 212725 w 508000"/>
                  <a:gd name="connsiteY17" fmla="*/ 354806 h 508000"/>
                  <a:gd name="connsiteX18" fmla="*/ 259556 w 508000"/>
                  <a:gd name="connsiteY18" fmla="*/ 354806 h 508000"/>
                  <a:gd name="connsiteX19" fmla="*/ 259556 w 508000"/>
                  <a:gd name="connsiteY19" fmla="*/ 369887 h 508000"/>
                  <a:gd name="connsiteX20" fmla="*/ 214313 w 508000"/>
                  <a:gd name="connsiteY20" fmla="*/ 369887 h 508000"/>
                  <a:gd name="connsiteX21" fmla="*/ 157163 w 508000"/>
                  <a:gd name="connsiteY21" fmla="*/ 354806 h 508000"/>
                  <a:gd name="connsiteX22" fmla="*/ 200820 w 508000"/>
                  <a:gd name="connsiteY22" fmla="*/ 354806 h 508000"/>
                  <a:gd name="connsiteX23" fmla="*/ 203201 w 508000"/>
                  <a:gd name="connsiteY23" fmla="*/ 369887 h 508000"/>
                  <a:gd name="connsiteX24" fmla="*/ 161132 w 508000"/>
                  <a:gd name="connsiteY24" fmla="*/ 369887 h 508000"/>
                  <a:gd name="connsiteX25" fmla="*/ 331788 w 508000"/>
                  <a:gd name="connsiteY25" fmla="*/ 314325 h 508000"/>
                  <a:gd name="connsiteX26" fmla="*/ 377825 w 508000"/>
                  <a:gd name="connsiteY26" fmla="*/ 314325 h 508000"/>
                  <a:gd name="connsiteX27" fmla="*/ 371475 w 508000"/>
                  <a:gd name="connsiteY27" fmla="*/ 342900 h 508000"/>
                  <a:gd name="connsiteX28" fmla="*/ 330200 w 508000"/>
                  <a:gd name="connsiteY28" fmla="*/ 342900 h 508000"/>
                  <a:gd name="connsiteX29" fmla="*/ 271463 w 508000"/>
                  <a:gd name="connsiteY29" fmla="*/ 314325 h 508000"/>
                  <a:gd name="connsiteX30" fmla="*/ 320676 w 508000"/>
                  <a:gd name="connsiteY30" fmla="*/ 314325 h 508000"/>
                  <a:gd name="connsiteX31" fmla="*/ 318295 w 508000"/>
                  <a:gd name="connsiteY31" fmla="*/ 342900 h 508000"/>
                  <a:gd name="connsiteX32" fmla="*/ 271463 w 508000"/>
                  <a:gd name="connsiteY32" fmla="*/ 342900 h 508000"/>
                  <a:gd name="connsiteX33" fmla="*/ 208756 w 508000"/>
                  <a:gd name="connsiteY33" fmla="*/ 314325 h 508000"/>
                  <a:gd name="connsiteX34" fmla="*/ 259556 w 508000"/>
                  <a:gd name="connsiteY34" fmla="*/ 314325 h 508000"/>
                  <a:gd name="connsiteX35" fmla="*/ 259556 w 508000"/>
                  <a:gd name="connsiteY35" fmla="*/ 342900 h 508000"/>
                  <a:gd name="connsiteX36" fmla="*/ 212725 w 508000"/>
                  <a:gd name="connsiteY36" fmla="*/ 342900 h 508000"/>
                  <a:gd name="connsiteX37" fmla="*/ 150019 w 508000"/>
                  <a:gd name="connsiteY37" fmla="*/ 314325 h 508000"/>
                  <a:gd name="connsiteX38" fmla="*/ 197645 w 508000"/>
                  <a:gd name="connsiteY38" fmla="*/ 314325 h 508000"/>
                  <a:gd name="connsiteX39" fmla="*/ 199232 w 508000"/>
                  <a:gd name="connsiteY39" fmla="*/ 342900 h 508000"/>
                  <a:gd name="connsiteX40" fmla="*/ 155576 w 508000"/>
                  <a:gd name="connsiteY40" fmla="*/ 342900 h 508000"/>
                  <a:gd name="connsiteX41" fmla="*/ 334169 w 508000"/>
                  <a:gd name="connsiteY41" fmla="*/ 278606 h 508000"/>
                  <a:gd name="connsiteX42" fmla="*/ 383382 w 508000"/>
                  <a:gd name="connsiteY42" fmla="*/ 278606 h 508000"/>
                  <a:gd name="connsiteX43" fmla="*/ 379597 w 508000"/>
                  <a:gd name="connsiteY43" fmla="*/ 303212 h 508000"/>
                  <a:gd name="connsiteX44" fmla="*/ 377704 w 508000"/>
                  <a:gd name="connsiteY44" fmla="*/ 303212 h 508000"/>
                  <a:gd name="connsiteX45" fmla="*/ 334169 w 508000"/>
                  <a:gd name="connsiteY45" fmla="*/ 303212 h 508000"/>
                  <a:gd name="connsiteX46" fmla="*/ 271463 w 508000"/>
                  <a:gd name="connsiteY46" fmla="*/ 278606 h 508000"/>
                  <a:gd name="connsiteX47" fmla="*/ 322263 w 508000"/>
                  <a:gd name="connsiteY47" fmla="*/ 278606 h 508000"/>
                  <a:gd name="connsiteX48" fmla="*/ 320676 w 508000"/>
                  <a:gd name="connsiteY48" fmla="*/ 303212 h 508000"/>
                  <a:gd name="connsiteX49" fmla="*/ 271463 w 508000"/>
                  <a:gd name="connsiteY49" fmla="*/ 303212 h 508000"/>
                  <a:gd name="connsiteX50" fmla="*/ 204788 w 508000"/>
                  <a:gd name="connsiteY50" fmla="*/ 278606 h 508000"/>
                  <a:gd name="connsiteX51" fmla="*/ 259557 w 508000"/>
                  <a:gd name="connsiteY51" fmla="*/ 278606 h 508000"/>
                  <a:gd name="connsiteX52" fmla="*/ 259557 w 508000"/>
                  <a:gd name="connsiteY52" fmla="*/ 303212 h 508000"/>
                  <a:gd name="connsiteX53" fmla="*/ 206376 w 508000"/>
                  <a:gd name="connsiteY53" fmla="*/ 303212 h 508000"/>
                  <a:gd name="connsiteX54" fmla="*/ 140494 w 508000"/>
                  <a:gd name="connsiteY54" fmla="*/ 278606 h 508000"/>
                  <a:gd name="connsiteX55" fmla="*/ 191294 w 508000"/>
                  <a:gd name="connsiteY55" fmla="*/ 278606 h 508000"/>
                  <a:gd name="connsiteX56" fmla="*/ 195263 w 508000"/>
                  <a:gd name="connsiteY56" fmla="*/ 303212 h 508000"/>
                  <a:gd name="connsiteX57" fmla="*/ 146050 w 508000"/>
                  <a:gd name="connsiteY57" fmla="*/ 303212 h 508000"/>
                  <a:gd name="connsiteX58" fmla="*/ 335756 w 508000"/>
                  <a:gd name="connsiteY58" fmla="*/ 248444 h 508000"/>
                  <a:gd name="connsiteX59" fmla="*/ 386556 w 508000"/>
                  <a:gd name="connsiteY59" fmla="*/ 248444 h 508000"/>
                  <a:gd name="connsiteX60" fmla="*/ 384969 w 508000"/>
                  <a:gd name="connsiteY60" fmla="*/ 267494 h 508000"/>
                  <a:gd name="connsiteX61" fmla="*/ 335756 w 508000"/>
                  <a:gd name="connsiteY61" fmla="*/ 267494 h 508000"/>
                  <a:gd name="connsiteX62" fmla="*/ 271463 w 508000"/>
                  <a:gd name="connsiteY62" fmla="*/ 248444 h 508000"/>
                  <a:gd name="connsiteX63" fmla="*/ 324644 w 508000"/>
                  <a:gd name="connsiteY63" fmla="*/ 248444 h 508000"/>
                  <a:gd name="connsiteX64" fmla="*/ 322263 w 508000"/>
                  <a:gd name="connsiteY64" fmla="*/ 267494 h 508000"/>
                  <a:gd name="connsiteX65" fmla="*/ 271463 w 508000"/>
                  <a:gd name="connsiteY65" fmla="*/ 267494 h 508000"/>
                  <a:gd name="connsiteX66" fmla="*/ 200819 w 508000"/>
                  <a:gd name="connsiteY66" fmla="*/ 248444 h 508000"/>
                  <a:gd name="connsiteX67" fmla="*/ 259557 w 508000"/>
                  <a:gd name="connsiteY67" fmla="*/ 248444 h 508000"/>
                  <a:gd name="connsiteX68" fmla="*/ 259557 w 508000"/>
                  <a:gd name="connsiteY68" fmla="*/ 267494 h 508000"/>
                  <a:gd name="connsiteX69" fmla="*/ 203201 w 508000"/>
                  <a:gd name="connsiteY69" fmla="*/ 267494 h 508000"/>
                  <a:gd name="connsiteX70" fmla="*/ 134938 w 508000"/>
                  <a:gd name="connsiteY70" fmla="*/ 248444 h 508000"/>
                  <a:gd name="connsiteX71" fmla="*/ 189707 w 508000"/>
                  <a:gd name="connsiteY71" fmla="*/ 248444 h 508000"/>
                  <a:gd name="connsiteX72" fmla="*/ 191294 w 508000"/>
                  <a:gd name="connsiteY72" fmla="*/ 267494 h 508000"/>
                  <a:gd name="connsiteX73" fmla="*/ 138113 w 508000"/>
                  <a:gd name="connsiteY73" fmla="*/ 267494 h 508000"/>
                  <a:gd name="connsiteX74" fmla="*/ 127430 w 508000"/>
                  <a:gd name="connsiteY74" fmla="*/ 219869 h 508000"/>
                  <a:gd name="connsiteX75" fmla="*/ 403894 w 508000"/>
                  <a:gd name="connsiteY75" fmla="*/ 219869 h 508000"/>
                  <a:gd name="connsiteX76" fmla="*/ 409575 w 508000"/>
                  <a:gd name="connsiteY76" fmla="*/ 225425 h 508000"/>
                  <a:gd name="connsiteX77" fmla="*/ 409575 w 508000"/>
                  <a:gd name="connsiteY77" fmla="*/ 229130 h 508000"/>
                  <a:gd name="connsiteX78" fmla="*/ 403894 w 508000"/>
                  <a:gd name="connsiteY78" fmla="*/ 236538 h 508000"/>
                  <a:gd name="connsiteX79" fmla="*/ 127430 w 508000"/>
                  <a:gd name="connsiteY79" fmla="*/ 236538 h 508000"/>
                  <a:gd name="connsiteX80" fmla="*/ 119856 w 508000"/>
                  <a:gd name="connsiteY80" fmla="*/ 229130 h 508000"/>
                  <a:gd name="connsiteX81" fmla="*/ 119856 w 508000"/>
                  <a:gd name="connsiteY81" fmla="*/ 225425 h 508000"/>
                  <a:gd name="connsiteX82" fmla="*/ 127430 w 508000"/>
                  <a:gd name="connsiteY82" fmla="*/ 219869 h 508000"/>
                  <a:gd name="connsiteX83" fmla="*/ 356854 w 508000"/>
                  <a:gd name="connsiteY83" fmla="*/ 111446 h 508000"/>
                  <a:gd name="connsiteX84" fmla="*/ 364485 w 508000"/>
                  <a:gd name="connsiteY84" fmla="*/ 111446 h 508000"/>
                  <a:gd name="connsiteX85" fmla="*/ 368300 w 508000"/>
                  <a:gd name="connsiteY85" fmla="*/ 115262 h 508000"/>
                  <a:gd name="connsiteX86" fmla="*/ 368300 w 508000"/>
                  <a:gd name="connsiteY86" fmla="*/ 119078 h 508000"/>
                  <a:gd name="connsiteX87" fmla="*/ 368300 w 508000"/>
                  <a:gd name="connsiteY87" fmla="*/ 122894 h 508000"/>
                  <a:gd name="connsiteX88" fmla="*/ 282450 w 508000"/>
                  <a:gd name="connsiteY88" fmla="*/ 208757 h 508000"/>
                  <a:gd name="connsiteX89" fmla="*/ 259556 w 508000"/>
                  <a:gd name="connsiteY89" fmla="*/ 208757 h 508000"/>
                  <a:gd name="connsiteX90" fmla="*/ 356854 w 508000"/>
                  <a:gd name="connsiteY90" fmla="*/ 111446 h 508000"/>
                  <a:gd name="connsiteX91" fmla="*/ 360150 w 508000"/>
                  <a:gd name="connsiteY91" fmla="*/ 98567 h 508000"/>
                  <a:gd name="connsiteX92" fmla="*/ 346881 w 508000"/>
                  <a:gd name="connsiteY92" fmla="*/ 104254 h 508000"/>
                  <a:gd name="connsiteX93" fmla="*/ 242627 w 508000"/>
                  <a:gd name="connsiteY93" fmla="*/ 208507 h 508000"/>
                  <a:gd name="connsiteX94" fmla="*/ 127000 w 508000"/>
                  <a:gd name="connsiteY94" fmla="*/ 208507 h 508000"/>
                  <a:gd name="connsiteX95" fmla="*/ 108045 w 508000"/>
                  <a:gd name="connsiteY95" fmla="*/ 225567 h 508000"/>
                  <a:gd name="connsiteX96" fmla="*/ 108045 w 508000"/>
                  <a:gd name="connsiteY96" fmla="*/ 229358 h 508000"/>
                  <a:gd name="connsiteX97" fmla="*/ 121313 w 508000"/>
                  <a:gd name="connsiteY97" fmla="*/ 248313 h 508000"/>
                  <a:gd name="connsiteX98" fmla="*/ 149746 w 508000"/>
                  <a:gd name="connsiteY98" fmla="*/ 371522 h 508000"/>
                  <a:gd name="connsiteX99" fmla="*/ 138373 w 508000"/>
                  <a:gd name="connsiteY99" fmla="*/ 388582 h 508000"/>
                  <a:gd name="connsiteX100" fmla="*/ 138373 w 508000"/>
                  <a:gd name="connsiteY100" fmla="*/ 392373 h 508000"/>
                  <a:gd name="connsiteX101" fmla="*/ 157329 w 508000"/>
                  <a:gd name="connsiteY101" fmla="*/ 409433 h 508000"/>
                  <a:gd name="connsiteX102" fmla="*/ 373418 w 508000"/>
                  <a:gd name="connsiteY102" fmla="*/ 409433 h 508000"/>
                  <a:gd name="connsiteX103" fmla="*/ 392373 w 508000"/>
                  <a:gd name="connsiteY103" fmla="*/ 392373 h 508000"/>
                  <a:gd name="connsiteX104" fmla="*/ 392373 w 508000"/>
                  <a:gd name="connsiteY104" fmla="*/ 388582 h 508000"/>
                  <a:gd name="connsiteX105" fmla="*/ 381000 w 508000"/>
                  <a:gd name="connsiteY105" fmla="*/ 371522 h 508000"/>
                  <a:gd name="connsiteX106" fmla="*/ 382896 w 508000"/>
                  <a:gd name="connsiteY106" fmla="*/ 350672 h 508000"/>
                  <a:gd name="connsiteX107" fmla="*/ 384791 w 508000"/>
                  <a:gd name="connsiteY107" fmla="*/ 348776 h 508000"/>
                  <a:gd name="connsiteX108" fmla="*/ 384791 w 508000"/>
                  <a:gd name="connsiteY108" fmla="*/ 346881 h 508000"/>
                  <a:gd name="connsiteX109" fmla="*/ 399955 w 508000"/>
                  <a:gd name="connsiteY109" fmla="*/ 248313 h 508000"/>
                  <a:gd name="connsiteX110" fmla="*/ 403747 w 508000"/>
                  <a:gd name="connsiteY110" fmla="*/ 248313 h 508000"/>
                  <a:gd name="connsiteX111" fmla="*/ 422702 w 508000"/>
                  <a:gd name="connsiteY111" fmla="*/ 229358 h 508000"/>
                  <a:gd name="connsiteX112" fmla="*/ 422702 w 508000"/>
                  <a:gd name="connsiteY112" fmla="*/ 225567 h 508000"/>
                  <a:gd name="connsiteX113" fmla="*/ 403747 w 508000"/>
                  <a:gd name="connsiteY113" fmla="*/ 208507 h 508000"/>
                  <a:gd name="connsiteX114" fmla="*/ 299493 w 508000"/>
                  <a:gd name="connsiteY114" fmla="*/ 208507 h 508000"/>
                  <a:gd name="connsiteX115" fmla="*/ 375314 w 508000"/>
                  <a:gd name="connsiteY115" fmla="*/ 132687 h 508000"/>
                  <a:gd name="connsiteX116" fmla="*/ 381000 w 508000"/>
                  <a:gd name="connsiteY116" fmla="*/ 119418 h 508000"/>
                  <a:gd name="connsiteX117" fmla="*/ 375314 w 508000"/>
                  <a:gd name="connsiteY117" fmla="*/ 106149 h 508000"/>
                  <a:gd name="connsiteX118" fmla="*/ 373418 w 508000"/>
                  <a:gd name="connsiteY118" fmla="*/ 104254 h 508000"/>
                  <a:gd name="connsiteX119" fmla="*/ 360150 w 508000"/>
                  <a:gd name="connsiteY119" fmla="*/ 98567 h 508000"/>
                  <a:gd name="connsiteX120" fmla="*/ 254000 w 508000"/>
                  <a:gd name="connsiteY120" fmla="*/ 0 h 508000"/>
                  <a:gd name="connsiteX121" fmla="*/ 508000 w 508000"/>
                  <a:gd name="connsiteY121" fmla="*/ 254000 h 508000"/>
                  <a:gd name="connsiteX122" fmla="*/ 254000 w 508000"/>
                  <a:gd name="connsiteY122" fmla="*/ 508000 h 508000"/>
                  <a:gd name="connsiteX123" fmla="*/ 0 w 508000"/>
                  <a:gd name="connsiteY123" fmla="*/ 254000 h 508000"/>
                  <a:gd name="connsiteX124" fmla="*/ 254000 w 508000"/>
                  <a:gd name="connsiteY124" fmla="*/ 0 h 50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</a:cxnLst>
                <a:rect l="l" t="t" r="r" b="b"/>
                <a:pathLst>
                  <a:path w="508000" h="508000">
                    <a:moveTo>
                      <a:pt x="157603" y="381000"/>
                    </a:moveTo>
                    <a:cubicBezTo>
                      <a:pt x="157603" y="381000"/>
                      <a:pt x="157603" y="381000"/>
                      <a:pt x="373726" y="381000"/>
                    </a:cubicBezTo>
                    <a:cubicBezTo>
                      <a:pt x="377517" y="381000"/>
                      <a:pt x="379413" y="384704"/>
                      <a:pt x="379413" y="388408"/>
                    </a:cubicBezTo>
                    <a:cubicBezTo>
                      <a:pt x="379413" y="388408"/>
                      <a:pt x="379413" y="388408"/>
                      <a:pt x="379413" y="392113"/>
                    </a:cubicBezTo>
                    <a:cubicBezTo>
                      <a:pt x="379413" y="395817"/>
                      <a:pt x="377517" y="397669"/>
                      <a:pt x="373726" y="397669"/>
                    </a:cubicBezTo>
                    <a:cubicBezTo>
                      <a:pt x="373726" y="397669"/>
                      <a:pt x="373726" y="397669"/>
                      <a:pt x="157603" y="397669"/>
                    </a:cubicBezTo>
                    <a:cubicBezTo>
                      <a:pt x="153811" y="397669"/>
                      <a:pt x="150019" y="395817"/>
                      <a:pt x="150019" y="392113"/>
                    </a:cubicBezTo>
                    <a:cubicBezTo>
                      <a:pt x="150019" y="392113"/>
                      <a:pt x="150019" y="392113"/>
                      <a:pt x="150019" y="388408"/>
                    </a:cubicBezTo>
                    <a:cubicBezTo>
                      <a:pt x="150019" y="384704"/>
                      <a:pt x="153811" y="381000"/>
                      <a:pt x="157603" y="381000"/>
                    </a:cubicBezTo>
                    <a:close/>
                    <a:moveTo>
                      <a:pt x="330201" y="354806"/>
                    </a:moveTo>
                    <a:lnTo>
                      <a:pt x="369888" y="354806"/>
                    </a:lnTo>
                    <a:lnTo>
                      <a:pt x="368301" y="369887"/>
                    </a:lnTo>
                    <a:lnTo>
                      <a:pt x="327819" y="369887"/>
                    </a:lnTo>
                    <a:close/>
                    <a:moveTo>
                      <a:pt x="271463" y="354806"/>
                    </a:moveTo>
                    <a:lnTo>
                      <a:pt x="316707" y="354806"/>
                    </a:lnTo>
                    <a:lnTo>
                      <a:pt x="316707" y="369887"/>
                    </a:lnTo>
                    <a:lnTo>
                      <a:pt x="271463" y="369887"/>
                    </a:lnTo>
                    <a:close/>
                    <a:moveTo>
                      <a:pt x="212725" y="354806"/>
                    </a:moveTo>
                    <a:lnTo>
                      <a:pt x="259556" y="354806"/>
                    </a:lnTo>
                    <a:lnTo>
                      <a:pt x="259556" y="369887"/>
                    </a:lnTo>
                    <a:lnTo>
                      <a:pt x="214313" y="369887"/>
                    </a:lnTo>
                    <a:close/>
                    <a:moveTo>
                      <a:pt x="157163" y="354806"/>
                    </a:moveTo>
                    <a:lnTo>
                      <a:pt x="200820" y="354806"/>
                    </a:lnTo>
                    <a:lnTo>
                      <a:pt x="203201" y="369887"/>
                    </a:lnTo>
                    <a:lnTo>
                      <a:pt x="161132" y="369887"/>
                    </a:lnTo>
                    <a:close/>
                    <a:moveTo>
                      <a:pt x="331788" y="314325"/>
                    </a:moveTo>
                    <a:lnTo>
                      <a:pt x="377825" y="314325"/>
                    </a:lnTo>
                    <a:lnTo>
                      <a:pt x="371475" y="342900"/>
                    </a:lnTo>
                    <a:lnTo>
                      <a:pt x="330200" y="342900"/>
                    </a:lnTo>
                    <a:close/>
                    <a:moveTo>
                      <a:pt x="271463" y="314325"/>
                    </a:moveTo>
                    <a:lnTo>
                      <a:pt x="320676" y="314325"/>
                    </a:lnTo>
                    <a:lnTo>
                      <a:pt x="318295" y="342900"/>
                    </a:lnTo>
                    <a:lnTo>
                      <a:pt x="271463" y="342900"/>
                    </a:lnTo>
                    <a:close/>
                    <a:moveTo>
                      <a:pt x="208756" y="314325"/>
                    </a:moveTo>
                    <a:lnTo>
                      <a:pt x="259556" y="314325"/>
                    </a:lnTo>
                    <a:lnTo>
                      <a:pt x="259556" y="342900"/>
                    </a:lnTo>
                    <a:lnTo>
                      <a:pt x="212725" y="342900"/>
                    </a:lnTo>
                    <a:close/>
                    <a:moveTo>
                      <a:pt x="150019" y="314325"/>
                    </a:moveTo>
                    <a:lnTo>
                      <a:pt x="197645" y="314325"/>
                    </a:lnTo>
                    <a:lnTo>
                      <a:pt x="199232" y="342900"/>
                    </a:lnTo>
                    <a:lnTo>
                      <a:pt x="155576" y="342900"/>
                    </a:lnTo>
                    <a:close/>
                    <a:moveTo>
                      <a:pt x="334169" y="278606"/>
                    </a:moveTo>
                    <a:cubicBezTo>
                      <a:pt x="334169" y="278606"/>
                      <a:pt x="334169" y="278606"/>
                      <a:pt x="383382" y="278606"/>
                    </a:cubicBezTo>
                    <a:cubicBezTo>
                      <a:pt x="383382" y="278606"/>
                      <a:pt x="383382" y="278606"/>
                      <a:pt x="379597" y="303212"/>
                    </a:cubicBezTo>
                    <a:cubicBezTo>
                      <a:pt x="379597" y="303212"/>
                      <a:pt x="379597" y="303212"/>
                      <a:pt x="377704" y="303212"/>
                    </a:cubicBezTo>
                    <a:cubicBezTo>
                      <a:pt x="377704" y="303212"/>
                      <a:pt x="377704" y="303212"/>
                      <a:pt x="334169" y="303212"/>
                    </a:cubicBezTo>
                    <a:close/>
                    <a:moveTo>
                      <a:pt x="271463" y="278606"/>
                    </a:moveTo>
                    <a:lnTo>
                      <a:pt x="322263" y="278606"/>
                    </a:lnTo>
                    <a:lnTo>
                      <a:pt x="320676" y="303212"/>
                    </a:lnTo>
                    <a:lnTo>
                      <a:pt x="271463" y="303212"/>
                    </a:lnTo>
                    <a:close/>
                    <a:moveTo>
                      <a:pt x="204788" y="278606"/>
                    </a:moveTo>
                    <a:lnTo>
                      <a:pt x="259557" y="278606"/>
                    </a:lnTo>
                    <a:lnTo>
                      <a:pt x="259557" y="303212"/>
                    </a:lnTo>
                    <a:lnTo>
                      <a:pt x="206376" y="303212"/>
                    </a:lnTo>
                    <a:close/>
                    <a:moveTo>
                      <a:pt x="140494" y="278606"/>
                    </a:moveTo>
                    <a:lnTo>
                      <a:pt x="191294" y="278606"/>
                    </a:lnTo>
                    <a:lnTo>
                      <a:pt x="195263" y="303212"/>
                    </a:lnTo>
                    <a:lnTo>
                      <a:pt x="146050" y="303212"/>
                    </a:lnTo>
                    <a:close/>
                    <a:moveTo>
                      <a:pt x="335756" y="248444"/>
                    </a:moveTo>
                    <a:lnTo>
                      <a:pt x="386556" y="248444"/>
                    </a:lnTo>
                    <a:lnTo>
                      <a:pt x="384969" y="267494"/>
                    </a:lnTo>
                    <a:lnTo>
                      <a:pt x="335756" y="267494"/>
                    </a:lnTo>
                    <a:close/>
                    <a:moveTo>
                      <a:pt x="271463" y="248444"/>
                    </a:moveTo>
                    <a:lnTo>
                      <a:pt x="324644" y="248444"/>
                    </a:lnTo>
                    <a:lnTo>
                      <a:pt x="322263" y="267494"/>
                    </a:lnTo>
                    <a:lnTo>
                      <a:pt x="271463" y="267494"/>
                    </a:lnTo>
                    <a:close/>
                    <a:moveTo>
                      <a:pt x="200819" y="248444"/>
                    </a:moveTo>
                    <a:lnTo>
                      <a:pt x="259557" y="248444"/>
                    </a:lnTo>
                    <a:lnTo>
                      <a:pt x="259557" y="267494"/>
                    </a:lnTo>
                    <a:lnTo>
                      <a:pt x="203201" y="267494"/>
                    </a:lnTo>
                    <a:close/>
                    <a:moveTo>
                      <a:pt x="134938" y="248444"/>
                    </a:moveTo>
                    <a:lnTo>
                      <a:pt x="189707" y="248444"/>
                    </a:lnTo>
                    <a:lnTo>
                      <a:pt x="191294" y="267494"/>
                    </a:lnTo>
                    <a:lnTo>
                      <a:pt x="138113" y="267494"/>
                    </a:lnTo>
                    <a:close/>
                    <a:moveTo>
                      <a:pt x="127430" y="219869"/>
                    </a:moveTo>
                    <a:cubicBezTo>
                      <a:pt x="127430" y="219869"/>
                      <a:pt x="127430" y="219869"/>
                      <a:pt x="403894" y="219869"/>
                    </a:cubicBezTo>
                    <a:cubicBezTo>
                      <a:pt x="407682" y="219869"/>
                      <a:pt x="409575" y="223573"/>
                      <a:pt x="409575" y="225425"/>
                    </a:cubicBezTo>
                    <a:cubicBezTo>
                      <a:pt x="409575" y="225425"/>
                      <a:pt x="409575" y="225425"/>
                      <a:pt x="409575" y="229130"/>
                    </a:cubicBezTo>
                    <a:cubicBezTo>
                      <a:pt x="409575" y="232834"/>
                      <a:pt x="407682" y="236538"/>
                      <a:pt x="403894" y="236538"/>
                    </a:cubicBezTo>
                    <a:cubicBezTo>
                      <a:pt x="403894" y="236538"/>
                      <a:pt x="403894" y="236538"/>
                      <a:pt x="127430" y="236538"/>
                    </a:cubicBezTo>
                    <a:cubicBezTo>
                      <a:pt x="123643" y="236538"/>
                      <a:pt x="119856" y="232834"/>
                      <a:pt x="119856" y="229130"/>
                    </a:cubicBezTo>
                    <a:cubicBezTo>
                      <a:pt x="119856" y="229130"/>
                      <a:pt x="119856" y="229130"/>
                      <a:pt x="119856" y="225425"/>
                    </a:cubicBezTo>
                    <a:cubicBezTo>
                      <a:pt x="119856" y="223573"/>
                      <a:pt x="123643" y="219869"/>
                      <a:pt x="127430" y="219869"/>
                    </a:cubicBezTo>
                    <a:close/>
                    <a:moveTo>
                      <a:pt x="356854" y="111446"/>
                    </a:moveTo>
                    <a:cubicBezTo>
                      <a:pt x="358761" y="109538"/>
                      <a:pt x="362577" y="109538"/>
                      <a:pt x="364485" y="111446"/>
                    </a:cubicBezTo>
                    <a:cubicBezTo>
                      <a:pt x="364485" y="111446"/>
                      <a:pt x="364485" y="111446"/>
                      <a:pt x="368300" y="115262"/>
                    </a:cubicBezTo>
                    <a:cubicBezTo>
                      <a:pt x="368300" y="115262"/>
                      <a:pt x="368300" y="117170"/>
                      <a:pt x="368300" y="119078"/>
                    </a:cubicBezTo>
                    <a:cubicBezTo>
                      <a:pt x="368300" y="120986"/>
                      <a:pt x="368300" y="120986"/>
                      <a:pt x="368300" y="122894"/>
                    </a:cubicBezTo>
                    <a:lnTo>
                      <a:pt x="282450" y="208757"/>
                    </a:lnTo>
                    <a:cubicBezTo>
                      <a:pt x="282450" y="208757"/>
                      <a:pt x="282450" y="208757"/>
                      <a:pt x="259556" y="208757"/>
                    </a:cubicBezTo>
                    <a:cubicBezTo>
                      <a:pt x="259556" y="208757"/>
                      <a:pt x="259556" y="208757"/>
                      <a:pt x="356854" y="111446"/>
                    </a:cubicBezTo>
                    <a:close/>
                    <a:moveTo>
                      <a:pt x="360150" y="98567"/>
                    </a:moveTo>
                    <a:cubicBezTo>
                      <a:pt x="355411" y="98567"/>
                      <a:pt x="350672" y="100463"/>
                      <a:pt x="346881" y="104254"/>
                    </a:cubicBezTo>
                    <a:cubicBezTo>
                      <a:pt x="346881" y="104254"/>
                      <a:pt x="346881" y="104254"/>
                      <a:pt x="242627" y="208507"/>
                    </a:cubicBezTo>
                    <a:cubicBezTo>
                      <a:pt x="242627" y="208507"/>
                      <a:pt x="242627" y="208507"/>
                      <a:pt x="127000" y="208507"/>
                    </a:cubicBezTo>
                    <a:cubicBezTo>
                      <a:pt x="115627" y="208507"/>
                      <a:pt x="108045" y="216090"/>
                      <a:pt x="108045" y="225567"/>
                    </a:cubicBezTo>
                    <a:cubicBezTo>
                      <a:pt x="108045" y="225567"/>
                      <a:pt x="108045" y="225567"/>
                      <a:pt x="108045" y="229358"/>
                    </a:cubicBezTo>
                    <a:cubicBezTo>
                      <a:pt x="108045" y="238836"/>
                      <a:pt x="113731" y="244522"/>
                      <a:pt x="121313" y="248313"/>
                    </a:cubicBezTo>
                    <a:cubicBezTo>
                      <a:pt x="121313" y="248313"/>
                      <a:pt x="121313" y="248313"/>
                      <a:pt x="149746" y="371522"/>
                    </a:cubicBezTo>
                    <a:cubicBezTo>
                      <a:pt x="142164" y="373418"/>
                      <a:pt x="138373" y="381000"/>
                      <a:pt x="138373" y="388582"/>
                    </a:cubicBezTo>
                    <a:cubicBezTo>
                      <a:pt x="138373" y="388582"/>
                      <a:pt x="138373" y="388582"/>
                      <a:pt x="138373" y="392373"/>
                    </a:cubicBezTo>
                    <a:cubicBezTo>
                      <a:pt x="138373" y="401851"/>
                      <a:pt x="145955" y="409433"/>
                      <a:pt x="157329" y="409433"/>
                    </a:cubicBezTo>
                    <a:cubicBezTo>
                      <a:pt x="157329" y="409433"/>
                      <a:pt x="157329" y="409433"/>
                      <a:pt x="373418" y="409433"/>
                    </a:cubicBezTo>
                    <a:cubicBezTo>
                      <a:pt x="382896" y="409433"/>
                      <a:pt x="392373" y="401851"/>
                      <a:pt x="392373" y="392373"/>
                    </a:cubicBezTo>
                    <a:cubicBezTo>
                      <a:pt x="392373" y="392373"/>
                      <a:pt x="392373" y="392373"/>
                      <a:pt x="392373" y="388582"/>
                    </a:cubicBezTo>
                    <a:cubicBezTo>
                      <a:pt x="392373" y="381000"/>
                      <a:pt x="386687" y="373418"/>
                      <a:pt x="381000" y="371522"/>
                    </a:cubicBezTo>
                    <a:cubicBezTo>
                      <a:pt x="381000" y="371522"/>
                      <a:pt x="381000" y="371522"/>
                      <a:pt x="382896" y="350672"/>
                    </a:cubicBezTo>
                    <a:cubicBezTo>
                      <a:pt x="382896" y="350672"/>
                      <a:pt x="384791" y="348776"/>
                      <a:pt x="384791" y="348776"/>
                    </a:cubicBezTo>
                    <a:cubicBezTo>
                      <a:pt x="384791" y="348776"/>
                      <a:pt x="384791" y="348776"/>
                      <a:pt x="384791" y="346881"/>
                    </a:cubicBezTo>
                    <a:cubicBezTo>
                      <a:pt x="384791" y="346881"/>
                      <a:pt x="384791" y="346881"/>
                      <a:pt x="399955" y="248313"/>
                    </a:cubicBezTo>
                    <a:cubicBezTo>
                      <a:pt x="399955" y="248313"/>
                      <a:pt x="399955" y="248313"/>
                      <a:pt x="403747" y="248313"/>
                    </a:cubicBezTo>
                    <a:cubicBezTo>
                      <a:pt x="413224" y="248313"/>
                      <a:pt x="422702" y="240731"/>
                      <a:pt x="422702" y="229358"/>
                    </a:cubicBezTo>
                    <a:lnTo>
                      <a:pt x="422702" y="225567"/>
                    </a:lnTo>
                    <a:cubicBezTo>
                      <a:pt x="422702" y="216090"/>
                      <a:pt x="413224" y="208507"/>
                      <a:pt x="403747" y="208507"/>
                    </a:cubicBezTo>
                    <a:cubicBezTo>
                      <a:pt x="403747" y="208507"/>
                      <a:pt x="403747" y="208507"/>
                      <a:pt x="299493" y="208507"/>
                    </a:cubicBezTo>
                    <a:cubicBezTo>
                      <a:pt x="299493" y="208507"/>
                      <a:pt x="299493" y="208507"/>
                      <a:pt x="375314" y="132687"/>
                    </a:cubicBezTo>
                    <a:cubicBezTo>
                      <a:pt x="379105" y="128895"/>
                      <a:pt x="381000" y="123209"/>
                      <a:pt x="381000" y="119418"/>
                    </a:cubicBezTo>
                    <a:cubicBezTo>
                      <a:pt x="381000" y="113731"/>
                      <a:pt x="379105" y="109940"/>
                      <a:pt x="375314" y="106149"/>
                    </a:cubicBezTo>
                    <a:cubicBezTo>
                      <a:pt x="375314" y="106149"/>
                      <a:pt x="375314" y="106149"/>
                      <a:pt x="373418" y="104254"/>
                    </a:cubicBezTo>
                    <a:cubicBezTo>
                      <a:pt x="369627" y="100463"/>
                      <a:pt x="364888" y="98567"/>
                      <a:pt x="360150" y="98567"/>
                    </a:cubicBezTo>
                    <a:close/>
                    <a:moveTo>
                      <a:pt x="254000" y="0"/>
                    </a:moveTo>
                    <a:cubicBezTo>
                      <a:pt x="394269" y="0"/>
                      <a:pt x="508000" y="113731"/>
                      <a:pt x="508000" y="254000"/>
                    </a:cubicBezTo>
                    <a:cubicBezTo>
                      <a:pt x="508000" y="394269"/>
                      <a:pt x="394269" y="508000"/>
                      <a:pt x="254000" y="508000"/>
                    </a:cubicBezTo>
                    <a:cubicBezTo>
                      <a:pt x="113731" y="508000"/>
                      <a:pt x="0" y="394269"/>
                      <a:pt x="0" y="254000"/>
                    </a:cubicBezTo>
                    <a:cubicBezTo>
                      <a:pt x="0" y="113731"/>
                      <a:pt x="113731" y="0"/>
                      <a:pt x="25400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Bahnschrift" panose="020B0502040204020203" pitchFamily="34" charset="0"/>
                  <a:ea typeface="WenQuanYi Micro Hei" panose="020B0606030804020204" pitchFamily="34" charset="-122"/>
                  <a:cs typeface="WenQuanYi Micro Hei" panose="020B0606030804020204" pitchFamily="34" charset="-122"/>
                  <a:sym typeface="Bahnschrift" panose="020B0502040204020203" pitchFamily="34" charset="0"/>
                </a:endParaRPr>
              </a:p>
            </p:txBody>
          </p:sp>
        </p:grpSp>
        <p:grpSp>
          <p:nvGrpSpPr>
            <p:cNvPr id="8" name="ïśḷidè"/>
            <p:cNvGrpSpPr/>
            <p:nvPr/>
          </p:nvGrpSpPr>
          <p:grpSpPr>
            <a:xfrm>
              <a:off x="7379040" y="4797152"/>
              <a:ext cx="1041888" cy="1041888"/>
              <a:chOff x="3297520" y="4014896"/>
              <a:chExt cx="1041888" cy="1041888"/>
            </a:xfrm>
          </p:grpSpPr>
          <p:sp>
            <p:nvSpPr>
              <p:cNvPr id="21" name="ísḷiďe"/>
              <p:cNvSpPr/>
              <p:nvPr/>
            </p:nvSpPr>
            <p:spPr>
              <a:xfrm>
                <a:off x="3297520" y="4014896"/>
                <a:ext cx="1041888" cy="104188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rgbClr r="0" g="0" b="0"/>
              </a:lnRef>
              <a:fillRef idx="1">
                <a:schemeClr val="dk2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dk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latin typeface="Bahnschrift" panose="020B0502040204020203" pitchFamily="34" charset="0"/>
                  <a:ea typeface="WenQuanYi Micro Hei" panose="020B0606030804020204" pitchFamily="34" charset="-122"/>
                  <a:cs typeface="WenQuanYi Micro Hei" panose="020B0606030804020204" pitchFamily="34" charset="-122"/>
                  <a:sym typeface="Bahnschrift" panose="020B0502040204020203" pitchFamily="34" charset="0"/>
                </a:endParaRPr>
              </a:p>
            </p:txBody>
          </p:sp>
          <p:sp>
            <p:nvSpPr>
              <p:cNvPr id="22" name="íṣḷïďê"/>
              <p:cNvSpPr/>
              <p:nvPr/>
            </p:nvSpPr>
            <p:spPr bwMode="auto">
              <a:xfrm>
                <a:off x="3359696" y="4077072"/>
                <a:ext cx="917537" cy="917537"/>
              </a:xfrm>
              <a:custGeom>
                <a:avLst/>
                <a:gdLst>
                  <a:gd name="connsiteX0" fmla="*/ 172493 w 508000"/>
                  <a:gd name="connsiteY0" fmla="*/ 401851 h 508000"/>
                  <a:gd name="connsiteX1" fmla="*/ 166806 w 508000"/>
                  <a:gd name="connsiteY1" fmla="*/ 407538 h 508000"/>
                  <a:gd name="connsiteX2" fmla="*/ 172493 w 508000"/>
                  <a:gd name="connsiteY2" fmla="*/ 413224 h 508000"/>
                  <a:gd name="connsiteX3" fmla="*/ 320343 w 508000"/>
                  <a:gd name="connsiteY3" fmla="*/ 413224 h 508000"/>
                  <a:gd name="connsiteX4" fmla="*/ 326030 w 508000"/>
                  <a:gd name="connsiteY4" fmla="*/ 407538 h 508000"/>
                  <a:gd name="connsiteX5" fmla="*/ 320343 w 508000"/>
                  <a:gd name="connsiteY5" fmla="*/ 401851 h 508000"/>
                  <a:gd name="connsiteX6" fmla="*/ 172493 w 508000"/>
                  <a:gd name="connsiteY6" fmla="*/ 401851 h 508000"/>
                  <a:gd name="connsiteX7" fmla="*/ 206375 w 508000"/>
                  <a:gd name="connsiteY7" fmla="*/ 357981 h 508000"/>
                  <a:gd name="connsiteX8" fmla="*/ 286544 w 508000"/>
                  <a:gd name="connsiteY8" fmla="*/ 357981 h 508000"/>
                  <a:gd name="connsiteX9" fmla="*/ 286544 w 508000"/>
                  <a:gd name="connsiteY9" fmla="*/ 375444 h 508000"/>
                  <a:gd name="connsiteX10" fmla="*/ 206375 w 508000"/>
                  <a:gd name="connsiteY10" fmla="*/ 375444 h 508000"/>
                  <a:gd name="connsiteX11" fmla="*/ 128588 w 508000"/>
                  <a:gd name="connsiteY11" fmla="*/ 322263 h 508000"/>
                  <a:gd name="connsiteX12" fmla="*/ 364332 w 508000"/>
                  <a:gd name="connsiteY12" fmla="*/ 322263 h 508000"/>
                  <a:gd name="connsiteX13" fmla="*/ 364332 w 508000"/>
                  <a:gd name="connsiteY13" fmla="*/ 346869 h 508000"/>
                  <a:gd name="connsiteX14" fmla="*/ 293688 w 508000"/>
                  <a:gd name="connsiteY14" fmla="*/ 346869 h 508000"/>
                  <a:gd name="connsiteX15" fmla="*/ 200819 w 508000"/>
                  <a:gd name="connsiteY15" fmla="*/ 346869 h 508000"/>
                  <a:gd name="connsiteX16" fmla="*/ 128588 w 508000"/>
                  <a:gd name="connsiteY16" fmla="*/ 346869 h 508000"/>
                  <a:gd name="connsiteX17" fmla="*/ 210344 w 508000"/>
                  <a:gd name="connsiteY17" fmla="*/ 255588 h 508000"/>
                  <a:gd name="connsiteX18" fmla="*/ 223838 w 508000"/>
                  <a:gd name="connsiteY18" fmla="*/ 267098 h 508000"/>
                  <a:gd name="connsiteX19" fmla="*/ 210344 w 508000"/>
                  <a:gd name="connsiteY19" fmla="*/ 278607 h 508000"/>
                  <a:gd name="connsiteX20" fmla="*/ 210344 w 508000"/>
                  <a:gd name="connsiteY20" fmla="*/ 255588 h 508000"/>
                  <a:gd name="connsiteX21" fmla="*/ 280681 w 508000"/>
                  <a:gd name="connsiteY21" fmla="*/ 227433 h 508000"/>
                  <a:gd name="connsiteX22" fmla="*/ 276879 w 508000"/>
                  <a:gd name="connsiteY22" fmla="*/ 231238 h 508000"/>
                  <a:gd name="connsiteX23" fmla="*/ 276879 w 508000"/>
                  <a:gd name="connsiteY23" fmla="*/ 233141 h 508000"/>
                  <a:gd name="connsiteX24" fmla="*/ 276879 w 508000"/>
                  <a:gd name="connsiteY24" fmla="*/ 280708 h 508000"/>
                  <a:gd name="connsiteX25" fmla="*/ 282582 w 508000"/>
                  <a:gd name="connsiteY25" fmla="*/ 286416 h 508000"/>
                  <a:gd name="connsiteX26" fmla="*/ 288286 w 508000"/>
                  <a:gd name="connsiteY26" fmla="*/ 280708 h 508000"/>
                  <a:gd name="connsiteX27" fmla="*/ 288286 w 508000"/>
                  <a:gd name="connsiteY27" fmla="*/ 248362 h 508000"/>
                  <a:gd name="connsiteX28" fmla="*/ 320605 w 508000"/>
                  <a:gd name="connsiteY28" fmla="*/ 278805 h 508000"/>
                  <a:gd name="connsiteX29" fmla="*/ 324408 w 508000"/>
                  <a:gd name="connsiteY29" fmla="*/ 280708 h 508000"/>
                  <a:gd name="connsiteX30" fmla="*/ 328210 w 508000"/>
                  <a:gd name="connsiteY30" fmla="*/ 278805 h 508000"/>
                  <a:gd name="connsiteX31" fmla="*/ 328210 w 508000"/>
                  <a:gd name="connsiteY31" fmla="*/ 271194 h 508000"/>
                  <a:gd name="connsiteX32" fmla="*/ 297791 w 508000"/>
                  <a:gd name="connsiteY32" fmla="*/ 238849 h 508000"/>
                  <a:gd name="connsiteX33" fmla="*/ 328210 w 508000"/>
                  <a:gd name="connsiteY33" fmla="*/ 238849 h 508000"/>
                  <a:gd name="connsiteX34" fmla="*/ 335815 w 508000"/>
                  <a:gd name="connsiteY34" fmla="*/ 233141 h 508000"/>
                  <a:gd name="connsiteX35" fmla="*/ 328210 w 508000"/>
                  <a:gd name="connsiteY35" fmla="*/ 227433 h 508000"/>
                  <a:gd name="connsiteX36" fmla="*/ 282582 w 508000"/>
                  <a:gd name="connsiteY36" fmla="*/ 227433 h 508000"/>
                  <a:gd name="connsiteX37" fmla="*/ 280681 w 508000"/>
                  <a:gd name="connsiteY37" fmla="*/ 227433 h 508000"/>
                  <a:gd name="connsiteX38" fmla="*/ 203200 w 508000"/>
                  <a:gd name="connsiteY38" fmla="*/ 219869 h 508000"/>
                  <a:gd name="connsiteX39" fmla="*/ 203200 w 508000"/>
                  <a:gd name="connsiteY39" fmla="*/ 238919 h 508000"/>
                  <a:gd name="connsiteX40" fmla="*/ 191294 w 508000"/>
                  <a:gd name="connsiteY40" fmla="*/ 229394 h 508000"/>
                  <a:gd name="connsiteX41" fmla="*/ 203200 w 508000"/>
                  <a:gd name="connsiteY41" fmla="*/ 219869 h 508000"/>
                  <a:gd name="connsiteX42" fmla="*/ 206536 w 508000"/>
                  <a:gd name="connsiteY42" fmla="*/ 200795 h 508000"/>
                  <a:gd name="connsiteX43" fmla="*/ 202733 w 508000"/>
                  <a:gd name="connsiteY43" fmla="*/ 204601 h 508000"/>
                  <a:gd name="connsiteX44" fmla="*/ 202733 w 508000"/>
                  <a:gd name="connsiteY44" fmla="*/ 206503 h 508000"/>
                  <a:gd name="connsiteX45" fmla="*/ 176117 w 508000"/>
                  <a:gd name="connsiteY45" fmla="*/ 231238 h 508000"/>
                  <a:gd name="connsiteX46" fmla="*/ 202733 w 508000"/>
                  <a:gd name="connsiteY46" fmla="*/ 254070 h 508000"/>
                  <a:gd name="connsiteX47" fmla="*/ 202733 w 508000"/>
                  <a:gd name="connsiteY47" fmla="*/ 278805 h 508000"/>
                  <a:gd name="connsiteX48" fmla="*/ 181821 w 508000"/>
                  <a:gd name="connsiteY48" fmla="*/ 261681 h 508000"/>
                  <a:gd name="connsiteX49" fmla="*/ 174216 w 508000"/>
                  <a:gd name="connsiteY49" fmla="*/ 269292 h 508000"/>
                  <a:gd name="connsiteX50" fmla="*/ 202733 w 508000"/>
                  <a:gd name="connsiteY50" fmla="*/ 290221 h 508000"/>
                  <a:gd name="connsiteX51" fmla="*/ 202733 w 508000"/>
                  <a:gd name="connsiteY51" fmla="*/ 295929 h 508000"/>
                  <a:gd name="connsiteX52" fmla="*/ 206536 w 508000"/>
                  <a:gd name="connsiteY52" fmla="*/ 299734 h 508000"/>
                  <a:gd name="connsiteX53" fmla="*/ 210338 w 508000"/>
                  <a:gd name="connsiteY53" fmla="*/ 295929 h 508000"/>
                  <a:gd name="connsiteX54" fmla="*/ 210338 w 508000"/>
                  <a:gd name="connsiteY54" fmla="*/ 290221 h 508000"/>
                  <a:gd name="connsiteX55" fmla="*/ 238855 w 508000"/>
                  <a:gd name="connsiteY55" fmla="*/ 265486 h 508000"/>
                  <a:gd name="connsiteX56" fmla="*/ 210338 w 508000"/>
                  <a:gd name="connsiteY56" fmla="*/ 240752 h 508000"/>
                  <a:gd name="connsiteX57" fmla="*/ 210338 w 508000"/>
                  <a:gd name="connsiteY57" fmla="*/ 219822 h 508000"/>
                  <a:gd name="connsiteX58" fmla="*/ 229350 w 508000"/>
                  <a:gd name="connsiteY58" fmla="*/ 231238 h 508000"/>
                  <a:gd name="connsiteX59" fmla="*/ 236954 w 508000"/>
                  <a:gd name="connsiteY59" fmla="*/ 223628 h 508000"/>
                  <a:gd name="connsiteX60" fmla="*/ 210338 w 508000"/>
                  <a:gd name="connsiteY60" fmla="*/ 206503 h 508000"/>
                  <a:gd name="connsiteX61" fmla="*/ 210338 w 508000"/>
                  <a:gd name="connsiteY61" fmla="*/ 204601 h 508000"/>
                  <a:gd name="connsiteX62" fmla="*/ 206536 w 508000"/>
                  <a:gd name="connsiteY62" fmla="*/ 200795 h 508000"/>
                  <a:gd name="connsiteX63" fmla="*/ 128588 w 508000"/>
                  <a:gd name="connsiteY63" fmla="*/ 181769 h 508000"/>
                  <a:gd name="connsiteX64" fmla="*/ 364332 w 508000"/>
                  <a:gd name="connsiteY64" fmla="*/ 181769 h 508000"/>
                  <a:gd name="connsiteX65" fmla="*/ 364332 w 508000"/>
                  <a:gd name="connsiteY65" fmla="*/ 311150 h 508000"/>
                  <a:gd name="connsiteX66" fmla="*/ 128588 w 508000"/>
                  <a:gd name="connsiteY66" fmla="*/ 311150 h 508000"/>
                  <a:gd name="connsiteX67" fmla="*/ 128588 w 508000"/>
                  <a:gd name="connsiteY67" fmla="*/ 181769 h 508000"/>
                  <a:gd name="connsiteX68" fmla="*/ 123209 w 508000"/>
                  <a:gd name="connsiteY68" fmla="*/ 170597 h 508000"/>
                  <a:gd name="connsiteX69" fmla="*/ 117522 w 508000"/>
                  <a:gd name="connsiteY69" fmla="*/ 176283 h 508000"/>
                  <a:gd name="connsiteX70" fmla="*/ 117522 w 508000"/>
                  <a:gd name="connsiteY70" fmla="*/ 352567 h 508000"/>
                  <a:gd name="connsiteX71" fmla="*/ 123209 w 508000"/>
                  <a:gd name="connsiteY71" fmla="*/ 358254 h 508000"/>
                  <a:gd name="connsiteX72" fmla="*/ 195239 w 508000"/>
                  <a:gd name="connsiteY72" fmla="*/ 358254 h 508000"/>
                  <a:gd name="connsiteX73" fmla="*/ 195239 w 508000"/>
                  <a:gd name="connsiteY73" fmla="*/ 381000 h 508000"/>
                  <a:gd name="connsiteX74" fmla="*/ 200925 w 508000"/>
                  <a:gd name="connsiteY74" fmla="*/ 386687 h 508000"/>
                  <a:gd name="connsiteX75" fmla="*/ 293806 w 508000"/>
                  <a:gd name="connsiteY75" fmla="*/ 386687 h 508000"/>
                  <a:gd name="connsiteX76" fmla="*/ 299493 w 508000"/>
                  <a:gd name="connsiteY76" fmla="*/ 381000 h 508000"/>
                  <a:gd name="connsiteX77" fmla="*/ 299493 w 508000"/>
                  <a:gd name="connsiteY77" fmla="*/ 358254 h 508000"/>
                  <a:gd name="connsiteX78" fmla="*/ 369627 w 508000"/>
                  <a:gd name="connsiteY78" fmla="*/ 358254 h 508000"/>
                  <a:gd name="connsiteX79" fmla="*/ 377209 w 508000"/>
                  <a:gd name="connsiteY79" fmla="*/ 352567 h 508000"/>
                  <a:gd name="connsiteX80" fmla="*/ 377209 w 508000"/>
                  <a:gd name="connsiteY80" fmla="*/ 176283 h 508000"/>
                  <a:gd name="connsiteX81" fmla="*/ 369627 w 508000"/>
                  <a:gd name="connsiteY81" fmla="*/ 170597 h 508000"/>
                  <a:gd name="connsiteX82" fmla="*/ 123209 w 508000"/>
                  <a:gd name="connsiteY82" fmla="*/ 170597 h 508000"/>
                  <a:gd name="connsiteX83" fmla="*/ 254000 w 508000"/>
                  <a:gd name="connsiteY83" fmla="*/ 0 h 508000"/>
                  <a:gd name="connsiteX84" fmla="*/ 508000 w 508000"/>
                  <a:gd name="connsiteY84" fmla="*/ 254000 h 508000"/>
                  <a:gd name="connsiteX85" fmla="*/ 254000 w 508000"/>
                  <a:gd name="connsiteY85" fmla="*/ 508000 h 508000"/>
                  <a:gd name="connsiteX86" fmla="*/ 0 w 508000"/>
                  <a:gd name="connsiteY86" fmla="*/ 254000 h 508000"/>
                  <a:gd name="connsiteX87" fmla="*/ 254000 w 508000"/>
                  <a:gd name="connsiteY87" fmla="*/ 0 h 50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</a:cxnLst>
                <a:rect l="l" t="t" r="r" b="b"/>
                <a:pathLst>
                  <a:path w="508000" h="508000">
                    <a:moveTo>
                      <a:pt x="172493" y="401851"/>
                    </a:moveTo>
                    <a:cubicBezTo>
                      <a:pt x="168702" y="401851"/>
                      <a:pt x="166806" y="403747"/>
                      <a:pt x="166806" y="407538"/>
                    </a:cubicBezTo>
                    <a:cubicBezTo>
                      <a:pt x="166806" y="411329"/>
                      <a:pt x="168702" y="413224"/>
                      <a:pt x="172493" y="413224"/>
                    </a:cubicBezTo>
                    <a:cubicBezTo>
                      <a:pt x="172493" y="413224"/>
                      <a:pt x="172493" y="413224"/>
                      <a:pt x="320343" y="413224"/>
                    </a:cubicBezTo>
                    <a:cubicBezTo>
                      <a:pt x="324134" y="413224"/>
                      <a:pt x="326030" y="411329"/>
                      <a:pt x="326030" y="407538"/>
                    </a:cubicBezTo>
                    <a:cubicBezTo>
                      <a:pt x="326030" y="403747"/>
                      <a:pt x="324134" y="401851"/>
                      <a:pt x="320343" y="401851"/>
                    </a:cubicBezTo>
                    <a:cubicBezTo>
                      <a:pt x="320343" y="401851"/>
                      <a:pt x="320343" y="401851"/>
                      <a:pt x="172493" y="401851"/>
                    </a:cubicBezTo>
                    <a:close/>
                    <a:moveTo>
                      <a:pt x="206375" y="357981"/>
                    </a:moveTo>
                    <a:lnTo>
                      <a:pt x="286544" y="357981"/>
                    </a:lnTo>
                    <a:lnTo>
                      <a:pt x="286544" y="375444"/>
                    </a:lnTo>
                    <a:lnTo>
                      <a:pt x="206375" y="375444"/>
                    </a:lnTo>
                    <a:close/>
                    <a:moveTo>
                      <a:pt x="128588" y="322263"/>
                    </a:moveTo>
                    <a:lnTo>
                      <a:pt x="364332" y="322263"/>
                    </a:lnTo>
                    <a:lnTo>
                      <a:pt x="364332" y="346869"/>
                    </a:lnTo>
                    <a:lnTo>
                      <a:pt x="293688" y="346869"/>
                    </a:lnTo>
                    <a:lnTo>
                      <a:pt x="200819" y="346869"/>
                    </a:lnTo>
                    <a:lnTo>
                      <a:pt x="128588" y="346869"/>
                    </a:lnTo>
                    <a:close/>
                    <a:moveTo>
                      <a:pt x="210344" y="255588"/>
                    </a:moveTo>
                    <a:cubicBezTo>
                      <a:pt x="216127" y="255588"/>
                      <a:pt x="223838" y="259425"/>
                      <a:pt x="223838" y="267098"/>
                    </a:cubicBezTo>
                    <a:cubicBezTo>
                      <a:pt x="223838" y="274771"/>
                      <a:pt x="216127" y="276689"/>
                      <a:pt x="210344" y="278607"/>
                    </a:cubicBezTo>
                    <a:cubicBezTo>
                      <a:pt x="210344" y="278607"/>
                      <a:pt x="210344" y="278607"/>
                      <a:pt x="210344" y="255588"/>
                    </a:cubicBezTo>
                    <a:close/>
                    <a:moveTo>
                      <a:pt x="280681" y="227433"/>
                    </a:moveTo>
                    <a:cubicBezTo>
                      <a:pt x="278780" y="229336"/>
                      <a:pt x="276879" y="229336"/>
                      <a:pt x="276879" y="231238"/>
                    </a:cubicBezTo>
                    <a:cubicBezTo>
                      <a:pt x="276879" y="231238"/>
                      <a:pt x="276879" y="233141"/>
                      <a:pt x="276879" y="233141"/>
                    </a:cubicBezTo>
                    <a:cubicBezTo>
                      <a:pt x="276879" y="233141"/>
                      <a:pt x="276879" y="233141"/>
                      <a:pt x="276879" y="280708"/>
                    </a:cubicBezTo>
                    <a:cubicBezTo>
                      <a:pt x="276879" y="284513"/>
                      <a:pt x="278780" y="286416"/>
                      <a:pt x="282582" y="286416"/>
                    </a:cubicBezTo>
                    <a:cubicBezTo>
                      <a:pt x="286384" y="286416"/>
                      <a:pt x="288286" y="284513"/>
                      <a:pt x="288286" y="280708"/>
                    </a:cubicBezTo>
                    <a:cubicBezTo>
                      <a:pt x="288286" y="280708"/>
                      <a:pt x="288286" y="280708"/>
                      <a:pt x="288286" y="248362"/>
                    </a:cubicBezTo>
                    <a:cubicBezTo>
                      <a:pt x="288286" y="248362"/>
                      <a:pt x="288286" y="248362"/>
                      <a:pt x="320605" y="278805"/>
                    </a:cubicBezTo>
                    <a:cubicBezTo>
                      <a:pt x="320605" y="280708"/>
                      <a:pt x="322506" y="280708"/>
                      <a:pt x="324408" y="280708"/>
                    </a:cubicBezTo>
                    <a:cubicBezTo>
                      <a:pt x="326309" y="280708"/>
                      <a:pt x="328210" y="280708"/>
                      <a:pt x="328210" y="278805"/>
                    </a:cubicBezTo>
                    <a:cubicBezTo>
                      <a:pt x="330111" y="276902"/>
                      <a:pt x="330111" y="273097"/>
                      <a:pt x="328210" y="271194"/>
                    </a:cubicBezTo>
                    <a:cubicBezTo>
                      <a:pt x="328210" y="271194"/>
                      <a:pt x="328210" y="271194"/>
                      <a:pt x="297791" y="238849"/>
                    </a:cubicBezTo>
                    <a:cubicBezTo>
                      <a:pt x="297791" y="238849"/>
                      <a:pt x="297791" y="238849"/>
                      <a:pt x="328210" y="238849"/>
                    </a:cubicBezTo>
                    <a:cubicBezTo>
                      <a:pt x="332012" y="238849"/>
                      <a:pt x="335815" y="236946"/>
                      <a:pt x="335815" y="233141"/>
                    </a:cubicBezTo>
                    <a:cubicBezTo>
                      <a:pt x="335815" y="229336"/>
                      <a:pt x="332012" y="227433"/>
                      <a:pt x="328210" y="227433"/>
                    </a:cubicBezTo>
                    <a:cubicBezTo>
                      <a:pt x="328210" y="227433"/>
                      <a:pt x="328210" y="227433"/>
                      <a:pt x="282582" y="227433"/>
                    </a:cubicBezTo>
                    <a:cubicBezTo>
                      <a:pt x="282582" y="227433"/>
                      <a:pt x="280681" y="227433"/>
                      <a:pt x="280681" y="227433"/>
                    </a:cubicBezTo>
                    <a:close/>
                    <a:moveTo>
                      <a:pt x="203200" y="219869"/>
                    </a:moveTo>
                    <a:cubicBezTo>
                      <a:pt x="203200" y="219869"/>
                      <a:pt x="203200" y="219869"/>
                      <a:pt x="203200" y="238919"/>
                    </a:cubicBezTo>
                    <a:cubicBezTo>
                      <a:pt x="195263" y="237014"/>
                      <a:pt x="191294" y="235109"/>
                      <a:pt x="191294" y="229394"/>
                    </a:cubicBezTo>
                    <a:cubicBezTo>
                      <a:pt x="191294" y="223679"/>
                      <a:pt x="195263" y="219869"/>
                      <a:pt x="203200" y="219869"/>
                    </a:cubicBezTo>
                    <a:close/>
                    <a:moveTo>
                      <a:pt x="206536" y="200795"/>
                    </a:moveTo>
                    <a:cubicBezTo>
                      <a:pt x="204634" y="200795"/>
                      <a:pt x="202733" y="202698"/>
                      <a:pt x="202733" y="204601"/>
                    </a:cubicBezTo>
                    <a:cubicBezTo>
                      <a:pt x="202733" y="204601"/>
                      <a:pt x="202733" y="204601"/>
                      <a:pt x="202733" y="206503"/>
                    </a:cubicBezTo>
                    <a:cubicBezTo>
                      <a:pt x="189425" y="208406"/>
                      <a:pt x="176117" y="216017"/>
                      <a:pt x="176117" y="231238"/>
                    </a:cubicBezTo>
                    <a:cubicBezTo>
                      <a:pt x="176117" y="244557"/>
                      <a:pt x="185623" y="250265"/>
                      <a:pt x="202733" y="254070"/>
                    </a:cubicBezTo>
                    <a:cubicBezTo>
                      <a:pt x="202733" y="254070"/>
                      <a:pt x="202733" y="254070"/>
                      <a:pt x="202733" y="278805"/>
                    </a:cubicBezTo>
                    <a:cubicBezTo>
                      <a:pt x="183722" y="276902"/>
                      <a:pt x="195129" y="261681"/>
                      <a:pt x="181821" y="261681"/>
                    </a:cubicBezTo>
                    <a:cubicBezTo>
                      <a:pt x="178018" y="261681"/>
                      <a:pt x="174216" y="263584"/>
                      <a:pt x="174216" y="269292"/>
                    </a:cubicBezTo>
                    <a:cubicBezTo>
                      <a:pt x="174216" y="276902"/>
                      <a:pt x="183722" y="288318"/>
                      <a:pt x="202733" y="290221"/>
                    </a:cubicBezTo>
                    <a:cubicBezTo>
                      <a:pt x="202733" y="290221"/>
                      <a:pt x="202733" y="290221"/>
                      <a:pt x="202733" y="295929"/>
                    </a:cubicBezTo>
                    <a:cubicBezTo>
                      <a:pt x="202733" y="297832"/>
                      <a:pt x="204634" y="299734"/>
                      <a:pt x="206536" y="299734"/>
                    </a:cubicBezTo>
                    <a:cubicBezTo>
                      <a:pt x="208437" y="299734"/>
                      <a:pt x="210338" y="297832"/>
                      <a:pt x="210338" y="295929"/>
                    </a:cubicBezTo>
                    <a:cubicBezTo>
                      <a:pt x="210338" y="295929"/>
                      <a:pt x="210338" y="295929"/>
                      <a:pt x="210338" y="290221"/>
                    </a:cubicBezTo>
                    <a:cubicBezTo>
                      <a:pt x="227448" y="288318"/>
                      <a:pt x="238855" y="280708"/>
                      <a:pt x="238855" y="265486"/>
                    </a:cubicBezTo>
                    <a:cubicBezTo>
                      <a:pt x="238855" y="248362"/>
                      <a:pt x="225547" y="244557"/>
                      <a:pt x="210338" y="240752"/>
                    </a:cubicBezTo>
                    <a:cubicBezTo>
                      <a:pt x="210338" y="240752"/>
                      <a:pt x="210338" y="240752"/>
                      <a:pt x="210338" y="219822"/>
                    </a:cubicBezTo>
                    <a:cubicBezTo>
                      <a:pt x="223646" y="219822"/>
                      <a:pt x="221745" y="231238"/>
                      <a:pt x="229350" y="231238"/>
                    </a:cubicBezTo>
                    <a:cubicBezTo>
                      <a:pt x="233152" y="231238"/>
                      <a:pt x="236954" y="229336"/>
                      <a:pt x="236954" y="223628"/>
                    </a:cubicBezTo>
                    <a:cubicBezTo>
                      <a:pt x="236954" y="214114"/>
                      <a:pt x="219844" y="208406"/>
                      <a:pt x="210338" y="206503"/>
                    </a:cubicBezTo>
                    <a:cubicBezTo>
                      <a:pt x="210338" y="206503"/>
                      <a:pt x="210338" y="206503"/>
                      <a:pt x="210338" y="204601"/>
                    </a:cubicBezTo>
                    <a:cubicBezTo>
                      <a:pt x="210338" y="202698"/>
                      <a:pt x="208437" y="200795"/>
                      <a:pt x="206536" y="200795"/>
                    </a:cubicBezTo>
                    <a:close/>
                    <a:moveTo>
                      <a:pt x="128588" y="181769"/>
                    </a:moveTo>
                    <a:cubicBezTo>
                      <a:pt x="128588" y="181769"/>
                      <a:pt x="128588" y="181769"/>
                      <a:pt x="364332" y="181769"/>
                    </a:cubicBezTo>
                    <a:lnTo>
                      <a:pt x="364332" y="311150"/>
                    </a:lnTo>
                    <a:cubicBezTo>
                      <a:pt x="364332" y="311150"/>
                      <a:pt x="364332" y="311150"/>
                      <a:pt x="128588" y="311150"/>
                    </a:cubicBezTo>
                    <a:cubicBezTo>
                      <a:pt x="128588" y="311150"/>
                      <a:pt x="128588" y="311150"/>
                      <a:pt x="128588" y="181769"/>
                    </a:cubicBezTo>
                    <a:close/>
                    <a:moveTo>
                      <a:pt x="123209" y="170597"/>
                    </a:moveTo>
                    <a:cubicBezTo>
                      <a:pt x="119418" y="170597"/>
                      <a:pt x="117522" y="172492"/>
                      <a:pt x="117522" y="176283"/>
                    </a:cubicBezTo>
                    <a:lnTo>
                      <a:pt x="117522" y="352567"/>
                    </a:lnTo>
                    <a:cubicBezTo>
                      <a:pt x="117522" y="356358"/>
                      <a:pt x="119418" y="358254"/>
                      <a:pt x="123209" y="358254"/>
                    </a:cubicBezTo>
                    <a:cubicBezTo>
                      <a:pt x="123209" y="358254"/>
                      <a:pt x="123209" y="358254"/>
                      <a:pt x="195239" y="358254"/>
                    </a:cubicBezTo>
                    <a:cubicBezTo>
                      <a:pt x="195239" y="358254"/>
                      <a:pt x="195239" y="358254"/>
                      <a:pt x="195239" y="381000"/>
                    </a:cubicBezTo>
                    <a:cubicBezTo>
                      <a:pt x="195239" y="384791"/>
                      <a:pt x="197134" y="386687"/>
                      <a:pt x="200925" y="386687"/>
                    </a:cubicBezTo>
                    <a:cubicBezTo>
                      <a:pt x="200925" y="386687"/>
                      <a:pt x="200925" y="386687"/>
                      <a:pt x="293806" y="386687"/>
                    </a:cubicBezTo>
                    <a:cubicBezTo>
                      <a:pt x="295702" y="386687"/>
                      <a:pt x="299493" y="384791"/>
                      <a:pt x="299493" y="381000"/>
                    </a:cubicBezTo>
                    <a:cubicBezTo>
                      <a:pt x="299493" y="381000"/>
                      <a:pt x="299493" y="381000"/>
                      <a:pt x="299493" y="358254"/>
                    </a:cubicBezTo>
                    <a:cubicBezTo>
                      <a:pt x="299493" y="358254"/>
                      <a:pt x="299493" y="358254"/>
                      <a:pt x="369627" y="358254"/>
                    </a:cubicBezTo>
                    <a:cubicBezTo>
                      <a:pt x="373418" y="358254"/>
                      <a:pt x="377209" y="356358"/>
                      <a:pt x="377209" y="352567"/>
                    </a:cubicBezTo>
                    <a:cubicBezTo>
                      <a:pt x="377209" y="352567"/>
                      <a:pt x="377209" y="352567"/>
                      <a:pt x="377209" y="176283"/>
                    </a:cubicBezTo>
                    <a:cubicBezTo>
                      <a:pt x="377209" y="172492"/>
                      <a:pt x="373418" y="170597"/>
                      <a:pt x="369627" y="170597"/>
                    </a:cubicBezTo>
                    <a:cubicBezTo>
                      <a:pt x="369627" y="170597"/>
                      <a:pt x="369627" y="170597"/>
                      <a:pt x="123209" y="170597"/>
                    </a:cubicBezTo>
                    <a:close/>
                    <a:moveTo>
                      <a:pt x="254000" y="0"/>
                    </a:moveTo>
                    <a:cubicBezTo>
                      <a:pt x="394269" y="0"/>
                      <a:pt x="508000" y="113731"/>
                      <a:pt x="508000" y="254000"/>
                    </a:cubicBezTo>
                    <a:cubicBezTo>
                      <a:pt x="508000" y="394269"/>
                      <a:pt x="394269" y="508000"/>
                      <a:pt x="254000" y="508000"/>
                    </a:cubicBezTo>
                    <a:cubicBezTo>
                      <a:pt x="113731" y="508000"/>
                      <a:pt x="0" y="394269"/>
                      <a:pt x="0" y="254000"/>
                    </a:cubicBezTo>
                    <a:cubicBezTo>
                      <a:pt x="0" y="113731"/>
                      <a:pt x="113731" y="0"/>
                      <a:pt x="25400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Bahnschrift" panose="020B0502040204020203" pitchFamily="34" charset="0"/>
                  <a:ea typeface="WenQuanYi Micro Hei" panose="020B0606030804020204" pitchFamily="34" charset="-122"/>
                  <a:cs typeface="WenQuanYi Micro Hei" panose="020B0606030804020204" pitchFamily="34" charset="-122"/>
                  <a:sym typeface="Bahnschrift" panose="020B0502040204020203" pitchFamily="34" charset="0"/>
                </a:endParaRPr>
              </a:p>
            </p:txBody>
          </p:sp>
        </p:grpSp>
        <p:grpSp>
          <p:nvGrpSpPr>
            <p:cNvPr id="9" name="îṩḷiḓè"/>
            <p:cNvGrpSpPr/>
            <p:nvPr/>
          </p:nvGrpSpPr>
          <p:grpSpPr>
            <a:xfrm>
              <a:off x="5553712" y="2400740"/>
              <a:ext cx="2520280" cy="1040712"/>
              <a:chOff x="2495600" y="3260341"/>
              <a:chExt cx="2952328" cy="1040712"/>
            </a:xfrm>
          </p:grpSpPr>
          <p:sp>
            <p:nvSpPr>
              <p:cNvPr id="19" name="iṩ1ïḋê"/>
              <p:cNvSpPr txBox="1"/>
              <p:nvPr/>
            </p:nvSpPr>
            <p:spPr bwMode="auto">
              <a:xfrm>
                <a:off x="2495600" y="3260341"/>
                <a:ext cx="2952328" cy="328565"/>
              </a:xfrm>
              <a:prstGeom prst="rect">
                <a:avLst/>
              </a:prstGeom>
              <a:noFill/>
            </p:spPr>
            <p:txBody>
              <a:bodyPr wrap="none" lIns="144000" tIns="0" rIns="144000" bIns="0" anchor="b" anchorCtr="0">
                <a:normAutofit/>
              </a:bodyPr>
              <a:lstStyle/>
              <a:p>
                <a:pPr>
                  <a:defRPr/>
                </a:pPr>
                <a:r>
                  <a:rPr lang="zh-CN" altLang="en-US" sz="1600" b="1">
                    <a:solidFill>
                      <a:schemeClr val="accent1"/>
                    </a:solidFill>
                    <a:latin typeface="Bahnschrift" panose="020B0502040204020203" pitchFamily="34" charset="0"/>
                    <a:ea typeface="WenQuanYi Micro Hei" panose="020B0606030804020204" pitchFamily="34" charset="-122"/>
                    <a:cs typeface="WenQuanYi Micro Hei" panose="020B0606030804020204" pitchFamily="34" charset="-122"/>
                    <a:sym typeface="Bahnschrift" panose="020B0502040204020203" pitchFamily="34" charset="0"/>
                  </a:rPr>
                  <a:t>标题文本预设</a:t>
                </a:r>
              </a:p>
            </p:txBody>
          </p:sp>
          <p:sp>
            <p:nvSpPr>
              <p:cNvPr id="20" name="ïš1îďè"/>
              <p:cNvSpPr/>
              <p:nvPr/>
            </p:nvSpPr>
            <p:spPr bwMode="auto">
              <a:xfrm>
                <a:off x="2495600" y="3588904"/>
                <a:ext cx="2952328" cy="7121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144000" tIns="0" rIns="144000" bIns="0" anchor="t" anchorCtr="0">
                <a:normAutofit/>
              </a:bodyPr>
              <a:lstStyle/>
              <a:p>
                <a:pPr lvl="0">
                  <a:lnSpc>
                    <a:spcPct val="120000"/>
                  </a:lnSpc>
                  <a:defRPr sz="1800"/>
                </a:pPr>
                <a:r>
                  <a:rPr lang="zh-CN" altLang="en-US" sz="1100">
                    <a:solidFill>
                      <a:schemeClr val="bg1"/>
                    </a:solidFill>
                    <a:latin typeface="Bahnschrift" panose="020B0502040204020203" pitchFamily="34" charset="0"/>
                    <a:ea typeface="WenQuanYi Micro Hei" panose="020B0606030804020204" pitchFamily="34" charset="-122"/>
                    <a:cs typeface="WenQuanYi Micro Hei" panose="020B0606030804020204" pitchFamily="34" charset="-122"/>
                    <a:sym typeface="Bahnschrift" panose="020B0502040204020203" pitchFamily="34" charset="0"/>
                  </a:rPr>
                  <a:t>此部分内容作为文字排版占位显示</a:t>
                </a:r>
                <a:br>
                  <a:rPr lang="zh-CN" altLang="en-US" sz="1100">
                    <a:solidFill>
                      <a:schemeClr val="bg1"/>
                    </a:solidFill>
                    <a:latin typeface="Bahnschrift" panose="020B0502040204020203" pitchFamily="34" charset="0"/>
                    <a:ea typeface="WenQuanYi Micro Hei" panose="020B0606030804020204" pitchFamily="34" charset="-122"/>
                    <a:cs typeface="WenQuanYi Micro Hei" panose="020B0606030804020204" pitchFamily="34" charset="-122"/>
                    <a:sym typeface="Bahnschrift" panose="020B0502040204020203" pitchFamily="34" charset="0"/>
                  </a:rPr>
                </a:br>
                <a:r>
                  <a:rPr lang="zh-CN" altLang="en-US" sz="1100">
                    <a:solidFill>
                      <a:schemeClr val="bg1"/>
                    </a:solidFill>
                    <a:latin typeface="Bahnschrift" panose="020B0502040204020203" pitchFamily="34" charset="0"/>
                    <a:ea typeface="WenQuanYi Micro Hei" panose="020B0606030804020204" pitchFamily="34" charset="-122"/>
                    <a:cs typeface="WenQuanYi Micro Hei" panose="020B0606030804020204" pitchFamily="34" charset="-122"/>
                    <a:sym typeface="Bahnschrift" panose="020B0502040204020203" pitchFamily="34" charset="0"/>
                  </a:rPr>
                  <a:t>（建议使用主题字体）。</a:t>
                </a:r>
              </a:p>
            </p:txBody>
          </p:sp>
        </p:grpSp>
        <p:grpSp>
          <p:nvGrpSpPr>
            <p:cNvPr id="10" name="ïṣļîḋê"/>
            <p:cNvGrpSpPr/>
            <p:nvPr/>
          </p:nvGrpSpPr>
          <p:grpSpPr>
            <a:xfrm>
              <a:off x="6925145" y="3599534"/>
              <a:ext cx="2520280" cy="1040712"/>
              <a:chOff x="2495600" y="3260341"/>
              <a:chExt cx="2952328" cy="1040712"/>
            </a:xfrm>
          </p:grpSpPr>
          <p:sp>
            <p:nvSpPr>
              <p:cNvPr id="17" name="íşľíde"/>
              <p:cNvSpPr txBox="1"/>
              <p:nvPr/>
            </p:nvSpPr>
            <p:spPr bwMode="auto">
              <a:xfrm>
                <a:off x="2495600" y="3260341"/>
                <a:ext cx="2952328" cy="328565"/>
              </a:xfrm>
              <a:prstGeom prst="rect">
                <a:avLst/>
              </a:prstGeom>
              <a:noFill/>
            </p:spPr>
            <p:txBody>
              <a:bodyPr wrap="none" lIns="144000" tIns="0" rIns="144000" bIns="0" anchor="b" anchorCtr="0">
                <a:normAutofit/>
              </a:bodyPr>
              <a:lstStyle/>
              <a:p>
                <a:pPr>
                  <a:defRPr/>
                </a:pPr>
                <a:r>
                  <a:rPr lang="zh-CN" altLang="en-US" sz="1600" b="1">
                    <a:solidFill>
                      <a:schemeClr val="accent2"/>
                    </a:solidFill>
                    <a:latin typeface="Bahnschrift" panose="020B0502040204020203" pitchFamily="34" charset="0"/>
                    <a:ea typeface="WenQuanYi Micro Hei" panose="020B0606030804020204" pitchFamily="34" charset="-122"/>
                    <a:cs typeface="WenQuanYi Micro Hei" panose="020B0606030804020204" pitchFamily="34" charset="-122"/>
                    <a:sym typeface="Bahnschrift" panose="020B0502040204020203" pitchFamily="34" charset="0"/>
                  </a:rPr>
                  <a:t>标题文本预设</a:t>
                </a:r>
              </a:p>
            </p:txBody>
          </p:sp>
          <p:sp>
            <p:nvSpPr>
              <p:cNvPr id="18" name="ïSļiḓe"/>
              <p:cNvSpPr/>
              <p:nvPr/>
            </p:nvSpPr>
            <p:spPr bwMode="auto">
              <a:xfrm>
                <a:off x="2495600" y="3588904"/>
                <a:ext cx="2952328" cy="7121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144000" tIns="0" rIns="144000" bIns="0" anchor="t" anchorCtr="0">
                <a:normAutofit/>
              </a:bodyPr>
              <a:lstStyle/>
              <a:p>
                <a:pPr lvl="0">
                  <a:lnSpc>
                    <a:spcPct val="120000"/>
                  </a:lnSpc>
                  <a:defRPr sz="1800"/>
                </a:pPr>
                <a:r>
                  <a:rPr lang="zh-CN" altLang="en-US" sz="1100">
                    <a:solidFill>
                      <a:schemeClr val="bg1"/>
                    </a:solidFill>
                    <a:latin typeface="Bahnschrift" panose="020B0502040204020203" pitchFamily="34" charset="0"/>
                    <a:ea typeface="WenQuanYi Micro Hei" panose="020B0606030804020204" pitchFamily="34" charset="-122"/>
                    <a:cs typeface="WenQuanYi Micro Hei" panose="020B0606030804020204" pitchFamily="34" charset="-122"/>
                    <a:sym typeface="Bahnschrift" panose="020B0502040204020203" pitchFamily="34" charset="0"/>
                  </a:rPr>
                  <a:t>此部分内容作为文字排版占位显示</a:t>
                </a:r>
                <a:br>
                  <a:rPr lang="zh-CN" altLang="en-US" sz="1100">
                    <a:solidFill>
                      <a:schemeClr val="bg1"/>
                    </a:solidFill>
                    <a:latin typeface="Bahnschrift" panose="020B0502040204020203" pitchFamily="34" charset="0"/>
                    <a:ea typeface="WenQuanYi Micro Hei" panose="020B0606030804020204" pitchFamily="34" charset="-122"/>
                    <a:cs typeface="WenQuanYi Micro Hei" panose="020B0606030804020204" pitchFamily="34" charset="-122"/>
                    <a:sym typeface="Bahnschrift" panose="020B0502040204020203" pitchFamily="34" charset="0"/>
                  </a:rPr>
                </a:br>
                <a:r>
                  <a:rPr lang="zh-CN" altLang="en-US" sz="1100">
                    <a:solidFill>
                      <a:schemeClr val="bg1"/>
                    </a:solidFill>
                    <a:latin typeface="Bahnschrift" panose="020B0502040204020203" pitchFamily="34" charset="0"/>
                    <a:ea typeface="WenQuanYi Micro Hei" panose="020B0606030804020204" pitchFamily="34" charset="-122"/>
                    <a:cs typeface="WenQuanYi Micro Hei" panose="020B0606030804020204" pitchFamily="34" charset="-122"/>
                    <a:sym typeface="Bahnschrift" panose="020B0502040204020203" pitchFamily="34" charset="0"/>
                  </a:rPr>
                  <a:t>（建议使用主题字体）。</a:t>
                </a:r>
              </a:p>
            </p:txBody>
          </p:sp>
        </p:grpSp>
        <p:grpSp>
          <p:nvGrpSpPr>
            <p:cNvPr id="11" name="iṥ1ide"/>
            <p:cNvGrpSpPr/>
            <p:nvPr/>
          </p:nvGrpSpPr>
          <p:grpSpPr>
            <a:xfrm>
              <a:off x="8358753" y="4796904"/>
              <a:ext cx="2520280" cy="1040712"/>
              <a:chOff x="2495600" y="3260341"/>
              <a:chExt cx="2952328" cy="1040712"/>
            </a:xfrm>
          </p:grpSpPr>
          <p:sp>
            <p:nvSpPr>
              <p:cNvPr id="15" name="îş1îdê"/>
              <p:cNvSpPr txBox="1"/>
              <p:nvPr/>
            </p:nvSpPr>
            <p:spPr bwMode="auto">
              <a:xfrm>
                <a:off x="2495600" y="3260341"/>
                <a:ext cx="2952328" cy="328565"/>
              </a:xfrm>
              <a:prstGeom prst="rect">
                <a:avLst/>
              </a:prstGeom>
              <a:noFill/>
            </p:spPr>
            <p:txBody>
              <a:bodyPr wrap="none" lIns="144000" tIns="0" rIns="144000" bIns="0" anchor="b" anchorCtr="0">
                <a:normAutofit/>
              </a:bodyPr>
              <a:lstStyle/>
              <a:p>
                <a:pPr>
                  <a:defRPr/>
                </a:pPr>
                <a:r>
                  <a:rPr lang="zh-CN" altLang="en-US" sz="1600" b="1">
                    <a:solidFill>
                      <a:schemeClr val="accent3"/>
                    </a:solidFill>
                    <a:latin typeface="Bahnschrift" panose="020B0502040204020203" pitchFamily="34" charset="0"/>
                    <a:ea typeface="WenQuanYi Micro Hei" panose="020B0606030804020204" pitchFamily="34" charset="-122"/>
                    <a:cs typeface="WenQuanYi Micro Hei" panose="020B0606030804020204" pitchFamily="34" charset="-122"/>
                    <a:sym typeface="Bahnschrift" panose="020B0502040204020203" pitchFamily="34" charset="0"/>
                  </a:rPr>
                  <a:t>标题文本预设</a:t>
                </a:r>
              </a:p>
            </p:txBody>
          </p:sp>
          <p:sp>
            <p:nvSpPr>
              <p:cNvPr id="16" name="îṥḻïḋè"/>
              <p:cNvSpPr/>
              <p:nvPr/>
            </p:nvSpPr>
            <p:spPr bwMode="auto">
              <a:xfrm>
                <a:off x="2495600" y="3588904"/>
                <a:ext cx="2952328" cy="7121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144000" tIns="0" rIns="144000" bIns="0" anchor="t" anchorCtr="0">
                <a:normAutofit/>
              </a:bodyPr>
              <a:lstStyle/>
              <a:p>
                <a:pPr lvl="0">
                  <a:lnSpc>
                    <a:spcPct val="120000"/>
                  </a:lnSpc>
                  <a:defRPr sz="1800"/>
                </a:pPr>
                <a:r>
                  <a:rPr lang="zh-CN" altLang="en-US" sz="1100">
                    <a:solidFill>
                      <a:schemeClr val="bg1"/>
                    </a:solidFill>
                    <a:latin typeface="Bahnschrift" panose="020B0502040204020203" pitchFamily="34" charset="0"/>
                    <a:ea typeface="WenQuanYi Micro Hei" panose="020B0606030804020204" pitchFamily="34" charset="-122"/>
                    <a:cs typeface="WenQuanYi Micro Hei" panose="020B0606030804020204" pitchFamily="34" charset="-122"/>
                    <a:sym typeface="Bahnschrift" panose="020B0502040204020203" pitchFamily="34" charset="0"/>
                  </a:rPr>
                  <a:t>此部分内容作为文字排版占位显示</a:t>
                </a:r>
                <a:br>
                  <a:rPr lang="zh-CN" altLang="en-US" sz="1100">
                    <a:solidFill>
                      <a:schemeClr val="bg1"/>
                    </a:solidFill>
                    <a:latin typeface="Bahnschrift" panose="020B0502040204020203" pitchFamily="34" charset="0"/>
                    <a:ea typeface="WenQuanYi Micro Hei" panose="020B0606030804020204" pitchFamily="34" charset="-122"/>
                    <a:cs typeface="WenQuanYi Micro Hei" panose="020B0606030804020204" pitchFamily="34" charset="-122"/>
                    <a:sym typeface="Bahnschrift" panose="020B0502040204020203" pitchFamily="34" charset="0"/>
                  </a:rPr>
                </a:br>
                <a:r>
                  <a:rPr lang="zh-CN" altLang="en-US" sz="1100">
                    <a:solidFill>
                      <a:schemeClr val="bg1"/>
                    </a:solidFill>
                    <a:latin typeface="Bahnschrift" panose="020B0502040204020203" pitchFamily="34" charset="0"/>
                    <a:ea typeface="WenQuanYi Micro Hei" panose="020B0606030804020204" pitchFamily="34" charset="-122"/>
                    <a:cs typeface="WenQuanYi Micro Hei" panose="020B0606030804020204" pitchFamily="34" charset="-122"/>
                    <a:sym typeface="Bahnschrift" panose="020B0502040204020203" pitchFamily="34" charset="0"/>
                  </a:rPr>
                  <a:t>（建议使用主题字体）。</a:t>
                </a:r>
              </a:p>
            </p:txBody>
          </p:sp>
        </p:grpSp>
        <p:grpSp>
          <p:nvGrpSpPr>
            <p:cNvPr id="12" name="íşļïḓe"/>
            <p:cNvGrpSpPr/>
            <p:nvPr/>
          </p:nvGrpSpPr>
          <p:grpSpPr>
            <a:xfrm>
              <a:off x="3647728" y="1081293"/>
              <a:ext cx="7825135" cy="896695"/>
              <a:chOff x="2495600" y="3260341"/>
              <a:chExt cx="2952328" cy="1040712"/>
            </a:xfrm>
          </p:grpSpPr>
          <p:sp>
            <p:nvSpPr>
              <p:cNvPr id="13" name="îṧ1iḑê"/>
              <p:cNvSpPr txBox="1"/>
              <p:nvPr/>
            </p:nvSpPr>
            <p:spPr bwMode="auto">
              <a:xfrm>
                <a:off x="2495600" y="3260341"/>
                <a:ext cx="2952328" cy="328565"/>
              </a:xfrm>
              <a:prstGeom prst="rect">
                <a:avLst/>
              </a:prstGeom>
              <a:noFill/>
            </p:spPr>
            <p:txBody>
              <a:bodyPr wrap="none" lIns="144000" tIns="0" rIns="144000" bIns="0" anchor="b" anchorCtr="0">
                <a:normAutofit/>
              </a:bodyPr>
              <a:lstStyle/>
              <a:p>
                <a:pPr>
                  <a:defRPr/>
                </a:pPr>
                <a:r>
                  <a:rPr lang="zh-CN" altLang="en-US" sz="1600" b="1">
                    <a:solidFill>
                      <a:schemeClr val="accent1"/>
                    </a:solidFill>
                    <a:latin typeface="Bahnschrift" panose="020B0502040204020203" pitchFamily="34" charset="0"/>
                    <a:ea typeface="WenQuanYi Micro Hei" panose="020B0606030804020204" pitchFamily="34" charset="-122"/>
                    <a:cs typeface="WenQuanYi Micro Hei" panose="020B0606030804020204" pitchFamily="34" charset="-122"/>
                    <a:sym typeface="Bahnschrift" panose="020B0502040204020203" pitchFamily="34" charset="0"/>
                  </a:rPr>
                  <a:t>标题文本预设</a:t>
                </a:r>
              </a:p>
            </p:txBody>
          </p:sp>
          <p:sp>
            <p:nvSpPr>
              <p:cNvPr id="14" name="ïṧliḓê"/>
              <p:cNvSpPr/>
              <p:nvPr/>
            </p:nvSpPr>
            <p:spPr bwMode="auto">
              <a:xfrm>
                <a:off x="2495600" y="3588904"/>
                <a:ext cx="2952328" cy="7121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144000" tIns="0" rIns="144000" bIns="0" anchor="t" anchorCtr="0">
                <a:normAutofit/>
              </a:bodyPr>
              <a:lstStyle/>
              <a:p>
                <a:pPr lvl="0">
                  <a:lnSpc>
                    <a:spcPct val="120000"/>
                  </a:lnSpc>
                  <a:defRPr sz="1800"/>
                </a:pPr>
                <a:r>
                  <a:rPr lang="zh-CN" altLang="en-US" sz="1100" dirty="0">
                    <a:solidFill>
                      <a:schemeClr val="bg1"/>
                    </a:solidFill>
                    <a:latin typeface="Bahnschrift" panose="020B0502040204020203" pitchFamily="34" charset="0"/>
                    <a:ea typeface="WenQuanYi Micro Hei" panose="020B0606030804020204" pitchFamily="34" charset="-122"/>
                    <a:cs typeface="WenQuanYi Micro Hei" panose="020B0606030804020204" pitchFamily="34" charset="-122"/>
                    <a:sym typeface="Bahnschrift" panose="020B0502040204020203" pitchFamily="34" charset="0"/>
                  </a:rPr>
                  <a:t>此部分内容作为文字排版占位显示（建议使用主题字体）。如需更改请在（设置形状格式）菜单下（文本选项）中调整。</a:t>
                </a: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2000">
        <p14:vortex dir="r"/>
      </p:transition>
    </mc:Choice>
    <mc:Fallback xmlns="">
      <p:transition spd="slow" advClick="0" advTm="2000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>
              <a:latin typeface="Bahnschrift" panose="020B0502040204020203" pitchFamily="34" charset="0"/>
              <a:ea typeface="WenQuanYi Micro Hei" panose="020B0606030804020204" pitchFamily="34" charset="-122"/>
              <a:cs typeface="WenQuanYi Micro Hei" panose="020B0606030804020204" pitchFamily="34" charset="-122"/>
              <a:sym typeface="Bahnschrift" panose="020B0502040204020203" pitchFamily="34" charset="0"/>
            </a:endParaRPr>
          </a:p>
        </p:txBody>
      </p:sp>
      <p:grpSp>
        <p:nvGrpSpPr>
          <p:cNvPr id="3" name="5403d88a-0f9a-472f-a79e-88f5687b44b1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0" y="0"/>
            <a:ext cx="12192001" cy="5817027"/>
            <a:chOff x="-1" y="0"/>
            <a:chExt cx="12192001" cy="5817027"/>
          </a:xfrm>
        </p:grpSpPr>
        <p:sp>
          <p:nvSpPr>
            <p:cNvPr id="4" name="îŝḷïḍè"/>
            <p:cNvSpPr/>
            <p:nvPr/>
          </p:nvSpPr>
          <p:spPr>
            <a:xfrm>
              <a:off x="-1" y="0"/>
              <a:ext cx="12192001" cy="3392488"/>
            </a:xfrm>
            <a:prstGeom prst="rect">
              <a:avLst/>
            </a:prstGeom>
            <a:blipFill dpi="0" rotWithShape="1">
              <a:blip r:embed="rId4" cstate="email"/>
              <a:srcRect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latin typeface="Bahnschrift" panose="020B0502040204020203" pitchFamily="34" charset="0"/>
                <a:ea typeface="WenQuanYi Micro Hei" panose="020B0606030804020204" pitchFamily="34" charset="-122"/>
                <a:cs typeface="WenQuanYi Micro Hei" panose="020B0606030804020204" pitchFamily="34" charset="-122"/>
                <a:sym typeface="Bahnschrift" panose="020B0502040204020203" pitchFamily="34" charset="0"/>
              </a:endParaRPr>
            </a:p>
          </p:txBody>
        </p:sp>
        <p:sp>
          <p:nvSpPr>
            <p:cNvPr id="5" name="iŝḷïḑè"/>
            <p:cNvSpPr/>
            <p:nvPr/>
          </p:nvSpPr>
          <p:spPr>
            <a:xfrm>
              <a:off x="4443166" y="1928974"/>
              <a:ext cx="3305666" cy="624296"/>
            </a:xfrm>
            <a:prstGeom prst="rect">
              <a:avLst/>
            </a:prstGeom>
            <a:noFill/>
            <a:ln w="57150">
              <a:solidFill>
                <a:schemeClr val="tx2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latin typeface="Bahnschrift" panose="020B0502040204020203" pitchFamily="34" charset="0"/>
                <a:ea typeface="WenQuanYi Micro Hei" panose="020B0606030804020204" pitchFamily="34" charset="-122"/>
                <a:cs typeface="WenQuanYi Micro Hei" panose="020B0606030804020204" pitchFamily="34" charset="-122"/>
                <a:sym typeface="Bahnschrift" panose="020B0502040204020203" pitchFamily="34" charset="0"/>
              </a:endParaRPr>
            </a:p>
          </p:txBody>
        </p:sp>
        <p:sp>
          <p:nvSpPr>
            <p:cNvPr id="6" name="íṥ1iḓè"/>
            <p:cNvSpPr/>
            <p:nvPr/>
          </p:nvSpPr>
          <p:spPr>
            <a:xfrm>
              <a:off x="4763322" y="2006926"/>
              <a:ext cx="2665355" cy="430887"/>
            </a:xfrm>
            <a:prstGeom prst="rect">
              <a:avLst/>
            </a:prstGeom>
          </p:spPr>
          <p:txBody>
            <a:bodyPr wrap="none" lIns="0" tIns="0" rIns="0" bIns="0" anchor="t" anchorCtr="0">
              <a:normAutofit/>
            </a:bodyPr>
            <a:lstStyle/>
            <a:p>
              <a:pPr lvl="0" algn="ctr" defTabSz="913765">
                <a:defRPr/>
              </a:pPr>
              <a:r>
                <a:rPr lang="zh-CN" altLang="en-US" sz="2800" spc="600">
                  <a:solidFill>
                    <a:schemeClr val="bg1"/>
                  </a:solidFill>
                  <a:latin typeface="Bahnschrift" panose="020B0502040204020203" pitchFamily="34" charset="0"/>
                  <a:ea typeface="WenQuanYi Micro Hei" panose="020B0606030804020204" pitchFamily="34" charset="-122"/>
                  <a:cs typeface="WenQuanYi Micro Hei" panose="020B0606030804020204" pitchFamily="34" charset="-122"/>
                  <a:sym typeface="Bahnschrift" panose="020B0502040204020203" pitchFamily="34" charset="0"/>
                </a:rPr>
                <a:t>标题文本预设</a:t>
              </a:r>
            </a:p>
          </p:txBody>
        </p:sp>
        <p:grpSp>
          <p:nvGrpSpPr>
            <p:cNvPr id="7" name="iṩľíḋê"/>
            <p:cNvGrpSpPr/>
            <p:nvPr/>
          </p:nvGrpSpPr>
          <p:grpSpPr>
            <a:xfrm>
              <a:off x="324014" y="4015902"/>
              <a:ext cx="11623511" cy="1801125"/>
              <a:chOff x="324014" y="4015902"/>
              <a:chExt cx="11623511" cy="1801125"/>
            </a:xfrm>
          </p:grpSpPr>
          <p:grpSp>
            <p:nvGrpSpPr>
              <p:cNvPr id="8" name="îṡliḋe"/>
              <p:cNvGrpSpPr/>
              <p:nvPr/>
            </p:nvGrpSpPr>
            <p:grpSpPr>
              <a:xfrm>
                <a:off x="3361412" y="4015902"/>
                <a:ext cx="2511316" cy="1801125"/>
                <a:chOff x="4840343" y="4015902"/>
                <a:chExt cx="2511316" cy="1801125"/>
              </a:xfrm>
            </p:grpSpPr>
            <p:sp>
              <p:nvSpPr>
                <p:cNvPr id="21" name="íṥḷïďé"/>
                <p:cNvSpPr txBox="1"/>
                <p:nvPr/>
              </p:nvSpPr>
              <p:spPr>
                <a:xfrm>
                  <a:off x="4840343" y="5332279"/>
                  <a:ext cx="2511316" cy="48474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anchor="ctr" anchorCtr="0">
                  <a:normAutofit/>
                </a:bodyPr>
                <a:lstStyle/>
                <a:p>
                  <a:pPr algn="ctr" defTabSz="913765">
                    <a:lnSpc>
                      <a:spcPct val="120000"/>
                    </a:lnSpc>
                    <a:defRPr/>
                  </a:pPr>
                  <a:r>
                    <a:rPr lang="zh-CN" altLang="en-US" sz="1200">
                      <a:solidFill>
                        <a:schemeClr val="bg1"/>
                      </a:solidFill>
                      <a:latin typeface="Bahnschrift" panose="020B0502040204020203" pitchFamily="34" charset="0"/>
                      <a:ea typeface="WenQuanYi Micro Hei" panose="020B0606030804020204" pitchFamily="34" charset="-122"/>
                      <a:cs typeface="WenQuanYi Micro Hei" panose="020B0606030804020204" pitchFamily="34" charset="-122"/>
                      <a:sym typeface="Bahnschrift" panose="020B0502040204020203" pitchFamily="34" charset="0"/>
                    </a:rPr>
                    <a:t>此部分内容作为文字排版占位显示</a:t>
                  </a:r>
                  <a:br>
                    <a:rPr lang="zh-CN" altLang="en-US" sz="1200">
                      <a:solidFill>
                        <a:schemeClr val="bg1"/>
                      </a:solidFill>
                      <a:latin typeface="Bahnschrift" panose="020B0502040204020203" pitchFamily="34" charset="0"/>
                      <a:ea typeface="WenQuanYi Micro Hei" panose="020B0606030804020204" pitchFamily="34" charset="-122"/>
                      <a:cs typeface="WenQuanYi Micro Hei" panose="020B0606030804020204" pitchFamily="34" charset="-122"/>
                      <a:sym typeface="Bahnschrift" panose="020B0502040204020203" pitchFamily="34" charset="0"/>
                    </a:rPr>
                  </a:br>
                  <a:r>
                    <a:rPr lang="zh-CN" altLang="en-US" sz="1200">
                      <a:solidFill>
                        <a:schemeClr val="bg1"/>
                      </a:solidFill>
                      <a:latin typeface="Bahnschrift" panose="020B0502040204020203" pitchFamily="34" charset="0"/>
                      <a:ea typeface="WenQuanYi Micro Hei" panose="020B0606030804020204" pitchFamily="34" charset="-122"/>
                      <a:cs typeface="WenQuanYi Micro Hei" panose="020B0606030804020204" pitchFamily="34" charset="-122"/>
                      <a:sym typeface="Bahnschrift" panose="020B0502040204020203" pitchFamily="34" charset="0"/>
                    </a:rPr>
                    <a:t>（建议使用主题字体）</a:t>
                  </a:r>
                </a:p>
              </p:txBody>
            </p:sp>
            <p:sp>
              <p:nvSpPr>
                <p:cNvPr id="22" name="iṥlîḓe"/>
                <p:cNvSpPr/>
                <p:nvPr/>
              </p:nvSpPr>
              <p:spPr>
                <a:xfrm>
                  <a:off x="4840343" y="5051326"/>
                  <a:ext cx="2511315" cy="280953"/>
                </a:xfrm>
                <a:prstGeom prst="rect">
                  <a:avLst/>
                </a:prstGeom>
              </p:spPr>
              <p:txBody>
                <a:bodyPr wrap="none" lIns="0" tIns="0" rIns="0" bIns="0" anchor="t" anchorCtr="0">
                  <a:normAutofit/>
                </a:bodyPr>
                <a:lstStyle/>
                <a:p>
                  <a:pPr lvl="0" algn="ctr" defTabSz="913765">
                    <a:defRPr/>
                  </a:pPr>
                  <a:r>
                    <a:rPr lang="zh-CN" altLang="en-US">
                      <a:solidFill>
                        <a:schemeClr val="accent2">
                          <a:lumMod val="100000"/>
                        </a:schemeClr>
                      </a:solidFill>
                      <a:latin typeface="Bahnschrift" panose="020B0502040204020203" pitchFamily="34" charset="0"/>
                      <a:ea typeface="WenQuanYi Micro Hei" panose="020B0606030804020204" pitchFamily="34" charset="-122"/>
                      <a:cs typeface="WenQuanYi Micro Hei" panose="020B0606030804020204" pitchFamily="34" charset="-122"/>
                      <a:sym typeface="Bahnschrift" panose="020B0502040204020203" pitchFamily="34" charset="0"/>
                    </a:rPr>
                    <a:t>标题文本预设</a:t>
                  </a:r>
                </a:p>
              </p:txBody>
            </p:sp>
            <p:sp>
              <p:nvSpPr>
                <p:cNvPr id="23" name="ïŝḷîḑe"/>
                <p:cNvSpPr>
                  <a:spLocks noChangeAspect="1"/>
                </p:cNvSpPr>
                <p:nvPr/>
              </p:nvSpPr>
              <p:spPr bwMode="auto">
                <a:xfrm>
                  <a:off x="5778551" y="4015902"/>
                  <a:ext cx="634898" cy="837798"/>
                </a:xfrm>
                <a:custGeom>
                  <a:avLst/>
                  <a:gdLst>
                    <a:gd name="T0" fmla="*/ 35 w 38"/>
                    <a:gd name="T1" fmla="*/ 6 h 51"/>
                    <a:gd name="T2" fmla="*/ 29 w 38"/>
                    <a:gd name="T3" fmla="*/ 6 h 51"/>
                    <a:gd name="T4" fmla="*/ 21 w 38"/>
                    <a:gd name="T5" fmla="*/ 0 h 51"/>
                    <a:gd name="T6" fmla="*/ 18 w 38"/>
                    <a:gd name="T7" fmla="*/ 0 h 51"/>
                    <a:gd name="T8" fmla="*/ 10 w 38"/>
                    <a:gd name="T9" fmla="*/ 6 h 51"/>
                    <a:gd name="T10" fmla="*/ 3 w 38"/>
                    <a:gd name="T11" fmla="*/ 6 h 51"/>
                    <a:gd name="T12" fmla="*/ 0 w 38"/>
                    <a:gd name="T13" fmla="*/ 10 h 51"/>
                    <a:gd name="T14" fmla="*/ 0 w 38"/>
                    <a:gd name="T15" fmla="*/ 48 h 51"/>
                    <a:gd name="T16" fmla="*/ 3 w 38"/>
                    <a:gd name="T17" fmla="*/ 51 h 51"/>
                    <a:gd name="T18" fmla="*/ 35 w 38"/>
                    <a:gd name="T19" fmla="*/ 51 h 51"/>
                    <a:gd name="T20" fmla="*/ 38 w 38"/>
                    <a:gd name="T21" fmla="*/ 48 h 51"/>
                    <a:gd name="T22" fmla="*/ 38 w 38"/>
                    <a:gd name="T23" fmla="*/ 10 h 51"/>
                    <a:gd name="T24" fmla="*/ 35 w 38"/>
                    <a:gd name="T25" fmla="*/ 6 h 51"/>
                    <a:gd name="T26" fmla="*/ 18 w 38"/>
                    <a:gd name="T27" fmla="*/ 3 h 51"/>
                    <a:gd name="T28" fmla="*/ 21 w 38"/>
                    <a:gd name="T29" fmla="*/ 3 h 51"/>
                    <a:gd name="T30" fmla="*/ 25 w 38"/>
                    <a:gd name="T31" fmla="*/ 6 h 51"/>
                    <a:gd name="T32" fmla="*/ 13 w 38"/>
                    <a:gd name="T33" fmla="*/ 6 h 51"/>
                    <a:gd name="T34" fmla="*/ 18 w 38"/>
                    <a:gd name="T35" fmla="*/ 3 h 51"/>
                    <a:gd name="T36" fmla="*/ 35 w 38"/>
                    <a:gd name="T37" fmla="*/ 46 h 51"/>
                    <a:gd name="T38" fmla="*/ 34 w 38"/>
                    <a:gd name="T39" fmla="*/ 48 h 51"/>
                    <a:gd name="T40" fmla="*/ 5 w 38"/>
                    <a:gd name="T41" fmla="*/ 48 h 51"/>
                    <a:gd name="T42" fmla="*/ 3 w 38"/>
                    <a:gd name="T43" fmla="*/ 46 h 51"/>
                    <a:gd name="T44" fmla="*/ 3 w 38"/>
                    <a:gd name="T45" fmla="*/ 42 h 51"/>
                    <a:gd name="T46" fmla="*/ 35 w 38"/>
                    <a:gd name="T47" fmla="*/ 42 h 51"/>
                    <a:gd name="T48" fmla="*/ 35 w 38"/>
                    <a:gd name="T49" fmla="*/ 46 h 51"/>
                    <a:gd name="T50" fmla="*/ 35 w 38"/>
                    <a:gd name="T51" fmla="*/ 38 h 51"/>
                    <a:gd name="T52" fmla="*/ 3 w 38"/>
                    <a:gd name="T53" fmla="*/ 38 h 51"/>
                    <a:gd name="T54" fmla="*/ 3 w 38"/>
                    <a:gd name="T55" fmla="*/ 11 h 51"/>
                    <a:gd name="T56" fmla="*/ 5 w 38"/>
                    <a:gd name="T57" fmla="*/ 10 h 51"/>
                    <a:gd name="T58" fmla="*/ 10 w 38"/>
                    <a:gd name="T59" fmla="*/ 10 h 51"/>
                    <a:gd name="T60" fmla="*/ 10 w 38"/>
                    <a:gd name="T61" fmla="*/ 19 h 51"/>
                    <a:gd name="T62" fmla="*/ 13 w 38"/>
                    <a:gd name="T63" fmla="*/ 19 h 51"/>
                    <a:gd name="T64" fmla="*/ 13 w 38"/>
                    <a:gd name="T65" fmla="*/ 10 h 51"/>
                    <a:gd name="T66" fmla="*/ 26 w 38"/>
                    <a:gd name="T67" fmla="*/ 10 h 51"/>
                    <a:gd name="T68" fmla="*/ 26 w 38"/>
                    <a:gd name="T69" fmla="*/ 19 h 51"/>
                    <a:gd name="T70" fmla="*/ 29 w 38"/>
                    <a:gd name="T71" fmla="*/ 19 h 51"/>
                    <a:gd name="T72" fmla="*/ 29 w 38"/>
                    <a:gd name="T73" fmla="*/ 10 h 51"/>
                    <a:gd name="T74" fmla="*/ 34 w 38"/>
                    <a:gd name="T75" fmla="*/ 10 h 51"/>
                    <a:gd name="T76" fmla="*/ 35 w 38"/>
                    <a:gd name="T77" fmla="*/ 11 h 51"/>
                    <a:gd name="T78" fmla="*/ 35 w 38"/>
                    <a:gd name="T79" fmla="*/ 38 h 51"/>
                    <a:gd name="T80" fmla="*/ 35 w 38"/>
                    <a:gd name="T81" fmla="*/ 38 h 51"/>
                    <a:gd name="T82" fmla="*/ 35 w 38"/>
                    <a:gd name="T83" fmla="*/ 38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38" h="51">
                      <a:moveTo>
                        <a:pt x="35" y="6"/>
                      </a:moveTo>
                      <a:cubicBezTo>
                        <a:pt x="29" y="6"/>
                        <a:pt x="29" y="6"/>
                        <a:pt x="29" y="6"/>
                      </a:cubicBezTo>
                      <a:cubicBezTo>
                        <a:pt x="28" y="3"/>
                        <a:pt x="25" y="0"/>
                        <a:pt x="21" y="0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14" y="0"/>
                        <a:pt x="11" y="3"/>
                        <a:pt x="10" y="6"/>
                      </a:cubicBezTo>
                      <a:cubicBezTo>
                        <a:pt x="3" y="6"/>
                        <a:pt x="3" y="6"/>
                        <a:pt x="3" y="6"/>
                      </a:cubicBezTo>
                      <a:cubicBezTo>
                        <a:pt x="1" y="6"/>
                        <a:pt x="0" y="8"/>
                        <a:pt x="0" y="10"/>
                      </a:cubicBezTo>
                      <a:cubicBezTo>
                        <a:pt x="0" y="48"/>
                        <a:pt x="0" y="48"/>
                        <a:pt x="0" y="48"/>
                      </a:cubicBezTo>
                      <a:cubicBezTo>
                        <a:pt x="0" y="50"/>
                        <a:pt x="1" y="51"/>
                        <a:pt x="3" y="51"/>
                      </a:cubicBezTo>
                      <a:cubicBezTo>
                        <a:pt x="35" y="51"/>
                        <a:pt x="35" y="51"/>
                        <a:pt x="35" y="51"/>
                      </a:cubicBezTo>
                      <a:cubicBezTo>
                        <a:pt x="37" y="51"/>
                        <a:pt x="38" y="50"/>
                        <a:pt x="38" y="48"/>
                      </a:cubicBezTo>
                      <a:cubicBezTo>
                        <a:pt x="38" y="10"/>
                        <a:pt x="38" y="10"/>
                        <a:pt x="38" y="10"/>
                      </a:cubicBezTo>
                      <a:cubicBezTo>
                        <a:pt x="38" y="8"/>
                        <a:pt x="37" y="6"/>
                        <a:pt x="35" y="6"/>
                      </a:cubicBezTo>
                      <a:close/>
                      <a:moveTo>
                        <a:pt x="18" y="3"/>
                      </a:moveTo>
                      <a:cubicBezTo>
                        <a:pt x="21" y="3"/>
                        <a:pt x="21" y="3"/>
                        <a:pt x="21" y="3"/>
                      </a:cubicBezTo>
                      <a:cubicBezTo>
                        <a:pt x="23" y="3"/>
                        <a:pt x="25" y="5"/>
                        <a:pt x="25" y="6"/>
                      </a:cubicBezTo>
                      <a:cubicBezTo>
                        <a:pt x="13" y="6"/>
                        <a:pt x="13" y="6"/>
                        <a:pt x="13" y="6"/>
                      </a:cubicBezTo>
                      <a:cubicBezTo>
                        <a:pt x="14" y="5"/>
                        <a:pt x="16" y="3"/>
                        <a:pt x="18" y="3"/>
                      </a:cubicBezTo>
                      <a:close/>
                      <a:moveTo>
                        <a:pt x="35" y="46"/>
                      </a:moveTo>
                      <a:cubicBezTo>
                        <a:pt x="35" y="47"/>
                        <a:pt x="34" y="48"/>
                        <a:pt x="34" y="48"/>
                      </a:cubicBezTo>
                      <a:cubicBezTo>
                        <a:pt x="5" y="48"/>
                        <a:pt x="5" y="48"/>
                        <a:pt x="5" y="48"/>
                      </a:cubicBezTo>
                      <a:cubicBezTo>
                        <a:pt x="4" y="48"/>
                        <a:pt x="3" y="47"/>
                        <a:pt x="3" y="46"/>
                      </a:cubicBezTo>
                      <a:cubicBezTo>
                        <a:pt x="3" y="42"/>
                        <a:pt x="3" y="42"/>
                        <a:pt x="3" y="42"/>
                      </a:cubicBezTo>
                      <a:cubicBezTo>
                        <a:pt x="35" y="42"/>
                        <a:pt x="35" y="42"/>
                        <a:pt x="35" y="42"/>
                      </a:cubicBezTo>
                      <a:lnTo>
                        <a:pt x="35" y="46"/>
                      </a:lnTo>
                      <a:close/>
                      <a:moveTo>
                        <a:pt x="35" y="38"/>
                      </a:moveTo>
                      <a:cubicBezTo>
                        <a:pt x="3" y="38"/>
                        <a:pt x="3" y="38"/>
                        <a:pt x="3" y="38"/>
                      </a:cubicBezTo>
                      <a:cubicBezTo>
                        <a:pt x="3" y="11"/>
                        <a:pt x="3" y="11"/>
                        <a:pt x="3" y="11"/>
                      </a:cubicBezTo>
                      <a:cubicBezTo>
                        <a:pt x="3" y="10"/>
                        <a:pt x="4" y="10"/>
                        <a:pt x="5" y="10"/>
                      </a:cubicBezTo>
                      <a:cubicBezTo>
                        <a:pt x="10" y="10"/>
                        <a:pt x="10" y="10"/>
                        <a:pt x="10" y="10"/>
                      </a:cubicBezTo>
                      <a:cubicBezTo>
                        <a:pt x="10" y="19"/>
                        <a:pt x="10" y="19"/>
                        <a:pt x="10" y="19"/>
                      </a:cubicBezTo>
                      <a:cubicBezTo>
                        <a:pt x="13" y="19"/>
                        <a:pt x="13" y="19"/>
                        <a:pt x="13" y="19"/>
                      </a:cubicBezTo>
                      <a:cubicBezTo>
                        <a:pt x="13" y="10"/>
                        <a:pt x="13" y="10"/>
                        <a:pt x="13" y="10"/>
                      </a:cubicBezTo>
                      <a:cubicBezTo>
                        <a:pt x="26" y="10"/>
                        <a:pt x="26" y="10"/>
                        <a:pt x="26" y="10"/>
                      </a:cubicBezTo>
                      <a:cubicBezTo>
                        <a:pt x="26" y="19"/>
                        <a:pt x="26" y="19"/>
                        <a:pt x="26" y="19"/>
                      </a:cubicBezTo>
                      <a:cubicBezTo>
                        <a:pt x="29" y="19"/>
                        <a:pt x="29" y="19"/>
                        <a:pt x="29" y="19"/>
                      </a:cubicBezTo>
                      <a:cubicBezTo>
                        <a:pt x="29" y="10"/>
                        <a:pt x="29" y="10"/>
                        <a:pt x="29" y="10"/>
                      </a:cubicBezTo>
                      <a:cubicBezTo>
                        <a:pt x="34" y="10"/>
                        <a:pt x="34" y="10"/>
                        <a:pt x="34" y="10"/>
                      </a:cubicBezTo>
                      <a:cubicBezTo>
                        <a:pt x="34" y="10"/>
                        <a:pt x="35" y="10"/>
                        <a:pt x="35" y="11"/>
                      </a:cubicBezTo>
                      <a:lnTo>
                        <a:pt x="35" y="38"/>
                      </a:lnTo>
                      <a:close/>
                      <a:moveTo>
                        <a:pt x="35" y="38"/>
                      </a:moveTo>
                      <a:cubicBezTo>
                        <a:pt x="35" y="38"/>
                        <a:pt x="35" y="38"/>
                        <a:pt x="35" y="38"/>
                      </a:cubicBezTo>
                    </a:path>
                  </a:pathLst>
                </a:custGeom>
                <a:solidFill>
                  <a:schemeClr val="accent2">
                    <a:lumMod val="100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latin typeface="Bahnschrift" panose="020B0502040204020203" pitchFamily="34" charset="0"/>
                    <a:ea typeface="WenQuanYi Micro Hei" panose="020B0606030804020204" pitchFamily="34" charset="-122"/>
                    <a:cs typeface="WenQuanYi Micro Hei" panose="020B0606030804020204" pitchFamily="34" charset="-122"/>
                    <a:sym typeface="Bahnschrift" panose="020B0502040204020203" pitchFamily="34" charset="0"/>
                  </a:endParaRPr>
                </a:p>
              </p:txBody>
            </p:sp>
          </p:grpSp>
          <p:grpSp>
            <p:nvGrpSpPr>
              <p:cNvPr id="9" name="îśļïdè"/>
              <p:cNvGrpSpPr/>
              <p:nvPr/>
            </p:nvGrpSpPr>
            <p:grpSpPr>
              <a:xfrm>
                <a:off x="6398810" y="4015902"/>
                <a:ext cx="2511316" cy="1801125"/>
                <a:chOff x="8326493" y="4015902"/>
                <a:chExt cx="2511316" cy="1801125"/>
              </a:xfrm>
            </p:grpSpPr>
            <p:sp>
              <p:nvSpPr>
                <p:cNvPr id="18" name="î$líḑé"/>
                <p:cNvSpPr txBox="1"/>
                <p:nvPr/>
              </p:nvSpPr>
              <p:spPr>
                <a:xfrm>
                  <a:off x="8326493" y="5332279"/>
                  <a:ext cx="2511316" cy="48474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anchor="ctr" anchorCtr="0">
                  <a:normAutofit/>
                </a:bodyPr>
                <a:lstStyle/>
                <a:p>
                  <a:pPr algn="ctr" defTabSz="913765">
                    <a:lnSpc>
                      <a:spcPct val="120000"/>
                    </a:lnSpc>
                    <a:defRPr/>
                  </a:pPr>
                  <a:r>
                    <a:rPr lang="zh-CN" altLang="en-US" sz="1200">
                      <a:solidFill>
                        <a:schemeClr val="bg1"/>
                      </a:solidFill>
                      <a:latin typeface="Bahnschrift" panose="020B0502040204020203" pitchFamily="34" charset="0"/>
                      <a:ea typeface="WenQuanYi Micro Hei" panose="020B0606030804020204" pitchFamily="34" charset="-122"/>
                      <a:cs typeface="WenQuanYi Micro Hei" panose="020B0606030804020204" pitchFamily="34" charset="-122"/>
                      <a:sym typeface="Bahnschrift" panose="020B0502040204020203" pitchFamily="34" charset="0"/>
                    </a:rPr>
                    <a:t>此部分内容作为文字排版占位显示</a:t>
                  </a:r>
                  <a:br>
                    <a:rPr lang="zh-CN" altLang="en-US" sz="1200">
                      <a:solidFill>
                        <a:schemeClr val="bg1"/>
                      </a:solidFill>
                      <a:latin typeface="Bahnschrift" panose="020B0502040204020203" pitchFamily="34" charset="0"/>
                      <a:ea typeface="WenQuanYi Micro Hei" panose="020B0606030804020204" pitchFamily="34" charset="-122"/>
                      <a:cs typeface="WenQuanYi Micro Hei" panose="020B0606030804020204" pitchFamily="34" charset="-122"/>
                      <a:sym typeface="Bahnschrift" panose="020B0502040204020203" pitchFamily="34" charset="0"/>
                    </a:rPr>
                  </a:br>
                  <a:r>
                    <a:rPr lang="zh-CN" altLang="en-US" sz="1200">
                      <a:solidFill>
                        <a:schemeClr val="bg1"/>
                      </a:solidFill>
                      <a:latin typeface="Bahnschrift" panose="020B0502040204020203" pitchFamily="34" charset="0"/>
                      <a:ea typeface="WenQuanYi Micro Hei" panose="020B0606030804020204" pitchFamily="34" charset="-122"/>
                      <a:cs typeface="WenQuanYi Micro Hei" panose="020B0606030804020204" pitchFamily="34" charset="-122"/>
                      <a:sym typeface="Bahnschrift" panose="020B0502040204020203" pitchFamily="34" charset="0"/>
                    </a:rPr>
                    <a:t>（建议使用主题字体）</a:t>
                  </a:r>
                </a:p>
              </p:txBody>
            </p:sp>
            <p:sp>
              <p:nvSpPr>
                <p:cNvPr id="19" name="i$ḻïďé"/>
                <p:cNvSpPr/>
                <p:nvPr/>
              </p:nvSpPr>
              <p:spPr>
                <a:xfrm>
                  <a:off x="8326493" y="5051326"/>
                  <a:ext cx="2511315" cy="280953"/>
                </a:xfrm>
                <a:prstGeom prst="rect">
                  <a:avLst/>
                </a:prstGeom>
              </p:spPr>
              <p:txBody>
                <a:bodyPr wrap="none" lIns="0" tIns="0" rIns="0" bIns="0" anchor="t" anchorCtr="0">
                  <a:normAutofit/>
                </a:bodyPr>
                <a:lstStyle/>
                <a:p>
                  <a:pPr lvl="0" algn="ctr" defTabSz="913765">
                    <a:defRPr/>
                  </a:pPr>
                  <a:r>
                    <a:rPr lang="zh-CN" altLang="en-US">
                      <a:solidFill>
                        <a:schemeClr val="accent3">
                          <a:lumMod val="100000"/>
                        </a:schemeClr>
                      </a:solidFill>
                      <a:latin typeface="Bahnschrift" panose="020B0502040204020203" pitchFamily="34" charset="0"/>
                      <a:ea typeface="WenQuanYi Micro Hei" panose="020B0606030804020204" pitchFamily="34" charset="-122"/>
                      <a:cs typeface="WenQuanYi Micro Hei" panose="020B0606030804020204" pitchFamily="34" charset="-122"/>
                      <a:sym typeface="Bahnschrift" panose="020B0502040204020203" pitchFamily="34" charset="0"/>
                    </a:rPr>
                    <a:t>标题文本预设</a:t>
                  </a:r>
                </a:p>
              </p:txBody>
            </p:sp>
            <p:sp>
              <p:nvSpPr>
                <p:cNvPr id="20" name="i$liḍe"/>
                <p:cNvSpPr>
                  <a:spLocks noChangeAspect="1"/>
                </p:cNvSpPr>
                <p:nvPr/>
              </p:nvSpPr>
              <p:spPr bwMode="auto">
                <a:xfrm>
                  <a:off x="9264701" y="4015902"/>
                  <a:ext cx="634898" cy="837798"/>
                </a:xfrm>
                <a:custGeom>
                  <a:avLst/>
                  <a:gdLst>
                    <a:gd name="T0" fmla="*/ 35 w 38"/>
                    <a:gd name="T1" fmla="*/ 6 h 51"/>
                    <a:gd name="T2" fmla="*/ 29 w 38"/>
                    <a:gd name="T3" fmla="*/ 6 h 51"/>
                    <a:gd name="T4" fmla="*/ 21 w 38"/>
                    <a:gd name="T5" fmla="*/ 0 h 51"/>
                    <a:gd name="T6" fmla="*/ 18 w 38"/>
                    <a:gd name="T7" fmla="*/ 0 h 51"/>
                    <a:gd name="T8" fmla="*/ 10 w 38"/>
                    <a:gd name="T9" fmla="*/ 6 h 51"/>
                    <a:gd name="T10" fmla="*/ 3 w 38"/>
                    <a:gd name="T11" fmla="*/ 6 h 51"/>
                    <a:gd name="T12" fmla="*/ 0 w 38"/>
                    <a:gd name="T13" fmla="*/ 10 h 51"/>
                    <a:gd name="T14" fmla="*/ 0 w 38"/>
                    <a:gd name="T15" fmla="*/ 48 h 51"/>
                    <a:gd name="T16" fmla="*/ 3 w 38"/>
                    <a:gd name="T17" fmla="*/ 51 h 51"/>
                    <a:gd name="T18" fmla="*/ 35 w 38"/>
                    <a:gd name="T19" fmla="*/ 51 h 51"/>
                    <a:gd name="T20" fmla="*/ 38 w 38"/>
                    <a:gd name="T21" fmla="*/ 48 h 51"/>
                    <a:gd name="T22" fmla="*/ 38 w 38"/>
                    <a:gd name="T23" fmla="*/ 10 h 51"/>
                    <a:gd name="T24" fmla="*/ 35 w 38"/>
                    <a:gd name="T25" fmla="*/ 6 h 51"/>
                    <a:gd name="T26" fmla="*/ 18 w 38"/>
                    <a:gd name="T27" fmla="*/ 3 h 51"/>
                    <a:gd name="T28" fmla="*/ 21 w 38"/>
                    <a:gd name="T29" fmla="*/ 3 h 51"/>
                    <a:gd name="T30" fmla="*/ 25 w 38"/>
                    <a:gd name="T31" fmla="*/ 6 h 51"/>
                    <a:gd name="T32" fmla="*/ 13 w 38"/>
                    <a:gd name="T33" fmla="*/ 6 h 51"/>
                    <a:gd name="T34" fmla="*/ 18 w 38"/>
                    <a:gd name="T35" fmla="*/ 3 h 51"/>
                    <a:gd name="T36" fmla="*/ 35 w 38"/>
                    <a:gd name="T37" fmla="*/ 46 h 51"/>
                    <a:gd name="T38" fmla="*/ 34 w 38"/>
                    <a:gd name="T39" fmla="*/ 48 h 51"/>
                    <a:gd name="T40" fmla="*/ 5 w 38"/>
                    <a:gd name="T41" fmla="*/ 48 h 51"/>
                    <a:gd name="T42" fmla="*/ 3 w 38"/>
                    <a:gd name="T43" fmla="*/ 46 h 51"/>
                    <a:gd name="T44" fmla="*/ 3 w 38"/>
                    <a:gd name="T45" fmla="*/ 42 h 51"/>
                    <a:gd name="T46" fmla="*/ 35 w 38"/>
                    <a:gd name="T47" fmla="*/ 42 h 51"/>
                    <a:gd name="T48" fmla="*/ 35 w 38"/>
                    <a:gd name="T49" fmla="*/ 46 h 51"/>
                    <a:gd name="T50" fmla="*/ 35 w 38"/>
                    <a:gd name="T51" fmla="*/ 38 h 51"/>
                    <a:gd name="T52" fmla="*/ 3 w 38"/>
                    <a:gd name="T53" fmla="*/ 38 h 51"/>
                    <a:gd name="T54" fmla="*/ 3 w 38"/>
                    <a:gd name="T55" fmla="*/ 11 h 51"/>
                    <a:gd name="T56" fmla="*/ 5 w 38"/>
                    <a:gd name="T57" fmla="*/ 10 h 51"/>
                    <a:gd name="T58" fmla="*/ 10 w 38"/>
                    <a:gd name="T59" fmla="*/ 10 h 51"/>
                    <a:gd name="T60" fmla="*/ 10 w 38"/>
                    <a:gd name="T61" fmla="*/ 19 h 51"/>
                    <a:gd name="T62" fmla="*/ 13 w 38"/>
                    <a:gd name="T63" fmla="*/ 19 h 51"/>
                    <a:gd name="T64" fmla="*/ 13 w 38"/>
                    <a:gd name="T65" fmla="*/ 10 h 51"/>
                    <a:gd name="T66" fmla="*/ 26 w 38"/>
                    <a:gd name="T67" fmla="*/ 10 h 51"/>
                    <a:gd name="T68" fmla="*/ 26 w 38"/>
                    <a:gd name="T69" fmla="*/ 19 h 51"/>
                    <a:gd name="T70" fmla="*/ 29 w 38"/>
                    <a:gd name="T71" fmla="*/ 19 h 51"/>
                    <a:gd name="T72" fmla="*/ 29 w 38"/>
                    <a:gd name="T73" fmla="*/ 10 h 51"/>
                    <a:gd name="T74" fmla="*/ 34 w 38"/>
                    <a:gd name="T75" fmla="*/ 10 h 51"/>
                    <a:gd name="T76" fmla="*/ 35 w 38"/>
                    <a:gd name="T77" fmla="*/ 11 h 51"/>
                    <a:gd name="T78" fmla="*/ 35 w 38"/>
                    <a:gd name="T79" fmla="*/ 38 h 51"/>
                    <a:gd name="T80" fmla="*/ 35 w 38"/>
                    <a:gd name="T81" fmla="*/ 38 h 51"/>
                    <a:gd name="T82" fmla="*/ 35 w 38"/>
                    <a:gd name="T83" fmla="*/ 38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38" h="51">
                      <a:moveTo>
                        <a:pt x="35" y="6"/>
                      </a:moveTo>
                      <a:cubicBezTo>
                        <a:pt x="29" y="6"/>
                        <a:pt x="29" y="6"/>
                        <a:pt x="29" y="6"/>
                      </a:cubicBezTo>
                      <a:cubicBezTo>
                        <a:pt x="28" y="3"/>
                        <a:pt x="25" y="0"/>
                        <a:pt x="21" y="0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14" y="0"/>
                        <a:pt x="11" y="3"/>
                        <a:pt x="10" y="6"/>
                      </a:cubicBezTo>
                      <a:cubicBezTo>
                        <a:pt x="3" y="6"/>
                        <a:pt x="3" y="6"/>
                        <a:pt x="3" y="6"/>
                      </a:cubicBezTo>
                      <a:cubicBezTo>
                        <a:pt x="1" y="6"/>
                        <a:pt x="0" y="8"/>
                        <a:pt x="0" y="10"/>
                      </a:cubicBezTo>
                      <a:cubicBezTo>
                        <a:pt x="0" y="48"/>
                        <a:pt x="0" y="48"/>
                        <a:pt x="0" y="48"/>
                      </a:cubicBezTo>
                      <a:cubicBezTo>
                        <a:pt x="0" y="50"/>
                        <a:pt x="1" y="51"/>
                        <a:pt x="3" y="51"/>
                      </a:cubicBezTo>
                      <a:cubicBezTo>
                        <a:pt x="35" y="51"/>
                        <a:pt x="35" y="51"/>
                        <a:pt x="35" y="51"/>
                      </a:cubicBezTo>
                      <a:cubicBezTo>
                        <a:pt x="37" y="51"/>
                        <a:pt x="38" y="50"/>
                        <a:pt x="38" y="48"/>
                      </a:cubicBezTo>
                      <a:cubicBezTo>
                        <a:pt x="38" y="10"/>
                        <a:pt x="38" y="10"/>
                        <a:pt x="38" y="10"/>
                      </a:cubicBezTo>
                      <a:cubicBezTo>
                        <a:pt x="38" y="8"/>
                        <a:pt x="37" y="6"/>
                        <a:pt x="35" y="6"/>
                      </a:cubicBezTo>
                      <a:close/>
                      <a:moveTo>
                        <a:pt x="18" y="3"/>
                      </a:moveTo>
                      <a:cubicBezTo>
                        <a:pt x="21" y="3"/>
                        <a:pt x="21" y="3"/>
                        <a:pt x="21" y="3"/>
                      </a:cubicBezTo>
                      <a:cubicBezTo>
                        <a:pt x="23" y="3"/>
                        <a:pt x="25" y="5"/>
                        <a:pt x="25" y="6"/>
                      </a:cubicBezTo>
                      <a:cubicBezTo>
                        <a:pt x="13" y="6"/>
                        <a:pt x="13" y="6"/>
                        <a:pt x="13" y="6"/>
                      </a:cubicBezTo>
                      <a:cubicBezTo>
                        <a:pt x="14" y="5"/>
                        <a:pt x="16" y="3"/>
                        <a:pt x="18" y="3"/>
                      </a:cubicBezTo>
                      <a:close/>
                      <a:moveTo>
                        <a:pt x="35" y="46"/>
                      </a:moveTo>
                      <a:cubicBezTo>
                        <a:pt x="35" y="47"/>
                        <a:pt x="34" y="48"/>
                        <a:pt x="34" y="48"/>
                      </a:cubicBezTo>
                      <a:cubicBezTo>
                        <a:pt x="5" y="48"/>
                        <a:pt x="5" y="48"/>
                        <a:pt x="5" y="48"/>
                      </a:cubicBezTo>
                      <a:cubicBezTo>
                        <a:pt x="4" y="48"/>
                        <a:pt x="3" y="47"/>
                        <a:pt x="3" y="46"/>
                      </a:cubicBezTo>
                      <a:cubicBezTo>
                        <a:pt x="3" y="42"/>
                        <a:pt x="3" y="42"/>
                        <a:pt x="3" y="42"/>
                      </a:cubicBezTo>
                      <a:cubicBezTo>
                        <a:pt x="35" y="42"/>
                        <a:pt x="35" y="42"/>
                        <a:pt x="35" y="42"/>
                      </a:cubicBezTo>
                      <a:lnTo>
                        <a:pt x="35" y="46"/>
                      </a:lnTo>
                      <a:close/>
                      <a:moveTo>
                        <a:pt x="35" y="38"/>
                      </a:moveTo>
                      <a:cubicBezTo>
                        <a:pt x="3" y="38"/>
                        <a:pt x="3" y="38"/>
                        <a:pt x="3" y="38"/>
                      </a:cubicBezTo>
                      <a:cubicBezTo>
                        <a:pt x="3" y="11"/>
                        <a:pt x="3" y="11"/>
                        <a:pt x="3" y="11"/>
                      </a:cubicBezTo>
                      <a:cubicBezTo>
                        <a:pt x="3" y="10"/>
                        <a:pt x="4" y="10"/>
                        <a:pt x="5" y="10"/>
                      </a:cubicBezTo>
                      <a:cubicBezTo>
                        <a:pt x="10" y="10"/>
                        <a:pt x="10" y="10"/>
                        <a:pt x="10" y="10"/>
                      </a:cubicBezTo>
                      <a:cubicBezTo>
                        <a:pt x="10" y="19"/>
                        <a:pt x="10" y="19"/>
                        <a:pt x="10" y="19"/>
                      </a:cubicBezTo>
                      <a:cubicBezTo>
                        <a:pt x="13" y="19"/>
                        <a:pt x="13" y="19"/>
                        <a:pt x="13" y="19"/>
                      </a:cubicBezTo>
                      <a:cubicBezTo>
                        <a:pt x="13" y="10"/>
                        <a:pt x="13" y="10"/>
                        <a:pt x="13" y="10"/>
                      </a:cubicBezTo>
                      <a:cubicBezTo>
                        <a:pt x="26" y="10"/>
                        <a:pt x="26" y="10"/>
                        <a:pt x="26" y="10"/>
                      </a:cubicBezTo>
                      <a:cubicBezTo>
                        <a:pt x="26" y="19"/>
                        <a:pt x="26" y="19"/>
                        <a:pt x="26" y="19"/>
                      </a:cubicBezTo>
                      <a:cubicBezTo>
                        <a:pt x="29" y="19"/>
                        <a:pt x="29" y="19"/>
                        <a:pt x="29" y="19"/>
                      </a:cubicBezTo>
                      <a:cubicBezTo>
                        <a:pt x="29" y="10"/>
                        <a:pt x="29" y="10"/>
                        <a:pt x="29" y="10"/>
                      </a:cubicBezTo>
                      <a:cubicBezTo>
                        <a:pt x="34" y="10"/>
                        <a:pt x="34" y="10"/>
                        <a:pt x="34" y="10"/>
                      </a:cubicBezTo>
                      <a:cubicBezTo>
                        <a:pt x="34" y="10"/>
                        <a:pt x="35" y="10"/>
                        <a:pt x="35" y="11"/>
                      </a:cubicBezTo>
                      <a:lnTo>
                        <a:pt x="35" y="38"/>
                      </a:lnTo>
                      <a:close/>
                      <a:moveTo>
                        <a:pt x="35" y="38"/>
                      </a:moveTo>
                      <a:cubicBezTo>
                        <a:pt x="35" y="38"/>
                        <a:pt x="35" y="38"/>
                        <a:pt x="35" y="38"/>
                      </a:cubicBezTo>
                    </a:path>
                  </a:pathLst>
                </a:custGeom>
                <a:solidFill>
                  <a:schemeClr val="accent3">
                    <a:lumMod val="100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latin typeface="Bahnschrift" panose="020B0502040204020203" pitchFamily="34" charset="0"/>
                    <a:ea typeface="WenQuanYi Micro Hei" panose="020B0606030804020204" pitchFamily="34" charset="-122"/>
                    <a:cs typeface="WenQuanYi Micro Hei" panose="020B0606030804020204" pitchFamily="34" charset="-122"/>
                    <a:sym typeface="Bahnschrift" panose="020B0502040204020203" pitchFamily="34" charset="0"/>
                  </a:endParaRPr>
                </a:p>
              </p:txBody>
            </p:sp>
          </p:grpSp>
          <p:grpSp>
            <p:nvGrpSpPr>
              <p:cNvPr id="10" name="í$ḻiḑè"/>
              <p:cNvGrpSpPr/>
              <p:nvPr/>
            </p:nvGrpSpPr>
            <p:grpSpPr>
              <a:xfrm>
                <a:off x="9436209" y="4015902"/>
                <a:ext cx="2511316" cy="1801125"/>
                <a:chOff x="8326493" y="4015902"/>
                <a:chExt cx="2511316" cy="1801125"/>
              </a:xfrm>
            </p:grpSpPr>
            <p:sp>
              <p:nvSpPr>
                <p:cNvPr id="15" name="íṣḻiḓê"/>
                <p:cNvSpPr txBox="1"/>
                <p:nvPr/>
              </p:nvSpPr>
              <p:spPr>
                <a:xfrm>
                  <a:off x="8326493" y="5332279"/>
                  <a:ext cx="2511316" cy="48474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anchor="ctr" anchorCtr="0">
                  <a:normAutofit/>
                </a:bodyPr>
                <a:lstStyle/>
                <a:p>
                  <a:pPr algn="ctr" defTabSz="913765">
                    <a:lnSpc>
                      <a:spcPct val="120000"/>
                    </a:lnSpc>
                    <a:defRPr/>
                  </a:pPr>
                  <a:r>
                    <a:rPr lang="zh-CN" altLang="en-US" sz="1200">
                      <a:solidFill>
                        <a:schemeClr val="bg1"/>
                      </a:solidFill>
                      <a:latin typeface="Bahnschrift" panose="020B0502040204020203" pitchFamily="34" charset="0"/>
                      <a:ea typeface="WenQuanYi Micro Hei" panose="020B0606030804020204" pitchFamily="34" charset="-122"/>
                      <a:cs typeface="WenQuanYi Micro Hei" panose="020B0606030804020204" pitchFamily="34" charset="-122"/>
                      <a:sym typeface="Bahnschrift" panose="020B0502040204020203" pitchFamily="34" charset="0"/>
                    </a:rPr>
                    <a:t>此部分内容作为文字排版占位显示</a:t>
                  </a:r>
                  <a:br>
                    <a:rPr lang="zh-CN" altLang="en-US" sz="1200">
                      <a:solidFill>
                        <a:schemeClr val="bg1"/>
                      </a:solidFill>
                      <a:latin typeface="Bahnschrift" panose="020B0502040204020203" pitchFamily="34" charset="0"/>
                      <a:ea typeface="WenQuanYi Micro Hei" panose="020B0606030804020204" pitchFamily="34" charset="-122"/>
                      <a:cs typeface="WenQuanYi Micro Hei" panose="020B0606030804020204" pitchFamily="34" charset="-122"/>
                      <a:sym typeface="Bahnschrift" panose="020B0502040204020203" pitchFamily="34" charset="0"/>
                    </a:rPr>
                  </a:br>
                  <a:r>
                    <a:rPr lang="zh-CN" altLang="en-US" sz="1200">
                      <a:solidFill>
                        <a:schemeClr val="bg1"/>
                      </a:solidFill>
                      <a:latin typeface="Bahnschrift" panose="020B0502040204020203" pitchFamily="34" charset="0"/>
                      <a:ea typeface="WenQuanYi Micro Hei" panose="020B0606030804020204" pitchFamily="34" charset="-122"/>
                      <a:cs typeface="WenQuanYi Micro Hei" panose="020B0606030804020204" pitchFamily="34" charset="-122"/>
                      <a:sym typeface="Bahnschrift" panose="020B0502040204020203" pitchFamily="34" charset="0"/>
                    </a:rPr>
                    <a:t>（建议使用主题字体）</a:t>
                  </a:r>
                </a:p>
              </p:txBody>
            </p:sp>
            <p:sp>
              <p:nvSpPr>
                <p:cNvPr id="16" name="iṥḻîďê"/>
                <p:cNvSpPr/>
                <p:nvPr/>
              </p:nvSpPr>
              <p:spPr>
                <a:xfrm>
                  <a:off x="8326493" y="5051326"/>
                  <a:ext cx="2511315" cy="280953"/>
                </a:xfrm>
                <a:prstGeom prst="rect">
                  <a:avLst/>
                </a:prstGeom>
              </p:spPr>
              <p:txBody>
                <a:bodyPr wrap="none" lIns="0" tIns="0" rIns="0" bIns="0" anchor="t" anchorCtr="0">
                  <a:normAutofit/>
                </a:bodyPr>
                <a:lstStyle/>
                <a:p>
                  <a:pPr lvl="0" algn="ctr" defTabSz="913765">
                    <a:defRPr/>
                  </a:pPr>
                  <a:r>
                    <a:rPr lang="zh-CN" altLang="en-US">
                      <a:solidFill>
                        <a:schemeClr val="accent4">
                          <a:lumMod val="100000"/>
                        </a:schemeClr>
                      </a:solidFill>
                      <a:latin typeface="Bahnschrift" panose="020B0502040204020203" pitchFamily="34" charset="0"/>
                      <a:ea typeface="WenQuanYi Micro Hei" panose="020B0606030804020204" pitchFamily="34" charset="-122"/>
                      <a:cs typeface="WenQuanYi Micro Hei" panose="020B0606030804020204" pitchFamily="34" charset="-122"/>
                      <a:sym typeface="Bahnschrift" panose="020B0502040204020203" pitchFamily="34" charset="0"/>
                    </a:rPr>
                    <a:t>标题文本预设</a:t>
                  </a:r>
                  <a:endParaRPr lang="zh-CN" altLang="en-US" dirty="0">
                    <a:solidFill>
                      <a:schemeClr val="accent4">
                        <a:lumMod val="100000"/>
                      </a:schemeClr>
                    </a:solidFill>
                    <a:latin typeface="Bahnschrift" panose="020B0502040204020203" pitchFamily="34" charset="0"/>
                    <a:ea typeface="WenQuanYi Micro Hei" panose="020B0606030804020204" pitchFamily="34" charset="-122"/>
                    <a:cs typeface="WenQuanYi Micro Hei" panose="020B0606030804020204" pitchFamily="34" charset="-122"/>
                    <a:sym typeface="Bahnschrift" panose="020B0502040204020203" pitchFamily="34" charset="0"/>
                  </a:endParaRPr>
                </a:p>
              </p:txBody>
            </p:sp>
            <p:sp>
              <p:nvSpPr>
                <p:cNvPr id="17" name="îṧḻïḑè"/>
                <p:cNvSpPr>
                  <a:spLocks noChangeAspect="1"/>
                </p:cNvSpPr>
                <p:nvPr/>
              </p:nvSpPr>
              <p:spPr bwMode="auto">
                <a:xfrm>
                  <a:off x="9264701" y="4015902"/>
                  <a:ext cx="634898" cy="837798"/>
                </a:xfrm>
                <a:custGeom>
                  <a:avLst/>
                  <a:gdLst>
                    <a:gd name="T0" fmla="*/ 35 w 38"/>
                    <a:gd name="T1" fmla="*/ 6 h 51"/>
                    <a:gd name="T2" fmla="*/ 29 w 38"/>
                    <a:gd name="T3" fmla="*/ 6 h 51"/>
                    <a:gd name="T4" fmla="*/ 21 w 38"/>
                    <a:gd name="T5" fmla="*/ 0 h 51"/>
                    <a:gd name="T6" fmla="*/ 18 w 38"/>
                    <a:gd name="T7" fmla="*/ 0 h 51"/>
                    <a:gd name="T8" fmla="*/ 10 w 38"/>
                    <a:gd name="T9" fmla="*/ 6 h 51"/>
                    <a:gd name="T10" fmla="*/ 3 w 38"/>
                    <a:gd name="T11" fmla="*/ 6 h 51"/>
                    <a:gd name="T12" fmla="*/ 0 w 38"/>
                    <a:gd name="T13" fmla="*/ 10 h 51"/>
                    <a:gd name="T14" fmla="*/ 0 w 38"/>
                    <a:gd name="T15" fmla="*/ 48 h 51"/>
                    <a:gd name="T16" fmla="*/ 3 w 38"/>
                    <a:gd name="T17" fmla="*/ 51 h 51"/>
                    <a:gd name="T18" fmla="*/ 35 w 38"/>
                    <a:gd name="T19" fmla="*/ 51 h 51"/>
                    <a:gd name="T20" fmla="*/ 38 w 38"/>
                    <a:gd name="T21" fmla="*/ 48 h 51"/>
                    <a:gd name="T22" fmla="*/ 38 w 38"/>
                    <a:gd name="T23" fmla="*/ 10 h 51"/>
                    <a:gd name="T24" fmla="*/ 35 w 38"/>
                    <a:gd name="T25" fmla="*/ 6 h 51"/>
                    <a:gd name="T26" fmla="*/ 18 w 38"/>
                    <a:gd name="T27" fmla="*/ 3 h 51"/>
                    <a:gd name="T28" fmla="*/ 21 w 38"/>
                    <a:gd name="T29" fmla="*/ 3 h 51"/>
                    <a:gd name="T30" fmla="*/ 25 w 38"/>
                    <a:gd name="T31" fmla="*/ 6 h 51"/>
                    <a:gd name="T32" fmla="*/ 13 w 38"/>
                    <a:gd name="T33" fmla="*/ 6 h 51"/>
                    <a:gd name="T34" fmla="*/ 18 w 38"/>
                    <a:gd name="T35" fmla="*/ 3 h 51"/>
                    <a:gd name="T36" fmla="*/ 35 w 38"/>
                    <a:gd name="T37" fmla="*/ 46 h 51"/>
                    <a:gd name="T38" fmla="*/ 34 w 38"/>
                    <a:gd name="T39" fmla="*/ 48 h 51"/>
                    <a:gd name="T40" fmla="*/ 5 w 38"/>
                    <a:gd name="T41" fmla="*/ 48 h 51"/>
                    <a:gd name="T42" fmla="*/ 3 w 38"/>
                    <a:gd name="T43" fmla="*/ 46 h 51"/>
                    <a:gd name="T44" fmla="*/ 3 w 38"/>
                    <a:gd name="T45" fmla="*/ 42 h 51"/>
                    <a:gd name="T46" fmla="*/ 35 w 38"/>
                    <a:gd name="T47" fmla="*/ 42 h 51"/>
                    <a:gd name="T48" fmla="*/ 35 w 38"/>
                    <a:gd name="T49" fmla="*/ 46 h 51"/>
                    <a:gd name="T50" fmla="*/ 35 w 38"/>
                    <a:gd name="T51" fmla="*/ 38 h 51"/>
                    <a:gd name="T52" fmla="*/ 3 w 38"/>
                    <a:gd name="T53" fmla="*/ 38 h 51"/>
                    <a:gd name="T54" fmla="*/ 3 w 38"/>
                    <a:gd name="T55" fmla="*/ 11 h 51"/>
                    <a:gd name="T56" fmla="*/ 5 w 38"/>
                    <a:gd name="T57" fmla="*/ 10 h 51"/>
                    <a:gd name="T58" fmla="*/ 10 w 38"/>
                    <a:gd name="T59" fmla="*/ 10 h 51"/>
                    <a:gd name="T60" fmla="*/ 10 w 38"/>
                    <a:gd name="T61" fmla="*/ 19 h 51"/>
                    <a:gd name="T62" fmla="*/ 13 w 38"/>
                    <a:gd name="T63" fmla="*/ 19 h 51"/>
                    <a:gd name="T64" fmla="*/ 13 w 38"/>
                    <a:gd name="T65" fmla="*/ 10 h 51"/>
                    <a:gd name="T66" fmla="*/ 26 w 38"/>
                    <a:gd name="T67" fmla="*/ 10 h 51"/>
                    <a:gd name="T68" fmla="*/ 26 w 38"/>
                    <a:gd name="T69" fmla="*/ 19 h 51"/>
                    <a:gd name="T70" fmla="*/ 29 w 38"/>
                    <a:gd name="T71" fmla="*/ 19 h 51"/>
                    <a:gd name="T72" fmla="*/ 29 w 38"/>
                    <a:gd name="T73" fmla="*/ 10 h 51"/>
                    <a:gd name="T74" fmla="*/ 34 w 38"/>
                    <a:gd name="T75" fmla="*/ 10 h 51"/>
                    <a:gd name="T76" fmla="*/ 35 w 38"/>
                    <a:gd name="T77" fmla="*/ 11 h 51"/>
                    <a:gd name="T78" fmla="*/ 35 w 38"/>
                    <a:gd name="T79" fmla="*/ 38 h 51"/>
                    <a:gd name="T80" fmla="*/ 35 w 38"/>
                    <a:gd name="T81" fmla="*/ 38 h 51"/>
                    <a:gd name="T82" fmla="*/ 35 w 38"/>
                    <a:gd name="T83" fmla="*/ 38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38" h="51">
                      <a:moveTo>
                        <a:pt x="35" y="6"/>
                      </a:moveTo>
                      <a:cubicBezTo>
                        <a:pt x="29" y="6"/>
                        <a:pt x="29" y="6"/>
                        <a:pt x="29" y="6"/>
                      </a:cubicBezTo>
                      <a:cubicBezTo>
                        <a:pt x="28" y="3"/>
                        <a:pt x="25" y="0"/>
                        <a:pt x="21" y="0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14" y="0"/>
                        <a:pt x="11" y="3"/>
                        <a:pt x="10" y="6"/>
                      </a:cubicBezTo>
                      <a:cubicBezTo>
                        <a:pt x="3" y="6"/>
                        <a:pt x="3" y="6"/>
                        <a:pt x="3" y="6"/>
                      </a:cubicBezTo>
                      <a:cubicBezTo>
                        <a:pt x="1" y="6"/>
                        <a:pt x="0" y="8"/>
                        <a:pt x="0" y="10"/>
                      </a:cubicBezTo>
                      <a:cubicBezTo>
                        <a:pt x="0" y="48"/>
                        <a:pt x="0" y="48"/>
                        <a:pt x="0" y="48"/>
                      </a:cubicBezTo>
                      <a:cubicBezTo>
                        <a:pt x="0" y="50"/>
                        <a:pt x="1" y="51"/>
                        <a:pt x="3" y="51"/>
                      </a:cubicBezTo>
                      <a:cubicBezTo>
                        <a:pt x="35" y="51"/>
                        <a:pt x="35" y="51"/>
                        <a:pt x="35" y="51"/>
                      </a:cubicBezTo>
                      <a:cubicBezTo>
                        <a:pt x="37" y="51"/>
                        <a:pt x="38" y="50"/>
                        <a:pt x="38" y="48"/>
                      </a:cubicBezTo>
                      <a:cubicBezTo>
                        <a:pt x="38" y="10"/>
                        <a:pt x="38" y="10"/>
                        <a:pt x="38" y="10"/>
                      </a:cubicBezTo>
                      <a:cubicBezTo>
                        <a:pt x="38" y="8"/>
                        <a:pt x="37" y="6"/>
                        <a:pt x="35" y="6"/>
                      </a:cubicBezTo>
                      <a:close/>
                      <a:moveTo>
                        <a:pt x="18" y="3"/>
                      </a:moveTo>
                      <a:cubicBezTo>
                        <a:pt x="21" y="3"/>
                        <a:pt x="21" y="3"/>
                        <a:pt x="21" y="3"/>
                      </a:cubicBezTo>
                      <a:cubicBezTo>
                        <a:pt x="23" y="3"/>
                        <a:pt x="25" y="5"/>
                        <a:pt x="25" y="6"/>
                      </a:cubicBezTo>
                      <a:cubicBezTo>
                        <a:pt x="13" y="6"/>
                        <a:pt x="13" y="6"/>
                        <a:pt x="13" y="6"/>
                      </a:cubicBezTo>
                      <a:cubicBezTo>
                        <a:pt x="14" y="5"/>
                        <a:pt x="16" y="3"/>
                        <a:pt x="18" y="3"/>
                      </a:cubicBezTo>
                      <a:close/>
                      <a:moveTo>
                        <a:pt x="35" y="46"/>
                      </a:moveTo>
                      <a:cubicBezTo>
                        <a:pt x="35" y="47"/>
                        <a:pt x="34" y="48"/>
                        <a:pt x="34" y="48"/>
                      </a:cubicBezTo>
                      <a:cubicBezTo>
                        <a:pt x="5" y="48"/>
                        <a:pt x="5" y="48"/>
                        <a:pt x="5" y="48"/>
                      </a:cubicBezTo>
                      <a:cubicBezTo>
                        <a:pt x="4" y="48"/>
                        <a:pt x="3" y="47"/>
                        <a:pt x="3" y="46"/>
                      </a:cubicBezTo>
                      <a:cubicBezTo>
                        <a:pt x="3" y="42"/>
                        <a:pt x="3" y="42"/>
                        <a:pt x="3" y="42"/>
                      </a:cubicBezTo>
                      <a:cubicBezTo>
                        <a:pt x="35" y="42"/>
                        <a:pt x="35" y="42"/>
                        <a:pt x="35" y="42"/>
                      </a:cubicBezTo>
                      <a:lnTo>
                        <a:pt x="35" y="46"/>
                      </a:lnTo>
                      <a:close/>
                      <a:moveTo>
                        <a:pt x="35" y="38"/>
                      </a:moveTo>
                      <a:cubicBezTo>
                        <a:pt x="3" y="38"/>
                        <a:pt x="3" y="38"/>
                        <a:pt x="3" y="38"/>
                      </a:cubicBezTo>
                      <a:cubicBezTo>
                        <a:pt x="3" y="11"/>
                        <a:pt x="3" y="11"/>
                        <a:pt x="3" y="11"/>
                      </a:cubicBezTo>
                      <a:cubicBezTo>
                        <a:pt x="3" y="10"/>
                        <a:pt x="4" y="10"/>
                        <a:pt x="5" y="10"/>
                      </a:cubicBezTo>
                      <a:cubicBezTo>
                        <a:pt x="10" y="10"/>
                        <a:pt x="10" y="10"/>
                        <a:pt x="10" y="10"/>
                      </a:cubicBezTo>
                      <a:cubicBezTo>
                        <a:pt x="10" y="19"/>
                        <a:pt x="10" y="19"/>
                        <a:pt x="10" y="19"/>
                      </a:cubicBezTo>
                      <a:cubicBezTo>
                        <a:pt x="13" y="19"/>
                        <a:pt x="13" y="19"/>
                        <a:pt x="13" y="19"/>
                      </a:cubicBezTo>
                      <a:cubicBezTo>
                        <a:pt x="13" y="10"/>
                        <a:pt x="13" y="10"/>
                        <a:pt x="13" y="10"/>
                      </a:cubicBezTo>
                      <a:cubicBezTo>
                        <a:pt x="26" y="10"/>
                        <a:pt x="26" y="10"/>
                        <a:pt x="26" y="10"/>
                      </a:cubicBezTo>
                      <a:cubicBezTo>
                        <a:pt x="26" y="19"/>
                        <a:pt x="26" y="19"/>
                        <a:pt x="26" y="19"/>
                      </a:cubicBezTo>
                      <a:cubicBezTo>
                        <a:pt x="29" y="19"/>
                        <a:pt x="29" y="19"/>
                        <a:pt x="29" y="19"/>
                      </a:cubicBezTo>
                      <a:cubicBezTo>
                        <a:pt x="29" y="10"/>
                        <a:pt x="29" y="10"/>
                        <a:pt x="29" y="10"/>
                      </a:cubicBezTo>
                      <a:cubicBezTo>
                        <a:pt x="34" y="10"/>
                        <a:pt x="34" y="10"/>
                        <a:pt x="34" y="10"/>
                      </a:cubicBezTo>
                      <a:cubicBezTo>
                        <a:pt x="34" y="10"/>
                        <a:pt x="35" y="10"/>
                        <a:pt x="35" y="11"/>
                      </a:cubicBezTo>
                      <a:lnTo>
                        <a:pt x="35" y="38"/>
                      </a:lnTo>
                      <a:close/>
                      <a:moveTo>
                        <a:pt x="35" y="38"/>
                      </a:moveTo>
                      <a:cubicBezTo>
                        <a:pt x="35" y="38"/>
                        <a:pt x="35" y="38"/>
                        <a:pt x="35" y="38"/>
                      </a:cubicBezTo>
                    </a:path>
                  </a:pathLst>
                </a:custGeom>
                <a:solidFill>
                  <a:schemeClr val="accent4">
                    <a:lumMod val="100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latin typeface="Bahnschrift" panose="020B0502040204020203" pitchFamily="34" charset="0"/>
                    <a:ea typeface="WenQuanYi Micro Hei" panose="020B0606030804020204" pitchFamily="34" charset="-122"/>
                    <a:cs typeface="WenQuanYi Micro Hei" panose="020B0606030804020204" pitchFamily="34" charset="-122"/>
                    <a:sym typeface="Bahnschrift" panose="020B0502040204020203" pitchFamily="34" charset="0"/>
                  </a:endParaRPr>
                </a:p>
              </p:txBody>
            </p:sp>
          </p:grpSp>
          <p:grpSp>
            <p:nvGrpSpPr>
              <p:cNvPr id="11" name="iṡlíďè"/>
              <p:cNvGrpSpPr/>
              <p:nvPr/>
            </p:nvGrpSpPr>
            <p:grpSpPr>
              <a:xfrm>
                <a:off x="324014" y="4015902"/>
                <a:ext cx="2511316" cy="1801125"/>
                <a:chOff x="1354193" y="4015902"/>
                <a:chExt cx="2511316" cy="1801125"/>
              </a:xfrm>
            </p:grpSpPr>
            <p:sp>
              <p:nvSpPr>
                <p:cNvPr id="12" name="isḻiḓé"/>
                <p:cNvSpPr txBox="1"/>
                <p:nvPr/>
              </p:nvSpPr>
              <p:spPr>
                <a:xfrm>
                  <a:off x="1354193" y="5332279"/>
                  <a:ext cx="2511316" cy="48474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anchor="ctr" anchorCtr="0">
                  <a:normAutofit/>
                </a:bodyPr>
                <a:lstStyle/>
                <a:p>
                  <a:pPr algn="ctr" defTabSz="913765">
                    <a:lnSpc>
                      <a:spcPct val="120000"/>
                    </a:lnSpc>
                    <a:defRPr/>
                  </a:pPr>
                  <a:r>
                    <a:rPr lang="zh-CN" altLang="en-US" sz="1200" dirty="0">
                      <a:solidFill>
                        <a:schemeClr val="bg1"/>
                      </a:solidFill>
                      <a:latin typeface="Bahnschrift" panose="020B0502040204020203" pitchFamily="34" charset="0"/>
                      <a:ea typeface="WenQuanYi Micro Hei" panose="020B0606030804020204" pitchFamily="34" charset="-122"/>
                      <a:cs typeface="WenQuanYi Micro Hei" panose="020B0606030804020204" pitchFamily="34" charset="-122"/>
                      <a:sym typeface="Bahnschrift" panose="020B0502040204020203" pitchFamily="34" charset="0"/>
                    </a:rPr>
                    <a:t>此部分内容作为文字排版占位显示</a:t>
                  </a:r>
                  <a:br>
                    <a:rPr lang="zh-CN" altLang="en-US" sz="1200" dirty="0">
                      <a:solidFill>
                        <a:schemeClr val="bg1"/>
                      </a:solidFill>
                      <a:latin typeface="Bahnschrift" panose="020B0502040204020203" pitchFamily="34" charset="0"/>
                      <a:ea typeface="WenQuanYi Micro Hei" panose="020B0606030804020204" pitchFamily="34" charset="-122"/>
                      <a:cs typeface="WenQuanYi Micro Hei" panose="020B0606030804020204" pitchFamily="34" charset="-122"/>
                      <a:sym typeface="Bahnschrift" panose="020B0502040204020203" pitchFamily="34" charset="0"/>
                    </a:rPr>
                  </a:br>
                  <a:r>
                    <a:rPr lang="zh-CN" altLang="en-US" sz="1200" dirty="0">
                      <a:solidFill>
                        <a:schemeClr val="bg1"/>
                      </a:solidFill>
                      <a:latin typeface="Bahnschrift" panose="020B0502040204020203" pitchFamily="34" charset="0"/>
                      <a:ea typeface="WenQuanYi Micro Hei" panose="020B0606030804020204" pitchFamily="34" charset="-122"/>
                      <a:cs typeface="WenQuanYi Micro Hei" panose="020B0606030804020204" pitchFamily="34" charset="-122"/>
                      <a:sym typeface="Bahnschrift" panose="020B0502040204020203" pitchFamily="34" charset="0"/>
                    </a:rPr>
                    <a:t>（建议使用主题字体）</a:t>
                  </a:r>
                </a:p>
              </p:txBody>
            </p:sp>
            <p:sp>
              <p:nvSpPr>
                <p:cNvPr id="13" name="îśļîḍé"/>
                <p:cNvSpPr/>
                <p:nvPr/>
              </p:nvSpPr>
              <p:spPr>
                <a:xfrm>
                  <a:off x="1354193" y="5051326"/>
                  <a:ext cx="2511315" cy="280953"/>
                </a:xfrm>
                <a:prstGeom prst="rect">
                  <a:avLst/>
                </a:prstGeom>
              </p:spPr>
              <p:txBody>
                <a:bodyPr wrap="none" lIns="0" tIns="0" rIns="0" bIns="0" anchor="t" anchorCtr="0">
                  <a:normAutofit/>
                </a:bodyPr>
                <a:lstStyle/>
                <a:p>
                  <a:pPr lvl="0" algn="ctr" defTabSz="913765">
                    <a:defRPr/>
                  </a:pPr>
                  <a:r>
                    <a:rPr lang="zh-CN" altLang="en-US">
                      <a:solidFill>
                        <a:schemeClr val="accent1">
                          <a:lumMod val="100000"/>
                        </a:schemeClr>
                      </a:solidFill>
                      <a:latin typeface="Bahnschrift" panose="020B0502040204020203" pitchFamily="34" charset="0"/>
                      <a:ea typeface="WenQuanYi Micro Hei" panose="020B0606030804020204" pitchFamily="34" charset="-122"/>
                      <a:cs typeface="WenQuanYi Micro Hei" panose="020B0606030804020204" pitchFamily="34" charset="-122"/>
                      <a:sym typeface="Bahnschrift" panose="020B0502040204020203" pitchFamily="34" charset="0"/>
                    </a:rPr>
                    <a:t>标题文本预设</a:t>
                  </a:r>
                </a:p>
              </p:txBody>
            </p:sp>
            <p:sp>
              <p:nvSpPr>
                <p:cNvPr id="14" name="ïṣlîdê"/>
                <p:cNvSpPr>
                  <a:spLocks noChangeAspect="1"/>
                </p:cNvSpPr>
                <p:nvPr/>
              </p:nvSpPr>
              <p:spPr bwMode="auto">
                <a:xfrm>
                  <a:off x="2292401" y="4015902"/>
                  <a:ext cx="634898" cy="837798"/>
                </a:xfrm>
                <a:custGeom>
                  <a:avLst/>
                  <a:gdLst>
                    <a:gd name="T0" fmla="*/ 35 w 38"/>
                    <a:gd name="T1" fmla="*/ 6 h 51"/>
                    <a:gd name="T2" fmla="*/ 29 w 38"/>
                    <a:gd name="T3" fmla="*/ 6 h 51"/>
                    <a:gd name="T4" fmla="*/ 21 w 38"/>
                    <a:gd name="T5" fmla="*/ 0 h 51"/>
                    <a:gd name="T6" fmla="*/ 18 w 38"/>
                    <a:gd name="T7" fmla="*/ 0 h 51"/>
                    <a:gd name="T8" fmla="*/ 10 w 38"/>
                    <a:gd name="T9" fmla="*/ 6 h 51"/>
                    <a:gd name="T10" fmla="*/ 3 w 38"/>
                    <a:gd name="T11" fmla="*/ 6 h 51"/>
                    <a:gd name="T12" fmla="*/ 0 w 38"/>
                    <a:gd name="T13" fmla="*/ 10 h 51"/>
                    <a:gd name="T14" fmla="*/ 0 w 38"/>
                    <a:gd name="T15" fmla="*/ 48 h 51"/>
                    <a:gd name="T16" fmla="*/ 3 w 38"/>
                    <a:gd name="T17" fmla="*/ 51 h 51"/>
                    <a:gd name="T18" fmla="*/ 35 w 38"/>
                    <a:gd name="T19" fmla="*/ 51 h 51"/>
                    <a:gd name="T20" fmla="*/ 38 w 38"/>
                    <a:gd name="T21" fmla="*/ 48 h 51"/>
                    <a:gd name="T22" fmla="*/ 38 w 38"/>
                    <a:gd name="T23" fmla="*/ 10 h 51"/>
                    <a:gd name="T24" fmla="*/ 35 w 38"/>
                    <a:gd name="T25" fmla="*/ 6 h 51"/>
                    <a:gd name="T26" fmla="*/ 18 w 38"/>
                    <a:gd name="T27" fmla="*/ 3 h 51"/>
                    <a:gd name="T28" fmla="*/ 21 w 38"/>
                    <a:gd name="T29" fmla="*/ 3 h 51"/>
                    <a:gd name="T30" fmla="*/ 25 w 38"/>
                    <a:gd name="T31" fmla="*/ 6 h 51"/>
                    <a:gd name="T32" fmla="*/ 13 w 38"/>
                    <a:gd name="T33" fmla="*/ 6 h 51"/>
                    <a:gd name="T34" fmla="*/ 18 w 38"/>
                    <a:gd name="T35" fmla="*/ 3 h 51"/>
                    <a:gd name="T36" fmla="*/ 35 w 38"/>
                    <a:gd name="T37" fmla="*/ 46 h 51"/>
                    <a:gd name="T38" fmla="*/ 34 w 38"/>
                    <a:gd name="T39" fmla="*/ 48 h 51"/>
                    <a:gd name="T40" fmla="*/ 5 w 38"/>
                    <a:gd name="T41" fmla="*/ 48 h 51"/>
                    <a:gd name="T42" fmla="*/ 3 w 38"/>
                    <a:gd name="T43" fmla="*/ 46 h 51"/>
                    <a:gd name="T44" fmla="*/ 3 w 38"/>
                    <a:gd name="T45" fmla="*/ 42 h 51"/>
                    <a:gd name="T46" fmla="*/ 35 w 38"/>
                    <a:gd name="T47" fmla="*/ 42 h 51"/>
                    <a:gd name="T48" fmla="*/ 35 w 38"/>
                    <a:gd name="T49" fmla="*/ 46 h 51"/>
                    <a:gd name="T50" fmla="*/ 35 w 38"/>
                    <a:gd name="T51" fmla="*/ 38 h 51"/>
                    <a:gd name="T52" fmla="*/ 3 w 38"/>
                    <a:gd name="T53" fmla="*/ 38 h 51"/>
                    <a:gd name="T54" fmla="*/ 3 w 38"/>
                    <a:gd name="T55" fmla="*/ 11 h 51"/>
                    <a:gd name="T56" fmla="*/ 5 w 38"/>
                    <a:gd name="T57" fmla="*/ 10 h 51"/>
                    <a:gd name="T58" fmla="*/ 10 w 38"/>
                    <a:gd name="T59" fmla="*/ 10 h 51"/>
                    <a:gd name="T60" fmla="*/ 10 w 38"/>
                    <a:gd name="T61" fmla="*/ 19 h 51"/>
                    <a:gd name="T62" fmla="*/ 13 w 38"/>
                    <a:gd name="T63" fmla="*/ 19 h 51"/>
                    <a:gd name="T64" fmla="*/ 13 w 38"/>
                    <a:gd name="T65" fmla="*/ 10 h 51"/>
                    <a:gd name="T66" fmla="*/ 26 w 38"/>
                    <a:gd name="T67" fmla="*/ 10 h 51"/>
                    <a:gd name="T68" fmla="*/ 26 w 38"/>
                    <a:gd name="T69" fmla="*/ 19 h 51"/>
                    <a:gd name="T70" fmla="*/ 29 w 38"/>
                    <a:gd name="T71" fmla="*/ 19 h 51"/>
                    <a:gd name="T72" fmla="*/ 29 w 38"/>
                    <a:gd name="T73" fmla="*/ 10 h 51"/>
                    <a:gd name="T74" fmla="*/ 34 w 38"/>
                    <a:gd name="T75" fmla="*/ 10 h 51"/>
                    <a:gd name="T76" fmla="*/ 35 w 38"/>
                    <a:gd name="T77" fmla="*/ 11 h 51"/>
                    <a:gd name="T78" fmla="*/ 35 w 38"/>
                    <a:gd name="T79" fmla="*/ 38 h 51"/>
                    <a:gd name="T80" fmla="*/ 35 w 38"/>
                    <a:gd name="T81" fmla="*/ 38 h 51"/>
                    <a:gd name="T82" fmla="*/ 35 w 38"/>
                    <a:gd name="T83" fmla="*/ 38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38" h="51">
                      <a:moveTo>
                        <a:pt x="35" y="6"/>
                      </a:moveTo>
                      <a:cubicBezTo>
                        <a:pt x="29" y="6"/>
                        <a:pt x="29" y="6"/>
                        <a:pt x="29" y="6"/>
                      </a:cubicBezTo>
                      <a:cubicBezTo>
                        <a:pt x="28" y="3"/>
                        <a:pt x="25" y="0"/>
                        <a:pt x="21" y="0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14" y="0"/>
                        <a:pt x="11" y="3"/>
                        <a:pt x="10" y="6"/>
                      </a:cubicBezTo>
                      <a:cubicBezTo>
                        <a:pt x="3" y="6"/>
                        <a:pt x="3" y="6"/>
                        <a:pt x="3" y="6"/>
                      </a:cubicBezTo>
                      <a:cubicBezTo>
                        <a:pt x="1" y="6"/>
                        <a:pt x="0" y="8"/>
                        <a:pt x="0" y="10"/>
                      </a:cubicBezTo>
                      <a:cubicBezTo>
                        <a:pt x="0" y="48"/>
                        <a:pt x="0" y="48"/>
                        <a:pt x="0" y="48"/>
                      </a:cubicBezTo>
                      <a:cubicBezTo>
                        <a:pt x="0" y="50"/>
                        <a:pt x="1" y="51"/>
                        <a:pt x="3" y="51"/>
                      </a:cubicBezTo>
                      <a:cubicBezTo>
                        <a:pt x="35" y="51"/>
                        <a:pt x="35" y="51"/>
                        <a:pt x="35" y="51"/>
                      </a:cubicBezTo>
                      <a:cubicBezTo>
                        <a:pt x="37" y="51"/>
                        <a:pt x="38" y="50"/>
                        <a:pt x="38" y="48"/>
                      </a:cubicBezTo>
                      <a:cubicBezTo>
                        <a:pt x="38" y="10"/>
                        <a:pt x="38" y="10"/>
                        <a:pt x="38" y="10"/>
                      </a:cubicBezTo>
                      <a:cubicBezTo>
                        <a:pt x="38" y="8"/>
                        <a:pt x="37" y="6"/>
                        <a:pt x="35" y="6"/>
                      </a:cubicBezTo>
                      <a:close/>
                      <a:moveTo>
                        <a:pt x="18" y="3"/>
                      </a:moveTo>
                      <a:cubicBezTo>
                        <a:pt x="21" y="3"/>
                        <a:pt x="21" y="3"/>
                        <a:pt x="21" y="3"/>
                      </a:cubicBezTo>
                      <a:cubicBezTo>
                        <a:pt x="23" y="3"/>
                        <a:pt x="25" y="5"/>
                        <a:pt x="25" y="6"/>
                      </a:cubicBezTo>
                      <a:cubicBezTo>
                        <a:pt x="13" y="6"/>
                        <a:pt x="13" y="6"/>
                        <a:pt x="13" y="6"/>
                      </a:cubicBezTo>
                      <a:cubicBezTo>
                        <a:pt x="14" y="5"/>
                        <a:pt x="16" y="3"/>
                        <a:pt x="18" y="3"/>
                      </a:cubicBezTo>
                      <a:close/>
                      <a:moveTo>
                        <a:pt x="35" y="46"/>
                      </a:moveTo>
                      <a:cubicBezTo>
                        <a:pt x="35" y="47"/>
                        <a:pt x="34" y="48"/>
                        <a:pt x="34" y="48"/>
                      </a:cubicBezTo>
                      <a:cubicBezTo>
                        <a:pt x="5" y="48"/>
                        <a:pt x="5" y="48"/>
                        <a:pt x="5" y="48"/>
                      </a:cubicBezTo>
                      <a:cubicBezTo>
                        <a:pt x="4" y="48"/>
                        <a:pt x="3" y="47"/>
                        <a:pt x="3" y="46"/>
                      </a:cubicBezTo>
                      <a:cubicBezTo>
                        <a:pt x="3" y="42"/>
                        <a:pt x="3" y="42"/>
                        <a:pt x="3" y="42"/>
                      </a:cubicBezTo>
                      <a:cubicBezTo>
                        <a:pt x="35" y="42"/>
                        <a:pt x="35" y="42"/>
                        <a:pt x="35" y="42"/>
                      </a:cubicBezTo>
                      <a:lnTo>
                        <a:pt x="35" y="46"/>
                      </a:lnTo>
                      <a:close/>
                      <a:moveTo>
                        <a:pt x="35" y="38"/>
                      </a:moveTo>
                      <a:cubicBezTo>
                        <a:pt x="3" y="38"/>
                        <a:pt x="3" y="38"/>
                        <a:pt x="3" y="38"/>
                      </a:cubicBezTo>
                      <a:cubicBezTo>
                        <a:pt x="3" y="11"/>
                        <a:pt x="3" y="11"/>
                        <a:pt x="3" y="11"/>
                      </a:cubicBezTo>
                      <a:cubicBezTo>
                        <a:pt x="3" y="10"/>
                        <a:pt x="4" y="10"/>
                        <a:pt x="5" y="10"/>
                      </a:cubicBezTo>
                      <a:cubicBezTo>
                        <a:pt x="10" y="10"/>
                        <a:pt x="10" y="10"/>
                        <a:pt x="10" y="10"/>
                      </a:cubicBezTo>
                      <a:cubicBezTo>
                        <a:pt x="10" y="19"/>
                        <a:pt x="10" y="19"/>
                        <a:pt x="10" y="19"/>
                      </a:cubicBezTo>
                      <a:cubicBezTo>
                        <a:pt x="13" y="19"/>
                        <a:pt x="13" y="19"/>
                        <a:pt x="13" y="19"/>
                      </a:cubicBezTo>
                      <a:cubicBezTo>
                        <a:pt x="13" y="10"/>
                        <a:pt x="13" y="10"/>
                        <a:pt x="13" y="10"/>
                      </a:cubicBezTo>
                      <a:cubicBezTo>
                        <a:pt x="26" y="10"/>
                        <a:pt x="26" y="10"/>
                        <a:pt x="26" y="10"/>
                      </a:cubicBezTo>
                      <a:cubicBezTo>
                        <a:pt x="26" y="19"/>
                        <a:pt x="26" y="19"/>
                        <a:pt x="26" y="19"/>
                      </a:cubicBezTo>
                      <a:cubicBezTo>
                        <a:pt x="29" y="19"/>
                        <a:pt x="29" y="19"/>
                        <a:pt x="29" y="19"/>
                      </a:cubicBezTo>
                      <a:cubicBezTo>
                        <a:pt x="29" y="10"/>
                        <a:pt x="29" y="10"/>
                        <a:pt x="29" y="10"/>
                      </a:cubicBezTo>
                      <a:cubicBezTo>
                        <a:pt x="34" y="10"/>
                        <a:pt x="34" y="10"/>
                        <a:pt x="34" y="10"/>
                      </a:cubicBezTo>
                      <a:cubicBezTo>
                        <a:pt x="34" y="10"/>
                        <a:pt x="35" y="10"/>
                        <a:pt x="35" y="11"/>
                      </a:cubicBezTo>
                      <a:lnTo>
                        <a:pt x="35" y="38"/>
                      </a:lnTo>
                      <a:close/>
                      <a:moveTo>
                        <a:pt x="35" y="38"/>
                      </a:moveTo>
                      <a:cubicBezTo>
                        <a:pt x="35" y="38"/>
                        <a:pt x="35" y="38"/>
                        <a:pt x="35" y="38"/>
                      </a:cubicBezTo>
                    </a:path>
                  </a:pathLst>
                </a:custGeom>
                <a:solidFill>
                  <a:schemeClr val="accent1">
                    <a:lumMod val="100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latin typeface="Bahnschrift" panose="020B0502040204020203" pitchFamily="34" charset="0"/>
                    <a:ea typeface="WenQuanYi Micro Hei" panose="020B0606030804020204" pitchFamily="34" charset="-122"/>
                    <a:cs typeface="WenQuanYi Micro Hei" panose="020B0606030804020204" pitchFamily="34" charset="-122"/>
                    <a:sym typeface="Bahnschrift" panose="020B0502040204020203" pitchFamily="34" charset="0"/>
                  </a:endParaRPr>
                </a:p>
              </p:txBody>
            </p:sp>
          </p:grpSp>
        </p:grpSp>
      </p:grpSp>
    </p:spTree>
  </p:cSld>
  <p:clrMapOvr>
    <a:masterClrMapping/>
  </p:clrMapOvr>
  <p:transition spd="slow" advClick="0" advTm="2000">
    <p:comb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直接连接符 22"/>
          <p:cNvCxnSpPr/>
          <p:nvPr/>
        </p:nvCxnSpPr>
        <p:spPr>
          <a:xfrm>
            <a:off x="0" y="2724346"/>
            <a:ext cx="12192000" cy="0"/>
          </a:xfrm>
          <a:prstGeom prst="line">
            <a:avLst/>
          </a:prstGeom>
          <a:ln w="571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0d1a5ed6-c657-4731-a0b2-41a59369ba76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869411" y="319149"/>
            <a:ext cx="10734663" cy="6219703"/>
            <a:chOff x="869411" y="319149"/>
            <a:chExt cx="10734663" cy="6219703"/>
          </a:xfrm>
        </p:grpSpPr>
        <p:sp>
          <p:nvSpPr>
            <p:cNvPr id="4" name="îSḷiḓe"/>
            <p:cNvSpPr/>
            <p:nvPr/>
          </p:nvSpPr>
          <p:spPr>
            <a:xfrm>
              <a:off x="6147361" y="1921066"/>
              <a:ext cx="2635789" cy="1825498"/>
            </a:xfrm>
            <a:prstGeom prst="parallelogram">
              <a:avLst/>
            </a:prstGeom>
            <a:blipFill dpi="0" rotWithShape="1">
              <a:blip r:embed="rId4" cstate="email"/>
              <a:srcRect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latin typeface="Bahnschrift" panose="020B0502040204020203" pitchFamily="34" charset="0"/>
                <a:ea typeface="WenQuanYi Micro Hei" panose="020B0606030804020204" pitchFamily="34" charset="-122"/>
                <a:cs typeface="WenQuanYi Micro Hei" panose="020B0606030804020204" pitchFamily="34" charset="-122"/>
                <a:sym typeface="Bahnschrift" panose="020B0502040204020203" pitchFamily="34" charset="0"/>
              </a:endParaRPr>
            </a:p>
          </p:txBody>
        </p:sp>
        <p:sp>
          <p:nvSpPr>
            <p:cNvPr id="5" name="iŝḻïḑè"/>
            <p:cNvSpPr/>
            <p:nvPr/>
          </p:nvSpPr>
          <p:spPr>
            <a:xfrm>
              <a:off x="6147362" y="1921066"/>
              <a:ext cx="910664" cy="1825498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/>
            </a:bodyPr>
            <a:lstStyle/>
            <a:p>
              <a:pPr algn="ctr"/>
              <a:r>
                <a:rPr lang="en-US" altLang="zh-CN">
                  <a:latin typeface="Bahnschrift" panose="020B0502040204020203" pitchFamily="34" charset="0"/>
                  <a:ea typeface="WenQuanYi Micro Hei" panose="020B0606030804020204" pitchFamily="34" charset="-122"/>
                  <a:cs typeface="WenQuanYi Micro Hei" panose="020B0606030804020204" pitchFamily="34" charset="-122"/>
                  <a:sym typeface="Bahnschrift" panose="020B0502040204020203" pitchFamily="34" charset="0"/>
                </a:rPr>
                <a:t>03</a:t>
              </a:r>
            </a:p>
          </p:txBody>
        </p:sp>
        <p:sp>
          <p:nvSpPr>
            <p:cNvPr id="6" name="îṥ1íde"/>
            <p:cNvSpPr/>
            <p:nvPr/>
          </p:nvSpPr>
          <p:spPr>
            <a:xfrm>
              <a:off x="8968285" y="1921066"/>
              <a:ext cx="2635789" cy="1825498"/>
            </a:xfrm>
            <a:prstGeom prst="parallelogram">
              <a:avLst/>
            </a:prstGeom>
            <a:blipFill dpi="0" rotWithShape="1">
              <a:blip r:embed="rId4" cstate="email"/>
              <a:srcRect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latin typeface="Bahnschrift" panose="020B0502040204020203" pitchFamily="34" charset="0"/>
                <a:ea typeface="WenQuanYi Micro Hei" panose="020B0606030804020204" pitchFamily="34" charset="-122"/>
                <a:cs typeface="WenQuanYi Micro Hei" panose="020B0606030804020204" pitchFamily="34" charset="-122"/>
                <a:sym typeface="Bahnschrift" panose="020B0502040204020203" pitchFamily="34" charset="0"/>
              </a:endParaRPr>
            </a:p>
          </p:txBody>
        </p:sp>
        <p:sp>
          <p:nvSpPr>
            <p:cNvPr id="7" name="ïşľïḋê"/>
            <p:cNvSpPr/>
            <p:nvPr/>
          </p:nvSpPr>
          <p:spPr>
            <a:xfrm>
              <a:off x="8968285" y="1921066"/>
              <a:ext cx="914855" cy="1825498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/>
            </a:bodyPr>
            <a:lstStyle/>
            <a:p>
              <a:pPr algn="ctr"/>
              <a:r>
                <a:rPr lang="en-US" altLang="zh-CN">
                  <a:latin typeface="Bahnschrift" panose="020B0502040204020203" pitchFamily="34" charset="0"/>
                  <a:ea typeface="WenQuanYi Micro Hei" panose="020B0606030804020204" pitchFamily="34" charset="-122"/>
                  <a:cs typeface="WenQuanYi Micro Hei" panose="020B0606030804020204" pitchFamily="34" charset="-122"/>
                  <a:sym typeface="Bahnschrift" panose="020B0502040204020203" pitchFamily="34" charset="0"/>
                </a:rPr>
                <a:t>04</a:t>
              </a:r>
            </a:p>
          </p:txBody>
        </p:sp>
        <p:sp>
          <p:nvSpPr>
            <p:cNvPr id="8" name="iSḻidê"/>
            <p:cNvSpPr/>
            <p:nvPr/>
          </p:nvSpPr>
          <p:spPr>
            <a:xfrm>
              <a:off x="3608377" y="1921066"/>
              <a:ext cx="2635789" cy="1825498"/>
            </a:xfrm>
            <a:prstGeom prst="parallelogram">
              <a:avLst/>
            </a:prstGeom>
            <a:blipFill dpi="0" rotWithShape="1">
              <a:blip r:embed="rId4" cstate="email"/>
              <a:srcRect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latin typeface="Bahnschrift" panose="020B0502040204020203" pitchFamily="34" charset="0"/>
                <a:ea typeface="WenQuanYi Micro Hei" panose="020B0606030804020204" pitchFamily="34" charset="-122"/>
                <a:cs typeface="WenQuanYi Micro Hei" panose="020B0606030804020204" pitchFamily="34" charset="-122"/>
                <a:sym typeface="Bahnschrift" panose="020B0502040204020203" pitchFamily="34" charset="0"/>
              </a:endParaRPr>
            </a:p>
          </p:txBody>
        </p:sp>
        <p:sp>
          <p:nvSpPr>
            <p:cNvPr id="9" name="ï$ľïḍè"/>
            <p:cNvSpPr/>
            <p:nvPr/>
          </p:nvSpPr>
          <p:spPr>
            <a:xfrm>
              <a:off x="3608377" y="1921066"/>
              <a:ext cx="906473" cy="1825498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/>
            </a:bodyPr>
            <a:lstStyle/>
            <a:p>
              <a:pPr algn="ctr"/>
              <a:r>
                <a:rPr lang="en-US" altLang="zh-CN">
                  <a:latin typeface="Bahnschrift" panose="020B0502040204020203" pitchFamily="34" charset="0"/>
                  <a:ea typeface="WenQuanYi Micro Hei" panose="020B0606030804020204" pitchFamily="34" charset="-122"/>
                  <a:cs typeface="WenQuanYi Micro Hei" panose="020B0606030804020204" pitchFamily="34" charset="-122"/>
                  <a:sym typeface="Bahnschrift" panose="020B0502040204020203" pitchFamily="34" charset="0"/>
                </a:rPr>
                <a:t>02</a:t>
              </a:r>
            </a:p>
          </p:txBody>
        </p:sp>
        <p:sp>
          <p:nvSpPr>
            <p:cNvPr id="10" name="îṣļíḓè"/>
            <p:cNvSpPr/>
            <p:nvPr/>
          </p:nvSpPr>
          <p:spPr>
            <a:xfrm>
              <a:off x="869411" y="1921066"/>
              <a:ext cx="2635789" cy="1825498"/>
            </a:xfrm>
            <a:prstGeom prst="parallelogram">
              <a:avLst/>
            </a:prstGeom>
            <a:blipFill dpi="0" rotWithShape="1">
              <a:blip r:embed="rId4" cstate="email"/>
              <a:srcRect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latin typeface="Bahnschrift" panose="020B0502040204020203" pitchFamily="34" charset="0"/>
                <a:ea typeface="WenQuanYi Micro Hei" panose="020B0606030804020204" pitchFamily="34" charset="-122"/>
                <a:cs typeface="WenQuanYi Micro Hei" panose="020B0606030804020204" pitchFamily="34" charset="-122"/>
                <a:sym typeface="Bahnschrift" panose="020B0502040204020203" pitchFamily="34" charset="0"/>
              </a:endParaRPr>
            </a:p>
          </p:txBody>
        </p:sp>
        <p:sp>
          <p:nvSpPr>
            <p:cNvPr id="11" name="íśļîḑê"/>
            <p:cNvSpPr/>
            <p:nvPr/>
          </p:nvSpPr>
          <p:spPr>
            <a:xfrm>
              <a:off x="869411" y="1921066"/>
              <a:ext cx="913669" cy="1825498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/>
            </a:bodyPr>
            <a:lstStyle/>
            <a:p>
              <a:pPr algn="ctr"/>
              <a:r>
                <a:rPr lang="en-US" altLang="zh-CN">
                  <a:latin typeface="Bahnschrift" panose="020B0502040204020203" pitchFamily="34" charset="0"/>
                  <a:ea typeface="WenQuanYi Micro Hei" panose="020B0606030804020204" pitchFamily="34" charset="-122"/>
                  <a:cs typeface="WenQuanYi Micro Hei" panose="020B0606030804020204" pitchFamily="34" charset="-122"/>
                  <a:sym typeface="Bahnschrift" panose="020B0502040204020203" pitchFamily="34" charset="0"/>
                </a:rPr>
                <a:t>01</a:t>
              </a:r>
            </a:p>
          </p:txBody>
        </p:sp>
        <p:sp>
          <p:nvSpPr>
            <p:cNvPr id="12" name="íṧľiḍê"/>
            <p:cNvSpPr txBox="1"/>
            <p:nvPr/>
          </p:nvSpPr>
          <p:spPr>
            <a:xfrm>
              <a:off x="869411" y="4281433"/>
              <a:ext cx="2077667" cy="655502"/>
            </a:xfrm>
            <a:prstGeom prst="rect">
              <a:avLst/>
            </a:prstGeom>
            <a:noFill/>
          </p:spPr>
          <p:txBody>
            <a:bodyPr wrap="square" lIns="0" tIns="0" rIns="0" bIns="0" anchor="ctr" anchorCtr="0">
              <a:normAutofit/>
            </a:bodyPr>
            <a:lstStyle/>
            <a:p>
              <a:pPr defTabSz="913765">
                <a:lnSpc>
                  <a:spcPct val="120000"/>
                </a:lnSpc>
                <a:defRPr/>
              </a:pPr>
              <a:r>
                <a:rPr lang="zh-CN" altLang="en-US" sz="1050">
                  <a:solidFill>
                    <a:schemeClr val="bg1"/>
                  </a:solidFill>
                  <a:latin typeface="Bahnschrift" panose="020B0502040204020203" pitchFamily="34" charset="0"/>
                  <a:ea typeface="WenQuanYi Micro Hei" panose="020B0606030804020204" pitchFamily="34" charset="-122"/>
                  <a:cs typeface="WenQuanYi Micro Hei" panose="020B0606030804020204" pitchFamily="34" charset="-122"/>
                  <a:sym typeface="Bahnschrift" panose="020B0502040204020203" pitchFamily="34" charset="0"/>
                </a:rPr>
                <a:t>此部分内容作为文字排版占位显示（建议使用主题字体）</a:t>
              </a:r>
            </a:p>
          </p:txBody>
        </p:sp>
        <p:sp>
          <p:nvSpPr>
            <p:cNvPr id="13" name="ïṧḷïďé"/>
            <p:cNvSpPr txBox="1"/>
            <p:nvPr/>
          </p:nvSpPr>
          <p:spPr>
            <a:xfrm>
              <a:off x="3608377" y="4281433"/>
              <a:ext cx="2077667" cy="655502"/>
            </a:xfrm>
            <a:prstGeom prst="rect">
              <a:avLst/>
            </a:prstGeom>
            <a:noFill/>
          </p:spPr>
          <p:txBody>
            <a:bodyPr wrap="square" lIns="0" tIns="0" rIns="0" bIns="0" anchor="ctr" anchorCtr="0">
              <a:normAutofit/>
            </a:bodyPr>
            <a:lstStyle/>
            <a:p>
              <a:pPr defTabSz="913765">
                <a:lnSpc>
                  <a:spcPct val="120000"/>
                </a:lnSpc>
                <a:defRPr/>
              </a:pPr>
              <a:r>
                <a:rPr lang="zh-CN" altLang="en-US" sz="1050">
                  <a:solidFill>
                    <a:schemeClr val="bg1"/>
                  </a:solidFill>
                  <a:latin typeface="Bahnschrift" panose="020B0502040204020203" pitchFamily="34" charset="0"/>
                  <a:ea typeface="WenQuanYi Micro Hei" panose="020B0606030804020204" pitchFamily="34" charset="-122"/>
                  <a:cs typeface="WenQuanYi Micro Hei" panose="020B0606030804020204" pitchFamily="34" charset="-122"/>
                  <a:sym typeface="Bahnschrift" panose="020B0502040204020203" pitchFamily="34" charset="0"/>
                </a:rPr>
                <a:t>此部分内容作为文字排版占位显示（建议使用主题字体）</a:t>
              </a:r>
            </a:p>
          </p:txBody>
        </p:sp>
        <p:sp>
          <p:nvSpPr>
            <p:cNvPr id="14" name="işļiḋè"/>
            <p:cNvSpPr txBox="1"/>
            <p:nvPr/>
          </p:nvSpPr>
          <p:spPr>
            <a:xfrm>
              <a:off x="869411" y="3746564"/>
              <a:ext cx="2184686" cy="571375"/>
            </a:xfrm>
            <a:prstGeom prst="rect">
              <a:avLst/>
            </a:prstGeom>
            <a:noFill/>
          </p:spPr>
          <p:txBody>
            <a:bodyPr wrap="none" lIns="0" tIns="0" rIns="0" bIns="0" anchor="ctr" anchorCtr="0">
              <a:normAutofit/>
            </a:bodyPr>
            <a:lstStyle/>
            <a:p>
              <a:pPr defTabSz="913765">
                <a:defRPr/>
              </a:pPr>
              <a:r>
                <a:rPr lang="zh-CN" altLang="en-US" sz="2000" b="1" dirty="0">
                  <a:solidFill>
                    <a:schemeClr val="bg1"/>
                  </a:solidFill>
                  <a:latin typeface="Bahnschrift" panose="020B0502040204020203" pitchFamily="34" charset="0"/>
                  <a:ea typeface="WenQuanYi Micro Hei" panose="020B0606030804020204" pitchFamily="34" charset="-122"/>
                  <a:cs typeface="WenQuanYi Micro Hei" panose="020B0606030804020204" pitchFamily="34" charset="-122"/>
                  <a:sym typeface="Bahnschrift" panose="020B0502040204020203" pitchFamily="34" charset="0"/>
                </a:rPr>
                <a:t>标题文本预设</a:t>
              </a:r>
            </a:p>
          </p:txBody>
        </p:sp>
        <p:sp>
          <p:nvSpPr>
            <p:cNvPr id="15" name="ïŝ1ïďè"/>
            <p:cNvSpPr txBox="1"/>
            <p:nvPr/>
          </p:nvSpPr>
          <p:spPr>
            <a:xfrm>
              <a:off x="3608377" y="3746564"/>
              <a:ext cx="2184686" cy="571375"/>
            </a:xfrm>
            <a:prstGeom prst="rect">
              <a:avLst/>
            </a:prstGeom>
            <a:noFill/>
          </p:spPr>
          <p:txBody>
            <a:bodyPr wrap="none" lIns="0" tIns="0" rIns="0" bIns="0" anchor="ctr" anchorCtr="0">
              <a:normAutofit/>
            </a:bodyPr>
            <a:lstStyle/>
            <a:p>
              <a:pPr defTabSz="913765">
                <a:defRPr/>
              </a:pPr>
              <a:r>
                <a:rPr lang="zh-CN" altLang="en-US" sz="2000" b="1">
                  <a:solidFill>
                    <a:schemeClr val="bg1"/>
                  </a:solidFill>
                  <a:latin typeface="Bahnschrift" panose="020B0502040204020203" pitchFamily="34" charset="0"/>
                  <a:ea typeface="WenQuanYi Micro Hei" panose="020B0606030804020204" pitchFamily="34" charset="-122"/>
                  <a:cs typeface="WenQuanYi Micro Hei" panose="020B0606030804020204" pitchFamily="34" charset="-122"/>
                  <a:sym typeface="Bahnschrift" panose="020B0502040204020203" pitchFamily="34" charset="0"/>
                </a:rPr>
                <a:t>标题文本预设</a:t>
              </a:r>
            </a:p>
          </p:txBody>
        </p:sp>
        <p:sp>
          <p:nvSpPr>
            <p:cNvPr id="16" name="íṩliḍe"/>
            <p:cNvSpPr txBox="1"/>
            <p:nvPr/>
          </p:nvSpPr>
          <p:spPr>
            <a:xfrm>
              <a:off x="6147360" y="3746564"/>
              <a:ext cx="2184686" cy="571375"/>
            </a:xfrm>
            <a:prstGeom prst="rect">
              <a:avLst/>
            </a:prstGeom>
            <a:noFill/>
          </p:spPr>
          <p:txBody>
            <a:bodyPr wrap="none" lIns="0" tIns="0" rIns="0" bIns="0" anchor="ctr" anchorCtr="0">
              <a:normAutofit/>
            </a:bodyPr>
            <a:lstStyle/>
            <a:p>
              <a:pPr defTabSz="913765">
                <a:defRPr/>
              </a:pPr>
              <a:r>
                <a:rPr lang="zh-CN" altLang="en-US" sz="2000" b="1">
                  <a:solidFill>
                    <a:schemeClr val="bg1"/>
                  </a:solidFill>
                  <a:latin typeface="Bahnschrift" panose="020B0502040204020203" pitchFamily="34" charset="0"/>
                  <a:ea typeface="WenQuanYi Micro Hei" panose="020B0606030804020204" pitchFamily="34" charset="-122"/>
                  <a:cs typeface="WenQuanYi Micro Hei" panose="020B0606030804020204" pitchFamily="34" charset="-122"/>
                  <a:sym typeface="Bahnschrift" panose="020B0502040204020203" pitchFamily="34" charset="0"/>
                </a:rPr>
                <a:t>标题文本预设</a:t>
              </a:r>
            </a:p>
          </p:txBody>
        </p:sp>
        <p:sp>
          <p:nvSpPr>
            <p:cNvPr id="17" name="iṩľïḓè"/>
            <p:cNvSpPr txBox="1"/>
            <p:nvPr/>
          </p:nvSpPr>
          <p:spPr>
            <a:xfrm>
              <a:off x="8968285" y="3746564"/>
              <a:ext cx="2184686" cy="571375"/>
            </a:xfrm>
            <a:prstGeom prst="rect">
              <a:avLst/>
            </a:prstGeom>
            <a:noFill/>
          </p:spPr>
          <p:txBody>
            <a:bodyPr wrap="none" lIns="0" tIns="0" rIns="0" bIns="0" anchor="ctr" anchorCtr="0">
              <a:normAutofit/>
            </a:bodyPr>
            <a:lstStyle/>
            <a:p>
              <a:pPr defTabSz="913765">
                <a:defRPr/>
              </a:pPr>
              <a:r>
                <a:rPr lang="zh-CN" altLang="en-US" sz="2000" b="1">
                  <a:solidFill>
                    <a:schemeClr val="bg1"/>
                  </a:solidFill>
                  <a:latin typeface="Bahnschrift" panose="020B0502040204020203" pitchFamily="34" charset="0"/>
                  <a:ea typeface="WenQuanYi Micro Hei" panose="020B0606030804020204" pitchFamily="34" charset="-122"/>
                  <a:cs typeface="WenQuanYi Micro Hei" panose="020B0606030804020204" pitchFamily="34" charset="-122"/>
                  <a:sym typeface="Bahnschrift" panose="020B0502040204020203" pitchFamily="34" charset="0"/>
                </a:rPr>
                <a:t>标题文本预设</a:t>
              </a:r>
            </a:p>
          </p:txBody>
        </p:sp>
        <p:sp>
          <p:nvSpPr>
            <p:cNvPr id="18" name="íṥḷîďé"/>
            <p:cNvSpPr txBox="1"/>
            <p:nvPr/>
          </p:nvSpPr>
          <p:spPr>
            <a:xfrm>
              <a:off x="6152830" y="4281433"/>
              <a:ext cx="2077667" cy="655502"/>
            </a:xfrm>
            <a:prstGeom prst="rect">
              <a:avLst/>
            </a:prstGeom>
            <a:noFill/>
          </p:spPr>
          <p:txBody>
            <a:bodyPr wrap="square" lIns="0" tIns="0" rIns="0" bIns="0" anchor="ctr" anchorCtr="0">
              <a:normAutofit/>
            </a:bodyPr>
            <a:lstStyle/>
            <a:p>
              <a:pPr defTabSz="913765">
                <a:lnSpc>
                  <a:spcPct val="120000"/>
                </a:lnSpc>
                <a:defRPr/>
              </a:pPr>
              <a:r>
                <a:rPr lang="zh-CN" altLang="en-US" sz="1050">
                  <a:solidFill>
                    <a:schemeClr val="bg1"/>
                  </a:solidFill>
                  <a:latin typeface="Bahnschrift" panose="020B0502040204020203" pitchFamily="34" charset="0"/>
                  <a:ea typeface="WenQuanYi Micro Hei" panose="020B0606030804020204" pitchFamily="34" charset="-122"/>
                  <a:cs typeface="WenQuanYi Micro Hei" panose="020B0606030804020204" pitchFamily="34" charset="-122"/>
                  <a:sym typeface="Bahnschrift" panose="020B0502040204020203" pitchFamily="34" charset="0"/>
                </a:rPr>
                <a:t>此部分内容作为文字排版占位显示（建议使用主题字体）</a:t>
              </a:r>
            </a:p>
          </p:txBody>
        </p:sp>
        <p:sp>
          <p:nvSpPr>
            <p:cNvPr id="19" name="îŝļiḋê"/>
            <p:cNvSpPr txBox="1"/>
            <p:nvPr/>
          </p:nvSpPr>
          <p:spPr>
            <a:xfrm>
              <a:off x="8968285" y="4281433"/>
              <a:ext cx="2077667" cy="655502"/>
            </a:xfrm>
            <a:prstGeom prst="rect">
              <a:avLst/>
            </a:prstGeom>
            <a:noFill/>
          </p:spPr>
          <p:txBody>
            <a:bodyPr wrap="square" lIns="0" tIns="0" rIns="0" bIns="0" anchor="ctr" anchorCtr="0">
              <a:normAutofit/>
            </a:bodyPr>
            <a:lstStyle/>
            <a:p>
              <a:pPr defTabSz="913765">
                <a:lnSpc>
                  <a:spcPct val="120000"/>
                </a:lnSpc>
                <a:defRPr/>
              </a:pPr>
              <a:r>
                <a:rPr lang="zh-CN" altLang="en-US" sz="1050">
                  <a:solidFill>
                    <a:schemeClr val="bg1"/>
                  </a:solidFill>
                  <a:latin typeface="Bahnschrift" panose="020B0502040204020203" pitchFamily="34" charset="0"/>
                  <a:ea typeface="WenQuanYi Micro Hei" panose="020B0606030804020204" pitchFamily="34" charset="-122"/>
                  <a:cs typeface="WenQuanYi Micro Hei" panose="020B0606030804020204" pitchFamily="34" charset="-122"/>
                  <a:sym typeface="Bahnschrift" panose="020B0502040204020203" pitchFamily="34" charset="0"/>
                </a:rPr>
                <a:t>此部分内容作为文字排版占位显示（建议使用主题字体）</a:t>
              </a:r>
            </a:p>
          </p:txBody>
        </p:sp>
        <p:sp>
          <p:nvSpPr>
            <p:cNvPr id="20" name="ïṩ1íḓê"/>
            <p:cNvSpPr txBox="1"/>
            <p:nvPr/>
          </p:nvSpPr>
          <p:spPr>
            <a:xfrm>
              <a:off x="3312015" y="5967477"/>
              <a:ext cx="5567970" cy="571375"/>
            </a:xfrm>
            <a:prstGeom prst="rect">
              <a:avLst/>
            </a:prstGeom>
            <a:noFill/>
          </p:spPr>
          <p:txBody>
            <a:bodyPr wrap="square" lIns="0" tIns="0" rIns="0" bIns="0" anchor="ctr" anchorCtr="0">
              <a:normAutofit/>
            </a:bodyPr>
            <a:lstStyle/>
            <a:p>
              <a:pPr algn="ctr" defTabSz="913765">
                <a:lnSpc>
                  <a:spcPct val="120000"/>
                </a:lnSpc>
                <a:defRPr/>
              </a:pPr>
              <a:r>
                <a:rPr lang="zh-CN" altLang="en-US" sz="1200">
                  <a:solidFill>
                    <a:schemeClr val="bg1"/>
                  </a:solidFill>
                  <a:latin typeface="Bahnschrift" panose="020B0502040204020203" pitchFamily="34" charset="0"/>
                  <a:ea typeface="WenQuanYi Micro Hei" panose="020B0606030804020204" pitchFamily="34" charset="-122"/>
                  <a:cs typeface="WenQuanYi Micro Hei" panose="020B0606030804020204" pitchFamily="34" charset="-122"/>
                  <a:sym typeface="Bahnschrift" panose="020B0502040204020203" pitchFamily="34" charset="0"/>
                </a:rPr>
                <a:t>此部分内容作为文字排版占位显示（建议使用主题字体）</a:t>
              </a:r>
            </a:p>
          </p:txBody>
        </p:sp>
        <p:sp>
          <p:nvSpPr>
            <p:cNvPr id="21" name="ïṥḻïḓê"/>
            <p:cNvSpPr txBox="1"/>
            <p:nvPr/>
          </p:nvSpPr>
          <p:spPr>
            <a:xfrm>
              <a:off x="4377104" y="319149"/>
              <a:ext cx="3437793" cy="571375"/>
            </a:xfrm>
            <a:prstGeom prst="rect">
              <a:avLst/>
            </a:prstGeom>
            <a:noFill/>
          </p:spPr>
          <p:txBody>
            <a:bodyPr wrap="none" lIns="0" tIns="0" rIns="0" bIns="0" anchor="ctr" anchorCtr="0">
              <a:normAutofit/>
            </a:bodyPr>
            <a:lstStyle/>
            <a:p>
              <a:pPr algn="ctr" defTabSz="913765">
                <a:defRPr/>
              </a:pPr>
              <a:r>
                <a:rPr lang="zh-CN" altLang="en-US" sz="3200" b="1" dirty="0">
                  <a:solidFill>
                    <a:schemeClr val="bg1"/>
                  </a:solidFill>
                  <a:latin typeface="Bahnschrift" panose="020B0502040204020203" pitchFamily="34" charset="0"/>
                  <a:ea typeface="WenQuanYi Micro Hei" panose="020B0606030804020204" pitchFamily="34" charset="-122"/>
                  <a:cs typeface="WenQuanYi Micro Hei" panose="020B0606030804020204" pitchFamily="34" charset="-122"/>
                  <a:sym typeface="Bahnschrift" panose="020B0502040204020203" pitchFamily="34" charset="0"/>
                </a:rPr>
                <a:t>标题文本预设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2000">
        <p14:vortex dir="r"/>
      </p:transition>
    </mc:Choice>
    <mc:Fallback xmlns="">
      <p:transition spd="slow" advClick="0" advTm="2000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>
              <a:latin typeface="Bahnschrift" panose="020B0502040204020203" pitchFamily="34" charset="0"/>
              <a:ea typeface="WenQuanYi Micro Hei" panose="020B0606030804020204" pitchFamily="34" charset="-122"/>
              <a:cs typeface="WenQuanYi Micro Hei" panose="020B0606030804020204" pitchFamily="34" charset="-122"/>
              <a:sym typeface="Bahnschrift" panose="020B0502040204020203" pitchFamily="34" charset="0"/>
            </a:endParaRPr>
          </a:p>
        </p:txBody>
      </p:sp>
      <p:grpSp>
        <p:nvGrpSpPr>
          <p:cNvPr id="3" name="2a1ec06f-200e-486f-b58d-9b91f99f4847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0" y="-374783"/>
            <a:ext cx="12192000" cy="7232782"/>
            <a:chOff x="0" y="-374783"/>
            <a:chExt cx="12192000" cy="7232782"/>
          </a:xfrm>
        </p:grpSpPr>
        <p:sp>
          <p:nvSpPr>
            <p:cNvPr id="4" name="îšľîḑè"/>
            <p:cNvSpPr/>
            <p:nvPr/>
          </p:nvSpPr>
          <p:spPr>
            <a:xfrm>
              <a:off x="0" y="0"/>
              <a:ext cx="12192000" cy="6857999"/>
            </a:xfrm>
            <a:prstGeom prst="rect">
              <a:avLst/>
            </a:prstGeom>
            <a:blipFill dpi="0" rotWithShape="1">
              <a:blip r:embed="rId4" cstate="email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0"/>
                        </a14:imgEffect>
                      </a14:imgLayer>
                    </a14:imgProps>
                  </a:ext>
                </a:extLst>
              </a:blip>
              <a:srcRect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latin typeface="Bahnschrift" panose="020B0502040204020203" pitchFamily="34" charset="0"/>
                <a:ea typeface="WenQuanYi Micro Hei" panose="020B0606030804020204" pitchFamily="34" charset="-122"/>
                <a:cs typeface="WenQuanYi Micro Hei" panose="020B0606030804020204" pitchFamily="34" charset="-122"/>
                <a:sym typeface="Bahnschrift" panose="020B0502040204020203" pitchFamily="34" charset="0"/>
              </a:endParaRPr>
            </a:p>
          </p:txBody>
        </p:sp>
        <p:sp>
          <p:nvSpPr>
            <p:cNvPr id="5" name="iślíḑé"/>
            <p:cNvSpPr/>
            <p:nvPr/>
          </p:nvSpPr>
          <p:spPr>
            <a:xfrm>
              <a:off x="731404" y="0"/>
              <a:ext cx="4140460" cy="6857999"/>
            </a:xfrm>
            <a:prstGeom prst="rect">
              <a:avLst/>
            </a:prstGeom>
            <a:solidFill>
              <a:schemeClr val="tx2">
                <a:lumMod val="75000"/>
                <a:alpha val="6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latin typeface="Bahnschrift" panose="020B0502040204020203" pitchFamily="34" charset="0"/>
                <a:ea typeface="WenQuanYi Micro Hei" panose="020B0606030804020204" pitchFamily="34" charset="-122"/>
                <a:cs typeface="WenQuanYi Micro Hei" panose="020B0606030804020204" pitchFamily="34" charset="-122"/>
                <a:sym typeface="Bahnschrift" panose="020B0502040204020203" pitchFamily="34" charset="0"/>
              </a:endParaRPr>
            </a:p>
          </p:txBody>
        </p:sp>
        <p:sp>
          <p:nvSpPr>
            <p:cNvPr id="6" name="îśḷíḋe"/>
            <p:cNvSpPr txBox="1"/>
            <p:nvPr/>
          </p:nvSpPr>
          <p:spPr>
            <a:xfrm>
              <a:off x="868642" y="4091185"/>
              <a:ext cx="3933122" cy="388761"/>
            </a:xfrm>
            <a:prstGeom prst="rect">
              <a:avLst/>
            </a:prstGeom>
            <a:noFill/>
          </p:spPr>
          <p:txBody>
            <a:bodyPr wrap="square" lIns="0" tIns="0" rIns="0" bIns="0">
              <a:norm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100">
                  <a:solidFill>
                    <a:schemeClr val="bg1"/>
                  </a:solidFill>
                  <a:latin typeface="Bahnschrift" panose="020B0502040204020203" pitchFamily="34" charset="0"/>
                  <a:ea typeface="WenQuanYi Micro Hei" panose="020B0606030804020204" pitchFamily="34" charset="-122"/>
                  <a:cs typeface="WenQuanYi Micro Hei" panose="020B0606030804020204" pitchFamily="34" charset="-122"/>
                  <a:sym typeface="Bahnschrift" panose="020B0502040204020203" pitchFamily="34" charset="0"/>
                </a:rPr>
                <a:t>此部分内容作为文字排版占位显示（建议使用主题字体）</a:t>
              </a:r>
              <a:br>
                <a:rPr lang="zh-CN" altLang="en-US" sz="1100">
                  <a:solidFill>
                    <a:schemeClr val="bg1"/>
                  </a:solidFill>
                  <a:latin typeface="Bahnschrift" panose="020B0502040204020203" pitchFamily="34" charset="0"/>
                  <a:ea typeface="WenQuanYi Micro Hei" panose="020B0606030804020204" pitchFamily="34" charset="-122"/>
                  <a:cs typeface="WenQuanYi Micro Hei" panose="020B0606030804020204" pitchFamily="34" charset="-122"/>
                  <a:sym typeface="Bahnschrift" panose="020B0502040204020203" pitchFamily="34" charset="0"/>
                </a:rPr>
              </a:br>
              <a:r>
                <a:rPr lang="zh-CN" altLang="en-US" sz="1100">
                  <a:solidFill>
                    <a:schemeClr val="bg1"/>
                  </a:solidFill>
                  <a:latin typeface="Bahnschrift" panose="020B0502040204020203" pitchFamily="34" charset="0"/>
                  <a:ea typeface="WenQuanYi Micro Hei" panose="020B0606030804020204" pitchFamily="34" charset="-122"/>
                  <a:cs typeface="WenQuanYi Micro Hei" panose="020B0606030804020204" pitchFamily="34" charset="-122"/>
                  <a:sym typeface="Bahnschrift" panose="020B0502040204020203" pitchFamily="34" charset="0"/>
                </a:rPr>
                <a:t>如需更改请在（设置形状格式）菜单下（文本选项）中调整</a:t>
              </a:r>
            </a:p>
          </p:txBody>
        </p:sp>
        <p:sp>
          <p:nvSpPr>
            <p:cNvPr id="7" name="îṡlíḋê"/>
            <p:cNvSpPr/>
            <p:nvPr/>
          </p:nvSpPr>
          <p:spPr>
            <a:xfrm>
              <a:off x="731404" y="6237312"/>
              <a:ext cx="4140460" cy="620685"/>
            </a:xfrm>
            <a:prstGeom prst="rect">
              <a:avLst/>
            </a:prstGeom>
            <a:solidFill>
              <a:schemeClr val="accent1">
                <a:alpha val="6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latin typeface="Bahnschrift" panose="020B0502040204020203" pitchFamily="34" charset="0"/>
                <a:ea typeface="WenQuanYi Micro Hei" panose="020B0606030804020204" pitchFamily="34" charset="-122"/>
                <a:cs typeface="WenQuanYi Micro Hei" panose="020B0606030804020204" pitchFamily="34" charset="-122"/>
                <a:sym typeface="Bahnschrift" panose="020B0502040204020203" pitchFamily="34" charset="0"/>
              </a:endParaRPr>
            </a:p>
          </p:txBody>
        </p:sp>
        <p:cxnSp>
          <p:nvCxnSpPr>
            <p:cNvPr id="8" name="Straight Connector 9"/>
            <p:cNvCxnSpPr/>
            <p:nvPr/>
          </p:nvCxnSpPr>
          <p:spPr>
            <a:xfrm>
              <a:off x="1700359" y="2271441"/>
              <a:ext cx="2202551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ïşḷíde"/>
            <p:cNvSpPr/>
            <p:nvPr/>
          </p:nvSpPr>
          <p:spPr>
            <a:xfrm rot="18900000">
              <a:off x="2454594" y="-374783"/>
              <a:ext cx="694080" cy="694080"/>
            </a:xfrm>
            <a:prstGeom prst="rtTriangle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latin typeface="Bahnschrift" panose="020B0502040204020203" pitchFamily="34" charset="0"/>
                <a:ea typeface="WenQuanYi Micro Hei" panose="020B0606030804020204" pitchFamily="34" charset="-122"/>
                <a:cs typeface="WenQuanYi Micro Hei" panose="020B0606030804020204" pitchFamily="34" charset="-122"/>
                <a:sym typeface="Bahnschrift" panose="020B0502040204020203" pitchFamily="34" charset="0"/>
              </a:endParaRPr>
            </a:p>
          </p:txBody>
        </p:sp>
        <p:sp>
          <p:nvSpPr>
            <p:cNvPr id="10" name="íṩḷïďê"/>
            <p:cNvSpPr/>
            <p:nvPr/>
          </p:nvSpPr>
          <p:spPr>
            <a:xfrm>
              <a:off x="2273805" y="2798168"/>
              <a:ext cx="919424" cy="919424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latin typeface="Bahnschrift" panose="020B0502040204020203" pitchFamily="34" charset="0"/>
                <a:ea typeface="WenQuanYi Micro Hei" panose="020B0606030804020204" pitchFamily="34" charset="-122"/>
                <a:cs typeface="WenQuanYi Micro Hei" panose="020B0606030804020204" pitchFamily="34" charset="-122"/>
                <a:sym typeface="Bahnschrift" panose="020B0502040204020203" pitchFamily="34" charset="0"/>
              </a:endParaRPr>
            </a:p>
          </p:txBody>
        </p:sp>
        <p:sp>
          <p:nvSpPr>
            <p:cNvPr id="11" name="íš1iḓê"/>
            <p:cNvSpPr/>
            <p:nvPr/>
          </p:nvSpPr>
          <p:spPr bwMode="auto">
            <a:xfrm>
              <a:off x="2497477" y="3028083"/>
              <a:ext cx="459594" cy="459594"/>
            </a:xfrm>
            <a:custGeom>
              <a:avLst/>
              <a:gdLst>
                <a:gd name="T0" fmla="*/ 118 w 236"/>
                <a:gd name="T1" fmla="*/ 142 h 236"/>
                <a:gd name="T2" fmla="*/ 142 w 236"/>
                <a:gd name="T3" fmla="*/ 118 h 236"/>
                <a:gd name="T4" fmla="*/ 137 w 236"/>
                <a:gd name="T5" fmla="*/ 105 h 236"/>
                <a:gd name="T6" fmla="*/ 118 w 236"/>
                <a:gd name="T7" fmla="*/ 95 h 236"/>
                <a:gd name="T8" fmla="*/ 99 w 236"/>
                <a:gd name="T9" fmla="*/ 105 h 236"/>
                <a:gd name="T10" fmla="*/ 94 w 236"/>
                <a:gd name="T11" fmla="*/ 118 h 236"/>
                <a:gd name="T12" fmla="*/ 118 w 236"/>
                <a:gd name="T13" fmla="*/ 142 h 236"/>
                <a:gd name="T14" fmla="*/ 170 w 236"/>
                <a:gd name="T15" fmla="*/ 89 h 236"/>
                <a:gd name="T16" fmla="*/ 170 w 236"/>
                <a:gd name="T17" fmla="*/ 70 h 236"/>
                <a:gd name="T18" fmla="*/ 170 w 236"/>
                <a:gd name="T19" fmla="*/ 67 h 236"/>
                <a:gd name="T20" fmla="*/ 167 w 236"/>
                <a:gd name="T21" fmla="*/ 67 h 236"/>
                <a:gd name="T22" fmla="*/ 147 w 236"/>
                <a:gd name="T23" fmla="*/ 67 h 236"/>
                <a:gd name="T24" fmla="*/ 147 w 236"/>
                <a:gd name="T25" fmla="*/ 90 h 236"/>
                <a:gd name="T26" fmla="*/ 170 w 236"/>
                <a:gd name="T27" fmla="*/ 89 h 236"/>
                <a:gd name="T28" fmla="*/ 118 w 236"/>
                <a:gd name="T29" fmla="*/ 0 h 236"/>
                <a:gd name="T30" fmla="*/ 0 w 236"/>
                <a:gd name="T31" fmla="*/ 118 h 236"/>
                <a:gd name="T32" fmla="*/ 118 w 236"/>
                <a:gd name="T33" fmla="*/ 236 h 236"/>
                <a:gd name="T34" fmla="*/ 236 w 236"/>
                <a:gd name="T35" fmla="*/ 118 h 236"/>
                <a:gd name="T36" fmla="*/ 118 w 236"/>
                <a:gd name="T37" fmla="*/ 0 h 236"/>
                <a:gd name="T38" fmla="*/ 185 w 236"/>
                <a:gd name="T39" fmla="*/ 105 h 236"/>
                <a:gd name="T40" fmla="*/ 185 w 236"/>
                <a:gd name="T41" fmla="*/ 160 h 236"/>
                <a:gd name="T42" fmla="*/ 159 w 236"/>
                <a:gd name="T43" fmla="*/ 186 h 236"/>
                <a:gd name="T44" fmla="*/ 77 w 236"/>
                <a:gd name="T45" fmla="*/ 186 h 236"/>
                <a:gd name="T46" fmla="*/ 51 w 236"/>
                <a:gd name="T47" fmla="*/ 160 h 236"/>
                <a:gd name="T48" fmla="*/ 51 w 236"/>
                <a:gd name="T49" fmla="*/ 105 h 236"/>
                <a:gd name="T50" fmla="*/ 51 w 236"/>
                <a:gd name="T51" fmla="*/ 77 h 236"/>
                <a:gd name="T52" fmla="*/ 77 w 236"/>
                <a:gd name="T53" fmla="*/ 51 h 236"/>
                <a:gd name="T54" fmla="*/ 159 w 236"/>
                <a:gd name="T55" fmla="*/ 51 h 236"/>
                <a:gd name="T56" fmla="*/ 185 w 236"/>
                <a:gd name="T57" fmla="*/ 77 h 236"/>
                <a:gd name="T58" fmla="*/ 185 w 236"/>
                <a:gd name="T59" fmla="*/ 105 h 236"/>
                <a:gd name="T60" fmla="*/ 155 w 236"/>
                <a:gd name="T61" fmla="*/ 118 h 236"/>
                <a:gd name="T62" fmla="*/ 118 w 236"/>
                <a:gd name="T63" fmla="*/ 155 h 236"/>
                <a:gd name="T64" fmla="*/ 81 w 236"/>
                <a:gd name="T65" fmla="*/ 118 h 236"/>
                <a:gd name="T66" fmla="*/ 84 w 236"/>
                <a:gd name="T67" fmla="*/ 105 h 236"/>
                <a:gd name="T68" fmla="*/ 64 w 236"/>
                <a:gd name="T69" fmla="*/ 105 h 236"/>
                <a:gd name="T70" fmla="*/ 64 w 236"/>
                <a:gd name="T71" fmla="*/ 160 h 236"/>
                <a:gd name="T72" fmla="*/ 77 w 236"/>
                <a:gd name="T73" fmla="*/ 172 h 236"/>
                <a:gd name="T74" fmla="*/ 159 w 236"/>
                <a:gd name="T75" fmla="*/ 172 h 236"/>
                <a:gd name="T76" fmla="*/ 172 w 236"/>
                <a:gd name="T77" fmla="*/ 160 h 236"/>
                <a:gd name="T78" fmla="*/ 172 w 236"/>
                <a:gd name="T79" fmla="*/ 105 h 236"/>
                <a:gd name="T80" fmla="*/ 152 w 236"/>
                <a:gd name="T81" fmla="*/ 105 h 236"/>
                <a:gd name="T82" fmla="*/ 155 w 236"/>
                <a:gd name="T83" fmla="*/ 118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36" h="236">
                  <a:moveTo>
                    <a:pt x="118" y="142"/>
                  </a:moveTo>
                  <a:cubicBezTo>
                    <a:pt x="131" y="142"/>
                    <a:pt x="142" y="131"/>
                    <a:pt x="142" y="118"/>
                  </a:cubicBezTo>
                  <a:cubicBezTo>
                    <a:pt x="142" y="113"/>
                    <a:pt x="140" y="108"/>
                    <a:pt x="137" y="105"/>
                  </a:cubicBezTo>
                  <a:cubicBezTo>
                    <a:pt x="133" y="99"/>
                    <a:pt x="126" y="95"/>
                    <a:pt x="118" y="95"/>
                  </a:cubicBezTo>
                  <a:cubicBezTo>
                    <a:pt x="110" y="95"/>
                    <a:pt x="103" y="99"/>
                    <a:pt x="99" y="105"/>
                  </a:cubicBezTo>
                  <a:cubicBezTo>
                    <a:pt x="96" y="108"/>
                    <a:pt x="94" y="113"/>
                    <a:pt x="94" y="118"/>
                  </a:cubicBezTo>
                  <a:cubicBezTo>
                    <a:pt x="94" y="131"/>
                    <a:pt x="105" y="142"/>
                    <a:pt x="118" y="142"/>
                  </a:cubicBezTo>
                  <a:close/>
                  <a:moveTo>
                    <a:pt x="170" y="89"/>
                  </a:moveTo>
                  <a:cubicBezTo>
                    <a:pt x="170" y="70"/>
                    <a:pt x="170" y="70"/>
                    <a:pt x="170" y="70"/>
                  </a:cubicBezTo>
                  <a:cubicBezTo>
                    <a:pt x="170" y="67"/>
                    <a:pt x="170" y="67"/>
                    <a:pt x="170" y="67"/>
                  </a:cubicBezTo>
                  <a:cubicBezTo>
                    <a:pt x="167" y="67"/>
                    <a:pt x="167" y="67"/>
                    <a:pt x="167" y="67"/>
                  </a:cubicBezTo>
                  <a:cubicBezTo>
                    <a:pt x="147" y="67"/>
                    <a:pt x="147" y="67"/>
                    <a:pt x="147" y="67"/>
                  </a:cubicBezTo>
                  <a:cubicBezTo>
                    <a:pt x="147" y="90"/>
                    <a:pt x="147" y="90"/>
                    <a:pt x="147" y="90"/>
                  </a:cubicBezTo>
                  <a:lnTo>
                    <a:pt x="170" y="89"/>
                  </a:lnTo>
                  <a:close/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cubicBezTo>
                    <a:pt x="0" y="183"/>
                    <a:pt x="53" y="236"/>
                    <a:pt x="118" y="236"/>
                  </a:cubicBezTo>
                  <a:cubicBezTo>
                    <a:pt x="183" y="236"/>
                    <a:pt x="236" y="183"/>
                    <a:pt x="236" y="118"/>
                  </a:cubicBezTo>
                  <a:cubicBezTo>
                    <a:pt x="236" y="53"/>
                    <a:pt x="183" y="0"/>
                    <a:pt x="118" y="0"/>
                  </a:cubicBezTo>
                  <a:close/>
                  <a:moveTo>
                    <a:pt x="185" y="105"/>
                  </a:moveTo>
                  <a:cubicBezTo>
                    <a:pt x="185" y="160"/>
                    <a:pt x="185" y="160"/>
                    <a:pt x="185" y="160"/>
                  </a:cubicBezTo>
                  <a:cubicBezTo>
                    <a:pt x="185" y="174"/>
                    <a:pt x="173" y="186"/>
                    <a:pt x="159" y="186"/>
                  </a:cubicBezTo>
                  <a:cubicBezTo>
                    <a:pt x="77" y="186"/>
                    <a:pt x="77" y="186"/>
                    <a:pt x="77" y="186"/>
                  </a:cubicBezTo>
                  <a:cubicBezTo>
                    <a:pt x="62" y="186"/>
                    <a:pt x="51" y="174"/>
                    <a:pt x="51" y="160"/>
                  </a:cubicBezTo>
                  <a:cubicBezTo>
                    <a:pt x="51" y="105"/>
                    <a:pt x="51" y="105"/>
                    <a:pt x="51" y="105"/>
                  </a:cubicBezTo>
                  <a:cubicBezTo>
                    <a:pt x="51" y="77"/>
                    <a:pt x="51" y="77"/>
                    <a:pt x="51" y="77"/>
                  </a:cubicBezTo>
                  <a:cubicBezTo>
                    <a:pt x="51" y="63"/>
                    <a:pt x="62" y="51"/>
                    <a:pt x="77" y="51"/>
                  </a:cubicBezTo>
                  <a:cubicBezTo>
                    <a:pt x="159" y="51"/>
                    <a:pt x="159" y="51"/>
                    <a:pt x="159" y="51"/>
                  </a:cubicBezTo>
                  <a:cubicBezTo>
                    <a:pt x="173" y="51"/>
                    <a:pt x="185" y="63"/>
                    <a:pt x="185" y="77"/>
                  </a:cubicBezTo>
                  <a:lnTo>
                    <a:pt x="185" y="105"/>
                  </a:lnTo>
                  <a:close/>
                  <a:moveTo>
                    <a:pt x="155" y="118"/>
                  </a:moveTo>
                  <a:cubicBezTo>
                    <a:pt x="155" y="139"/>
                    <a:pt x="138" y="155"/>
                    <a:pt x="118" y="155"/>
                  </a:cubicBezTo>
                  <a:cubicBezTo>
                    <a:pt x="98" y="155"/>
                    <a:pt x="81" y="139"/>
                    <a:pt x="81" y="118"/>
                  </a:cubicBezTo>
                  <a:cubicBezTo>
                    <a:pt x="81" y="114"/>
                    <a:pt x="82" y="109"/>
                    <a:pt x="84" y="105"/>
                  </a:cubicBezTo>
                  <a:cubicBezTo>
                    <a:pt x="64" y="105"/>
                    <a:pt x="64" y="105"/>
                    <a:pt x="64" y="105"/>
                  </a:cubicBezTo>
                  <a:cubicBezTo>
                    <a:pt x="64" y="160"/>
                    <a:pt x="64" y="160"/>
                    <a:pt x="64" y="160"/>
                  </a:cubicBezTo>
                  <a:cubicBezTo>
                    <a:pt x="64" y="167"/>
                    <a:pt x="70" y="172"/>
                    <a:pt x="77" y="172"/>
                  </a:cubicBezTo>
                  <a:cubicBezTo>
                    <a:pt x="159" y="172"/>
                    <a:pt x="159" y="172"/>
                    <a:pt x="159" y="172"/>
                  </a:cubicBezTo>
                  <a:cubicBezTo>
                    <a:pt x="166" y="172"/>
                    <a:pt x="172" y="167"/>
                    <a:pt x="172" y="160"/>
                  </a:cubicBezTo>
                  <a:cubicBezTo>
                    <a:pt x="172" y="105"/>
                    <a:pt x="172" y="105"/>
                    <a:pt x="172" y="105"/>
                  </a:cubicBezTo>
                  <a:cubicBezTo>
                    <a:pt x="152" y="105"/>
                    <a:pt x="152" y="105"/>
                    <a:pt x="152" y="105"/>
                  </a:cubicBezTo>
                  <a:cubicBezTo>
                    <a:pt x="154" y="109"/>
                    <a:pt x="155" y="114"/>
                    <a:pt x="155" y="11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Bahnschrift" panose="020B0502040204020203" pitchFamily="34" charset="0"/>
                <a:ea typeface="WenQuanYi Micro Hei" panose="020B0606030804020204" pitchFamily="34" charset="-122"/>
                <a:cs typeface="WenQuanYi Micro Hei" panose="020B0606030804020204" pitchFamily="34" charset="-122"/>
                <a:sym typeface="Bahnschrift" panose="020B0502040204020203" pitchFamily="34" charset="0"/>
              </a:endParaRPr>
            </a:p>
          </p:txBody>
        </p:sp>
        <p:sp>
          <p:nvSpPr>
            <p:cNvPr id="12" name="îṥḻíḓè"/>
            <p:cNvSpPr/>
            <p:nvPr/>
          </p:nvSpPr>
          <p:spPr>
            <a:xfrm>
              <a:off x="1160410" y="2798168"/>
              <a:ext cx="919424" cy="919424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latin typeface="Bahnschrift" panose="020B0502040204020203" pitchFamily="34" charset="0"/>
                <a:ea typeface="WenQuanYi Micro Hei" panose="020B0606030804020204" pitchFamily="34" charset="-122"/>
                <a:cs typeface="WenQuanYi Micro Hei" panose="020B0606030804020204" pitchFamily="34" charset="-122"/>
                <a:sym typeface="Bahnschrift" panose="020B0502040204020203" pitchFamily="34" charset="0"/>
              </a:endParaRPr>
            </a:p>
          </p:txBody>
        </p:sp>
        <p:sp>
          <p:nvSpPr>
            <p:cNvPr id="13" name="iṡlîḋè"/>
            <p:cNvSpPr/>
            <p:nvPr/>
          </p:nvSpPr>
          <p:spPr bwMode="auto">
            <a:xfrm>
              <a:off x="1390325" y="3028083"/>
              <a:ext cx="459594" cy="459594"/>
            </a:xfrm>
            <a:custGeom>
              <a:avLst/>
              <a:gdLst>
                <a:gd name="T0" fmla="*/ 130 w 236"/>
                <a:gd name="T1" fmla="*/ 1 h 236"/>
                <a:gd name="T2" fmla="*/ 118 w 236"/>
                <a:gd name="T3" fmla="*/ 0 h 236"/>
                <a:gd name="T4" fmla="*/ 30 w 236"/>
                <a:gd name="T5" fmla="*/ 40 h 236"/>
                <a:gd name="T6" fmla="*/ 68 w 236"/>
                <a:gd name="T7" fmla="*/ 105 h 236"/>
                <a:gd name="T8" fmla="*/ 130 w 236"/>
                <a:gd name="T9" fmla="*/ 1 h 236"/>
                <a:gd name="T10" fmla="*/ 20 w 236"/>
                <a:gd name="T11" fmla="*/ 52 h 236"/>
                <a:gd name="T12" fmla="*/ 0 w 236"/>
                <a:gd name="T13" fmla="*/ 118 h 236"/>
                <a:gd name="T14" fmla="*/ 5 w 236"/>
                <a:gd name="T15" fmla="*/ 153 h 236"/>
                <a:gd name="T16" fmla="*/ 81 w 236"/>
                <a:gd name="T17" fmla="*/ 153 h 236"/>
                <a:gd name="T18" fmla="*/ 20 w 236"/>
                <a:gd name="T19" fmla="*/ 52 h 236"/>
                <a:gd name="T20" fmla="*/ 225 w 236"/>
                <a:gd name="T21" fmla="*/ 68 h 236"/>
                <a:gd name="T22" fmla="*/ 145 w 236"/>
                <a:gd name="T23" fmla="*/ 3 h 236"/>
                <a:gd name="T24" fmla="*/ 106 w 236"/>
                <a:gd name="T25" fmla="*/ 68 h 236"/>
                <a:gd name="T26" fmla="*/ 225 w 236"/>
                <a:gd name="T27" fmla="*/ 68 h 236"/>
                <a:gd name="T28" fmla="*/ 130 w 236"/>
                <a:gd name="T29" fmla="*/ 167 h 236"/>
                <a:gd name="T30" fmla="*/ 11 w 236"/>
                <a:gd name="T31" fmla="*/ 167 h 236"/>
                <a:gd name="T32" fmla="*/ 96 w 236"/>
                <a:gd name="T33" fmla="*/ 234 h 236"/>
                <a:gd name="T34" fmla="*/ 93 w 236"/>
                <a:gd name="T35" fmla="*/ 232 h 236"/>
                <a:gd name="T36" fmla="*/ 130 w 236"/>
                <a:gd name="T37" fmla="*/ 167 h 236"/>
                <a:gd name="T38" fmla="*/ 230 w 236"/>
                <a:gd name="T39" fmla="*/ 82 h 236"/>
                <a:gd name="T40" fmla="*/ 155 w 236"/>
                <a:gd name="T41" fmla="*/ 82 h 236"/>
                <a:gd name="T42" fmla="*/ 215 w 236"/>
                <a:gd name="T43" fmla="*/ 186 h 236"/>
                <a:gd name="T44" fmla="*/ 236 w 236"/>
                <a:gd name="T45" fmla="*/ 118 h 236"/>
                <a:gd name="T46" fmla="*/ 230 w 236"/>
                <a:gd name="T47" fmla="*/ 82 h 236"/>
                <a:gd name="T48" fmla="*/ 108 w 236"/>
                <a:gd name="T49" fmla="*/ 236 h 236"/>
                <a:gd name="T50" fmla="*/ 118 w 236"/>
                <a:gd name="T51" fmla="*/ 236 h 236"/>
                <a:gd name="T52" fmla="*/ 205 w 236"/>
                <a:gd name="T53" fmla="*/ 198 h 236"/>
                <a:gd name="T54" fmla="*/ 167 w 236"/>
                <a:gd name="T55" fmla="*/ 132 h 236"/>
                <a:gd name="T56" fmla="*/ 108 w 236"/>
                <a:gd name="T57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36" h="236">
                  <a:moveTo>
                    <a:pt x="130" y="1"/>
                  </a:moveTo>
                  <a:cubicBezTo>
                    <a:pt x="126" y="0"/>
                    <a:pt x="122" y="0"/>
                    <a:pt x="118" y="0"/>
                  </a:cubicBezTo>
                  <a:cubicBezTo>
                    <a:pt x="83" y="0"/>
                    <a:pt x="51" y="16"/>
                    <a:pt x="30" y="40"/>
                  </a:cubicBezTo>
                  <a:cubicBezTo>
                    <a:pt x="68" y="105"/>
                    <a:pt x="68" y="105"/>
                    <a:pt x="68" y="105"/>
                  </a:cubicBezTo>
                  <a:lnTo>
                    <a:pt x="130" y="1"/>
                  </a:lnTo>
                  <a:close/>
                  <a:moveTo>
                    <a:pt x="20" y="52"/>
                  </a:moveTo>
                  <a:cubicBezTo>
                    <a:pt x="7" y="71"/>
                    <a:pt x="0" y="94"/>
                    <a:pt x="0" y="118"/>
                  </a:cubicBezTo>
                  <a:cubicBezTo>
                    <a:pt x="0" y="130"/>
                    <a:pt x="2" y="142"/>
                    <a:pt x="5" y="153"/>
                  </a:cubicBezTo>
                  <a:cubicBezTo>
                    <a:pt x="81" y="153"/>
                    <a:pt x="81" y="153"/>
                    <a:pt x="81" y="153"/>
                  </a:cubicBezTo>
                  <a:lnTo>
                    <a:pt x="20" y="52"/>
                  </a:lnTo>
                  <a:close/>
                  <a:moveTo>
                    <a:pt x="225" y="68"/>
                  </a:moveTo>
                  <a:cubicBezTo>
                    <a:pt x="210" y="36"/>
                    <a:pt x="180" y="11"/>
                    <a:pt x="145" y="3"/>
                  </a:cubicBezTo>
                  <a:cubicBezTo>
                    <a:pt x="106" y="68"/>
                    <a:pt x="106" y="68"/>
                    <a:pt x="106" y="68"/>
                  </a:cubicBezTo>
                  <a:lnTo>
                    <a:pt x="225" y="68"/>
                  </a:lnTo>
                  <a:close/>
                  <a:moveTo>
                    <a:pt x="130" y="167"/>
                  </a:moveTo>
                  <a:cubicBezTo>
                    <a:pt x="11" y="167"/>
                    <a:pt x="11" y="167"/>
                    <a:pt x="11" y="167"/>
                  </a:cubicBezTo>
                  <a:cubicBezTo>
                    <a:pt x="26" y="201"/>
                    <a:pt x="58" y="227"/>
                    <a:pt x="96" y="234"/>
                  </a:cubicBezTo>
                  <a:cubicBezTo>
                    <a:pt x="93" y="232"/>
                    <a:pt x="93" y="232"/>
                    <a:pt x="93" y="232"/>
                  </a:cubicBezTo>
                  <a:lnTo>
                    <a:pt x="130" y="167"/>
                  </a:lnTo>
                  <a:close/>
                  <a:moveTo>
                    <a:pt x="230" y="82"/>
                  </a:moveTo>
                  <a:cubicBezTo>
                    <a:pt x="155" y="82"/>
                    <a:pt x="155" y="82"/>
                    <a:pt x="155" y="82"/>
                  </a:cubicBezTo>
                  <a:cubicBezTo>
                    <a:pt x="215" y="186"/>
                    <a:pt x="215" y="186"/>
                    <a:pt x="215" y="186"/>
                  </a:cubicBezTo>
                  <a:cubicBezTo>
                    <a:pt x="228" y="167"/>
                    <a:pt x="236" y="143"/>
                    <a:pt x="236" y="118"/>
                  </a:cubicBezTo>
                  <a:cubicBezTo>
                    <a:pt x="236" y="106"/>
                    <a:pt x="234" y="94"/>
                    <a:pt x="230" y="82"/>
                  </a:cubicBezTo>
                  <a:close/>
                  <a:moveTo>
                    <a:pt x="108" y="236"/>
                  </a:moveTo>
                  <a:cubicBezTo>
                    <a:pt x="111" y="236"/>
                    <a:pt x="115" y="236"/>
                    <a:pt x="118" y="236"/>
                  </a:cubicBezTo>
                  <a:cubicBezTo>
                    <a:pt x="152" y="236"/>
                    <a:pt x="183" y="221"/>
                    <a:pt x="205" y="198"/>
                  </a:cubicBezTo>
                  <a:cubicBezTo>
                    <a:pt x="167" y="132"/>
                    <a:pt x="167" y="132"/>
                    <a:pt x="167" y="132"/>
                  </a:cubicBezTo>
                  <a:lnTo>
                    <a:pt x="108" y="23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Bahnschrift" panose="020B0502040204020203" pitchFamily="34" charset="0"/>
                <a:ea typeface="WenQuanYi Micro Hei" panose="020B0606030804020204" pitchFamily="34" charset="-122"/>
                <a:cs typeface="WenQuanYi Micro Hei" panose="020B0606030804020204" pitchFamily="34" charset="-122"/>
                <a:sym typeface="Bahnschrift" panose="020B0502040204020203" pitchFamily="34" charset="0"/>
              </a:endParaRPr>
            </a:p>
          </p:txBody>
        </p:sp>
        <p:sp>
          <p:nvSpPr>
            <p:cNvPr id="14" name="î$ḷíḓé"/>
            <p:cNvSpPr/>
            <p:nvPr/>
          </p:nvSpPr>
          <p:spPr>
            <a:xfrm>
              <a:off x="3387200" y="2798168"/>
              <a:ext cx="919424" cy="919424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latin typeface="Bahnschrift" panose="020B0502040204020203" pitchFamily="34" charset="0"/>
                <a:ea typeface="WenQuanYi Micro Hei" panose="020B0606030804020204" pitchFamily="34" charset="-122"/>
                <a:cs typeface="WenQuanYi Micro Hei" panose="020B0606030804020204" pitchFamily="34" charset="-122"/>
                <a:sym typeface="Bahnschrift" panose="020B0502040204020203" pitchFamily="34" charset="0"/>
              </a:endParaRPr>
            </a:p>
          </p:txBody>
        </p:sp>
        <p:sp>
          <p:nvSpPr>
            <p:cNvPr id="15" name="îŝliďe"/>
            <p:cNvSpPr/>
            <p:nvPr/>
          </p:nvSpPr>
          <p:spPr bwMode="auto">
            <a:xfrm>
              <a:off x="3617115" y="3033700"/>
              <a:ext cx="459594" cy="459594"/>
            </a:xfrm>
            <a:custGeom>
              <a:avLst/>
              <a:gdLst>
                <a:gd name="T0" fmla="*/ 119 w 236"/>
                <a:gd name="T1" fmla="*/ 123 h 236"/>
                <a:gd name="T2" fmla="*/ 111 w 236"/>
                <a:gd name="T3" fmla="*/ 131 h 236"/>
                <a:gd name="T4" fmla="*/ 115 w 236"/>
                <a:gd name="T5" fmla="*/ 138 h 236"/>
                <a:gd name="T6" fmla="*/ 115 w 236"/>
                <a:gd name="T7" fmla="*/ 150 h 236"/>
                <a:gd name="T8" fmla="*/ 118 w 236"/>
                <a:gd name="T9" fmla="*/ 154 h 236"/>
                <a:gd name="T10" fmla="*/ 119 w 236"/>
                <a:gd name="T11" fmla="*/ 154 h 236"/>
                <a:gd name="T12" fmla="*/ 122 w 236"/>
                <a:gd name="T13" fmla="*/ 150 h 236"/>
                <a:gd name="T14" fmla="*/ 122 w 236"/>
                <a:gd name="T15" fmla="*/ 138 h 236"/>
                <a:gd name="T16" fmla="*/ 126 w 236"/>
                <a:gd name="T17" fmla="*/ 131 h 236"/>
                <a:gd name="T18" fmla="*/ 119 w 236"/>
                <a:gd name="T19" fmla="*/ 123 h 236"/>
                <a:gd name="T20" fmla="*/ 119 w 236"/>
                <a:gd name="T21" fmla="*/ 66 h 236"/>
                <a:gd name="T22" fmla="*/ 100 w 236"/>
                <a:gd name="T23" fmla="*/ 84 h 236"/>
                <a:gd name="T24" fmla="*/ 100 w 236"/>
                <a:gd name="T25" fmla="*/ 102 h 236"/>
                <a:gd name="T26" fmla="*/ 137 w 236"/>
                <a:gd name="T27" fmla="*/ 102 h 236"/>
                <a:gd name="T28" fmla="*/ 137 w 236"/>
                <a:gd name="T29" fmla="*/ 84 h 236"/>
                <a:gd name="T30" fmla="*/ 119 w 236"/>
                <a:gd name="T31" fmla="*/ 66 h 236"/>
                <a:gd name="T32" fmla="*/ 118 w 236"/>
                <a:gd name="T33" fmla="*/ 0 h 236"/>
                <a:gd name="T34" fmla="*/ 0 w 236"/>
                <a:gd name="T35" fmla="*/ 118 h 236"/>
                <a:gd name="T36" fmla="*/ 118 w 236"/>
                <a:gd name="T37" fmla="*/ 236 h 236"/>
                <a:gd name="T38" fmla="*/ 236 w 236"/>
                <a:gd name="T39" fmla="*/ 118 h 236"/>
                <a:gd name="T40" fmla="*/ 118 w 236"/>
                <a:gd name="T41" fmla="*/ 0 h 236"/>
                <a:gd name="T42" fmla="*/ 164 w 236"/>
                <a:gd name="T43" fmla="*/ 161 h 236"/>
                <a:gd name="T44" fmla="*/ 149 w 236"/>
                <a:gd name="T45" fmla="*/ 176 h 236"/>
                <a:gd name="T46" fmla="*/ 88 w 236"/>
                <a:gd name="T47" fmla="*/ 176 h 236"/>
                <a:gd name="T48" fmla="*/ 73 w 236"/>
                <a:gd name="T49" fmla="*/ 161 h 236"/>
                <a:gd name="T50" fmla="*/ 73 w 236"/>
                <a:gd name="T51" fmla="*/ 105 h 236"/>
                <a:gd name="T52" fmla="*/ 76 w 236"/>
                <a:gd name="T53" fmla="*/ 102 h 236"/>
                <a:gd name="T54" fmla="*/ 86 w 236"/>
                <a:gd name="T55" fmla="*/ 102 h 236"/>
                <a:gd name="T56" fmla="*/ 86 w 236"/>
                <a:gd name="T57" fmla="*/ 84 h 236"/>
                <a:gd name="T58" fmla="*/ 118 w 236"/>
                <a:gd name="T59" fmla="*/ 51 h 236"/>
                <a:gd name="T60" fmla="*/ 119 w 236"/>
                <a:gd name="T61" fmla="*/ 51 h 236"/>
                <a:gd name="T62" fmla="*/ 152 w 236"/>
                <a:gd name="T63" fmla="*/ 84 h 236"/>
                <a:gd name="T64" fmla="*/ 152 w 236"/>
                <a:gd name="T65" fmla="*/ 102 h 236"/>
                <a:gd name="T66" fmla="*/ 161 w 236"/>
                <a:gd name="T67" fmla="*/ 102 h 236"/>
                <a:gd name="T68" fmla="*/ 164 w 236"/>
                <a:gd name="T69" fmla="*/ 105 h 236"/>
                <a:gd name="T70" fmla="*/ 164 w 236"/>
                <a:gd name="T71" fmla="*/ 161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36" h="236">
                  <a:moveTo>
                    <a:pt x="119" y="123"/>
                  </a:moveTo>
                  <a:cubicBezTo>
                    <a:pt x="114" y="123"/>
                    <a:pt x="111" y="127"/>
                    <a:pt x="111" y="131"/>
                  </a:cubicBezTo>
                  <a:cubicBezTo>
                    <a:pt x="111" y="134"/>
                    <a:pt x="112" y="136"/>
                    <a:pt x="115" y="138"/>
                  </a:cubicBezTo>
                  <a:cubicBezTo>
                    <a:pt x="115" y="150"/>
                    <a:pt x="115" y="150"/>
                    <a:pt x="115" y="150"/>
                  </a:cubicBezTo>
                  <a:cubicBezTo>
                    <a:pt x="115" y="152"/>
                    <a:pt x="116" y="154"/>
                    <a:pt x="118" y="154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21" y="154"/>
                    <a:pt x="122" y="152"/>
                    <a:pt x="122" y="150"/>
                  </a:cubicBezTo>
                  <a:cubicBezTo>
                    <a:pt x="122" y="138"/>
                    <a:pt x="122" y="138"/>
                    <a:pt x="122" y="138"/>
                  </a:cubicBezTo>
                  <a:cubicBezTo>
                    <a:pt x="125" y="136"/>
                    <a:pt x="126" y="134"/>
                    <a:pt x="126" y="131"/>
                  </a:cubicBezTo>
                  <a:cubicBezTo>
                    <a:pt x="126" y="126"/>
                    <a:pt x="123" y="123"/>
                    <a:pt x="119" y="123"/>
                  </a:cubicBezTo>
                  <a:close/>
                  <a:moveTo>
                    <a:pt x="119" y="66"/>
                  </a:moveTo>
                  <a:cubicBezTo>
                    <a:pt x="108" y="66"/>
                    <a:pt x="100" y="74"/>
                    <a:pt x="100" y="84"/>
                  </a:cubicBezTo>
                  <a:cubicBezTo>
                    <a:pt x="100" y="102"/>
                    <a:pt x="100" y="102"/>
                    <a:pt x="100" y="102"/>
                  </a:cubicBezTo>
                  <a:cubicBezTo>
                    <a:pt x="137" y="102"/>
                    <a:pt x="137" y="102"/>
                    <a:pt x="137" y="102"/>
                  </a:cubicBezTo>
                  <a:cubicBezTo>
                    <a:pt x="137" y="84"/>
                    <a:pt x="137" y="84"/>
                    <a:pt x="137" y="84"/>
                  </a:cubicBezTo>
                  <a:cubicBezTo>
                    <a:pt x="137" y="74"/>
                    <a:pt x="129" y="66"/>
                    <a:pt x="119" y="66"/>
                  </a:cubicBezTo>
                  <a:close/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cubicBezTo>
                    <a:pt x="0" y="183"/>
                    <a:pt x="53" y="236"/>
                    <a:pt x="118" y="236"/>
                  </a:cubicBezTo>
                  <a:cubicBezTo>
                    <a:pt x="183" y="236"/>
                    <a:pt x="236" y="183"/>
                    <a:pt x="236" y="118"/>
                  </a:cubicBezTo>
                  <a:cubicBezTo>
                    <a:pt x="236" y="53"/>
                    <a:pt x="183" y="0"/>
                    <a:pt x="118" y="0"/>
                  </a:cubicBezTo>
                  <a:close/>
                  <a:moveTo>
                    <a:pt x="164" y="161"/>
                  </a:moveTo>
                  <a:cubicBezTo>
                    <a:pt x="164" y="169"/>
                    <a:pt x="157" y="176"/>
                    <a:pt x="149" y="176"/>
                  </a:cubicBezTo>
                  <a:cubicBezTo>
                    <a:pt x="88" y="176"/>
                    <a:pt x="88" y="176"/>
                    <a:pt x="88" y="176"/>
                  </a:cubicBezTo>
                  <a:cubicBezTo>
                    <a:pt x="80" y="176"/>
                    <a:pt x="73" y="169"/>
                    <a:pt x="73" y="161"/>
                  </a:cubicBezTo>
                  <a:cubicBezTo>
                    <a:pt x="73" y="105"/>
                    <a:pt x="73" y="105"/>
                    <a:pt x="73" y="105"/>
                  </a:cubicBezTo>
                  <a:cubicBezTo>
                    <a:pt x="73" y="103"/>
                    <a:pt x="74" y="102"/>
                    <a:pt x="76" y="102"/>
                  </a:cubicBezTo>
                  <a:cubicBezTo>
                    <a:pt x="86" y="102"/>
                    <a:pt x="86" y="102"/>
                    <a:pt x="86" y="102"/>
                  </a:cubicBezTo>
                  <a:cubicBezTo>
                    <a:pt x="86" y="84"/>
                    <a:pt x="86" y="84"/>
                    <a:pt x="86" y="84"/>
                  </a:cubicBezTo>
                  <a:cubicBezTo>
                    <a:pt x="86" y="66"/>
                    <a:pt x="100" y="52"/>
                    <a:pt x="118" y="51"/>
                  </a:cubicBezTo>
                  <a:cubicBezTo>
                    <a:pt x="119" y="51"/>
                    <a:pt x="119" y="51"/>
                    <a:pt x="119" y="51"/>
                  </a:cubicBezTo>
                  <a:cubicBezTo>
                    <a:pt x="137" y="52"/>
                    <a:pt x="152" y="66"/>
                    <a:pt x="152" y="84"/>
                  </a:cubicBezTo>
                  <a:cubicBezTo>
                    <a:pt x="152" y="102"/>
                    <a:pt x="152" y="102"/>
                    <a:pt x="152" y="102"/>
                  </a:cubicBezTo>
                  <a:cubicBezTo>
                    <a:pt x="161" y="102"/>
                    <a:pt x="161" y="102"/>
                    <a:pt x="161" y="102"/>
                  </a:cubicBezTo>
                  <a:cubicBezTo>
                    <a:pt x="163" y="102"/>
                    <a:pt x="164" y="103"/>
                    <a:pt x="164" y="105"/>
                  </a:cubicBezTo>
                  <a:lnTo>
                    <a:pt x="164" y="16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Bahnschrift" panose="020B0502040204020203" pitchFamily="34" charset="0"/>
                <a:ea typeface="WenQuanYi Micro Hei" panose="020B0606030804020204" pitchFamily="34" charset="-122"/>
                <a:cs typeface="WenQuanYi Micro Hei" panose="020B0606030804020204" pitchFamily="34" charset="-122"/>
                <a:sym typeface="Bahnschrift" panose="020B0502040204020203" pitchFamily="34" charset="0"/>
              </a:endParaRPr>
            </a:p>
          </p:txBody>
        </p:sp>
        <p:sp>
          <p:nvSpPr>
            <p:cNvPr id="16" name="ïṧľïḋè"/>
            <p:cNvSpPr txBox="1"/>
            <p:nvPr/>
          </p:nvSpPr>
          <p:spPr>
            <a:xfrm>
              <a:off x="1527294" y="1343998"/>
              <a:ext cx="2548680" cy="2830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lumMod val="100000"/>
                    </a:schemeClr>
                  </a:solidFill>
                </a14:hiddenFill>
              </a:ext>
            </a:extLst>
          </p:spPr>
          <p:txBody>
            <a:bodyPr wrap="none" lIns="72000" tIns="0" rIns="72000" bIns="0" anchor="b" anchorCtr="0">
              <a:normAutofit/>
            </a:bodyPr>
            <a:lstStyle/>
            <a:p>
              <a:pPr algn="ctr"/>
              <a:r>
                <a:rPr lang="zh-CN" altLang="en-US" sz="1600" b="1">
                  <a:solidFill>
                    <a:schemeClr val="bg1"/>
                  </a:solidFill>
                  <a:latin typeface="Bahnschrift" panose="020B0502040204020203" pitchFamily="34" charset="0"/>
                  <a:ea typeface="WenQuanYi Micro Hei" panose="020B0606030804020204" pitchFamily="34" charset="-122"/>
                  <a:cs typeface="WenQuanYi Micro Hei" panose="020B0606030804020204" pitchFamily="34" charset="-122"/>
                  <a:sym typeface="Bahnschrift" panose="020B0502040204020203" pitchFamily="34" charset="0"/>
                </a:rPr>
                <a:t>标题文本预设</a:t>
              </a:r>
            </a:p>
          </p:txBody>
        </p:sp>
        <p:sp>
          <p:nvSpPr>
            <p:cNvPr id="17" name="iṥļíďé"/>
            <p:cNvSpPr txBox="1"/>
            <p:nvPr/>
          </p:nvSpPr>
          <p:spPr>
            <a:xfrm>
              <a:off x="1527294" y="1627020"/>
              <a:ext cx="2548680" cy="6229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lumMod val="100000"/>
                    </a:schemeClr>
                  </a:solidFill>
                </a14:hiddenFill>
              </a:ext>
            </a:extLst>
          </p:spPr>
          <p:txBody>
            <a:bodyPr wrap="square" lIns="72000" tIns="0" rIns="72000" bIns="0" anchor="t" anchorCtr="0">
              <a:normAutofit/>
            </a:bodyPr>
            <a:lstStyle/>
            <a:p>
              <a:pPr lvl="0" algn="ctr">
                <a:lnSpc>
                  <a:spcPct val="120000"/>
                </a:lnSpc>
              </a:pPr>
              <a:r>
                <a:rPr lang="zh-CN" altLang="en-US" sz="1100">
                  <a:solidFill>
                    <a:schemeClr val="bg1"/>
                  </a:solidFill>
                  <a:latin typeface="Bahnschrift" panose="020B0502040204020203" pitchFamily="34" charset="0"/>
                  <a:ea typeface="WenQuanYi Micro Hei" panose="020B0606030804020204" pitchFamily="34" charset="-122"/>
                  <a:cs typeface="WenQuanYi Micro Hei" panose="020B0606030804020204" pitchFamily="34" charset="-122"/>
                  <a:sym typeface="Bahnschrift" panose="020B0502040204020203" pitchFamily="34" charset="0"/>
                </a:rPr>
                <a:t>此部分内容作为文字排版占位显示</a:t>
              </a:r>
              <a:br>
                <a:rPr lang="zh-CN" altLang="en-US" sz="1100">
                  <a:solidFill>
                    <a:schemeClr val="bg1"/>
                  </a:solidFill>
                  <a:latin typeface="Bahnschrift" panose="020B0502040204020203" pitchFamily="34" charset="0"/>
                  <a:ea typeface="WenQuanYi Micro Hei" panose="020B0606030804020204" pitchFamily="34" charset="-122"/>
                  <a:cs typeface="WenQuanYi Micro Hei" panose="020B0606030804020204" pitchFamily="34" charset="-122"/>
                  <a:sym typeface="Bahnschrift" panose="020B0502040204020203" pitchFamily="34" charset="0"/>
                </a:rPr>
              </a:br>
              <a:r>
                <a:rPr lang="zh-CN" altLang="en-US" sz="1100">
                  <a:solidFill>
                    <a:schemeClr val="bg1"/>
                  </a:solidFill>
                  <a:latin typeface="Bahnschrift" panose="020B0502040204020203" pitchFamily="34" charset="0"/>
                  <a:ea typeface="WenQuanYi Micro Hei" panose="020B0606030804020204" pitchFamily="34" charset="-122"/>
                  <a:cs typeface="WenQuanYi Micro Hei" panose="020B0606030804020204" pitchFamily="34" charset="-122"/>
                  <a:sym typeface="Bahnschrift" panose="020B0502040204020203" pitchFamily="34" charset="0"/>
                </a:rPr>
                <a:t>（建议使用主题字体）</a:t>
              </a:r>
            </a:p>
          </p:txBody>
        </p:sp>
      </p:grpSp>
      <p:sp>
        <p:nvSpPr>
          <p:cNvPr id="18" name="流程图: 接点 17"/>
          <p:cNvSpPr/>
          <p:nvPr/>
        </p:nvSpPr>
        <p:spPr>
          <a:xfrm>
            <a:off x="6353069" y="903945"/>
            <a:ext cx="4734690" cy="4734690"/>
          </a:xfrm>
          <a:prstGeom prst="flowChartConnector">
            <a:avLst/>
          </a:prstGeom>
          <a:noFill/>
          <a:ln w="57150">
            <a:solidFill>
              <a:schemeClr val="bg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Bahnschrift" panose="020B0502040204020203" pitchFamily="34" charset="0"/>
              <a:ea typeface="WenQuanYi Micro Hei" panose="020B0606030804020204" pitchFamily="34" charset="-122"/>
              <a:cs typeface="WenQuanYi Micro Hei" panose="020B0606030804020204" pitchFamily="34" charset="-122"/>
              <a:sym typeface="Bahnschrift" panose="020B0502040204020203" pitchFamily="34" charset="0"/>
            </a:endParaRPr>
          </a:p>
        </p:txBody>
      </p:sp>
      <p:cxnSp>
        <p:nvCxnSpPr>
          <p:cNvPr id="19" name="直接连接符 18"/>
          <p:cNvCxnSpPr/>
          <p:nvPr/>
        </p:nvCxnSpPr>
        <p:spPr>
          <a:xfrm>
            <a:off x="4337891" y="3271290"/>
            <a:ext cx="4206873" cy="3"/>
          </a:xfrm>
          <a:prstGeom prst="line">
            <a:avLst/>
          </a:prstGeom>
          <a:ln w="571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2000">
        <p14:vortex dir="r"/>
      </p:transition>
    </mc:Choice>
    <mc:Fallback xmlns="">
      <p:transition spd="slow" advClick="0" advTm="2000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0" y="25399"/>
            <a:ext cx="12192000" cy="6857999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Bahnschrift" panose="020B0502040204020203" pitchFamily="34" charset="0"/>
              <a:ea typeface="WenQuanYi Micro Hei" panose="020B0606030804020204" pitchFamily="34" charset="-122"/>
              <a:cs typeface="WenQuanYi Micro Hei" panose="020B0606030804020204" pitchFamily="34" charset="-122"/>
              <a:sym typeface="Bahnschrift" panose="020B0502040204020203" pitchFamily="34" charset="0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8255000" y="2222498"/>
            <a:ext cx="3327402" cy="2463799"/>
            <a:chOff x="3530600" y="2209800"/>
            <a:chExt cx="3327402" cy="2463799"/>
          </a:xfrm>
        </p:grpSpPr>
        <p:sp>
          <p:nvSpPr>
            <p:cNvPr id="5" name="菱形 4"/>
            <p:cNvSpPr/>
            <p:nvPr/>
          </p:nvSpPr>
          <p:spPr>
            <a:xfrm>
              <a:off x="3530600" y="2209800"/>
              <a:ext cx="2438400" cy="2438400"/>
            </a:xfrm>
            <a:prstGeom prst="diamond">
              <a:avLst/>
            </a:prstGeom>
            <a:noFill/>
            <a:ln w="57150">
              <a:solidFill>
                <a:schemeClr val="bg2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Bahnschrift" panose="020B0502040204020203" pitchFamily="34" charset="0"/>
                <a:ea typeface="WenQuanYi Micro Hei" panose="020B0606030804020204" pitchFamily="34" charset="-122"/>
                <a:cs typeface="WenQuanYi Micro Hei" panose="020B0606030804020204" pitchFamily="34" charset="-122"/>
                <a:sym typeface="Bahnschrift" panose="020B0502040204020203" pitchFamily="34" charset="0"/>
              </a:endParaRPr>
            </a:p>
          </p:txBody>
        </p:sp>
        <p:sp>
          <p:nvSpPr>
            <p:cNvPr id="7" name="菱形 6"/>
            <p:cNvSpPr/>
            <p:nvPr/>
          </p:nvSpPr>
          <p:spPr>
            <a:xfrm>
              <a:off x="4419602" y="2235199"/>
              <a:ext cx="2438400" cy="2438400"/>
            </a:xfrm>
            <a:prstGeom prst="diamond">
              <a:avLst/>
            </a:prstGeom>
            <a:noFill/>
            <a:ln w="57150">
              <a:solidFill>
                <a:schemeClr val="bg2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Bahnschrift" panose="020B0502040204020203" pitchFamily="34" charset="0"/>
                <a:ea typeface="WenQuanYi Micro Hei" panose="020B0606030804020204" pitchFamily="34" charset="-122"/>
                <a:cs typeface="WenQuanYi Micro Hei" panose="020B0606030804020204" pitchFamily="34" charset="-122"/>
                <a:sym typeface="Bahnschrift" panose="020B0502040204020203" pitchFamily="34" charset="0"/>
              </a:endParaRPr>
            </a:p>
          </p:txBody>
        </p:sp>
      </p:grpSp>
      <p:sp>
        <p:nvSpPr>
          <p:cNvPr id="9" name="菱形 8"/>
          <p:cNvSpPr/>
          <p:nvPr/>
        </p:nvSpPr>
        <p:spPr>
          <a:xfrm>
            <a:off x="-3619502" y="254000"/>
            <a:ext cx="6350000" cy="6350000"/>
          </a:xfrm>
          <a:prstGeom prst="diamond">
            <a:avLst/>
          </a:prstGeom>
          <a:noFill/>
          <a:ln w="57150">
            <a:solidFill>
              <a:schemeClr val="bg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Bahnschrift" panose="020B0502040204020203" pitchFamily="34" charset="0"/>
              <a:ea typeface="WenQuanYi Micro Hei" panose="020B0606030804020204" pitchFamily="34" charset="-122"/>
              <a:cs typeface="WenQuanYi Micro Hei" panose="020B0606030804020204" pitchFamily="34" charset="-122"/>
              <a:sym typeface="Bahnschrift" panose="020B0502040204020203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9330643" y="2900400"/>
            <a:ext cx="1219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600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  <a:ea typeface="WenQuanYi Micro Hei" panose="020B0606030804020204" pitchFamily="34" charset="-122"/>
                <a:cs typeface="WenQuanYi Micro Hei" panose="020B0606030804020204" pitchFamily="34" charset="-122"/>
                <a:sym typeface="Bahnschrift" panose="020B0502040204020203" pitchFamily="34" charset="0"/>
              </a:rPr>
              <a:t>04</a:t>
            </a:r>
            <a:endParaRPr lang="zh-CN" altLang="en-US" sz="6600" spc="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" panose="020B0502040204020203" pitchFamily="34" charset="0"/>
              <a:ea typeface="WenQuanYi Micro Hei" panose="020B0606030804020204" pitchFamily="34" charset="-122"/>
              <a:cs typeface="WenQuanYi Micro Hei" panose="020B0606030804020204" pitchFamily="34" charset="-122"/>
              <a:sym typeface="Bahnschrift" panose="020B0502040204020203" pitchFamily="34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2952748" y="2933866"/>
            <a:ext cx="50800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b="1" spc="300" dirty="0">
                <a:solidFill>
                  <a:schemeClr val="bg1"/>
                </a:solidFill>
                <a:latin typeface="Bahnschrift" panose="020B0502040204020203" pitchFamily="34" charset="0"/>
                <a:ea typeface="WenQuanYi Micro Hei" panose="020B0606030804020204" pitchFamily="34" charset="-122"/>
                <a:cs typeface="WenQuanYi Micro Hei" panose="020B0606030804020204" pitchFamily="34" charset="-122"/>
                <a:sym typeface="Bahnschrift" panose="020B0502040204020203" pitchFamily="34" charset="0"/>
              </a:rPr>
              <a:t>点</a:t>
            </a:r>
            <a:r>
              <a:rPr lang="zh-CN" altLang="en-US" sz="6000" b="1" spc="300" dirty="0">
                <a:solidFill>
                  <a:schemeClr val="bg2"/>
                </a:solidFill>
                <a:latin typeface="Bahnschrift" panose="020B0502040204020203" pitchFamily="34" charset="0"/>
                <a:ea typeface="WenQuanYi Micro Hei" panose="020B0606030804020204" pitchFamily="34" charset="-122"/>
                <a:cs typeface="WenQuanYi Micro Hei" panose="020B0606030804020204" pitchFamily="34" charset="-122"/>
                <a:sym typeface="Bahnschrift" panose="020B0502040204020203" pitchFamily="34" charset="0"/>
              </a:rPr>
              <a:t>击</a:t>
            </a:r>
            <a:r>
              <a:rPr lang="zh-CN" altLang="en-US" sz="6000" b="1" spc="300" dirty="0">
                <a:solidFill>
                  <a:schemeClr val="bg1"/>
                </a:solidFill>
                <a:latin typeface="Bahnschrift" panose="020B0502040204020203" pitchFamily="34" charset="0"/>
                <a:ea typeface="WenQuanYi Micro Hei" panose="020B0606030804020204" pitchFamily="34" charset="-122"/>
                <a:cs typeface="WenQuanYi Micro Hei" panose="020B0606030804020204" pitchFamily="34" charset="-122"/>
                <a:sym typeface="Bahnschrift" panose="020B0502040204020203" pitchFamily="34" charset="0"/>
              </a:rPr>
              <a:t>输入标题</a:t>
            </a:r>
          </a:p>
        </p:txBody>
      </p:sp>
    </p:spTree>
  </p:cSld>
  <p:clrMapOvr>
    <a:masterClrMapping/>
  </p:clrMapOvr>
  <p:transition spd="slow" advClick="0" advTm="2000">
    <p:comb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0" y="25399"/>
            <a:ext cx="12192000" cy="6857999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Bahnschrift" panose="020B0502040204020203" pitchFamily="34" charset="0"/>
              <a:ea typeface="WenQuanYi Micro Hei" panose="020B0606030804020204" pitchFamily="34" charset="-122"/>
              <a:cs typeface="WenQuanYi Micro Hei" panose="020B0606030804020204" pitchFamily="34" charset="-122"/>
              <a:sym typeface="Bahnschrift" panose="020B0502040204020203" pitchFamily="34" charset="0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5194299" y="933846"/>
            <a:ext cx="1803402" cy="1408908"/>
            <a:chOff x="3289300" y="1282700"/>
            <a:chExt cx="2438400" cy="1905000"/>
          </a:xfrm>
          <a:noFill/>
        </p:grpSpPr>
        <p:sp>
          <p:nvSpPr>
            <p:cNvPr id="7" name="流程图: 接点 6"/>
            <p:cNvSpPr/>
            <p:nvPr/>
          </p:nvSpPr>
          <p:spPr>
            <a:xfrm>
              <a:off x="3289300" y="1562100"/>
              <a:ext cx="1625600" cy="1625600"/>
            </a:xfrm>
            <a:prstGeom prst="flowChartConnector">
              <a:avLst/>
            </a:prstGeom>
            <a:grpFill/>
            <a:ln w="57150">
              <a:solidFill>
                <a:schemeClr val="bg2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Bahnschrift" panose="020B0502040204020203" pitchFamily="34" charset="0"/>
                <a:ea typeface="WenQuanYi Micro Hei" panose="020B0606030804020204" pitchFamily="34" charset="-122"/>
                <a:cs typeface="WenQuanYi Micro Hei" panose="020B0606030804020204" pitchFamily="34" charset="-122"/>
                <a:sym typeface="Bahnschrift" panose="020B0502040204020203" pitchFamily="34" charset="0"/>
              </a:endParaRPr>
            </a:p>
          </p:txBody>
        </p:sp>
        <p:sp>
          <p:nvSpPr>
            <p:cNvPr id="8" name="流程图: 接点 7"/>
            <p:cNvSpPr/>
            <p:nvPr/>
          </p:nvSpPr>
          <p:spPr>
            <a:xfrm>
              <a:off x="4102100" y="1282700"/>
              <a:ext cx="1625600" cy="1625600"/>
            </a:xfrm>
            <a:prstGeom prst="flowChartConnector">
              <a:avLst/>
            </a:prstGeom>
            <a:grpFill/>
            <a:ln w="57150">
              <a:solidFill>
                <a:schemeClr val="bg2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Bahnschrift" panose="020B0502040204020203" pitchFamily="34" charset="0"/>
                <a:ea typeface="WenQuanYi Micro Hei" panose="020B0606030804020204" pitchFamily="34" charset="-122"/>
                <a:cs typeface="WenQuanYi Micro Hei" panose="020B0606030804020204" pitchFamily="34" charset="-122"/>
                <a:sym typeface="Bahnschrift" panose="020B0502040204020203" pitchFamily="34" charset="0"/>
              </a:endParaRPr>
            </a:p>
          </p:txBody>
        </p:sp>
      </p:grpSp>
      <p:sp>
        <p:nvSpPr>
          <p:cNvPr id="12" name="文本框 11"/>
          <p:cNvSpPr txBox="1"/>
          <p:nvPr/>
        </p:nvSpPr>
        <p:spPr>
          <a:xfrm>
            <a:off x="3845983" y="2727981"/>
            <a:ext cx="45000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spc="300" dirty="0">
                <a:solidFill>
                  <a:schemeClr val="bg1"/>
                </a:solidFill>
                <a:latin typeface="Bahnschrift" panose="020B0502040204020203" pitchFamily="34" charset="0"/>
                <a:ea typeface="WenQuanYi Micro Hei" panose="020B0606030804020204" pitchFamily="34" charset="-122"/>
                <a:cs typeface="WenQuanYi Micro Hei" panose="020B0606030804020204" pitchFamily="34" charset="-122"/>
                <a:sym typeface="Bahnschrift" panose="020B0502040204020203" pitchFamily="34" charset="0"/>
              </a:rPr>
              <a:t>Welcome PowerPoint</a:t>
            </a:r>
            <a:endParaRPr lang="zh-CN" altLang="en-US" sz="2800" spc="300" dirty="0">
              <a:solidFill>
                <a:schemeClr val="bg1"/>
              </a:solidFill>
              <a:latin typeface="Bahnschrift" panose="020B0502040204020203" pitchFamily="34" charset="0"/>
              <a:ea typeface="WenQuanYi Micro Hei" panose="020B0606030804020204" pitchFamily="34" charset="-122"/>
              <a:cs typeface="WenQuanYi Micro Hei" panose="020B0606030804020204" pitchFamily="34" charset="-122"/>
              <a:sym typeface="Bahnschrift" panose="020B0502040204020203" pitchFamily="34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2098673" y="3454398"/>
            <a:ext cx="7994651" cy="19812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Bahnschrift" panose="020B0502040204020203" pitchFamily="34" charset="0"/>
                <a:ea typeface="WenQuanYi Micro Hei" panose="020B0606030804020204" pitchFamily="34" charset="-122"/>
                <a:cs typeface="WenQuanYi Micro Hei" panose="020B0606030804020204" pitchFamily="34" charset="-122"/>
                <a:sym typeface="Bahnschrift" panose="020B0502040204020203" pitchFamily="34" charset="0"/>
              </a:rPr>
              <a:t>Life should not be idle, should play its due value to do nothing, should not be lazy, accomplish nothing</a:t>
            </a:r>
            <a:r>
              <a:rPr lang="en-US" altLang="zh-CN" sz="1600" dirty="0">
                <a:solidFill>
                  <a:schemeClr val="bg1"/>
                </a:solidFill>
                <a:latin typeface="Bahnschrift" panose="020B0502040204020203" pitchFamily="34" charset="0"/>
                <a:ea typeface="WenQuanYi Micro Hei" panose="020B0606030804020204" pitchFamily="34" charset="-122"/>
                <a:cs typeface="WenQuanYi Micro Hei" panose="020B0606030804020204" pitchFamily="34" charset="-122"/>
                <a:sym typeface="Bahnschrift" panose="020B0502040204020203" pitchFamily="34" charset="0"/>
              </a:rPr>
              <a:t>.</a:t>
            </a:r>
            <a:r>
              <a:rPr lang="zh-CN" altLang="en-US" sz="1600" dirty="0">
                <a:solidFill>
                  <a:schemeClr val="bg1"/>
                </a:solidFill>
                <a:latin typeface="Bahnschrift" panose="020B0502040204020203" pitchFamily="34" charset="0"/>
                <a:ea typeface="WenQuanYi Micro Hei" panose="020B0606030804020204" pitchFamily="34" charset="-122"/>
                <a:cs typeface="WenQuanYi Micro Hei" panose="020B0606030804020204" pitchFamily="34" charset="-122"/>
                <a:sym typeface="Bahnschrift" panose="020B0502040204020203" pitchFamily="34" charset="0"/>
              </a:rPr>
              <a:t> Life should not be idle, should play its due value to do nothing, should not be lazy, accomplish nothing</a:t>
            </a:r>
            <a:r>
              <a:rPr lang="en-US" altLang="zh-CN" sz="1600" dirty="0">
                <a:solidFill>
                  <a:schemeClr val="bg1"/>
                </a:solidFill>
                <a:latin typeface="Bahnschrift" panose="020B0502040204020203" pitchFamily="34" charset="0"/>
                <a:ea typeface="WenQuanYi Micro Hei" panose="020B0606030804020204" pitchFamily="34" charset="-122"/>
                <a:cs typeface="WenQuanYi Micro Hei" panose="020B0606030804020204" pitchFamily="34" charset="-122"/>
                <a:sym typeface="Bahnschrift" panose="020B0502040204020203" pitchFamily="34" charset="0"/>
              </a:rPr>
              <a:t>.</a:t>
            </a:r>
            <a:r>
              <a:rPr lang="zh-CN" altLang="en-US" sz="1600" dirty="0">
                <a:solidFill>
                  <a:schemeClr val="bg1"/>
                </a:solidFill>
                <a:latin typeface="Bahnschrift" panose="020B0502040204020203" pitchFamily="34" charset="0"/>
                <a:ea typeface="WenQuanYi Micro Hei" panose="020B0606030804020204" pitchFamily="34" charset="-122"/>
                <a:cs typeface="WenQuanYi Micro Hei" panose="020B0606030804020204" pitchFamily="34" charset="-122"/>
                <a:sym typeface="Bahnschrift" panose="020B0502040204020203" pitchFamily="34" charset="0"/>
              </a:rPr>
              <a:t> Life should not be idle, should play its due value to do nothing, should not be lazy, accomplish nothing</a:t>
            </a:r>
            <a:r>
              <a:rPr lang="en-US" altLang="zh-CN" sz="1600" dirty="0">
                <a:solidFill>
                  <a:schemeClr val="bg1"/>
                </a:solidFill>
                <a:latin typeface="Bahnschrift" panose="020B0502040204020203" pitchFamily="34" charset="0"/>
                <a:ea typeface="WenQuanYi Micro Hei" panose="020B0606030804020204" pitchFamily="34" charset="-122"/>
                <a:cs typeface="WenQuanYi Micro Hei" panose="020B0606030804020204" pitchFamily="34" charset="-122"/>
                <a:sym typeface="Bahnschrift" panose="020B0502040204020203" pitchFamily="34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2000">
        <p14:vortex dir="r"/>
      </p:transition>
    </mc:Choice>
    <mc:Fallback xmlns="">
      <p:transition spd="slow" advClick="0" advTm="2000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03ac4060-96e4-4bec-86be-e7291585589a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1189440" y="1634063"/>
            <a:ext cx="9641298" cy="3799358"/>
            <a:chOff x="1189440" y="1634063"/>
            <a:chExt cx="9641298" cy="3799358"/>
          </a:xfrm>
        </p:grpSpPr>
        <p:sp>
          <p:nvSpPr>
            <p:cNvPr id="4" name="iṩlíḋé"/>
            <p:cNvSpPr txBox="1"/>
            <p:nvPr/>
          </p:nvSpPr>
          <p:spPr>
            <a:xfrm>
              <a:off x="8800969" y="2369005"/>
              <a:ext cx="2029769" cy="685284"/>
            </a:xfrm>
            <a:prstGeom prst="rect">
              <a:avLst/>
            </a:prstGeom>
          </p:spPr>
          <p:txBody>
            <a:bodyPr vert="horz" wrap="square" lIns="91440" tIns="45720" rIns="91440" bIns="45720">
              <a:normAutofit/>
            </a:bodyPr>
            <a:lstStyle/>
            <a:p>
              <a:pPr marL="0" indent="0">
                <a:lnSpc>
                  <a:spcPct val="120000"/>
                </a:lnSpc>
                <a:buNone/>
              </a:pPr>
              <a:r>
                <a:rPr lang="zh-CN" altLang="en-US" sz="1100">
                  <a:solidFill>
                    <a:schemeClr val="bg1"/>
                  </a:solidFill>
                  <a:latin typeface="Bahnschrift" panose="020B0502040204020203" pitchFamily="34" charset="0"/>
                  <a:ea typeface="WenQuanYi Micro Hei" panose="020B0606030804020204" pitchFamily="34" charset="-122"/>
                  <a:cs typeface="WenQuanYi Micro Hei" panose="020B0606030804020204" pitchFamily="34" charset="-122"/>
                  <a:sym typeface="Bahnschrift" panose="020B0502040204020203" pitchFamily="34" charset="0"/>
                </a:rPr>
                <a:t>此部分内容作为文字排版占位显示（建议使用主题字体）</a:t>
              </a:r>
            </a:p>
          </p:txBody>
        </p:sp>
        <p:sp>
          <p:nvSpPr>
            <p:cNvPr id="5" name="ïṧlídé"/>
            <p:cNvSpPr txBox="1"/>
            <p:nvPr/>
          </p:nvSpPr>
          <p:spPr>
            <a:xfrm>
              <a:off x="8863725" y="2087277"/>
              <a:ext cx="1261884" cy="307777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r>
                <a:rPr lang="zh-CN" altLang="en-US" sz="1400" b="1">
                  <a:solidFill>
                    <a:schemeClr val="bg1"/>
                  </a:solidFill>
                  <a:latin typeface="Bahnschrift" panose="020B0502040204020203" pitchFamily="34" charset="0"/>
                  <a:ea typeface="WenQuanYi Micro Hei" panose="020B0606030804020204" pitchFamily="34" charset="-122"/>
                  <a:cs typeface="WenQuanYi Micro Hei" panose="020B0606030804020204" pitchFamily="34" charset="-122"/>
                  <a:sym typeface="Bahnschrift" panose="020B0502040204020203" pitchFamily="34" charset="0"/>
                </a:rPr>
                <a:t>标题文本预设</a:t>
              </a:r>
            </a:p>
          </p:txBody>
        </p:sp>
        <p:sp>
          <p:nvSpPr>
            <p:cNvPr id="6" name="íṧ1íḑe"/>
            <p:cNvSpPr/>
            <p:nvPr/>
          </p:nvSpPr>
          <p:spPr>
            <a:xfrm>
              <a:off x="5515189" y="2868286"/>
              <a:ext cx="1161621" cy="1161621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latin typeface="Bahnschrift" panose="020B0502040204020203" pitchFamily="34" charset="0"/>
                <a:ea typeface="WenQuanYi Micro Hei" panose="020B0606030804020204" pitchFamily="34" charset="-122"/>
                <a:cs typeface="WenQuanYi Micro Hei" panose="020B0606030804020204" pitchFamily="34" charset="-122"/>
                <a:sym typeface="Bahnschrift" panose="020B0502040204020203" pitchFamily="34" charset="0"/>
              </a:endParaRPr>
            </a:p>
          </p:txBody>
        </p:sp>
        <p:sp>
          <p:nvSpPr>
            <p:cNvPr id="7" name="îṡļîḑê"/>
            <p:cNvSpPr/>
            <p:nvPr/>
          </p:nvSpPr>
          <p:spPr>
            <a:xfrm>
              <a:off x="5152182" y="2505279"/>
              <a:ext cx="1887635" cy="1887635"/>
            </a:xfrm>
            <a:prstGeom prst="ellipse">
              <a:avLst/>
            </a:prstGeom>
            <a:noFill/>
            <a:ln w="28575">
              <a:solidFill>
                <a:schemeClr val="tx2">
                  <a:lumMod val="40000"/>
                  <a:lumOff val="6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latin typeface="Bahnschrift" panose="020B0502040204020203" pitchFamily="34" charset="0"/>
                <a:ea typeface="WenQuanYi Micro Hei" panose="020B0606030804020204" pitchFamily="34" charset="-122"/>
                <a:cs typeface="WenQuanYi Micro Hei" panose="020B0606030804020204" pitchFamily="34" charset="-122"/>
                <a:sym typeface="Bahnschrift" panose="020B0502040204020203" pitchFamily="34" charset="0"/>
              </a:endParaRPr>
            </a:p>
          </p:txBody>
        </p:sp>
        <p:sp>
          <p:nvSpPr>
            <p:cNvPr id="8" name="iṡlïḍé"/>
            <p:cNvSpPr/>
            <p:nvPr/>
          </p:nvSpPr>
          <p:spPr>
            <a:xfrm>
              <a:off x="6751744" y="2892601"/>
              <a:ext cx="377527" cy="3775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latin typeface="Bahnschrift" panose="020B0502040204020203" pitchFamily="34" charset="0"/>
                <a:ea typeface="WenQuanYi Micro Hei" panose="020B0606030804020204" pitchFamily="34" charset="-122"/>
                <a:cs typeface="WenQuanYi Micro Hei" panose="020B0606030804020204" pitchFamily="34" charset="-122"/>
                <a:sym typeface="Bahnschrift" panose="020B0502040204020203" pitchFamily="34" charset="0"/>
              </a:endParaRPr>
            </a:p>
          </p:txBody>
        </p:sp>
        <p:sp>
          <p:nvSpPr>
            <p:cNvPr id="9" name="ïṡliḍè"/>
            <p:cNvSpPr/>
            <p:nvPr/>
          </p:nvSpPr>
          <p:spPr>
            <a:xfrm>
              <a:off x="4861777" y="2214874"/>
              <a:ext cx="2468446" cy="2468446"/>
            </a:xfrm>
            <a:prstGeom prst="ellipse">
              <a:avLst/>
            </a:prstGeom>
            <a:noFill/>
            <a:ln w="28575">
              <a:solidFill>
                <a:schemeClr val="tx2">
                  <a:lumMod val="40000"/>
                  <a:lumOff val="6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latin typeface="Bahnschrift" panose="020B0502040204020203" pitchFamily="34" charset="0"/>
                <a:ea typeface="WenQuanYi Micro Hei" panose="020B0606030804020204" pitchFamily="34" charset="-122"/>
                <a:cs typeface="WenQuanYi Micro Hei" panose="020B0606030804020204" pitchFamily="34" charset="-122"/>
                <a:sym typeface="Bahnschrift" panose="020B0502040204020203" pitchFamily="34" charset="0"/>
              </a:endParaRPr>
            </a:p>
          </p:txBody>
        </p:sp>
        <p:sp>
          <p:nvSpPr>
            <p:cNvPr id="10" name="í$ľîḋe"/>
            <p:cNvSpPr/>
            <p:nvPr/>
          </p:nvSpPr>
          <p:spPr>
            <a:xfrm>
              <a:off x="4571371" y="1924468"/>
              <a:ext cx="3049256" cy="3049256"/>
            </a:xfrm>
            <a:prstGeom prst="ellipse">
              <a:avLst/>
            </a:prstGeom>
            <a:noFill/>
            <a:ln w="28575">
              <a:solidFill>
                <a:schemeClr val="tx2">
                  <a:lumMod val="40000"/>
                  <a:lumOff val="6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latin typeface="Bahnschrift" panose="020B0502040204020203" pitchFamily="34" charset="0"/>
                <a:ea typeface="WenQuanYi Micro Hei" panose="020B0606030804020204" pitchFamily="34" charset="-122"/>
                <a:cs typeface="WenQuanYi Micro Hei" panose="020B0606030804020204" pitchFamily="34" charset="-122"/>
                <a:sym typeface="Bahnschrift" panose="020B0502040204020203" pitchFamily="34" charset="0"/>
              </a:endParaRPr>
            </a:p>
          </p:txBody>
        </p:sp>
        <p:sp>
          <p:nvSpPr>
            <p:cNvPr id="11" name="ïṩļîḑè"/>
            <p:cNvSpPr/>
            <p:nvPr/>
          </p:nvSpPr>
          <p:spPr>
            <a:xfrm>
              <a:off x="4906032" y="2554379"/>
              <a:ext cx="377527" cy="37752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latin typeface="Bahnschrift" panose="020B0502040204020203" pitchFamily="34" charset="0"/>
                <a:ea typeface="WenQuanYi Micro Hei" panose="020B0606030804020204" pitchFamily="34" charset="-122"/>
                <a:cs typeface="WenQuanYi Micro Hei" panose="020B0606030804020204" pitchFamily="34" charset="-122"/>
                <a:sym typeface="Bahnschrift" panose="020B0502040204020203" pitchFamily="34" charset="0"/>
              </a:endParaRPr>
            </a:p>
          </p:txBody>
        </p:sp>
        <p:sp>
          <p:nvSpPr>
            <p:cNvPr id="12" name="íṧ1íḓé"/>
            <p:cNvSpPr/>
            <p:nvPr/>
          </p:nvSpPr>
          <p:spPr>
            <a:xfrm>
              <a:off x="6719230" y="4555541"/>
              <a:ext cx="377527" cy="377527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latin typeface="Bahnschrift" panose="020B0502040204020203" pitchFamily="34" charset="0"/>
                <a:ea typeface="WenQuanYi Micro Hei" panose="020B0606030804020204" pitchFamily="34" charset="-122"/>
                <a:cs typeface="WenQuanYi Micro Hei" panose="020B0606030804020204" pitchFamily="34" charset="-122"/>
                <a:sym typeface="Bahnschrift" panose="020B0502040204020203" pitchFamily="34" charset="0"/>
              </a:endParaRPr>
            </a:p>
          </p:txBody>
        </p:sp>
        <p:sp>
          <p:nvSpPr>
            <p:cNvPr id="13" name="iṡḻíḍê"/>
            <p:cNvSpPr/>
            <p:nvPr/>
          </p:nvSpPr>
          <p:spPr>
            <a:xfrm>
              <a:off x="4280966" y="1634063"/>
              <a:ext cx="3630067" cy="3630067"/>
            </a:xfrm>
            <a:prstGeom prst="ellipse">
              <a:avLst/>
            </a:prstGeom>
            <a:noFill/>
            <a:ln w="28575">
              <a:solidFill>
                <a:schemeClr val="tx2">
                  <a:lumMod val="40000"/>
                  <a:lumOff val="6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latin typeface="Bahnschrift" panose="020B0502040204020203" pitchFamily="34" charset="0"/>
                <a:ea typeface="WenQuanYi Micro Hei" panose="020B0606030804020204" pitchFamily="34" charset="-122"/>
                <a:cs typeface="WenQuanYi Micro Hei" panose="020B0606030804020204" pitchFamily="34" charset="-122"/>
                <a:sym typeface="Bahnschrift" panose="020B0502040204020203" pitchFamily="34" charset="0"/>
              </a:endParaRPr>
            </a:p>
          </p:txBody>
        </p:sp>
        <p:sp>
          <p:nvSpPr>
            <p:cNvPr id="14" name="íşľîḑê"/>
            <p:cNvSpPr/>
            <p:nvPr/>
          </p:nvSpPr>
          <p:spPr>
            <a:xfrm>
              <a:off x="4575812" y="4467401"/>
              <a:ext cx="377527" cy="37752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latin typeface="Bahnschrift" panose="020B0502040204020203" pitchFamily="34" charset="0"/>
                <a:ea typeface="WenQuanYi Micro Hei" panose="020B0606030804020204" pitchFamily="34" charset="-122"/>
                <a:cs typeface="WenQuanYi Micro Hei" panose="020B0606030804020204" pitchFamily="34" charset="-122"/>
                <a:sym typeface="Bahnschrift" panose="020B0502040204020203" pitchFamily="34" charset="0"/>
              </a:endParaRPr>
            </a:p>
          </p:txBody>
        </p:sp>
        <p:sp>
          <p:nvSpPr>
            <p:cNvPr id="15" name="íśľîďè"/>
            <p:cNvSpPr txBox="1"/>
            <p:nvPr/>
          </p:nvSpPr>
          <p:spPr>
            <a:xfrm>
              <a:off x="6755527" y="2925476"/>
              <a:ext cx="383438" cy="307777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r>
                <a:rPr lang="id-ID" sz="1400" b="1">
                  <a:solidFill>
                    <a:schemeClr val="bg1"/>
                  </a:solidFill>
                  <a:latin typeface="Bahnschrift" panose="020B0502040204020203" pitchFamily="34" charset="0"/>
                  <a:ea typeface="WenQuanYi Micro Hei" panose="020B0606030804020204" pitchFamily="34" charset="-122"/>
                  <a:cs typeface="WenQuanYi Micro Hei" panose="020B0606030804020204" pitchFamily="34" charset="-122"/>
                  <a:sym typeface="Bahnschrift" panose="020B0502040204020203" pitchFamily="34" charset="0"/>
                </a:rPr>
                <a:t>01</a:t>
              </a:r>
            </a:p>
          </p:txBody>
        </p:sp>
        <p:sp>
          <p:nvSpPr>
            <p:cNvPr id="16" name="îş1îďe"/>
            <p:cNvSpPr txBox="1"/>
            <p:nvPr/>
          </p:nvSpPr>
          <p:spPr>
            <a:xfrm>
              <a:off x="4901326" y="2586809"/>
              <a:ext cx="383438" cy="307777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r>
                <a:rPr lang="id-ID" sz="1400" b="1">
                  <a:solidFill>
                    <a:schemeClr val="bg1"/>
                  </a:solidFill>
                  <a:latin typeface="Bahnschrift" panose="020B0502040204020203" pitchFamily="34" charset="0"/>
                  <a:ea typeface="WenQuanYi Micro Hei" panose="020B0606030804020204" pitchFamily="34" charset="-122"/>
                  <a:cs typeface="WenQuanYi Micro Hei" panose="020B0606030804020204" pitchFamily="34" charset="-122"/>
                  <a:sym typeface="Bahnschrift" panose="020B0502040204020203" pitchFamily="34" charset="0"/>
                </a:rPr>
                <a:t>02</a:t>
              </a:r>
            </a:p>
          </p:txBody>
        </p:sp>
        <p:sp>
          <p:nvSpPr>
            <p:cNvPr id="17" name="íśḷïḑé"/>
            <p:cNvSpPr txBox="1"/>
            <p:nvPr/>
          </p:nvSpPr>
          <p:spPr>
            <a:xfrm>
              <a:off x="6721661" y="4593410"/>
              <a:ext cx="383438" cy="307777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r>
                <a:rPr lang="id-ID" sz="1400" b="1">
                  <a:solidFill>
                    <a:schemeClr val="bg1"/>
                  </a:solidFill>
                  <a:latin typeface="Bahnschrift" panose="020B0502040204020203" pitchFamily="34" charset="0"/>
                  <a:ea typeface="WenQuanYi Micro Hei" panose="020B0606030804020204" pitchFamily="34" charset="-122"/>
                  <a:cs typeface="WenQuanYi Micro Hei" panose="020B0606030804020204" pitchFamily="34" charset="-122"/>
                  <a:sym typeface="Bahnschrift" panose="020B0502040204020203" pitchFamily="34" charset="0"/>
                </a:rPr>
                <a:t>03</a:t>
              </a:r>
            </a:p>
          </p:txBody>
        </p:sp>
        <p:sp>
          <p:nvSpPr>
            <p:cNvPr id="18" name="îśļîde"/>
            <p:cNvSpPr txBox="1"/>
            <p:nvPr/>
          </p:nvSpPr>
          <p:spPr>
            <a:xfrm>
              <a:off x="4579593" y="4500277"/>
              <a:ext cx="383438" cy="307777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r>
                <a:rPr lang="id-ID" sz="1400" b="1">
                  <a:solidFill>
                    <a:schemeClr val="bg1"/>
                  </a:solidFill>
                  <a:latin typeface="Bahnschrift" panose="020B0502040204020203" pitchFamily="34" charset="0"/>
                  <a:ea typeface="WenQuanYi Micro Hei" panose="020B0606030804020204" pitchFamily="34" charset="-122"/>
                  <a:cs typeface="WenQuanYi Micro Hei" panose="020B0606030804020204" pitchFamily="34" charset="-122"/>
                  <a:sym typeface="Bahnschrift" panose="020B0502040204020203" pitchFamily="34" charset="0"/>
                </a:rPr>
                <a:t>04</a:t>
              </a:r>
            </a:p>
          </p:txBody>
        </p:sp>
        <p:sp>
          <p:nvSpPr>
            <p:cNvPr id="19" name="í$ḷíḋè"/>
            <p:cNvSpPr txBox="1"/>
            <p:nvPr/>
          </p:nvSpPr>
          <p:spPr>
            <a:xfrm>
              <a:off x="8411506" y="4748137"/>
              <a:ext cx="2029769" cy="685284"/>
            </a:xfrm>
            <a:prstGeom prst="rect">
              <a:avLst/>
            </a:prstGeom>
          </p:spPr>
          <p:txBody>
            <a:bodyPr vert="horz" wrap="square" lIns="91440" tIns="45720" rIns="91440" bIns="45720">
              <a:normAutofit/>
            </a:bodyPr>
            <a:lstStyle/>
            <a:p>
              <a:pPr marL="0" indent="0">
                <a:lnSpc>
                  <a:spcPct val="120000"/>
                </a:lnSpc>
                <a:buNone/>
              </a:pPr>
              <a:r>
                <a:rPr lang="zh-CN" altLang="en-US" sz="1100">
                  <a:solidFill>
                    <a:schemeClr val="bg1"/>
                  </a:solidFill>
                  <a:latin typeface="Bahnschrift" panose="020B0502040204020203" pitchFamily="34" charset="0"/>
                  <a:ea typeface="WenQuanYi Micro Hei" panose="020B0606030804020204" pitchFamily="34" charset="-122"/>
                  <a:cs typeface="WenQuanYi Micro Hei" panose="020B0606030804020204" pitchFamily="34" charset="-122"/>
                  <a:sym typeface="Bahnschrift" panose="020B0502040204020203" pitchFamily="34" charset="0"/>
                </a:rPr>
                <a:t>此部分内容作为文字排版占位显示（建议使用主题字体）</a:t>
              </a:r>
            </a:p>
          </p:txBody>
        </p:sp>
        <p:sp>
          <p:nvSpPr>
            <p:cNvPr id="20" name="îśḻïḋè"/>
            <p:cNvSpPr txBox="1"/>
            <p:nvPr/>
          </p:nvSpPr>
          <p:spPr>
            <a:xfrm>
              <a:off x="8474262" y="4466409"/>
              <a:ext cx="1261884" cy="307777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r>
                <a:rPr lang="zh-CN" altLang="en-US" sz="1400" b="1">
                  <a:solidFill>
                    <a:schemeClr val="bg1"/>
                  </a:solidFill>
                  <a:latin typeface="Bahnschrift" panose="020B0502040204020203" pitchFamily="34" charset="0"/>
                  <a:ea typeface="WenQuanYi Micro Hei" panose="020B0606030804020204" pitchFamily="34" charset="-122"/>
                  <a:cs typeface="WenQuanYi Micro Hei" panose="020B0606030804020204" pitchFamily="34" charset="-122"/>
                  <a:sym typeface="Bahnschrift" panose="020B0502040204020203" pitchFamily="34" charset="0"/>
                </a:rPr>
                <a:t>标题文本预设</a:t>
              </a:r>
            </a:p>
          </p:txBody>
        </p:sp>
        <p:sp>
          <p:nvSpPr>
            <p:cNvPr id="21" name="ïṣḻïḓê"/>
            <p:cNvSpPr txBox="1"/>
            <p:nvPr/>
          </p:nvSpPr>
          <p:spPr>
            <a:xfrm>
              <a:off x="1189440" y="2157337"/>
              <a:ext cx="2029769" cy="685284"/>
            </a:xfrm>
            <a:prstGeom prst="rect">
              <a:avLst/>
            </a:prstGeom>
          </p:spPr>
          <p:txBody>
            <a:bodyPr vert="horz" wrap="square" lIns="91440" tIns="45720" rIns="91440" bIns="45720">
              <a:normAutofit/>
            </a:bodyPr>
            <a:lstStyle/>
            <a:p>
              <a:pPr marL="0" indent="0" algn="r">
                <a:lnSpc>
                  <a:spcPct val="120000"/>
                </a:lnSpc>
                <a:buNone/>
              </a:pPr>
              <a:r>
                <a:rPr lang="zh-CN" altLang="en-US" sz="1100">
                  <a:solidFill>
                    <a:schemeClr val="bg1"/>
                  </a:solidFill>
                  <a:latin typeface="Bahnschrift" panose="020B0502040204020203" pitchFamily="34" charset="0"/>
                  <a:ea typeface="WenQuanYi Micro Hei" panose="020B0606030804020204" pitchFamily="34" charset="-122"/>
                  <a:cs typeface="WenQuanYi Micro Hei" panose="020B0606030804020204" pitchFamily="34" charset="-122"/>
                  <a:sym typeface="Bahnschrift" panose="020B0502040204020203" pitchFamily="34" charset="0"/>
                </a:rPr>
                <a:t>此部分内容作为文字排版占位显示（建议使用主题字体）</a:t>
              </a:r>
            </a:p>
          </p:txBody>
        </p:sp>
        <p:sp>
          <p:nvSpPr>
            <p:cNvPr id="22" name="íṩľîďe"/>
            <p:cNvSpPr txBox="1"/>
            <p:nvPr/>
          </p:nvSpPr>
          <p:spPr>
            <a:xfrm>
              <a:off x="2020080" y="1875609"/>
              <a:ext cx="1261885" cy="307777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pPr algn="r"/>
              <a:r>
                <a:rPr lang="zh-CN" altLang="en-US" sz="1400" b="1" dirty="0">
                  <a:solidFill>
                    <a:schemeClr val="bg1"/>
                  </a:solidFill>
                  <a:latin typeface="Bahnschrift" panose="020B0502040204020203" pitchFamily="34" charset="0"/>
                  <a:ea typeface="WenQuanYi Micro Hei" panose="020B0606030804020204" pitchFamily="34" charset="-122"/>
                  <a:cs typeface="WenQuanYi Micro Hei" panose="020B0606030804020204" pitchFamily="34" charset="-122"/>
                  <a:sym typeface="Bahnschrift" panose="020B0502040204020203" pitchFamily="34" charset="0"/>
                </a:rPr>
                <a:t>标题文本预设</a:t>
              </a:r>
            </a:p>
          </p:txBody>
        </p:sp>
        <p:sp>
          <p:nvSpPr>
            <p:cNvPr id="23" name="iṥľîďè"/>
            <p:cNvSpPr txBox="1"/>
            <p:nvPr/>
          </p:nvSpPr>
          <p:spPr>
            <a:xfrm>
              <a:off x="1226795" y="4671940"/>
              <a:ext cx="2029769" cy="685284"/>
            </a:xfrm>
            <a:prstGeom prst="rect">
              <a:avLst/>
            </a:prstGeom>
          </p:spPr>
          <p:txBody>
            <a:bodyPr vert="horz" wrap="square" lIns="91440" tIns="45720" rIns="91440" bIns="45720">
              <a:normAutofit/>
            </a:bodyPr>
            <a:lstStyle/>
            <a:p>
              <a:pPr marL="0" indent="0" algn="r">
                <a:lnSpc>
                  <a:spcPct val="120000"/>
                </a:lnSpc>
                <a:buNone/>
              </a:pPr>
              <a:r>
                <a:rPr lang="zh-CN" altLang="en-US" sz="1100">
                  <a:solidFill>
                    <a:schemeClr val="bg1"/>
                  </a:solidFill>
                  <a:latin typeface="Bahnschrift" panose="020B0502040204020203" pitchFamily="34" charset="0"/>
                  <a:ea typeface="WenQuanYi Micro Hei" panose="020B0606030804020204" pitchFamily="34" charset="-122"/>
                  <a:cs typeface="WenQuanYi Micro Hei" panose="020B0606030804020204" pitchFamily="34" charset="-122"/>
                  <a:sym typeface="Bahnschrift" panose="020B0502040204020203" pitchFamily="34" charset="0"/>
                </a:rPr>
                <a:t>此部分内容作为文字排版占位显示（建议使用主题字体）</a:t>
              </a:r>
            </a:p>
          </p:txBody>
        </p:sp>
        <p:sp>
          <p:nvSpPr>
            <p:cNvPr id="24" name="iṧlíḋé"/>
            <p:cNvSpPr txBox="1"/>
            <p:nvPr/>
          </p:nvSpPr>
          <p:spPr>
            <a:xfrm>
              <a:off x="1994680" y="4390212"/>
              <a:ext cx="1261884" cy="307777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pPr algn="r"/>
              <a:r>
                <a:rPr lang="zh-CN" altLang="en-US" sz="1400" b="1">
                  <a:solidFill>
                    <a:schemeClr val="bg1"/>
                  </a:solidFill>
                  <a:latin typeface="Bahnschrift" panose="020B0502040204020203" pitchFamily="34" charset="0"/>
                  <a:ea typeface="WenQuanYi Micro Hei" panose="020B0606030804020204" pitchFamily="34" charset="-122"/>
                  <a:cs typeface="WenQuanYi Micro Hei" panose="020B0606030804020204" pitchFamily="34" charset="-122"/>
                  <a:sym typeface="Bahnschrift" panose="020B0502040204020203" pitchFamily="34" charset="0"/>
                </a:rPr>
                <a:t>标题文本预设</a:t>
              </a:r>
            </a:p>
          </p:txBody>
        </p:sp>
        <p:grpSp>
          <p:nvGrpSpPr>
            <p:cNvPr id="25" name="ïṡ1iḓé"/>
            <p:cNvGrpSpPr/>
            <p:nvPr/>
          </p:nvGrpSpPr>
          <p:grpSpPr>
            <a:xfrm>
              <a:off x="5900161" y="3110424"/>
              <a:ext cx="390522" cy="323848"/>
              <a:chOff x="6289676" y="3660775"/>
              <a:chExt cx="260350" cy="215900"/>
            </a:xfrm>
            <a:solidFill>
              <a:schemeClr val="bg1"/>
            </a:solidFill>
          </p:grpSpPr>
          <p:sp>
            <p:nvSpPr>
              <p:cNvPr id="50" name="í$ḷïḓé"/>
              <p:cNvSpPr/>
              <p:nvPr/>
            </p:nvSpPr>
            <p:spPr bwMode="auto">
              <a:xfrm>
                <a:off x="6392864" y="3822700"/>
                <a:ext cx="53975" cy="5397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Bahnschrift" panose="020B0502040204020203" pitchFamily="34" charset="0"/>
                  <a:ea typeface="WenQuanYi Micro Hei" panose="020B0606030804020204" pitchFamily="34" charset="-122"/>
                  <a:cs typeface="WenQuanYi Micro Hei" panose="020B0606030804020204" pitchFamily="34" charset="-122"/>
                  <a:sym typeface="Bahnschrift" panose="020B0502040204020203" pitchFamily="34" charset="0"/>
                </a:endParaRPr>
              </a:p>
            </p:txBody>
          </p:sp>
          <p:sp>
            <p:nvSpPr>
              <p:cNvPr id="51" name="íṩ1îďê"/>
              <p:cNvSpPr/>
              <p:nvPr/>
            </p:nvSpPr>
            <p:spPr bwMode="auto">
              <a:xfrm>
                <a:off x="6348414" y="3762375"/>
                <a:ext cx="142875" cy="52388"/>
              </a:xfrm>
              <a:custGeom>
                <a:avLst/>
                <a:gdLst>
                  <a:gd name="T0" fmla="*/ 50 w 54"/>
                  <a:gd name="T1" fmla="*/ 20 h 20"/>
                  <a:gd name="T2" fmla="*/ 46 w 54"/>
                  <a:gd name="T3" fmla="*/ 18 h 20"/>
                  <a:gd name="T4" fmla="*/ 27 w 54"/>
                  <a:gd name="T5" fmla="*/ 8 h 20"/>
                  <a:gd name="T6" fmla="*/ 8 w 54"/>
                  <a:gd name="T7" fmla="*/ 18 h 20"/>
                  <a:gd name="T8" fmla="*/ 2 w 54"/>
                  <a:gd name="T9" fmla="*/ 19 h 20"/>
                  <a:gd name="T10" fmla="*/ 1 w 54"/>
                  <a:gd name="T11" fmla="*/ 13 h 20"/>
                  <a:gd name="T12" fmla="*/ 27 w 54"/>
                  <a:gd name="T13" fmla="*/ 0 h 20"/>
                  <a:gd name="T14" fmla="*/ 53 w 54"/>
                  <a:gd name="T15" fmla="*/ 13 h 20"/>
                  <a:gd name="T16" fmla="*/ 52 w 54"/>
                  <a:gd name="T17" fmla="*/ 19 h 20"/>
                  <a:gd name="T18" fmla="*/ 50 w 54"/>
                  <a:gd name="T19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4" h="20">
                    <a:moveTo>
                      <a:pt x="50" y="20"/>
                    </a:moveTo>
                    <a:cubicBezTo>
                      <a:pt x="48" y="20"/>
                      <a:pt x="47" y="19"/>
                      <a:pt x="46" y="18"/>
                    </a:cubicBezTo>
                    <a:cubicBezTo>
                      <a:pt x="42" y="12"/>
                      <a:pt x="35" y="8"/>
                      <a:pt x="27" y="8"/>
                    </a:cubicBezTo>
                    <a:cubicBezTo>
                      <a:pt x="19" y="8"/>
                      <a:pt x="12" y="12"/>
                      <a:pt x="8" y="18"/>
                    </a:cubicBezTo>
                    <a:cubicBezTo>
                      <a:pt x="6" y="20"/>
                      <a:pt x="4" y="20"/>
                      <a:pt x="2" y="19"/>
                    </a:cubicBezTo>
                    <a:cubicBezTo>
                      <a:pt x="0" y="17"/>
                      <a:pt x="0" y="15"/>
                      <a:pt x="1" y="13"/>
                    </a:cubicBezTo>
                    <a:cubicBezTo>
                      <a:pt x="7" y="5"/>
                      <a:pt x="17" y="0"/>
                      <a:pt x="27" y="0"/>
                    </a:cubicBezTo>
                    <a:cubicBezTo>
                      <a:pt x="37" y="0"/>
                      <a:pt x="47" y="5"/>
                      <a:pt x="53" y="13"/>
                    </a:cubicBezTo>
                    <a:cubicBezTo>
                      <a:pt x="54" y="15"/>
                      <a:pt x="54" y="17"/>
                      <a:pt x="52" y="19"/>
                    </a:cubicBezTo>
                    <a:cubicBezTo>
                      <a:pt x="51" y="19"/>
                      <a:pt x="50" y="20"/>
                      <a:pt x="50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Bahnschrift" panose="020B0502040204020203" pitchFamily="34" charset="0"/>
                  <a:ea typeface="WenQuanYi Micro Hei" panose="020B0606030804020204" pitchFamily="34" charset="-122"/>
                  <a:cs typeface="WenQuanYi Micro Hei" panose="020B0606030804020204" pitchFamily="34" charset="-122"/>
                  <a:sym typeface="Bahnschrift" panose="020B0502040204020203" pitchFamily="34" charset="0"/>
                </a:endParaRPr>
              </a:p>
            </p:txBody>
          </p:sp>
          <p:sp>
            <p:nvSpPr>
              <p:cNvPr id="52" name="îṧľïḋé"/>
              <p:cNvSpPr/>
              <p:nvPr/>
            </p:nvSpPr>
            <p:spPr bwMode="auto">
              <a:xfrm>
                <a:off x="6289676" y="3660775"/>
                <a:ext cx="260350" cy="69850"/>
              </a:xfrm>
              <a:custGeom>
                <a:avLst/>
                <a:gdLst>
                  <a:gd name="T0" fmla="*/ 4 w 98"/>
                  <a:gd name="T1" fmla="*/ 26 h 26"/>
                  <a:gd name="T2" fmla="*/ 1 w 98"/>
                  <a:gd name="T3" fmla="*/ 25 h 26"/>
                  <a:gd name="T4" fmla="*/ 2 w 98"/>
                  <a:gd name="T5" fmla="*/ 19 h 26"/>
                  <a:gd name="T6" fmla="*/ 49 w 98"/>
                  <a:gd name="T7" fmla="*/ 0 h 26"/>
                  <a:gd name="T8" fmla="*/ 96 w 98"/>
                  <a:gd name="T9" fmla="*/ 19 h 26"/>
                  <a:gd name="T10" fmla="*/ 97 w 98"/>
                  <a:gd name="T11" fmla="*/ 25 h 26"/>
                  <a:gd name="T12" fmla="*/ 91 w 98"/>
                  <a:gd name="T13" fmla="*/ 25 h 26"/>
                  <a:gd name="T14" fmla="*/ 49 w 98"/>
                  <a:gd name="T15" fmla="*/ 8 h 26"/>
                  <a:gd name="T16" fmla="*/ 7 w 98"/>
                  <a:gd name="T17" fmla="*/ 25 h 26"/>
                  <a:gd name="T18" fmla="*/ 4 w 98"/>
                  <a:gd name="T1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8" h="26">
                    <a:moveTo>
                      <a:pt x="4" y="26"/>
                    </a:moveTo>
                    <a:cubicBezTo>
                      <a:pt x="3" y="26"/>
                      <a:pt x="2" y="25"/>
                      <a:pt x="1" y="25"/>
                    </a:cubicBezTo>
                    <a:cubicBezTo>
                      <a:pt x="0" y="23"/>
                      <a:pt x="0" y="20"/>
                      <a:pt x="2" y="19"/>
                    </a:cubicBezTo>
                    <a:cubicBezTo>
                      <a:pt x="15" y="7"/>
                      <a:pt x="31" y="0"/>
                      <a:pt x="49" y="0"/>
                    </a:cubicBezTo>
                    <a:cubicBezTo>
                      <a:pt x="67" y="0"/>
                      <a:pt x="83" y="7"/>
                      <a:pt x="96" y="19"/>
                    </a:cubicBezTo>
                    <a:cubicBezTo>
                      <a:pt x="98" y="20"/>
                      <a:pt x="98" y="23"/>
                      <a:pt x="97" y="25"/>
                    </a:cubicBezTo>
                    <a:cubicBezTo>
                      <a:pt x="95" y="26"/>
                      <a:pt x="93" y="26"/>
                      <a:pt x="91" y="25"/>
                    </a:cubicBezTo>
                    <a:cubicBezTo>
                      <a:pt x="79" y="14"/>
                      <a:pt x="65" y="8"/>
                      <a:pt x="49" y="8"/>
                    </a:cubicBezTo>
                    <a:cubicBezTo>
                      <a:pt x="33" y="8"/>
                      <a:pt x="19" y="14"/>
                      <a:pt x="7" y="25"/>
                    </a:cubicBezTo>
                    <a:cubicBezTo>
                      <a:pt x="6" y="26"/>
                      <a:pt x="5" y="26"/>
                      <a:pt x="4" y="2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Bahnschrift" panose="020B0502040204020203" pitchFamily="34" charset="0"/>
                  <a:ea typeface="WenQuanYi Micro Hei" panose="020B0606030804020204" pitchFamily="34" charset="-122"/>
                  <a:cs typeface="WenQuanYi Micro Hei" panose="020B0606030804020204" pitchFamily="34" charset="-122"/>
                  <a:sym typeface="Bahnschrift" panose="020B0502040204020203" pitchFamily="34" charset="0"/>
                </a:endParaRPr>
              </a:p>
            </p:txBody>
          </p:sp>
          <p:sp>
            <p:nvSpPr>
              <p:cNvPr id="53" name="îŝlîḋê"/>
              <p:cNvSpPr/>
              <p:nvPr/>
            </p:nvSpPr>
            <p:spPr bwMode="auto">
              <a:xfrm>
                <a:off x="6318251" y="3711575"/>
                <a:ext cx="203200" cy="60325"/>
              </a:xfrm>
              <a:custGeom>
                <a:avLst/>
                <a:gdLst>
                  <a:gd name="T0" fmla="*/ 72 w 76"/>
                  <a:gd name="T1" fmla="*/ 22 h 23"/>
                  <a:gd name="T2" fmla="*/ 69 w 76"/>
                  <a:gd name="T3" fmla="*/ 21 h 23"/>
                  <a:gd name="T4" fmla="*/ 38 w 76"/>
                  <a:gd name="T5" fmla="*/ 8 h 23"/>
                  <a:gd name="T6" fmla="*/ 7 w 76"/>
                  <a:gd name="T7" fmla="*/ 21 h 23"/>
                  <a:gd name="T8" fmla="*/ 1 w 76"/>
                  <a:gd name="T9" fmla="*/ 21 h 23"/>
                  <a:gd name="T10" fmla="*/ 1 w 76"/>
                  <a:gd name="T11" fmla="*/ 15 h 23"/>
                  <a:gd name="T12" fmla="*/ 38 w 76"/>
                  <a:gd name="T13" fmla="*/ 0 h 23"/>
                  <a:gd name="T14" fmla="*/ 75 w 76"/>
                  <a:gd name="T15" fmla="*/ 15 h 23"/>
                  <a:gd name="T16" fmla="*/ 75 w 76"/>
                  <a:gd name="T17" fmla="*/ 21 h 23"/>
                  <a:gd name="T18" fmla="*/ 72 w 76"/>
                  <a:gd name="T19" fmla="*/ 22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6" h="23">
                    <a:moveTo>
                      <a:pt x="72" y="22"/>
                    </a:moveTo>
                    <a:cubicBezTo>
                      <a:pt x="71" y="22"/>
                      <a:pt x="70" y="22"/>
                      <a:pt x="69" y="21"/>
                    </a:cubicBezTo>
                    <a:cubicBezTo>
                      <a:pt x="61" y="13"/>
                      <a:pt x="50" y="8"/>
                      <a:pt x="38" y="8"/>
                    </a:cubicBezTo>
                    <a:cubicBezTo>
                      <a:pt x="26" y="8"/>
                      <a:pt x="15" y="13"/>
                      <a:pt x="7" y="21"/>
                    </a:cubicBezTo>
                    <a:cubicBezTo>
                      <a:pt x="5" y="23"/>
                      <a:pt x="3" y="23"/>
                      <a:pt x="1" y="21"/>
                    </a:cubicBezTo>
                    <a:cubicBezTo>
                      <a:pt x="0" y="19"/>
                      <a:pt x="0" y="17"/>
                      <a:pt x="1" y="15"/>
                    </a:cubicBezTo>
                    <a:cubicBezTo>
                      <a:pt x="11" y="6"/>
                      <a:pt x="24" y="0"/>
                      <a:pt x="38" y="0"/>
                    </a:cubicBezTo>
                    <a:cubicBezTo>
                      <a:pt x="52" y="0"/>
                      <a:pt x="65" y="6"/>
                      <a:pt x="75" y="15"/>
                    </a:cubicBezTo>
                    <a:cubicBezTo>
                      <a:pt x="76" y="17"/>
                      <a:pt x="76" y="19"/>
                      <a:pt x="75" y="21"/>
                    </a:cubicBezTo>
                    <a:cubicBezTo>
                      <a:pt x="74" y="22"/>
                      <a:pt x="73" y="22"/>
                      <a:pt x="72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Bahnschrift" panose="020B0502040204020203" pitchFamily="34" charset="0"/>
                  <a:ea typeface="WenQuanYi Micro Hei" panose="020B0606030804020204" pitchFamily="34" charset="-122"/>
                  <a:cs typeface="WenQuanYi Micro Hei" panose="020B0606030804020204" pitchFamily="34" charset="-122"/>
                  <a:sym typeface="Bahnschrift" panose="020B0502040204020203" pitchFamily="34" charset="0"/>
                </a:endParaRPr>
              </a:p>
            </p:txBody>
          </p:sp>
        </p:grpSp>
        <p:sp>
          <p:nvSpPr>
            <p:cNvPr id="26" name="ïSlîḑè"/>
            <p:cNvSpPr txBox="1"/>
            <p:nvPr/>
          </p:nvSpPr>
          <p:spPr>
            <a:xfrm>
              <a:off x="5699897" y="3501211"/>
              <a:ext cx="792205" cy="307777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pPr algn="ctr"/>
              <a:r>
                <a:rPr lang="id-ID" sz="1400" b="1">
                  <a:solidFill>
                    <a:schemeClr val="bg1"/>
                  </a:solidFill>
                  <a:latin typeface="Bahnschrift" panose="020B0502040204020203" pitchFamily="34" charset="0"/>
                  <a:ea typeface="WenQuanYi Micro Hei" panose="020B0606030804020204" pitchFamily="34" charset="-122"/>
                  <a:cs typeface="WenQuanYi Micro Hei" panose="020B0606030804020204" pitchFamily="34" charset="-122"/>
                  <a:sym typeface="Bahnschrift" panose="020B0502040204020203" pitchFamily="34" charset="0"/>
                </a:rPr>
                <a:t>Source</a:t>
              </a:r>
            </a:p>
          </p:txBody>
        </p:sp>
        <p:grpSp>
          <p:nvGrpSpPr>
            <p:cNvPr id="27" name="îşļïḓe"/>
            <p:cNvGrpSpPr/>
            <p:nvPr/>
          </p:nvGrpSpPr>
          <p:grpSpPr>
            <a:xfrm>
              <a:off x="8576731" y="2172759"/>
              <a:ext cx="214313" cy="341313"/>
              <a:chOff x="9728201" y="1546225"/>
              <a:chExt cx="214313" cy="341313"/>
            </a:xfrm>
            <a:solidFill>
              <a:schemeClr val="accent2"/>
            </a:solidFill>
          </p:grpSpPr>
          <p:sp>
            <p:nvSpPr>
              <p:cNvPr id="46" name="iṥlíḋé"/>
              <p:cNvSpPr/>
              <p:nvPr/>
            </p:nvSpPr>
            <p:spPr bwMode="auto">
              <a:xfrm>
                <a:off x="9728201" y="1546225"/>
                <a:ext cx="214313" cy="341313"/>
              </a:xfrm>
              <a:custGeom>
                <a:avLst/>
                <a:gdLst>
                  <a:gd name="T0" fmla="*/ 68 w 80"/>
                  <a:gd name="T1" fmla="*/ 0 h 128"/>
                  <a:gd name="T2" fmla="*/ 11 w 80"/>
                  <a:gd name="T3" fmla="*/ 0 h 128"/>
                  <a:gd name="T4" fmla="*/ 0 w 80"/>
                  <a:gd name="T5" fmla="*/ 11 h 128"/>
                  <a:gd name="T6" fmla="*/ 0 w 80"/>
                  <a:gd name="T7" fmla="*/ 116 h 128"/>
                  <a:gd name="T8" fmla="*/ 11 w 80"/>
                  <a:gd name="T9" fmla="*/ 128 h 128"/>
                  <a:gd name="T10" fmla="*/ 68 w 80"/>
                  <a:gd name="T11" fmla="*/ 128 h 128"/>
                  <a:gd name="T12" fmla="*/ 80 w 80"/>
                  <a:gd name="T13" fmla="*/ 116 h 128"/>
                  <a:gd name="T14" fmla="*/ 80 w 80"/>
                  <a:gd name="T15" fmla="*/ 11 h 128"/>
                  <a:gd name="T16" fmla="*/ 68 w 80"/>
                  <a:gd name="T17" fmla="*/ 0 h 128"/>
                  <a:gd name="T18" fmla="*/ 72 w 80"/>
                  <a:gd name="T19" fmla="*/ 116 h 128"/>
                  <a:gd name="T20" fmla="*/ 68 w 80"/>
                  <a:gd name="T21" fmla="*/ 120 h 128"/>
                  <a:gd name="T22" fmla="*/ 11 w 80"/>
                  <a:gd name="T23" fmla="*/ 120 h 128"/>
                  <a:gd name="T24" fmla="*/ 8 w 80"/>
                  <a:gd name="T25" fmla="*/ 116 h 128"/>
                  <a:gd name="T26" fmla="*/ 8 w 80"/>
                  <a:gd name="T27" fmla="*/ 11 h 128"/>
                  <a:gd name="T28" fmla="*/ 11 w 80"/>
                  <a:gd name="T29" fmla="*/ 8 h 128"/>
                  <a:gd name="T30" fmla="*/ 68 w 80"/>
                  <a:gd name="T31" fmla="*/ 8 h 128"/>
                  <a:gd name="T32" fmla="*/ 72 w 80"/>
                  <a:gd name="T33" fmla="*/ 11 h 128"/>
                  <a:gd name="T34" fmla="*/ 72 w 80"/>
                  <a:gd name="T35" fmla="*/ 116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80" h="128">
                    <a:moveTo>
                      <a:pt x="68" y="0"/>
                    </a:moveTo>
                    <a:cubicBezTo>
                      <a:pt x="11" y="0"/>
                      <a:pt x="11" y="0"/>
                      <a:pt x="11" y="0"/>
                    </a:cubicBezTo>
                    <a:cubicBezTo>
                      <a:pt x="5" y="0"/>
                      <a:pt x="0" y="5"/>
                      <a:pt x="0" y="11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0" y="123"/>
                      <a:pt x="5" y="128"/>
                      <a:pt x="11" y="128"/>
                    </a:cubicBezTo>
                    <a:cubicBezTo>
                      <a:pt x="68" y="128"/>
                      <a:pt x="68" y="128"/>
                      <a:pt x="68" y="128"/>
                    </a:cubicBezTo>
                    <a:cubicBezTo>
                      <a:pt x="75" y="128"/>
                      <a:pt x="80" y="123"/>
                      <a:pt x="80" y="116"/>
                    </a:cubicBezTo>
                    <a:cubicBezTo>
                      <a:pt x="80" y="11"/>
                      <a:pt x="80" y="11"/>
                      <a:pt x="80" y="11"/>
                    </a:cubicBezTo>
                    <a:cubicBezTo>
                      <a:pt x="80" y="5"/>
                      <a:pt x="75" y="0"/>
                      <a:pt x="68" y="0"/>
                    </a:cubicBezTo>
                    <a:close/>
                    <a:moveTo>
                      <a:pt x="72" y="116"/>
                    </a:moveTo>
                    <a:cubicBezTo>
                      <a:pt x="72" y="118"/>
                      <a:pt x="70" y="120"/>
                      <a:pt x="68" y="120"/>
                    </a:cubicBezTo>
                    <a:cubicBezTo>
                      <a:pt x="11" y="120"/>
                      <a:pt x="11" y="120"/>
                      <a:pt x="11" y="120"/>
                    </a:cubicBezTo>
                    <a:cubicBezTo>
                      <a:pt x="9" y="120"/>
                      <a:pt x="8" y="118"/>
                      <a:pt x="8" y="116"/>
                    </a:cubicBezTo>
                    <a:cubicBezTo>
                      <a:pt x="8" y="11"/>
                      <a:pt x="8" y="11"/>
                      <a:pt x="8" y="11"/>
                    </a:cubicBezTo>
                    <a:cubicBezTo>
                      <a:pt x="8" y="9"/>
                      <a:pt x="9" y="8"/>
                      <a:pt x="11" y="8"/>
                    </a:cubicBezTo>
                    <a:cubicBezTo>
                      <a:pt x="68" y="8"/>
                      <a:pt x="68" y="8"/>
                      <a:pt x="68" y="8"/>
                    </a:cubicBezTo>
                    <a:cubicBezTo>
                      <a:pt x="70" y="8"/>
                      <a:pt x="72" y="9"/>
                      <a:pt x="72" y="11"/>
                    </a:cubicBezTo>
                    <a:lnTo>
                      <a:pt x="72" y="11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Bahnschrift" panose="020B0502040204020203" pitchFamily="34" charset="0"/>
                  <a:ea typeface="WenQuanYi Micro Hei" panose="020B0606030804020204" pitchFamily="34" charset="-122"/>
                  <a:cs typeface="WenQuanYi Micro Hei" panose="020B0606030804020204" pitchFamily="34" charset="-122"/>
                  <a:sym typeface="Bahnschrift" panose="020B0502040204020203" pitchFamily="34" charset="0"/>
                </a:endParaRPr>
              </a:p>
            </p:txBody>
          </p:sp>
          <p:sp>
            <p:nvSpPr>
              <p:cNvPr id="47" name="iŝḷïḍé"/>
              <p:cNvSpPr/>
              <p:nvPr/>
            </p:nvSpPr>
            <p:spPr bwMode="auto">
              <a:xfrm>
                <a:off x="9771064" y="1600200"/>
                <a:ext cx="128588" cy="223838"/>
              </a:xfrm>
              <a:custGeom>
                <a:avLst/>
                <a:gdLst>
                  <a:gd name="T0" fmla="*/ 40 w 48"/>
                  <a:gd name="T1" fmla="*/ 0 h 84"/>
                  <a:gd name="T2" fmla="*/ 7 w 48"/>
                  <a:gd name="T3" fmla="*/ 0 h 84"/>
                  <a:gd name="T4" fmla="*/ 7 w 48"/>
                  <a:gd name="T5" fmla="*/ 0 h 84"/>
                  <a:gd name="T6" fmla="*/ 7 w 48"/>
                  <a:gd name="T7" fmla="*/ 0 h 84"/>
                  <a:gd name="T8" fmla="*/ 0 w 48"/>
                  <a:gd name="T9" fmla="*/ 7 h 84"/>
                  <a:gd name="T10" fmla="*/ 0 w 48"/>
                  <a:gd name="T11" fmla="*/ 76 h 84"/>
                  <a:gd name="T12" fmla="*/ 7 w 48"/>
                  <a:gd name="T13" fmla="*/ 84 h 84"/>
                  <a:gd name="T14" fmla="*/ 40 w 48"/>
                  <a:gd name="T15" fmla="*/ 84 h 84"/>
                  <a:gd name="T16" fmla="*/ 48 w 48"/>
                  <a:gd name="T17" fmla="*/ 76 h 84"/>
                  <a:gd name="T18" fmla="*/ 48 w 48"/>
                  <a:gd name="T19" fmla="*/ 7 h 84"/>
                  <a:gd name="T20" fmla="*/ 40 w 48"/>
                  <a:gd name="T21" fmla="*/ 0 h 84"/>
                  <a:gd name="T22" fmla="*/ 44 w 48"/>
                  <a:gd name="T23" fmla="*/ 76 h 84"/>
                  <a:gd name="T24" fmla="*/ 40 w 48"/>
                  <a:gd name="T25" fmla="*/ 80 h 84"/>
                  <a:gd name="T26" fmla="*/ 7 w 48"/>
                  <a:gd name="T27" fmla="*/ 80 h 84"/>
                  <a:gd name="T28" fmla="*/ 4 w 48"/>
                  <a:gd name="T29" fmla="*/ 76 h 84"/>
                  <a:gd name="T30" fmla="*/ 4 w 48"/>
                  <a:gd name="T31" fmla="*/ 7 h 84"/>
                  <a:gd name="T32" fmla="*/ 7 w 48"/>
                  <a:gd name="T33" fmla="*/ 4 h 84"/>
                  <a:gd name="T34" fmla="*/ 40 w 48"/>
                  <a:gd name="T35" fmla="*/ 4 h 84"/>
                  <a:gd name="T36" fmla="*/ 44 w 48"/>
                  <a:gd name="T37" fmla="*/ 7 h 84"/>
                  <a:gd name="T38" fmla="*/ 44 w 48"/>
                  <a:gd name="T39" fmla="*/ 76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8" h="84">
                    <a:moveTo>
                      <a:pt x="40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76"/>
                      <a:pt x="0" y="76"/>
                      <a:pt x="0" y="76"/>
                    </a:cubicBezTo>
                    <a:cubicBezTo>
                      <a:pt x="0" y="80"/>
                      <a:pt x="3" y="84"/>
                      <a:pt x="7" y="84"/>
                    </a:cubicBezTo>
                    <a:cubicBezTo>
                      <a:pt x="40" y="84"/>
                      <a:pt x="40" y="84"/>
                      <a:pt x="40" y="84"/>
                    </a:cubicBezTo>
                    <a:cubicBezTo>
                      <a:pt x="44" y="84"/>
                      <a:pt x="48" y="80"/>
                      <a:pt x="48" y="76"/>
                    </a:cubicBezTo>
                    <a:cubicBezTo>
                      <a:pt x="48" y="7"/>
                      <a:pt x="48" y="7"/>
                      <a:pt x="48" y="7"/>
                    </a:cubicBezTo>
                    <a:cubicBezTo>
                      <a:pt x="48" y="3"/>
                      <a:pt x="44" y="0"/>
                      <a:pt x="40" y="0"/>
                    </a:cubicBezTo>
                    <a:close/>
                    <a:moveTo>
                      <a:pt x="44" y="76"/>
                    </a:moveTo>
                    <a:cubicBezTo>
                      <a:pt x="44" y="78"/>
                      <a:pt x="42" y="80"/>
                      <a:pt x="40" y="80"/>
                    </a:cubicBezTo>
                    <a:cubicBezTo>
                      <a:pt x="7" y="80"/>
                      <a:pt x="7" y="80"/>
                      <a:pt x="7" y="80"/>
                    </a:cubicBezTo>
                    <a:cubicBezTo>
                      <a:pt x="5" y="80"/>
                      <a:pt x="4" y="78"/>
                      <a:pt x="4" y="76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4" y="5"/>
                      <a:pt x="5" y="4"/>
                      <a:pt x="7" y="4"/>
                    </a:cubicBezTo>
                    <a:cubicBezTo>
                      <a:pt x="40" y="4"/>
                      <a:pt x="40" y="4"/>
                      <a:pt x="40" y="4"/>
                    </a:cubicBezTo>
                    <a:cubicBezTo>
                      <a:pt x="42" y="4"/>
                      <a:pt x="44" y="5"/>
                      <a:pt x="44" y="7"/>
                    </a:cubicBezTo>
                    <a:lnTo>
                      <a:pt x="44" y="7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Bahnschrift" panose="020B0502040204020203" pitchFamily="34" charset="0"/>
                  <a:ea typeface="WenQuanYi Micro Hei" panose="020B0606030804020204" pitchFamily="34" charset="-122"/>
                  <a:cs typeface="WenQuanYi Micro Hei" panose="020B0606030804020204" pitchFamily="34" charset="-122"/>
                  <a:sym typeface="Bahnschrift" panose="020B0502040204020203" pitchFamily="34" charset="0"/>
                </a:endParaRPr>
              </a:p>
            </p:txBody>
          </p:sp>
          <p:sp>
            <p:nvSpPr>
              <p:cNvPr id="48" name="ïṣļíde"/>
              <p:cNvSpPr/>
              <p:nvPr/>
            </p:nvSpPr>
            <p:spPr bwMode="auto">
              <a:xfrm>
                <a:off x="9813926" y="1577975"/>
                <a:ext cx="42863" cy="11113"/>
              </a:xfrm>
              <a:custGeom>
                <a:avLst/>
                <a:gdLst>
                  <a:gd name="T0" fmla="*/ 2 w 16"/>
                  <a:gd name="T1" fmla="*/ 4 h 4"/>
                  <a:gd name="T2" fmla="*/ 14 w 16"/>
                  <a:gd name="T3" fmla="*/ 4 h 4"/>
                  <a:gd name="T4" fmla="*/ 16 w 16"/>
                  <a:gd name="T5" fmla="*/ 2 h 4"/>
                  <a:gd name="T6" fmla="*/ 14 w 16"/>
                  <a:gd name="T7" fmla="*/ 0 h 4"/>
                  <a:gd name="T8" fmla="*/ 2 w 16"/>
                  <a:gd name="T9" fmla="*/ 0 h 4"/>
                  <a:gd name="T10" fmla="*/ 0 w 16"/>
                  <a:gd name="T11" fmla="*/ 2 h 4"/>
                  <a:gd name="T12" fmla="*/ 2 w 16"/>
                  <a:gd name="T1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" h="4">
                    <a:moveTo>
                      <a:pt x="2" y="4"/>
                    </a:moveTo>
                    <a:cubicBezTo>
                      <a:pt x="14" y="4"/>
                      <a:pt x="14" y="4"/>
                      <a:pt x="14" y="4"/>
                    </a:cubicBezTo>
                    <a:cubicBezTo>
                      <a:pt x="15" y="4"/>
                      <a:pt x="16" y="3"/>
                      <a:pt x="16" y="2"/>
                    </a:cubicBezTo>
                    <a:cubicBezTo>
                      <a:pt x="16" y="1"/>
                      <a:pt x="15" y="0"/>
                      <a:pt x="14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Bahnschrift" panose="020B0502040204020203" pitchFamily="34" charset="0"/>
                  <a:ea typeface="WenQuanYi Micro Hei" panose="020B0606030804020204" pitchFamily="34" charset="-122"/>
                  <a:cs typeface="WenQuanYi Micro Hei" panose="020B0606030804020204" pitchFamily="34" charset="-122"/>
                  <a:sym typeface="Bahnschrift" panose="020B0502040204020203" pitchFamily="34" charset="0"/>
                </a:endParaRPr>
              </a:p>
            </p:txBody>
          </p:sp>
          <p:sp>
            <p:nvSpPr>
              <p:cNvPr id="49" name="ïṡļîďé"/>
              <p:cNvSpPr/>
              <p:nvPr/>
            </p:nvSpPr>
            <p:spPr bwMode="auto">
              <a:xfrm>
                <a:off x="9825039" y="1835150"/>
                <a:ext cx="20638" cy="2063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Bahnschrift" panose="020B0502040204020203" pitchFamily="34" charset="0"/>
                  <a:ea typeface="WenQuanYi Micro Hei" panose="020B0606030804020204" pitchFamily="34" charset="-122"/>
                  <a:cs typeface="WenQuanYi Micro Hei" panose="020B0606030804020204" pitchFamily="34" charset="-122"/>
                  <a:sym typeface="Bahnschrift" panose="020B0502040204020203" pitchFamily="34" charset="0"/>
                </a:endParaRPr>
              </a:p>
            </p:txBody>
          </p:sp>
        </p:grpSp>
        <p:grpSp>
          <p:nvGrpSpPr>
            <p:cNvPr id="28" name="íṧ1iḓè"/>
            <p:cNvGrpSpPr/>
            <p:nvPr/>
          </p:nvGrpSpPr>
          <p:grpSpPr>
            <a:xfrm>
              <a:off x="3371324" y="1994958"/>
              <a:ext cx="255588" cy="341313"/>
              <a:chOff x="10390189" y="1546225"/>
              <a:chExt cx="255588" cy="341313"/>
            </a:xfrm>
            <a:solidFill>
              <a:schemeClr val="accent3"/>
            </a:solidFill>
          </p:grpSpPr>
          <p:sp>
            <p:nvSpPr>
              <p:cNvPr id="43" name="íṧḻïḓê"/>
              <p:cNvSpPr/>
              <p:nvPr/>
            </p:nvSpPr>
            <p:spPr bwMode="auto">
              <a:xfrm>
                <a:off x="10390189" y="1546225"/>
                <a:ext cx="255588" cy="341313"/>
              </a:xfrm>
              <a:custGeom>
                <a:avLst/>
                <a:gdLst>
                  <a:gd name="T0" fmla="*/ 85 w 96"/>
                  <a:gd name="T1" fmla="*/ 8 h 128"/>
                  <a:gd name="T2" fmla="*/ 88 w 96"/>
                  <a:gd name="T3" fmla="*/ 11 h 128"/>
                  <a:gd name="T4" fmla="*/ 88 w 96"/>
                  <a:gd name="T5" fmla="*/ 117 h 128"/>
                  <a:gd name="T6" fmla="*/ 85 w 96"/>
                  <a:gd name="T7" fmla="*/ 120 h 128"/>
                  <a:gd name="T8" fmla="*/ 11 w 96"/>
                  <a:gd name="T9" fmla="*/ 120 h 128"/>
                  <a:gd name="T10" fmla="*/ 8 w 96"/>
                  <a:gd name="T11" fmla="*/ 117 h 128"/>
                  <a:gd name="T12" fmla="*/ 8 w 96"/>
                  <a:gd name="T13" fmla="*/ 11 h 128"/>
                  <a:gd name="T14" fmla="*/ 11 w 96"/>
                  <a:gd name="T15" fmla="*/ 8 h 128"/>
                  <a:gd name="T16" fmla="*/ 85 w 96"/>
                  <a:gd name="T17" fmla="*/ 8 h 128"/>
                  <a:gd name="T18" fmla="*/ 85 w 96"/>
                  <a:gd name="T19" fmla="*/ 0 h 128"/>
                  <a:gd name="T20" fmla="*/ 11 w 96"/>
                  <a:gd name="T21" fmla="*/ 0 h 128"/>
                  <a:gd name="T22" fmla="*/ 0 w 96"/>
                  <a:gd name="T23" fmla="*/ 11 h 128"/>
                  <a:gd name="T24" fmla="*/ 0 w 96"/>
                  <a:gd name="T25" fmla="*/ 117 h 128"/>
                  <a:gd name="T26" fmla="*/ 11 w 96"/>
                  <a:gd name="T27" fmla="*/ 128 h 128"/>
                  <a:gd name="T28" fmla="*/ 85 w 96"/>
                  <a:gd name="T29" fmla="*/ 128 h 128"/>
                  <a:gd name="T30" fmla="*/ 96 w 96"/>
                  <a:gd name="T31" fmla="*/ 117 h 128"/>
                  <a:gd name="T32" fmla="*/ 96 w 96"/>
                  <a:gd name="T33" fmla="*/ 11 h 128"/>
                  <a:gd name="T34" fmla="*/ 85 w 96"/>
                  <a:gd name="T35" fmla="*/ 0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6" h="128">
                    <a:moveTo>
                      <a:pt x="85" y="8"/>
                    </a:moveTo>
                    <a:cubicBezTo>
                      <a:pt x="86" y="8"/>
                      <a:pt x="88" y="9"/>
                      <a:pt x="88" y="11"/>
                    </a:cubicBezTo>
                    <a:cubicBezTo>
                      <a:pt x="88" y="117"/>
                      <a:pt x="88" y="117"/>
                      <a:pt x="88" y="117"/>
                    </a:cubicBezTo>
                    <a:cubicBezTo>
                      <a:pt x="88" y="118"/>
                      <a:pt x="86" y="120"/>
                      <a:pt x="85" y="120"/>
                    </a:cubicBezTo>
                    <a:cubicBezTo>
                      <a:pt x="11" y="120"/>
                      <a:pt x="11" y="120"/>
                      <a:pt x="11" y="120"/>
                    </a:cubicBezTo>
                    <a:cubicBezTo>
                      <a:pt x="9" y="120"/>
                      <a:pt x="8" y="118"/>
                      <a:pt x="8" y="117"/>
                    </a:cubicBezTo>
                    <a:cubicBezTo>
                      <a:pt x="8" y="11"/>
                      <a:pt x="8" y="11"/>
                      <a:pt x="8" y="11"/>
                    </a:cubicBezTo>
                    <a:cubicBezTo>
                      <a:pt x="8" y="9"/>
                      <a:pt x="9" y="8"/>
                      <a:pt x="11" y="8"/>
                    </a:cubicBezTo>
                    <a:cubicBezTo>
                      <a:pt x="85" y="8"/>
                      <a:pt x="85" y="8"/>
                      <a:pt x="85" y="8"/>
                    </a:cubicBezTo>
                    <a:moveTo>
                      <a:pt x="85" y="0"/>
                    </a:moveTo>
                    <a:cubicBezTo>
                      <a:pt x="11" y="0"/>
                      <a:pt x="11" y="0"/>
                      <a:pt x="11" y="0"/>
                    </a:cubicBezTo>
                    <a:cubicBezTo>
                      <a:pt x="5" y="0"/>
                      <a:pt x="0" y="5"/>
                      <a:pt x="0" y="11"/>
                    </a:cubicBezTo>
                    <a:cubicBezTo>
                      <a:pt x="0" y="117"/>
                      <a:pt x="0" y="117"/>
                      <a:pt x="0" y="117"/>
                    </a:cubicBezTo>
                    <a:cubicBezTo>
                      <a:pt x="0" y="123"/>
                      <a:pt x="5" y="128"/>
                      <a:pt x="11" y="128"/>
                    </a:cubicBezTo>
                    <a:cubicBezTo>
                      <a:pt x="85" y="128"/>
                      <a:pt x="85" y="128"/>
                      <a:pt x="85" y="128"/>
                    </a:cubicBezTo>
                    <a:cubicBezTo>
                      <a:pt x="91" y="128"/>
                      <a:pt x="96" y="123"/>
                      <a:pt x="96" y="117"/>
                    </a:cubicBezTo>
                    <a:cubicBezTo>
                      <a:pt x="96" y="11"/>
                      <a:pt x="96" y="11"/>
                      <a:pt x="96" y="11"/>
                    </a:cubicBezTo>
                    <a:cubicBezTo>
                      <a:pt x="96" y="5"/>
                      <a:pt x="91" y="0"/>
                      <a:pt x="8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Bahnschrift" panose="020B0502040204020203" pitchFamily="34" charset="0"/>
                  <a:ea typeface="WenQuanYi Micro Hei" panose="020B0606030804020204" pitchFamily="34" charset="-122"/>
                  <a:cs typeface="WenQuanYi Micro Hei" panose="020B0606030804020204" pitchFamily="34" charset="-122"/>
                  <a:sym typeface="Bahnschrift" panose="020B0502040204020203" pitchFamily="34" charset="0"/>
                </a:endParaRPr>
              </a:p>
            </p:txBody>
          </p:sp>
          <p:sp>
            <p:nvSpPr>
              <p:cNvPr id="44" name="íŝḷîḍè"/>
              <p:cNvSpPr/>
              <p:nvPr/>
            </p:nvSpPr>
            <p:spPr bwMode="auto">
              <a:xfrm>
                <a:off x="10433051" y="1589088"/>
                <a:ext cx="169863" cy="234950"/>
              </a:xfrm>
              <a:custGeom>
                <a:avLst/>
                <a:gdLst>
                  <a:gd name="T0" fmla="*/ 57 w 64"/>
                  <a:gd name="T1" fmla="*/ 4 h 88"/>
                  <a:gd name="T2" fmla="*/ 60 w 64"/>
                  <a:gd name="T3" fmla="*/ 7 h 88"/>
                  <a:gd name="T4" fmla="*/ 60 w 64"/>
                  <a:gd name="T5" fmla="*/ 81 h 88"/>
                  <a:gd name="T6" fmla="*/ 57 w 64"/>
                  <a:gd name="T7" fmla="*/ 84 h 88"/>
                  <a:gd name="T8" fmla="*/ 7 w 64"/>
                  <a:gd name="T9" fmla="*/ 84 h 88"/>
                  <a:gd name="T10" fmla="*/ 4 w 64"/>
                  <a:gd name="T11" fmla="*/ 81 h 88"/>
                  <a:gd name="T12" fmla="*/ 4 w 64"/>
                  <a:gd name="T13" fmla="*/ 7 h 88"/>
                  <a:gd name="T14" fmla="*/ 7 w 64"/>
                  <a:gd name="T15" fmla="*/ 4 h 88"/>
                  <a:gd name="T16" fmla="*/ 57 w 64"/>
                  <a:gd name="T17" fmla="*/ 4 h 88"/>
                  <a:gd name="T18" fmla="*/ 57 w 64"/>
                  <a:gd name="T19" fmla="*/ 0 h 88"/>
                  <a:gd name="T20" fmla="*/ 7 w 64"/>
                  <a:gd name="T21" fmla="*/ 0 h 88"/>
                  <a:gd name="T22" fmla="*/ 0 w 64"/>
                  <a:gd name="T23" fmla="*/ 7 h 88"/>
                  <a:gd name="T24" fmla="*/ 0 w 64"/>
                  <a:gd name="T25" fmla="*/ 81 h 88"/>
                  <a:gd name="T26" fmla="*/ 7 w 64"/>
                  <a:gd name="T27" fmla="*/ 88 h 88"/>
                  <a:gd name="T28" fmla="*/ 57 w 64"/>
                  <a:gd name="T29" fmla="*/ 88 h 88"/>
                  <a:gd name="T30" fmla="*/ 64 w 64"/>
                  <a:gd name="T31" fmla="*/ 81 h 88"/>
                  <a:gd name="T32" fmla="*/ 64 w 64"/>
                  <a:gd name="T33" fmla="*/ 7 h 88"/>
                  <a:gd name="T34" fmla="*/ 57 w 64"/>
                  <a:gd name="T35" fmla="*/ 0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4" h="88">
                    <a:moveTo>
                      <a:pt x="57" y="4"/>
                    </a:moveTo>
                    <a:cubicBezTo>
                      <a:pt x="58" y="4"/>
                      <a:pt x="60" y="5"/>
                      <a:pt x="60" y="7"/>
                    </a:cubicBezTo>
                    <a:cubicBezTo>
                      <a:pt x="60" y="81"/>
                      <a:pt x="60" y="81"/>
                      <a:pt x="60" y="81"/>
                    </a:cubicBezTo>
                    <a:cubicBezTo>
                      <a:pt x="60" y="82"/>
                      <a:pt x="58" y="84"/>
                      <a:pt x="57" y="84"/>
                    </a:cubicBezTo>
                    <a:cubicBezTo>
                      <a:pt x="7" y="84"/>
                      <a:pt x="7" y="84"/>
                      <a:pt x="7" y="84"/>
                    </a:cubicBezTo>
                    <a:cubicBezTo>
                      <a:pt x="5" y="84"/>
                      <a:pt x="4" y="82"/>
                      <a:pt x="4" y="81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4" y="5"/>
                      <a:pt x="5" y="4"/>
                      <a:pt x="7" y="4"/>
                    </a:cubicBezTo>
                    <a:cubicBezTo>
                      <a:pt x="57" y="4"/>
                      <a:pt x="57" y="4"/>
                      <a:pt x="57" y="4"/>
                    </a:cubicBezTo>
                    <a:moveTo>
                      <a:pt x="57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81"/>
                      <a:pt x="0" y="81"/>
                      <a:pt x="0" y="81"/>
                    </a:cubicBezTo>
                    <a:cubicBezTo>
                      <a:pt x="0" y="85"/>
                      <a:pt x="3" y="88"/>
                      <a:pt x="7" y="88"/>
                    </a:cubicBezTo>
                    <a:cubicBezTo>
                      <a:pt x="57" y="88"/>
                      <a:pt x="57" y="88"/>
                      <a:pt x="57" y="88"/>
                    </a:cubicBezTo>
                    <a:cubicBezTo>
                      <a:pt x="61" y="88"/>
                      <a:pt x="64" y="85"/>
                      <a:pt x="64" y="81"/>
                    </a:cubicBezTo>
                    <a:cubicBezTo>
                      <a:pt x="64" y="7"/>
                      <a:pt x="64" y="7"/>
                      <a:pt x="64" y="7"/>
                    </a:cubicBezTo>
                    <a:cubicBezTo>
                      <a:pt x="64" y="3"/>
                      <a:pt x="61" y="0"/>
                      <a:pt x="5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Bahnschrift" panose="020B0502040204020203" pitchFamily="34" charset="0"/>
                  <a:ea typeface="WenQuanYi Micro Hei" panose="020B0606030804020204" pitchFamily="34" charset="-122"/>
                  <a:cs typeface="WenQuanYi Micro Hei" panose="020B0606030804020204" pitchFamily="34" charset="-122"/>
                  <a:sym typeface="Bahnschrift" panose="020B0502040204020203" pitchFamily="34" charset="0"/>
                </a:endParaRPr>
              </a:p>
            </p:txBody>
          </p:sp>
          <p:sp>
            <p:nvSpPr>
              <p:cNvPr id="45" name="îṡľïḓé"/>
              <p:cNvSpPr/>
              <p:nvPr/>
            </p:nvSpPr>
            <p:spPr bwMode="auto">
              <a:xfrm>
                <a:off x="10507664" y="1835150"/>
                <a:ext cx="20638" cy="2063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Bahnschrift" panose="020B0502040204020203" pitchFamily="34" charset="0"/>
                  <a:ea typeface="WenQuanYi Micro Hei" panose="020B0606030804020204" pitchFamily="34" charset="-122"/>
                  <a:cs typeface="WenQuanYi Micro Hei" panose="020B0606030804020204" pitchFamily="34" charset="-122"/>
                  <a:sym typeface="Bahnschrift" panose="020B0502040204020203" pitchFamily="34" charset="0"/>
                </a:endParaRPr>
              </a:p>
            </p:txBody>
          </p:sp>
        </p:grpSp>
        <p:grpSp>
          <p:nvGrpSpPr>
            <p:cNvPr id="29" name="ïsḻíḓe"/>
            <p:cNvGrpSpPr/>
            <p:nvPr/>
          </p:nvGrpSpPr>
          <p:grpSpPr>
            <a:xfrm>
              <a:off x="7068492" y="2332624"/>
              <a:ext cx="1338908" cy="649565"/>
              <a:chOff x="7068492" y="2332624"/>
              <a:chExt cx="1338908" cy="649565"/>
            </a:xfrm>
          </p:grpSpPr>
          <p:cxnSp>
            <p:nvCxnSpPr>
              <p:cNvPr id="41" name="Straight Connector 39"/>
              <p:cNvCxnSpPr/>
              <p:nvPr/>
            </p:nvCxnSpPr>
            <p:spPr>
              <a:xfrm flipV="1">
                <a:off x="7068492" y="2336800"/>
                <a:ext cx="640808" cy="645389"/>
              </a:xfrm>
              <a:prstGeom prst="line">
                <a:avLst/>
              </a:prstGeom>
              <a:ln w="1905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0"/>
              <p:cNvCxnSpPr/>
              <p:nvPr/>
            </p:nvCxnSpPr>
            <p:spPr>
              <a:xfrm>
                <a:off x="7710671" y="2332624"/>
                <a:ext cx="696729" cy="0"/>
              </a:xfrm>
              <a:prstGeom prst="line">
                <a:avLst/>
              </a:prstGeom>
              <a:ln w="19050">
                <a:solidFill>
                  <a:schemeClr val="accent2"/>
                </a:solidFill>
                <a:tailEnd type="diamon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0" name="îşļïdè"/>
            <p:cNvGrpSpPr/>
            <p:nvPr/>
          </p:nvGrpSpPr>
          <p:grpSpPr>
            <a:xfrm>
              <a:off x="3776133" y="2150533"/>
              <a:ext cx="1191156" cy="533206"/>
              <a:chOff x="3776133" y="2150533"/>
              <a:chExt cx="1191156" cy="533206"/>
            </a:xfrm>
          </p:grpSpPr>
          <p:cxnSp>
            <p:nvCxnSpPr>
              <p:cNvPr id="39" name="Straight Connector 37"/>
              <p:cNvCxnSpPr/>
              <p:nvPr/>
            </p:nvCxnSpPr>
            <p:spPr>
              <a:xfrm flipH="1" flipV="1">
                <a:off x="4437866" y="2150533"/>
                <a:ext cx="529423" cy="533206"/>
              </a:xfrm>
              <a:prstGeom prst="line">
                <a:avLst/>
              </a:prstGeom>
              <a:ln w="19050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8"/>
              <p:cNvCxnSpPr/>
              <p:nvPr/>
            </p:nvCxnSpPr>
            <p:spPr>
              <a:xfrm flipH="1">
                <a:off x="3776133" y="2162507"/>
                <a:ext cx="659714" cy="0"/>
              </a:xfrm>
              <a:prstGeom prst="line">
                <a:avLst/>
              </a:prstGeom>
              <a:ln w="19050">
                <a:solidFill>
                  <a:schemeClr val="accent3"/>
                </a:solidFill>
                <a:tailEnd type="diamon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1" name="îS1íďè"/>
            <p:cNvGrpSpPr/>
            <p:nvPr/>
          </p:nvGrpSpPr>
          <p:grpSpPr>
            <a:xfrm>
              <a:off x="3312122" y="4483242"/>
              <a:ext cx="400024" cy="374940"/>
              <a:chOff x="4836122" y="1968640"/>
              <a:chExt cx="400024" cy="374940"/>
            </a:xfrm>
            <a:solidFill>
              <a:schemeClr val="accent5"/>
            </a:solidFill>
          </p:grpSpPr>
          <p:sp>
            <p:nvSpPr>
              <p:cNvPr id="37" name="ïŝlîḓé"/>
              <p:cNvSpPr/>
              <p:nvPr/>
            </p:nvSpPr>
            <p:spPr bwMode="auto">
              <a:xfrm>
                <a:off x="4886290" y="2018808"/>
                <a:ext cx="301008" cy="199352"/>
              </a:xfrm>
              <a:custGeom>
                <a:avLst/>
                <a:gdLst>
                  <a:gd name="T0" fmla="*/ 92 w 96"/>
                  <a:gd name="T1" fmla="*/ 0 h 64"/>
                  <a:gd name="T2" fmla="*/ 4 w 96"/>
                  <a:gd name="T3" fmla="*/ 0 h 64"/>
                  <a:gd name="T4" fmla="*/ 0 w 96"/>
                  <a:gd name="T5" fmla="*/ 4 h 64"/>
                  <a:gd name="T6" fmla="*/ 0 w 96"/>
                  <a:gd name="T7" fmla="*/ 60 h 64"/>
                  <a:gd name="T8" fmla="*/ 4 w 96"/>
                  <a:gd name="T9" fmla="*/ 64 h 64"/>
                  <a:gd name="T10" fmla="*/ 92 w 96"/>
                  <a:gd name="T11" fmla="*/ 64 h 64"/>
                  <a:gd name="T12" fmla="*/ 96 w 96"/>
                  <a:gd name="T13" fmla="*/ 60 h 64"/>
                  <a:gd name="T14" fmla="*/ 96 w 96"/>
                  <a:gd name="T15" fmla="*/ 4 h 64"/>
                  <a:gd name="T16" fmla="*/ 92 w 96"/>
                  <a:gd name="T17" fmla="*/ 0 h 64"/>
                  <a:gd name="T18" fmla="*/ 92 w 96"/>
                  <a:gd name="T19" fmla="*/ 60 h 64"/>
                  <a:gd name="T20" fmla="*/ 4 w 96"/>
                  <a:gd name="T21" fmla="*/ 60 h 64"/>
                  <a:gd name="T22" fmla="*/ 4 w 96"/>
                  <a:gd name="T23" fmla="*/ 4 h 64"/>
                  <a:gd name="T24" fmla="*/ 92 w 96"/>
                  <a:gd name="T25" fmla="*/ 4 h 64"/>
                  <a:gd name="T26" fmla="*/ 92 w 96"/>
                  <a:gd name="T27" fmla="*/ 6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6" h="64">
                    <a:moveTo>
                      <a:pt x="92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60"/>
                      <a:pt x="0" y="60"/>
                      <a:pt x="0" y="60"/>
                    </a:cubicBezTo>
                    <a:cubicBezTo>
                      <a:pt x="0" y="62"/>
                      <a:pt x="2" y="64"/>
                      <a:pt x="4" y="64"/>
                    </a:cubicBezTo>
                    <a:cubicBezTo>
                      <a:pt x="92" y="64"/>
                      <a:pt x="92" y="64"/>
                      <a:pt x="92" y="64"/>
                    </a:cubicBezTo>
                    <a:cubicBezTo>
                      <a:pt x="94" y="64"/>
                      <a:pt x="96" y="62"/>
                      <a:pt x="96" y="60"/>
                    </a:cubicBezTo>
                    <a:cubicBezTo>
                      <a:pt x="96" y="4"/>
                      <a:pt x="96" y="4"/>
                      <a:pt x="96" y="4"/>
                    </a:cubicBezTo>
                    <a:cubicBezTo>
                      <a:pt x="96" y="2"/>
                      <a:pt x="94" y="0"/>
                      <a:pt x="92" y="0"/>
                    </a:cubicBezTo>
                    <a:close/>
                    <a:moveTo>
                      <a:pt x="92" y="60"/>
                    </a:moveTo>
                    <a:cubicBezTo>
                      <a:pt x="4" y="60"/>
                      <a:pt x="4" y="60"/>
                      <a:pt x="4" y="60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92" y="4"/>
                      <a:pt x="92" y="4"/>
                      <a:pt x="92" y="4"/>
                    </a:cubicBezTo>
                    <a:lnTo>
                      <a:pt x="92" y="6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Bahnschrift" panose="020B0502040204020203" pitchFamily="34" charset="0"/>
                  <a:ea typeface="WenQuanYi Micro Hei" panose="020B0606030804020204" pitchFamily="34" charset="-122"/>
                  <a:cs typeface="WenQuanYi Micro Hei" panose="020B0606030804020204" pitchFamily="34" charset="-122"/>
                  <a:sym typeface="Bahnschrift" panose="020B0502040204020203" pitchFamily="34" charset="0"/>
                </a:endParaRPr>
              </a:p>
            </p:txBody>
          </p:sp>
          <p:sp>
            <p:nvSpPr>
              <p:cNvPr id="38" name="iṥḻiḓè"/>
              <p:cNvSpPr/>
              <p:nvPr/>
            </p:nvSpPr>
            <p:spPr bwMode="auto">
              <a:xfrm>
                <a:off x="4836122" y="1968640"/>
                <a:ext cx="400024" cy="374940"/>
              </a:xfrm>
              <a:custGeom>
                <a:avLst/>
                <a:gdLst>
                  <a:gd name="T0" fmla="*/ 116 w 128"/>
                  <a:gd name="T1" fmla="*/ 0 h 120"/>
                  <a:gd name="T2" fmla="*/ 12 w 128"/>
                  <a:gd name="T3" fmla="*/ 0 h 120"/>
                  <a:gd name="T4" fmla="*/ 0 w 128"/>
                  <a:gd name="T5" fmla="*/ 12 h 120"/>
                  <a:gd name="T6" fmla="*/ 0 w 128"/>
                  <a:gd name="T7" fmla="*/ 92 h 120"/>
                  <a:gd name="T8" fmla="*/ 12 w 128"/>
                  <a:gd name="T9" fmla="*/ 104 h 120"/>
                  <a:gd name="T10" fmla="*/ 52 w 128"/>
                  <a:gd name="T11" fmla="*/ 104 h 120"/>
                  <a:gd name="T12" fmla="*/ 52 w 128"/>
                  <a:gd name="T13" fmla="*/ 109 h 120"/>
                  <a:gd name="T14" fmla="*/ 27 w 128"/>
                  <a:gd name="T15" fmla="*/ 112 h 120"/>
                  <a:gd name="T16" fmla="*/ 24 w 128"/>
                  <a:gd name="T17" fmla="*/ 116 h 120"/>
                  <a:gd name="T18" fmla="*/ 28 w 128"/>
                  <a:gd name="T19" fmla="*/ 120 h 120"/>
                  <a:gd name="T20" fmla="*/ 100 w 128"/>
                  <a:gd name="T21" fmla="*/ 120 h 120"/>
                  <a:gd name="T22" fmla="*/ 104 w 128"/>
                  <a:gd name="T23" fmla="*/ 116 h 120"/>
                  <a:gd name="T24" fmla="*/ 101 w 128"/>
                  <a:gd name="T25" fmla="*/ 112 h 120"/>
                  <a:gd name="T26" fmla="*/ 76 w 128"/>
                  <a:gd name="T27" fmla="*/ 109 h 120"/>
                  <a:gd name="T28" fmla="*/ 76 w 128"/>
                  <a:gd name="T29" fmla="*/ 104 h 120"/>
                  <a:gd name="T30" fmla="*/ 116 w 128"/>
                  <a:gd name="T31" fmla="*/ 104 h 120"/>
                  <a:gd name="T32" fmla="*/ 128 w 128"/>
                  <a:gd name="T33" fmla="*/ 92 h 120"/>
                  <a:gd name="T34" fmla="*/ 128 w 128"/>
                  <a:gd name="T35" fmla="*/ 12 h 120"/>
                  <a:gd name="T36" fmla="*/ 116 w 128"/>
                  <a:gd name="T37" fmla="*/ 0 h 120"/>
                  <a:gd name="T38" fmla="*/ 120 w 128"/>
                  <a:gd name="T39" fmla="*/ 92 h 120"/>
                  <a:gd name="T40" fmla="*/ 116 w 128"/>
                  <a:gd name="T41" fmla="*/ 96 h 120"/>
                  <a:gd name="T42" fmla="*/ 80 w 128"/>
                  <a:gd name="T43" fmla="*/ 96 h 120"/>
                  <a:gd name="T44" fmla="*/ 48 w 128"/>
                  <a:gd name="T45" fmla="*/ 96 h 120"/>
                  <a:gd name="T46" fmla="*/ 12 w 128"/>
                  <a:gd name="T47" fmla="*/ 96 h 120"/>
                  <a:gd name="T48" fmla="*/ 8 w 128"/>
                  <a:gd name="T49" fmla="*/ 92 h 120"/>
                  <a:gd name="T50" fmla="*/ 8 w 128"/>
                  <a:gd name="T51" fmla="*/ 12 h 120"/>
                  <a:gd name="T52" fmla="*/ 12 w 128"/>
                  <a:gd name="T53" fmla="*/ 8 h 120"/>
                  <a:gd name="T54" fmla="*/ 116 w 128"/>
                  <a:gd name="T55" fmla="*/ 8 h 120"/>
                  <a:gd name="T56" fmla="*/ 120 w 128"/>
                  <a:gd name="T57" fmla="*/ 12 h 120"/>
                  <a:gd name="T58" fmla="*/ 120 w 128"/>
                  <a:gd name="T59" fmla="*/ 92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28" h="120">
                    <a:moveTo>
                      <a:pt x="116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5"/>
                      <a:pt x="0" y="12"/>
                    </a:cubicBezTo>
                    <a:cubicBezTo>
                      <a:pt x="0" y="92"/>
                      <a:pt x="0" y="92"/>
                      <a:pt x="0" y="92"/>
                    </a:cubicBezTo>
                    <a:cubicBezTo>
                      <a:pt x="0" y="99"/>
                      <a:pt x="5" y="104"/>
                      <a:pt x="12" y="104"/>
                    </a:cubicBezTo>
                    <a:cubicBezTo>
                      <a:pt x="52" y="104"/>
                      <a:pt x="52" y="104"/>
                      <a:pt x="52" y="104"/>
                    </a:cubicBezTo>
                    <a:cubicBezTo>
                      <a:pt x="52" y="109"/>
                      <a:pt x="52" y="109"/>
                      <a:pt x="52" y="109"/>
                    </a:cubicBezTo>
                    <a:cubicBezTo>
                      <a:pt x="27" y="112"/>
                      <a:pt x="27" y="112"/>
                      <a:pt x="27" y="112"/>
                    </a:cubicBezTo>
                    <a:cubicBezTo>
                      <a:pt x="25" y="113"/>
                      <a:pt x="24" y="114"/>
                      <a:pt x="24" y="116"/>
                    </a:cubicBezTo>
                    <a:cubicBezTo>
                      <a:pt x="24" y="118"/>
                      <a:pt x="26" y="120"/>
                      <a:pt x="28" y="120"/>
                    </a:cubicBezTo>
                    <a:cubicBezTo>
                      <a:pt x="100" y="120"/>
                      <a:pt x="100" y="120"/>
                      <a:pt x="100" y="120"/>
                    </a:cubicBezTo>
                    <a:cubicBezTo>
                      <a:pt x="102" y="120"/>
                      <a:pt x="104" y="118"/>
                      <a:pt x="104" y="116"/>
                    </a:cubicBezTo>
                    <a:cubicBezTo>
                      <a:pt x="104" y="114"/>
                      <a:pt x="103" y="113"/>
                      <a:pt x="101" y="112"/>
                    </a:cubicBezTo>
                    <a:cubicBezTo>
                      <a:pt x="76" y="109"/>
                      <a:pt x="76" y="109"/>
                      <a:pt x="76" y="109"/>
                    </a:cubicBezTo>
                    <a:cubicBezTo>
                      <a:pt x="76" y="104"/>
                      <a:pt x="76" y="104"/>
                      <a:pt x="76" y="104"/>
                    </a:cubicBezTo>
                    <a:cubicBezTo>
                      <a:pt x="116" y="104"/>
                      <a:pt x="116" y="104"/>
                      <a:pt x="116" y="104"/>
                    </a:cubicBezTo>
                    <a:cubicBezTo>
                      <a:pt x="123" y="104"/>
                      <a:pt x="128" y="99"/>
                      <a:pt x="128" y="92"/>
                    </a:cubicBezTo>
                    <a:cubicBezTo>
                      <a:pt x="128" y="12"/>
                      <a:pt x="128" y="12"/>
                      <a:pt x="128" y="12"/>
                    </a:cubicBezTo>
                    <a:cubicBezTo>
                      <a:pt x="128" y="5"/>
                      <a:pt x="123" y="0"/>
                      <a:pt x="116" y="0"/>
                    </a:cubicBezTo>
                    <a:close/>
                    <a:moveTo>
                      <a:pt x="120" y="92"/>
                    </a:moveTo>
                    <a:cubicBezTo>
                      <a:pt x="120" y="94"/>
                      <a:pt x="118" y="96"/>
                      <a:pt x="116" y="96"/>
                    </a:cubicBezTo>
                    <a:cubicBezTo>
                      <a:pt x="80" y="96"/>
                      <a:pt x="80" y="96"/>
                      <a:pt x="80" y="96"/>
                    </a:cubicBezTo>
                    <a:cubicBezTo>
                      <a:pt x="48" y="96"/>
                      <a:pt x="48" y="96"/>
                      <a:pt x="48" y="96"/>
                    </a:cubicBezTo>
                    <a:cubicBezTo>
                      <a:pt x="12" y="96"/>
                      <a:pt x="12" y="96"/>
                      <a:pt x="12" y="96"/>
                    </a:cubicBezTo>
                    <a:cubicBezTo>
                      <a:pt x="10" y="96"/>
                      <a:pt x="8" y="94"/>
                      <a:pt x="8" y="92"/>
                    </a:cubicBezTo>
                    <a:cubicBezTo>
                      <a:pt x="8" y="12"/>
                      <a:pt x="8" y="12"/>
                      <a:pt x="8" y="12"/>
                    </a:cubicBezTo>
                    <a:cubicBezTo>
                      <a:pt x="8" y="10"/>
                      <a:pt x="10" y="8"/>
                      <a:pt x="12" y="8"/>
                    </a:cubicBezTo>
                    <a:cubicBezTo>
                      <a:pt x="116" y="8"/>
                      <a:pt x="116" y="8"/>
                      <a:pt x="116" y="8"/>
                    </a:cubicBezTo>
                    <a:cubicBezTo>
                      <a:pt x="118" y="8"/>
                      <a:pt x="120" y="10"/>
                      <a:pt x="120" y="12"/>
                    </a:cubicBezTo>
                    <a:lnTo>
                      <a:pt x="120" y="9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Bahnschrift" panose="020B0502040204020203" pitchFamily="34" charset="0"/>
                  <a:ea typeface="WenQuanYi Micro Hei" panose="020B0606030804020204" pitchFamily="34" charset="-122"/>
                  <a:cs typeface="WenQuanYi Micro Hei" panose="020B0606030804020204" pitchFamily="34" charset="-122"/>
                  <a:sym typeface="Bahnschrift" panose="020B0502040204020203" pitchFamily="34" charset="0"/>
                </a:endParaRPr>
              </a:p>
            </p:txBody>
          </p:sp>
        </p:grpSp>
        <p:cxnSp>
          <p:nvCxnSpPr>
            <p:cNvPr id="32" name="Straight Connector 30"/>
            <p:cNvCxnSpPr/>
            <p:nvPr/>
          </p:nvCxnSpPr>
          <p:spPr>
            <a:xfrm flipH="1">
              <a:off x="3877733" y="4677107"/>
              <a:ext cx="710514" cy="0"/>
            </a:xfrm>
            <a:prstGeom prst="line">
              <a:avLst/>
            </a:prstGeom>
            <a:ln w="19050">
              <a:solidFill>
                <a:schemeClr val="accent5"/>
              </a:solidFill>
              <a:tailEnd type="diamon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1"/>
            <p:cNvCxnSpPr/>
            <p:nvPr/>
          </p:nvCxnSpPr>
          <p:spPr>
            <a:xfrm>
              <a:off x="7092604" y="4728691"/>
              <a:ext cx="882996" cy="0"/>
            </a:xfrm>
            <a:prstGeom prst="line">
              <a:avLst/>
            </a:prstGeom>
            <a:ln w="19050">
              <a:solidFill>
                <a:schemeClr val="accent4"/>
              </a:solidFill>
              <a:tailEnd type="diamon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4" name="îSḷiḍê"/>
            <p:cNvGrpSpPr/>
            <p:nvPr/>
          </p:nvGrpSpPr>
          <p:grpSpPr>
            <a:xfrm>
              <a:off x="8071381" y="4574999"/>
              <a:ext cx="437620" cy="291747"/>
              <a:chOff x="9358313" y="3649663"/>
              <a:chExt cx="581025" cy="387350"/>
            </a:xfrm>
            <a:solidFill>
              <a:schemeClr val="accent4"/>
            </a:solidFill>
          </p:grpSpPr>
          <p:sp>
            <p:nvSpPr>
              <p:cNvPr id="35" name="ïṡḷîḓé"/>
              <p:cNvSpPr/>
              <p:nvPr/>
            </p:nvSpPr>
            <p:spPr bwMode="auto">
              <a:xfrm>
                <a:off x="9436101" y="3649663"/>
                <a:ext cx="425450" cy="309563"/>
              </a:xfrm>
              <a:custGeom>
                <a:avLst/>
                <a:gdLst>
                  <a:gd name="T0" fmla="*/ 41 w 367"/>
                  <a:gd name="T1" fmla="*/ 267 h 267"/>
                  <a:gd name="T2" fmla="*/ 325 w 367"/>
                  <a:gd name="T3" fmla="*/ 267 h 267"/>
                  <a:gd name="T4" fmla="*/ 355 w 367"/>
                  <a:gd name="T5" fmla="*/ 255 h 267"/>
                  <a:gd name="T6" fmla="*/ 367 w 367"/>
                  <a:gd name="T7" fmla="*/ 225 h 267"/>
                  <a:gd name="T8" fmla="*/ 367 w 367"/>
                  <a:gd name="T9" fmla="*/ 42 h 267"/>
                  <a:gd name="T10" fmla="*/ 355 w 367"/>
                  <a:gd name="T11" fmla="*/ 12 h 267"/>
                  <a:gd name="T12" fmla="*/ 325 w 367"/>
                  <a:gd name="T13" fmla="*/ 0 h 267"/>
                  <a:gd name="T14" fmla="*/ 41 w 367"/>
                  <a:gd name="T15" fmla="*/ 0 h 267"/>
                  <a:gd name="T16" fmla="*/ 12 w 367"/>
                  <a:gd name="T17" fmla="*/ 12 h 267"/>
                  <a:gd name="T18" fmla="*/ 0 w 367"/>
                  <a:gd name="T19" fmla="*/ 42 h 267"/>
                  <a:gd name="T20" fmla="*/ 0 w 367"/>
                  <a:gd name="T21" fmla="*/ 225 h 267"/>
                  <a:gd name="T22" fmla="*/ 12 w 367"/>
                  <a:gd name="T23" fmla="*/ 255 h 267"/>
                  <a:gd name="T24" fmla="*/ 41 w 367"/>
                  <a:gd name="T25" fmla="*/ 267 h 267"/>
                  <a:gd name="T26" fmla="*/ 33 w 367"/>
                  <a:gd name="T27" fmla="*/ 42 h 267"/>
                  <a:gd name="T28" fmla="*/ 36 w 367"/>
                  <a:gd name="T29" fmla="*/ 36 h 267"/>
                  <a:gd name="T30" fmla="*/ 41 w 367"/>
                  <a:gd name="T31" fmla="*/ 33 h 267"/>
                  <a:gd name="T32" fmla="*/ 325 w 367"/>
                  <a:gd name="T33" fmla="*/ 33 h 267"/>
                  <a:gd name="T34" fmla="*/ 331 w 367"/>
                  <a:gd name="T35" fmla="*/ 36 h 267"/>
                  <a:gd name="T36" fmla="*/ 333 w 367"/>
                  <a:gd name="T37" fmla="*/ 42 h 267"/>
                  <a:gd name="T38" fmla="*/ 333 w 367"/>
                  <a:gd name="T39" fmla="*/ 225 h 267"/>
                  <a:gd name="T40" fmla="*/ 331 w 367"/>
                  <a:gd name="T41" fmla="*/ 231 h 267"/>
                  <a:gd name="T42" fmla="*/ 325 w 367"/>
                  <a:gd name="T43" fmla="*/ 234 h 267"/>
                  <a:gd name="T44" fmla="*/ 41 w 367"/>
                  <a:gd name="T45" fmla="*/ 234 h 267"/>
                  <a:gd name="T46" fmla="*/ 36 w 367"/>
                  <a:gd name="T47" fmla="*/ 231 h 267"/>
                  <a:gd name="T48" fmla="*/ 33 w 367"/>
                  <a:gd name="T49" fmla="*/ 225 h 267"/>
                  <a:gd name="T50" fmla="*/ 33 w 367"/>
                  <a:gd name="T51" fmla="*/ 42 h 267"/>
                  <a:gd name="T52" fmla="*/ 33 w 367"/>
                  <a:gd name="T53" fmla="*/ 42 h 267"/>
                  <a:gd name="T54" fmla="*/ 33 w 367"/>
                  <a:gd name="T55" fmla="*/ 42 h 2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67" h="267">
                    <a:moveTo>
                      <a:pt x="41" y="267"/>
                    </a:moveTo>
                    <a:cubicBezTo>
                      <a:pt x="325" y="267"/>
                      <a:pt x="325" y="267"/>
                      <a:pt x="325" y="267"/>
                    </a:cubicBezTo>
                    <a:cubicBezTo>
                      <a:pt x="337" y="267"/>
                      <a:pt x="346" y="263"/>
                      <a:pt x="355" y="255"/>
                    </a:cubicBezTo>
                    <a:cubicBezTo>
                      <a:pt x="363" y="247"/>
                      <a:pt x="367" y="237"/>
                      <a:pt x="367" y="225"/>
                    </a:cubicBezTo>
                    <a:cubicBezTo>
                      <a:pt x="367" y="42"/>
                      <a:pt x="367" y="42"/>
                      <a:pt x="367" y="42"/>
                    </a:cubicBezTo>
                    <a:cubicBezTo>
                      <a:pt x="367" y="30"/>
                      <a:pt x="363" y="20"/>
                      <a:pt x="355" y="12"/>
                    </a:cubicBezTo>
                    <a:cubicBezTo>
                      <a:pt x="346" y="4"/>
                      <a:pt x="337" y="0"/>
                      <a:pt x="325" y="0"/>
                    </a:cubicBezTo>
                    <a:cubicBezTo>
                      <a:pt x="41" y="0"/>
                      <a:pt x="41" y="0"/>
                      <a:pt x="41" y="0"/>
                    </a:cubicBezTo>
                    <a:cubicBezTo>
                      <a:pt x="30" y="0"/>
                      <a:pt x="20" y="4"/>
                      <a:pt x="12" y="12"/>
                    </a:cubicBezTo>
                    <a:cubicBezTo>
                      <a:pt x="4" y="20"/>
                      <a:pt x="0" y="30"/>
                      <a:pt x="0" y="42"/>
                    </a:cubicBezTo>
                    <a:cubicBezTo>
                      <a:pt x="0" y="225"/>
                      <a:pt x="0" y="225"/>
                      <a:pt x="0" y="225"/>
                    </a:cubicBezTo>
                    <a:cubicBezTo>
                      <a:pt x="0" y="237"/>
                      <a:pt x="4" y="247"/>
                      <a:pt x="12" y="255"/>
                    </a:cubicBezTo>
                    <a:cubicBezTo>
                      <a:pt x="20" y="263"/>
                      <a:pt x="30" y="267"/>
                      <a:pt x="41" y="267"/>
                    </a:cubicBezTo>
                    <a:close/>
                    <a:moveTo>
                      <a:pt x="33" y="42"/>
                    </a:moveTo>
                    <a:cubicBezTo>
                      <a:pt x="33" y="39"/>
                      <a:pt x="34" y="37"/>
                      <a:pt x="36" y="36"/>
                    </a:cubicBezTo>
                    <a:cubicBezTo>
                      <a:pt x="37" y="34"/>
                      <a:pt x="39" y="33"/>
                      <a:pt x="41" y="33"/>
                    </a:cubicBezTo>
                    <a:cubicBezTo>
                      <a:pt x="325" y="33"/>
                      <a:pt x="325" y="33"/>
                      <a:pt x="325" y="33"/>
                    </a:cubicBezTo>
                    <a:cubicBezTo>
                      <a:pt x="327" y="33"/>
                      <a:pt x="329" y="34"/>
                      <a:pt x="331" y="36"/>
                    </a:cubicBezTo>
                    <a:cubicBezTo>
                      <a:pt x="333" y="37"/>
                      <a:pt x="333" y="39"/>
                      <a:pt x="333" y="42"/>
                    </a:cubicBezTo>
                    <a:cubicBezTo>
                      <a:pt x="333" y="225"/>
                      <a:pt x="333" y="225"/>
                      <a:pt x="333" y="225"/>
                    </a:cubicBezTo>
                    <a:cubicBezTo>
                      <a:pt x="333" y="228"/>
                      <a:pt x="333" y="229"/>
                      <a:pt x="331" y="231"/>
                    </a:cubicBezTo>
                    <a:cubicBezTo>
                      <a:pt x="329" y="233"/>
                      <a:pt x="327" y="234"/>
                      <a:pt x="325" y="234"/>
                    </a:cubicBezTo>
                    <a:cubicBezTo>
                      <a:pt x="41" y="234"/>
                      <a:pt x="41" y="234"/>
                      <a:pt x="41" y="234"/>
                    </a:cubicBezTo>
                    <a:cubicBezTo>
                      <a:pt x="39" y="234"/>
                      <a:pt x="37" y="233"/>
                      <a:pt x="36" y="231"/>
                    </a:cubicBezTo>
                    <a:cubicBezTo>
                      <a:pt x="34" y="229"/>
                      <a:pt x="33" y="228"/>
                      <a:pt x="33" y="225"/>
                    </a:cubicBezTo>
                    <a:lnTo>
                      <a:pt x="33" y="42"/>
                    </a:lnTo>
                    <a:close/>
                    <a:moveTo>
                      <a:pt x="33" y="42"/>
                    </a:moveTo>
                    <a:cubicBezTo>
                      <a:pt x="33" y="42"/>
                      <a:pt x="33" y="42"/>
                      <a:pt x="33" y="4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Bahnschrift" panose="020B0502040204020203" pitchFamily="34" charset="0"/>
                  <a:ea typeface="WenQuanYi Micro Hei" panose="020B0606030804020204" pitchFamily="34" charset="-122"/>
                  <a:cs typeface="WenQuanYi Micro Hei" panose="020B0606030804020204" pitchFamily="34" charset="-122"/>
                  <a:sym typeface="Bahnschrift" panose="020B0502040204020203" pitchFamily="34" charset="0"/>
                </a:endParaRPr>
              </a:p>
            </p:txBody>
          </p:sp>
          <p:sp>
            <p:nvSpPr>
              <p:cNvPr id="36" name="ï$ḻïḑê"/>
              <p:cNvSpPr/>
              <p:nvPr/>
            </p:nvSpPr>
            <p:spPr bwMode="auto">
              <a:xfrm>
                <a:off x="9358313" y="3979863"/>
                <a:ext cx="581025" cy="57150"/>
              </a:xfrm>
              <a:custGeom>
                <a:avLst/>
                <a:gdLst>
                  <a:gd name="T0" fmla="*/ 459 w 501"/>
                  <a:gd name="T1" fmla="*/ 0 h 50"/>
                  <a:gd name="T2" fmla="*/ 0 w 501"/>
                  <a:gd name="T3" fmla="*/ 0 h 50"/>
                  <a:gd name="T4" fmla="*/ 0 w 501"/>
                  <a:gd name="T5" fmla="*/ 25 h 50"/>
                  <a:gd name="T6" fmla="*/ 12 w 501"/>
                  <a:gd name="T7" fmla="*/ 42 h 50"/>
                  <a:gd name="T8" fmla="*/ 42 w 501"/>
                  <a:gd name="T9" fmla="*/ 50 h 50"/>
                  <a:gd name="T10" fmla="*/ 459 w 501"/>
                  <a:gd name="T11" fmla="*/ 50 h 50"/>
                  <a:gd name="T12" fmla="*/ 488 w 501"/>
                  <a:gd name="T13" fmla="*/ 42 h 50"/>
                  <a:gd name="T14" fmla="*/ 501 w 501"/>
                  <a:gd name="T15" fmla="*/ 25 h 50"/>
                  <a:gd name="T16" fmla="*/ 501 w 501"/>
                  <a:gd name="T17" fmla="*/ 0 h 50"/>
                  <a:gd name="T18" fmla="*/ 459 w 501"/>
                  <a:gd name="T19" fmla="*/ 0 h 50"/>
                  <a:gd name="T20" fmla="*/ 271 w 501"/>
                  <a:gd name="T21" fmla="*/ 25 h 50"/>
                  <a:gd name="T22" fmla="*/ 229 w 501"/>
                  <a:gd name="T23" fmla="*/ 25 h 50"/>
                  <a:gd name="T24" fmla="*/ 225 w 501"/>
                  <a:gd name="T25" fmla="*/ 21 h 50"/>
                  <a:gd name="T26" fmla="*/ 229 w 501"/>
                  <a:gd name="T27" fmla="*/ 16 h 50"/>
                  <a:gd name="T28" fmla="*/ 271 w 501"/>
                  <a:gd name="T29" fmla="*/ 16 h 50"/>
                  <a:gd name="T30" fmla="*/ 275 w 501"/>
                  <a:gd name="T31" fmla="*/ 21 h 50"/>
                  <a:gd name="T32" fmla="*/ 271 w 501"/>
                  <a:gd name="T33" fmla="*/ 25 h 50"/>
                  <a:gd name="T34" fmla="*/ 271 w 501"/>
                  <a:gd name="T35" fmla="*/ 25 h 50"/>
                  <a:gd name="T36" fmla="*/ 271 w 501"/>
                  <a:gd name="T37" fmla="*/ 25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01" h="50">
                    <a:moveTo>
                      <a:pt x="459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0" y="32"/>
                      <a:pt x="4" y="38"/>
                      <a:pt x="12" y="42"/>
                    </a:cubicBezTo>
                    <a:cubicBezTo>
                      <a:pt x="20" y="47"/>
                      <a:pt x="30" y="50"/>
                      <a:pt x="42" y="50"/>
                    </a:cubicBezTo>
                    <a:cubicBezTo>
                      <a:pt x="459" y="50"/>
                      <a:pt x="459" y="50"/>
                      <a:pt x="459" y="50"/>
                    </a:cubicBezTo>
                    <a:cubicBezTo>
                      <a:pt x="470" y="50"/>
                      <a:pt x="480" y="47"/>
                      <a:pt x="488" y="42"/>
                    </a:cubicBezTo>
                    <a:cubicBezTo>
                      <a:pt x="496" y="38"/>
                      <a:pt x="501" y="32"/>
                      <a:pt x="501" y="25"/>
                    </a:cubicBezTo>
                    <a:cubicBezTo>
                      <a:pt x="501" y="0"/>
                      <a:pt x="501" y="0"/>
                      <a:pt x="501" y="0"/>
                    </a:cubicBezTo>
                    <a:lnTo>
                      <a:pt x="459" y="0"/>
                    </a:lnTo>
                    <a:close/>
                    <a:moveTo>
                      <a:pt x="271" y="25"/>
                    </a:moveTo>
                    <a:cubicBezTo>
                      <a:pt x="229" y="25"/>
                      <a:pt x="229" y="25"/>
                      <a:pt x="229" y="25"/>
                    </a:cubicBezTo>
                    <a:cubicBezTo>
                      <a:pt x="227" y="25"/>
                      <a:pt x="225" y="23"/>
                      <a:pt x="225" y="21"/>
                    </a:cubicBezTo>
                    <a:cubicBezTo>
                      <a:pt x="225" y="18"/>
                      <a:pt x="227" y="16"/>
                      <a:pt x="229" y="16"/>
                    </a:cubicBezTo>
                    <a:cubicBezTo>
                      <a:pt x="271" y="16"/>
                      <a:pt x="271" y="16"/>
                      <a:pt x="271" y="16"/>
                    </a:cubicBezTo>
                    <a:cubicBezTo>
                      <a:pt x="274" y="16"/>
                      <a:pt x="275" y="18"/>
                      <a:pt x="275" y="21"/>
                    </a:cubicBezTo>
                    <a:cubicBezTo>
                      <a:pt x="275" y="23"/>
                      <a:pt x="274" y="25"/>
                      <a:pt x="271" y="25"/>
                    </a:cubicBezTo>
                    <a:close/>
                    <a:moveTo>
                      <a:pt x="271" y="25"/>
                    </a:moveTo>
                    <a:cubicBezTo>
                      <a:pt x="271" y="25"/>
                      <a:pt x="271" y="25"/>
                      <a:pt x="271" y="25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Bahnschrift" panose="020B0502040204020203" pitchFamily="34" charset="0"/>
                  <a:ea typeface="WenQuanYi Micro Hei" panose="020B0606030804020204" pitchFamily="34" charset="-122"/>
                  <a:cs typeface="WenQuanYi Micro Hei" panose="020B0606030804020204" pitchFamily="34" charset="-122"/>
                  <a:sym typeface="Bahnschrift" panose="020B0502040204020203" pitchFamily="34" charset="0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2000">
        <p14:vortex dir="r"/>
      </p:transition>
    </mc:Choice>
    <mc:Fallback xmlns="">
      <p:transition spd="slow" advClick="0" advTm="2000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a5e43210-3243-44f6-9302-80ae0fe2addd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688110" y="909492"/>
            <a:ext cx="10815780" cy="5948508"/>
            <a:chOff x="688110" y="909492"/>
            <a:chExt cx="10815780" cy="5948508"/>
          </a:xfrm>
        </p:grpSpPr>
        <p:sp>
          <p:nvSpPr>
            <p:cNvPr id="4" name="îSļîḍê"/>
            <p:cNvSpPr/>
            <p:nvPr/>
          </p:nvSpPr>
          <p:spPr bwMode="auto">
            <a:xfrm>
              <a:off x="9298979" y="3796412"/>
              <a:ext cx="108012" cy="3061588"/>
            </a:xfrm>
            <a:prstGeom prst="rect">
              <a:avLst/>
            </a:prstGeom>
            <a:solidFill>
              <a:schemeClr val="bg2"/>
            </a:solidFill>
            <a:ln w="19050">
              <a:noFill/>
              <a:round/>
            </a:ln>
          </p:spPr>
          <p:txBody>
            <a:bodyPr anchor="ctr"/>
            <a:lstStyle/>
            <a:p>
              <a:pPr algn="ctr"/>
              <a:endParaRPr>
                <a:latin typeface="Bahnschrift" panose="020B0502040204020203" pitchFamily="34" charset="0"/>
                <a:ea typeface="WenQuanYi Micro Hei" panose="020B0606030804020204" pitchFamily="34" charset="-122"/>
                <a:cs typeface="WenQuanYi Micro Hei" panose="020B0606030804020204" pitchFamily="34" charset="-122"/>
                <a:sym typeface="Bahnschrift" panose="020B0502040204020203" pitchFamily="34" charset="0"/>
              </a:endParaRPr>
            </a:p>
          </p:txBody>
        </p:sp>
        <p:sp>
          <p:nvSpPr>
            <p:cNvPr id="5" name="îŝļîdè"/>
            <p:cNvSpPr/>
            <p:nvPr/>
          </p:nvSpPr>
          <p:spPr bwMode="auto">
            <a:xfrm rot="16200000" flipH="1">
              <a:off x="5406735" y="-188972"/>
              <a:ext cx="108012" cy="7740000"/>
            </a:xfrm>
            <a:prstGeom prst="rect">
              <a:avLst/>
            </a:prstGeom>
            <a:solidFill>
              <a:schemeClr val="bg2"/>
            </a:solidFill>
            <a:ln w="19050">
              <a:noFill/>
              <a:round/>
            </a:ln>
          </p:spPr>
          <p:txBody>
            <a:bodyPr anchor="ctr"/>
            <a:lstStyle/>
            <a:p>
              <a:pPr algn="ctr"/>
              <a:endParaRPr>
                <a:latin typeface="Bahnschrift" panose="020B0502040204020203" pitchFamily="34" charset="0"/>
                <a:ea typeface="WenQuanYi Micro Hei" panose="020B0606030804020204" pitchFamily="34" charset="-122"/>
                <a:cs typeface="WenQuanYi Micro Hei" panose="020B0606030804020204" pitchFamily="34" charset="-122"/>
                <a:sym typeface="Bahnschrift" panose="020B0502040204020203" pitchFamily="34" charset="0"/>
              </a:endParaRPr>
            </a:p>
          </p:txBody>
        </p:sp>
        <p:sp>
          <p:nvSpPr>
            <p:cNvPr id="6" name="ïśḷiḍê"/>
            <p:cNvSpPr/>
            <p:nvPr/>
          </p:nvSpPr>
          <p:spPr bwMode="auto">
            <a:xfrm>
              <a:off x="726863" y="909492"/>
              <a:ext cx="1619744" cy="2123464"/>
            </a:xfrm>
            <a:custGeom>
              <a:avLst/>
              <a:gdLst>
                <a:gd name="connsiteX0" fmla="*/ 763860 w 1959768"/>
                <a:gd name="connsiteY0" fmla="*/ 2497224 h 2569232"/>
                <a:gd name="connsiteX1" fmla="*/ 1195908 w 1959768"/>
                <a:gd name="connsiteY1" fmla="*/ 2497224 h 2569232"/>
                <a:gd name="connsiteX2" fmla="*/ 1195908 w 1959768"/>
                <a:gd name="connsiteY2" fmla="*/ 2569232 h 2569232"/>
                <a:gd name="connsiteX3" fmla="*/ 763860 w 1959768"/>
                <a:gd name="connsiteY3" fmla="*/ 2569232 h 2569232"/>
                <a:gd name="connsiteX4" fmla="*/ 619844 w 1959768"/>
                <a:gd name="connsiteY4" fmla="*/ 2342197 h 2569232"/>
                <a:gd name="connsiteX5" fmla="*/ 1339924 w 1959768"/>
                <a:gd name="connsiteY5" fmla="*/ 2342197 h 2569232"/>
                <a:gd name="connsiteX6" fmla="*/ 1339924 w 1959768"/>
                <a:gd name="connsiteY6" fmla="*/ 2414205 h 2569232"/>
                <a:gd name="connsiteX7" fmla="*/ 619844 w 1959768"/>
                <a:gd name="connsiteY7" fmla="*/ 2414205 h 2569232"/>
                <a:gd name="connsiteX8" fmla="*/ 988298 w 1959768"/>
                <a:gd name="connsiteY8" fmla="*/ 113090 h 2569232"/>
                <a:gd name="connsiteX9" fmla="*/ 121504 w 1959768"/>
                <a:gd name="connsiteY9" fmla="*/ 979884 h 2569232"/>
                <a:gd name="connsiteX10" fmla="*/ 575133 w 1959768"/>
                <a:gd name="connsiteY10" fmla="*/ 1742061 h 2569232"/>
                <a:gd name="connsiteX11" fmla="*/ 630621 w 1959768"/>
                <a:gd name="connsiteY11" fmla="*/ 1768792 h 2569232"/>
                <a:gd name="connsiteX12" fmla="*/ 630621 w 1959768"/>
                <a:gd name="connsiteY12" fmla="*/ 2150301 h 2569232"/>
                <a:gd name="connsiteX13" fmla="*/ 1345975 w 1959768"/>
                <a:gd name="connsiteY13" fmla="*/ 2150301 h 2569232"/>
                <a:gd name="connsiteX14" fmla="*/ 1345975 w 1959768"/>
                <a:gd name="connsiteY14" fmla="*/ 1768792 h 2569232"/>
                <a:gd name="connsiteX15" fmla="*/ 1401464 w 1959768"/>
                <a:gd name="connsiteY15" fmla="*/ 1742061 h 2569232"/>
                <a:gd name="connsiteX16" fmla="*/ 1855093 w 1959768"/>
                <a:gd name="connsiteY16" fmla="*/ 979884 h 2569232"/>
                <a:gd name="connsiteX17" fmla="*/ 988298 w 1959768"/>
                <a:gd name="connsiteY17" fmla="*/ 113090 h 2569232"/>
                <a:gd name="connsiteX18" fmla="*/ 979884 w 1959768"/>
                <a:gd name="connsiteY18" fmla="*/ 0 h 2569232"/>
                <a:gd name="connsiteX19" fmla="*/ 1959768 w 1959768"/>
                <a:gd name="connsiteY19" fmla="*/ 979884 h 2569232"/>
                <a:gd name="connsiteX20" fmla="*/ 1446956 w 1959768"/>
                <a:gd name="connsiteY20" fmla="*/ 1841502 h 2569232"/>
                <a:gd name="connsiteX21" fmla="*/ 1428998 w 1959768"/>
                <a:gd name="connsiteY21" fmla="*/ 1850153 h 2569232"/>
                <a:gd name="connsiteX22" fmla="*/ 1428998 w 1959768"/>
                <a:gd name="connsiteY22" fmla="*/ 2259178 h 2569232"/>
                <a:gd name="connsiteX23" fmla="*/ 530770 w 1959768"/>
                <a:gd name="connsiteY23" fmla="*/ 2259178 h 2569232"/>
                <a:gd name="connsiteX24" fmla="*/ 530770 w 1959768"/>
                <a:gd name="connsiteY24" fmla="*/ 1850153 h 2569232"/>
                <a:gd name="connsiteX25" fmla="*/ 512813 w 1959768"/>
                <a:gd name="connsiteY25" fmla="*/ 1841502 h 2569232"/>
                <a:gd name="connsiteX26" fmla="*/ 0 w 1959768"/>
                <a:gd name="connsiteY26" fmla="*/ 979884 h 2569232"/>
                <a:gd name="connsiteX27" fmla="*/ 979884 w 1959768"/>
                <a:gd name="connsiteY27" fmla="*/ 0 h 2569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959768" h="2569232">
                  <a:moveTo>
                    <a:pt x="763860" y="2497224"/>
                  </a:moveTo>
                  <a:lnTo>
                    <a:pt x="1195908" y="2497224"/>
                  </a:lnTo>
                  <a:lnTo>
                    <a:pt x="1195908" y="2569232"/>
                  </a:lnTo>
                  <a:lnTo>
                    <a:pt x="763860" y="2569232"/>
                  </a:lnTo>
                  <a:close/>
                  <a:moveTo>
                    <a:pt x="619844" y="2342197"/>
                  </a:moveTo>
                  <a:lnTo>
                    <a:pt x="1339924" y="2342197"/>
                  </a:lnTo>
                  <a:lnTo>
                    <a:pt x="1339924" y="2414205"/>
                  </a:lnTo>
                  <a:lnTo>
                    <a:pt x="619844" y="2414205"/>
                  </a:lnTo>
                  <a:close/>
                  <a:moveTo>
                    <a:pt x="988298" y="113090"/>
                  </a:moveTo>
                  <a:cubicBezTo>
                    <a:pt x="509581" y="113090"/>
                    <a:pt x="121504" y="501167"/>
                    <a:pt x="121504" y="979884"/>
                  </a:cubicBezTo>
                  <a:cubicBezTo>
                    <a:pt x="121504" y="1309003"/>
                    <a:pt x="304931" y="1595279"/>
                    <a:pt x="575133" y="1742061"/>
                  </a:cubicBezTo>
                  <a:lnTo>
                    <a:pt x="630621" y="1768792"/>
                  </a:lnTo>
                  <a:lnTo>
                    <a:pt x="630621" y="2150301"/>
                  </a:lnTo>
                  <a:lnTo>
                    <a:pt x="1345975" y="2150301"/>
                  </a:lnTo>
                  <a:lnTo>
                    <a:pt x="1345975" y="1768792"/>
                  </a:lnTo>
                  <a:lnTo>
                    <a:pt x="1401464" y="1742061"/>
                  </a:lnTo>
                  <a:cubicBezTo>
                    <a:pt x="1671665" y="1595279"/>
                    <a:pt x="1855093" y="1309003"/>
                    <a:pt x="1855093" y="979884"/>
                  </a:cubicBezTo>
                  <a:cubicBezTo>
                    <a:pt x="1855093" y="501167"/>
                    <a:pt x="1467015" y="113090"/>
                    <a:pt x="988298" y="113090"/>
                  </a:cubicBezTo>
                  <a:close/>
                  <a:moveTo>
                    <a:pt x="979884" y="0"/>
                  </a:moveTo>
                  <a:cubicBezTo>
                    <a:pt x="1521060" y="0"/>
                    <a:pt x="1959768" y="438709"/>
                    <a:pt x="1959768" y="979884"/>
                  </a:cubicBezTo>
                  <a:cubicBezTo>
                    <a:pt x="1959768" y="1351943"/>
                    <a:pt x="1752410" y="1675570"/>
                    <a:pt x="1446956" y="1841502"/>
                  </a:cubicBezTo>
                  <a:lnTo>
                    <a:pt x="1428998" y="1850153"/>
                  </a:lnTo>
                  <a:lnTo>
                    <a:pt x="1428998" y="2259178"/>
                  </a:lnTo>
                  <a:lnTo>
                    <a:pt x="530770" y="2259178"/>
                  </a:lnTo>
                  <a:lnTo>
                    <a:pt x="530770" y="1850153"/>
                  </a:lnTo>
                  <a:lnTo>
                    <a:pt x="512813" y="1841502"/>
                  </a:lnTo>
                  <a:cubicBezTo>
                    <a:pt x="207358" y="1675570"/>
                    <a:pt x="0" y="1351943"/>
                    <a:pt x="0" y="979884"/>
                  </a:cubicBezTo>
                  <a:cubicBezTo>
                    <a:pt x="0" y="438709"/>
                    <a:pt x="438709" y="0"/>
                    <a:pt x="979884" y="0"/>
                  </a:cubicBezTo>
                  <a:close/>
                </a:path>
              </a:pathLst>
            </a:custGeom>
            <a:solidFill>
              <a:schemeClr val="bg2"/>
            </a:solidFill>
            <a:ln w="19050">
              <a:noFill/>
              <a:round/>
            </a:ln>
          </p:spPr>
          <p:txBody>
            <a:bodyPr anchor="ctr"/>
            <a:lstStyle/>
            <a:p>
              <a:pPr algn="ctr"/>
              <a:endParaRPr>
                <a:latin typeface="Bahnschrift" panose="020B0502040204020203" pitchFamily="34" charset="0"/>
                <a:ea typeface="WenQuanYi Micro Hei" panose="020B0606030804020204" pitchFamily="34" charset="-122"/>
                <a:cs typeface="WenQuanYi Micro Hei" panose="020B0606030804020204" pitchFamily="34" charset="-122"/>
                <a:sym typeface="Bahnschrift" panose="020B0502040204020203" pitchFamily="34" charset="0"/>
              </a:endParaRPr>
            </a:p>
          </p:txBody>
        </p:sp>
        <p:sp>
          <p:nvSpPr>
            <p:cNvPr id="7" name="iŝḻiḋê"/>
            <p:cNvSpPr/>
            <p:nvPr/>
          </p:nvSpPr>
          <p:spPr bwMode="auto">
            <a:xfrm>
              <a:off x="1165903" y="3361345"/>
              <a:ext cx="741664" cy="639366"/>
            </a:xfrm>
            <a:prstGeom prst="hexagon">
              <a:avLst/>
            </a:prstGeom>
            <a:solidFill>
              <a:schemeClr val="accent1">
                <a:lumMod val="100000"/>
              </a:schemeClr>
            </a:solidFill>
            <a:ln w="38100">
              <a:solidFill>
                <a:schemeClr val="bg1"/>
              </a:solidFill>
              <a:round/>
            </a:ln>
          </p:spPr>
          <p:txBody>
            <a:bodyPr vert="horz" wrap="none" lIns="91440" tIns="45720" rIns="91440" bIns="45720" anchor="ctr" anchorCtr="1" compatLnSpc="1">
              <a:normAutofit/>
            </a:bodyPr>
            <a:lstStyle/>
            <a:p>
              <a:pPr algn="ctr"/>
              <a:r>
                <a:rPr lang="en-US" altLang="zh-CN">
                  <a:solidFill>
                    <a:schemeClr val="bg1"/>
                  </a:solidFill>
                  <a:latin typeface="Bahnschrift" panose="020B0502040204020203" pitchFamily="34" charset="0"/>
                  <a:ea typeface="WenQuanYi Micro Hei" panose="020B0606030804020204" pitchFamily="34" charset="-122"/>
                  <a:cs typeface="WenQuanYi Micro Hei" panose="020B0606030804020204" pitchFamily="34" charset="-122"/>
                  <a:sym typeface="Bahnschrift" panose="020B0502040204020203" pitchFamily="34" charset="0"/>
                </a:rPr>
                <a:t>01</a:t>
              </a:r>
            </a:p>
          </p:txBody>
        </p:sp>
        <p:sp>
          <p:nvSpPr>
            <p:cNvPr id="8" name="išḻîḑé"/>
            <p:cNvSpPr/>
            <p:nvPr/>
          </p:nvSpPr>
          <p:spPr bwMode="auto">
            <a:xfrm>
              <a:off x="3119966" y="3361345"/>
              <a:ext cx="741664" cy="639366"/>
            </a:xfrm>
            <a:prstGeom prst="hexagon">
              <a:avLst/>
            </a:prstGeom>
            <a:solidFill>
              <a:schemeClr val="accent2"/>
            </a:solidFill>
            <a:ln w="38100">
              <a:solidFill>
                <a:schemeClr val="bg1"/>
              </a:solidFill>
              <a:round/>
            </a:ln>
          </p:spPr>
          <p:txBody>
            <a:bodyPr vert="horz" wrap="none" lIns="91440" tIns="45720" rIns="91440" bIns="45720" anchor="ctr" anchorCtr="1" compatLnSpc="1">
              <a:normAutofit/>
            </a:bodyPr>
            <a:lstStyle/>
            <a:p>
              <a:pPr algn="ctr"/>
              <a:r>
                <a:rPr lang="en-US" altLang="zh-CN">
                  <a:solidFill>
                    <a:schemeClr val="bg1"/>
                  </a:solidFill>
                  <a:latin typeface="Bahnschrift" panose="020B0502040204020203" pitchFamily="34" charset="0"/>
                  <a:ea typeface="WenQuanYi Micro Hei" panose="020B0606030804020204" pitchFamily="34" charset="-122"/>
                  <a:cs typeface="WenQuanYi Micro Hei" panose="020B0606030804020204" pitchFamily="34" charset="-122"/>
                  <a:sym typeface="Bahnschrift" panose="020B0502040204020203" pitchFamily="34" charset="0"/>
                </a:rPr>
                <a:t>02</a:t>
              </a:r>
            </a:p>
          </p:txBody>
        </p:sp>
        <p:sp>
          <p:nvSpPr>
            <p:cNvPr id="9" name="îṣļïďé"/>
            <p:cNvSpPr/>
            <p:nvPr/>
          </p:nvSpPr>
          <p:spPr bwMode="auto">
            <a:xfrm>
              <a:off x="5074029" y="3361345"/>
              <a:ext cx="741664" cy="639366"/>
            </a:xfrm>
            <a:prstGeom prst="hexagon">
              <a:avLst/>
            </a:prstGeom>
            <a:solidFill>
              <a:schemeClr val="accent3">
                <a:lumMod val="100000"/>
              </a:schemeClr>
            </a:solidFill>
            <a:ln w="38100">
              <a:solidFill>
                <a:schemeClr val="bg1"/>
              </a:solidFill>
              <a:round/>
            </a:ln>
          </p:spPr>
          <p:txBody>
            <a:bodyPr vert="horz" wrap="none" lIns="91440" tIns="45720" rIns="91440" bIns="45720" anchor="ctr" anchorCtr="1" compatLnSpc="1">
              <a:normAutofit/>
            </a:bodyPr>
            <a:lstStyle/>
            <a:p>
              <a:pPr algn="ctr"/>
              <a:r>
                <a:rPr lang="en-US" altLang="zh-CN">
                  <a:solidFill>
                    <a:schemeClr val="bg1"/>
                  </a:solidFill>
                  <a:latin typeface="Bahnschrift" panose="020B0502040204020203" pitchFamily="34" charset="0"/>
                  <a:ea typeface="WenQuanYi Micro Hei" panose="020B0606030804020204" pitchFamily="34" charset="-122"/>
                  <a:cs typeface="WenQuanYi Micro Hei" panose="020B0606030804020204" pitchFamily="34" charset="-122"/>
                  <a:sym typeface="Bahnschrift" panose="020B0502040204020203" pitchFamily="34" charset="0"/>
                </a:rPr>
                <a:t>03</a:t>
              </a:r>
            </a:p>
          </p:txBody>
        </p:sp>
        <p:sp>
          <p:nvSpPr>
            <p:cNvPr id="10" name="î$ļîḍè"/>
            <p:cNvSpPr/>
            <p:nvPr/>
          </p:nvSpPr>
          <p:spPr bwMode="auto">
            <a:xfrm>
              <a:off x="7028092" y="3361345"/>
              <a:ext cx="741664" cy="639366"/>
            </a:xfrm>
            <a:prstGeom prst="hexagon">
              <a:avLst/>
            </a:prstGeom>
            <a:solidFill>
              <a:schemeClr val="accent4">
                <a:lumMod val="100000"/>
              </a:schemeClr>
            </a:solidFill>
            <a:ln w="38100">
              <a:solidFill>
                <a:schemeClr val="bg1"/>
              </a:solidFill>
              <a:round/>
            </a:ln>
          </p:spPr>
          <p:txBody>
            <a:bodyPr vert="horz" wrap="none" lIns="91440" tIns="45720" rIns="91440" bIns="45720" anchor="ctr" anchorCtr="1" compatLnSpc="1">
              <a:normAutofit/>
            </a:bodyPr>
            <a:lstStyle/>
            <a:p>
              <a:pPr algn="ctr"/>
              <a:r>
                <a:rPr lang="en-US" altLang="zh-CN">
                  <a:solidFill>
                    <a:schemeClr val="bg1"/>
                  </a:solidFill>
                  <a:latin typeface="Bahnschrift" panose="020B0502040204020203" pitchFamily="34" charset="0"/>
                  <a:ea typeface="WenQuanYi Micro Hei" panose="020B0606030804020204" pitchFamily="34" charset="-122"/>
                  <a:cs typeface="WenQuanYi Micro Hei" panose="020B0606030804020204" pitchFamily="34" charset="-122"/>
                  <a:sym typeface="Bahnschrift" panose="020B0502040204020203" pitchFamily="34" charset="0"/>
                </a:rPr>
                <a:t>04</a:t>
              </a:r>
            </a:p>
          </p:txBody>
        </p:sp>
        <p:sp>
          <p:nvSpPr>
            <p:cNvPr id="11" name="ï$ḻîḑé"/>
            <p:cNvSpPr/>
            <p:nvPr/>
          </p:nvSpPr>
          <p:spPr bwMode="auto">
            <a:xfrm>
              <a:off x="8982153" y="3361345"/>
              <a:ext cx="741664" cy="639366"/>
            </a:xfrm>
            <a:prstGeom prst="hexagon">
              <a:avLst/>
            </a:prstGeom>
            <a:solidFill>
              <a:schemeClr val="accent5">
                <a:lumMod val="100000"/>
              </a:schemeClr>
            </a:solidFill>
            <a:ln w="38100">
              <a:solidFill>
                <a:schemeClr val="bg1"/>
              </a:solidFill>
              <a:round/>
            </a:ln>
          </p:spPr>
          <p:txBody>
            <a:bodyPr vert="horz" wrap="none" lIns="91440" tIns="45720" rIns="91440" bIns="45720" anchor="ctr" anchorCtr="1" compatLnSpc="1">
              <a:normAutofit/>
            </a:bodyPr>
            <a:lstStyle/>
            <a:p>
              <a:pPr algn="ctr"/>
              <a:r>
                <a:rPr lang="en-US" altLang="zh-CN">
                  <a:solidFill>
                    <a:schemeClr val="bg1"/>
                  </a:solidFill>
                  <a:latin typeface="Bahnschrift" panose="020B0502040204020203" pitchFamily="34" charset="0"/>
                  <a:ea typeface="WenQuanYi Micro Hei" panose="020B0606030804020204" pitchFamily="34" charset="-122"/>
                  <a:cs typeface="WenQuanYi Micro Hei" panose="020B0606030804020204" pitchFamily="34" charset="-122"/>
                  <a:sym typeface="Bahnschrift" panose="020B0502040204020203" pitchFamily="34" charset="0"/>
                </a:rPr>
                <a:t>05</a:t>
              </a:r>
            </a:p>
          </p:txBody>
        </p:sp>
        <p:sp>
          <p:nvSpPr>
            <p:cNvPr id="12" name="îṥļïdê"/>
            <p:cNvSpPr/>
            <p:nvPr/>
          </p:nvSpPr>
          <p:spPr bwMode="auto">
            <a:xfrm>
              <a:off x="8982153" y="4837509"/>
              <a:ext cx="741664" cy="639366"/>
            </a:xfrm>
            <a:prstGeom prst="hexagon">
              <a:avLst/>
            </a:prstGeom>
            <a:solidFill>
              <a:schemeClr val="accent6">
                <a:lumMod val="100000"/>
              </a:schemeClr>
            </a:solidFill>
            <a:ln w="38100">
              <a:solidFill>
                <a:schemeClr val="bg1"/>
              </a:solidFill>
              <a:round/>
            </a:ln>
          </p:spPr>
          <p:txBody>
            <a:bodyPr vert="horz" wrap="none" lIns="91440" tIns="45720" rIns="91440" bIns="45720" anchor="ctr" anchorCtr="1" compatLnSpc="1">
              <a:normAutofit/>
            </a:bodyPr>
            <a:lstStyle/>
            <a:p>
              <a:pPr algn="ctr"/>
              <a:r>
                <a:rPr lang="en-US" altLang="zh-CN">
                  <a:solidFill>
                    <a:schemeClr val="bg1"/>
                  </a:solidFill>
                  <a:latin typeface="Bahnschrift" panose="020B0502040204020203" pitchFamily="34" charset="0"/>
                  <a:ea typeface="WenQuanYi Micro Hei" panose="020B0606030804020204" pitchFamily="34" charset="-122"/>
                  <a:cs typeface="WenQuanYi Micro Hei" panose="020B0606030804020204" pitchFamily="34" charset="-122"/>
                  <a:sym typeface="Bahnschrift" panose="020B0502040204020203" pitchFamily="34" charset="0"/>
                </a:rPr>
                <a:t>06</a:t>
              </a:r>
            </a:p>
          </p:txBody>
        </p:sp>
        <p:sp>
          <p:nvSpPr>
            <p:cNvPr id="13" name="ïṩḷîḍè"/>
            <p:cNvSpPr/>
            <p:nvPr/>
          </p:nvSpPr>
          <p:spPr bwMode="auto">
            <a:xfrm>
              <a:off x="1482729" y="2996952"/>
              <a:ext cx="108012" cy="364393"/>
            </a:xfrm>
            <a:prstGeom prst="rect">
              <a:avLst/>
            </a:prstGeom>
            <a:solidFill>
              <a:schemeClr val="bg2"/>
            </a:solidFill>
            <a:ln w="19050">
              <a:noFill/>
              <a:round/>
            </a:ln>
          </p:spPr>
          <p:txBody>
            <a:bodyPr anchor="ctr"/>
            <a:lstStyle/>
            <a:p>
              <a:pPr algn="ctr"/>
              <a:endParaRPr>
                <a:latin typeface="Bahnschrift" panose="020B0502040204020203" pitchFamily="34" charset="0"/>
                <a:ea typeface="WenQuanYi Micro Hei" panose="020B0606030804020204" pitchFamily="34" charset="-122"/>
                <a:cs typeface="WenQuanYi Micro Hei" panose="020B0606030804020204" pitchFamily="34" charset="-122"/>
                <a:sym typeface="Bahnschrift" panose="020B0502040204020203" pitchFamily="34" charset="0"/>
              </a:endParaRPr>
            </a:p>
          </p:txBody>
        </p:sp>
        <p:grpSp>
          <p:nvGrpSpPr>
            <p:cNvPr id="14" name="isḻïdê"/>
            <p:cNvGrpSpPr/>
            <p:nvPr/>
          </p:nvGrpSpPr>
          <p:grpSpPr>
            <a:xfrm>
              <a:off x="726864" y="1399911"/>
              <a:ext cx="1619742" cy="857260"/>
              <a:chOff x="1446648" y="1383077"/>
              <a:chExt cx="2213143" cy="857260"/>
            </a:xfrm>
          </p:grpSpPr>
          <p:sp>
            <p:nvSpPr>
              <p:cNvPr id="33" name="iš1ïdè"/>
              <p:cNvSpPr txBox="1"/>
              <p:nvPr/>
            </p:nvSpPr>
            <p:spPr bwMode="auto">
              <a:xfrm>
                <a:off x="1446648" y="1383077"/>
                <a:ext cx="2213143" cy="28303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 lIns="0" tIns="0" rIns="0" bIns="0" anchor="b" anchorCtr="1">
                <a:normAutofit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marL="0" lvl="1" algn="ctr"/>
                <a:r>
                  <a:rPr lang="zh-CN" altLang="en-US" sz="1400" b="1">
                    <a:solidFill>
                      <a:schemeClr val="accent1"/>
                    </a:solidFill>
                    <a:latin typeface="Bahnschrift" panose="020B0502040204020203" pitchFamily="34" charset="0"/>
                    <a:ea typeface="WenQuanYi Micro Hei" panose="020B0606030804020204" pitchFamily="34" charset="-122"/>
                    <a:cs typeface="WenQuanYi Micro Hei" panose="020B0606030804020204" pitchFamily="34" charset="-122"/>
                    <a:sym typeface="Bahnschrift" panose="020B0502040204020203" pitchFamily="34" charset="0"/>
                  </a:rPr>
                  <a:t>关键词</a:t>
                </a:r>
              </a:p>
            </p:txBody>
          </p:sp>
          <p:sp>
            <p:nvSpPr>
              <p:cNvPr id="34" name="ïşľïḍe"/>
              <p:cNvSpPr txBox="1"/>
              <p:nvPr/>
            </p:nvSpPr>
            <p:spPr bwMode="auto">
              <a:xfrm>
                <a:off x="1446648" y="1666107"/>
                <a:ext cx="2213143" cy="57423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 lIns="0" tIns="0" rIns="0" bIns="0" anchor="t" anchorCtr="1">
                <a:normAutofit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algn="ctr">
                  <a:lnSpc>
                    <a:spcPct val="120000"/>
                  </a:lnSpc>
                  <a:defRPr/>
                </a:pPr>
                <a:r>
                  <a:rPr lang="zh-CN" altLang="en-US" sz="700" dirty="0">
                    <a:solidFill>
                      <a:schemeClr val="bg1"/>
                    </a:solidFill>
                    <a:latin typeface="Bahnschrift" panose="020B0502040204020203" pitchFamily="34" charset="0"/>
                    <a:ea typeface="WenQuanYi Micro Hei" panose="020B0606030804020204" pitchFamily="34" charset="-122"/>
                    <a:cs typeface="WenQuanYi Micro Hei" panose="020B0606030804020204" pitchFamily="34" charset="-122"/>
                    <a:sym typeface="Bahnschrift" panose="020B0502040204020203" pitchFamily="34" charset="0"/>
                  </a:rPr>
                  <a:t>此部分内容作为文字排版占位显示 </a:t>
                </a:r>
                <a:br>
                  <a:rPr lang="zh-CN" altLang="en-US" sz="700" dirty="0">
                    <a:solidFill>
                      <a:schemeClr val="bg1"/>
                    </a:solidFill>
                    <a:latin typeface="Bahnschrift" panose="020B0502040204020203" pitchFamily="34" charset="0"/>
                    <a:ea typeface="WenQuanYi Micro Hei" panose="020B0606030804020204" pitchFamily="34" charset="-122"/>
                    <a:cs typeface="WenQuanYi Micro Hei" panose="020B0606030804020204" pitchFamily="34" charset="-122"/>
                    <a:sym typeface="Bahnschrift" panose="020B0502040204020203" pitchFamily="34" charset="0"/>
                  </a:rPr>
                </a:br>
                <a:r>
                  <a:rPr lang="zh-CN" altLang="en-US" sz="700" dirty="0">
                    <a:solidFill>
                      <a:schemeClr val="bg1"/>
                    </a:solidFill>
                    <a:latin typeface="Bahnschrift" panose="020B0502040204020203" pitchFamily="34" charset="0"/>
                    <a:ea typeface="WenQuanYi Micro Hei" panose="020B0606030804020204" pitchFamily="34" charset="-122"/>
                    <a:cs typeface="WenQuanYi Micro Hei" panose="020B0606030804020204" pitchFamily="34" charset="-122"/>
                    <a:sym typeface="Bahnschrift" panose="020B0502040204020203" pitchFamily="34" charset="0"/>
                  </a:rPr>
                  <a:t>（建议使用主题字体）</a:t>
                </a:r>
              </a:p>
            </p:txBody>
          </p:sp>
        </p:grpSp>
        <p:grpSp>
          <p:nvGrpSpPr>
            <p:cNvPr id="15" name="îs1îďé"/>
            <p:cNvGrpSpPr/>
            <p:nvPr/>
          </p:nvGrpSpPr>
          <p:grpSpPr>
            <a:xfrm>
              <a:off x="688110" y="4265257"/>
              <a:ext cx="1697250" cy="857260"/>
              <a:chOff x="1732858" y="5001250"/>
              <a:chExt cx="2213143" cy="857260"/>
            </a:xfrm>
          </p:grpSpPr>
          <p:sp>
            <p:nvSpPr>
              <p:cNvPr id="31" name="iṥlîḋe"/>
              <p:cNvSpPr txBox="1"/>
              <p:nvPr/>
            </p:nvSpPr>
            <p:spPr bwMode="auto">
              <a:xfrm>
                <a:off x="1732858" y="5001250"/>
                <a:ext cx="2213143" cy="28303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 lIns="0" tIns="0" rIns="0" bIns="0" anchor="ctr" anchorCtr="1">
                <a:normAutofit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marL="0" lvl="1" algn="ctr"/>
                <a:r>
                  <a:rPr lang="zh-CN" altLang="en-US" sz="1400" b="1">
                    <a:solidFill>
                      <a:schemeClr val="accent1"/>
                    </a:solidFill>
                    <a:latin typeface="Bahnschrift" panose="020B0502040204020203" pitchFamily="34" charset="0"/>
                    <a:ea typeface="WenQuanYi Micro Hei" panose="020B0606030804020204" pitchFamily="34" charset="-122"/>
                    <a:cs typeface="WenQuanYi Micro Hei" panose="020B0606030804020204" pitchFamily="34" charset="-122"/>
                    <a:sym typeface="Bahnschrift" panose="020B0502040204020203" pitchFamily="34" charset="0"/>
                  </a:rPr>
                  <a:t>标题文本预设</a:t>
                </a:r>
              </a:p>
            </p:txBody>
          </p:sp>
          <p:sp>
            <p:nvSpPr>
              <p:cNvPr id="32" name="ïṥľíďe"/>
              <p:cNvSpPr txBox="1"/>
              <p:nvPr/>
            </p:nvSpPr>
            <p:spPr bwMode="auto">
              <a:xfrm>
                <a:off x="1732858" y="5284280"/>
                <a:ext cx="2213143" cy="57423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 lIns="0" tIns="0" rIns="0" bIns="0" anchor="ctr" anchorCtr="1">
                <a:normAutofit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algn="ctr">
                  <a:lnSpc>
                    <a:spcPct val="120000"/>
                  </a:lnSpc>
                  <a:defRPr/>
                </a:pPr>
                <a:r>
                  <a:rPr lang="zh-CN" altLang="en-US" sz="800">
                    <a:solidFill>
                      <a:schemeClr val="bg1"/>
                    </a:solidFill>
                    <a:latin typeface="Bahnschrift" panose="020B0502040204020203" pitchFamily="34" charset="0"/>
                    <a:ea typeface="WenQuanYi Micro Hei" panose="020B0606030804020204" pitchFamily="34" charset="-122"/>
                    <a:cs typeface="WenQuanYi Micro Hei" panose="020B0606030804020204" pitchFamily="34" charset="-122"/>
                    <a:sym typeface="Bahnschrift" panose="020B0502040204020203" pitchFamily="34" charset="0"/>
                  </a:rPr>
                  <a:t>此部分内容作为文字排版占位显示 </a:t>
                </a:r>
                <a:br>
                  <a:rPr lang="zh-CN" altLang="en-US" sz="800">
                    <a:solidFill>
                      <a:schemeClr val="bg1"/>
                    </a:solidFill>
                    <a:latin typeface="Bahnschrift" panose="020B0502040204020203" pitchFamily="34" charset="0"/>
                    <a:ea typeface="WenQuanYi Micro Hei" panose="020B0606030804020204" pitchFamily="34" charset="-122"/>
                    <a:cs typeface="WenQuanYi Micro Hei" panose="020B0606030804020204" pitchFamily="34" charset="-122"/>
                    <a:sym typeface="Bahnschrift" panose="020B0502040204020203" pitchFamily="34" charset="0"/>
                  </a:rPr>
                </a:br>
                <a:r>
                  <a:rPr lang="zh-CN" altLang="en-US" sz="800">
                    <a:solidFill>
                      <a:schemeClr val="bg1"/>
                    </a:solidFill>
                    <a:latin typeface="Bahnschrift" panose="020B0502040204020203" pitchFamily="34" charset="0"/>
                    <a:ea typeface="WenQuanYi Micro Hei" panose="020B0606030804020204" pitchFamily="34" charset="-122"/>
                    <a:cs typeface="WenQuanYi Micro Hei" panose="020B0606030804020204" pitchFamily="34" charset="-122"/>
                    <a:sym typeface="Bahnschrift" panose="020B0502040204020203" pitchFamily="34" charset="0"/>
                  </a:rPr>
                  <a:t>（建议使用主题字体）</a:t>
                </a:r>
              </a:p>
            </p:txBody>
          </p:sp>
        </p:grpSp>
        <p:grpSp>
          <p:nvGrpSpPr>
            <p:cNvPr id="16" name="î$ļîďê"/>
            <p:cNvGrpSpPr/>
            <p:nvPr/>
          </p:nvGrpSpPr>
          <p:grpSpPr>
            <a:xfrm>
              <a:off x="2642173" y="2321888"/>
              <a:ext cx="1697250" cy="857260"/>
              <a:chOff x="1732858" y="5001250"/>
              <a:chExt cx="2213143" cy="857260"/>
            </a:xfrm>
          </p:grpSpPr>
          <p:sp>
            <p:nvSpPr>
              <p:cNvPr id="29" name="ïṥļïdè"/>
              <p:cNvSpPr txBox="1"/>
              <p:nvPr/>
            </p:nvSpPr>
            <p:spPr bwMode="auto">
              <a:xfrm>
                <a:off x="1732858" y="5001250"/>
                <a:ext cx="2213143" cy="28303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 lIns="0" tIns="0" rIns="0" bIns="0" anchor="ctr" anchorCtr="1">
                <a:normAutofit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marL="0" lvl="1" algn="ctr"/>
                <a:r>
                  <a:rPr lang="zh-CN" altLang="en-US" sz="1400" b="1">
                    <a:solidFill>
                      <a:schemeClr val="accent2"/>
                    </a:solidFill>
                    <a:latin typeface="Bahnschrift" panose="020B0502040204020203" pitchFamily="34" charset="0"/>
                    <a:ea typeface="WenQuanYi Micro Hei" panose="020B0606030804020204" pitchFamily="34" charset="-122"/>
                    <a:cs typeface="WenQuanYi Micro Hei" panose="020B0606030804020204" pitchFamily="34" charset="-122"/>
                    <a:sym typeface="Bahnschrift" panose="020B0502040204020203" pitchFamily="34" charset="0"/>
                  </a:rPr>
                  <a:t>标题文本预设</a:t>
                </a:r>
              </a:p>
            </p:txBody>
          </p:sp>
          <p:sp>
            <p:nvSpPr>
              <p:cNvPr id="30" name="ïšḷiḑé"/>
              <p:cNvSpPr txBox="1"/>
              <p:nvPr/>
            </p:nvSpPr>
            <p:spPr bwMode="auto">
              <a:xfrm>
                <a:off x="1732858" y="5284280"/>
                <a:ext cx="2213143" cy="57423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 lIns="0" tIns="0" rIns="0" bIns="0" anchor="ctr" anchorCtr="1">
                <a:normAutofit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algn="ctr">
                  <a:lnSpc>
                    <a:spcPct val="120000"/>
                  </a:lnSpc>
                  <a:defRPr/>
                </a:pPr>
                <a:r>
                  <a:rPr lang="zh-CN" altLang="en-US" sz="800">
                    <a:solidFill>
                      <a:schemeClr val="bg1"/>
                    </a:solidFill>
                    <a:latin typeface="Bahnschrift" panose="020B0502040204020203" pitchFamily="34" charset="0"/>
                    <a:ea typeface="WenQuanYi Micro Hei" panose="020B0606030804020204" pitchFamily="34" charset="-122"/>
                    <a:cs typeface="WenQuanYi Micro Hei" panose="020B0606030804020204" pitchFamily="34" charset="-122"/>
                    <a:sym typeface="Bahnschrift" panose="020B0502040204020203" pitchFamily="34" charset="0"/>
                  </a:rPr>
                  <a:t>此部分内容作为文字排版占位显示 </a:t>
                </a:r>
                <a:br>
                  <a:rPr lang="zh-CN" altLang="en-US" sz="800">
                    <a:solidFill>
                      <a:schemeClr val="bg1"/>
                    </a:solidFill>
                    <a:latin typeface="Bahnschrift" panose="020B0502040204020203" pitchFamily="34" charset="0"/>
                    <a:ea typeface="WenQuanYi Micro Hei" panose="020B0606030804020204" pitchFamily="34" charset="-122"/>
                    <a:cs typeface="WenQuanYi Micro Hei" panose="020B0606030804020204" pitchFamily="34" charset="-122"/>
                    <a:sym typeface="Bahnschrift" panose="020B0502040204020203" pitchFamily="34" charset="0"/>
                  </a:rPr>
                </a:br>
                <a:r>
                  <a:rPr lang="zh-CN" altLang="en-US" sz="800">
                    <a:solidFill>
                      <a:schemeClr val="bg1"/>
                    </a:solidFill>
                    <a:latin typeface="Bahnschrift" panose="020B0502040204020203" pitchFamily="34" charset="0"/>
                    <a:ea typeface="WenQuanYi Micro Hei" panose="020B0606030804020204" pitchFamily="34" charset="-122"/>
                    <a:cs typeface="WenQuanYi Micro Hei" panose="020B0606030804020204" pitchFamily="34" charset="-122"/>
                    <a:sym typeface="Bahnschrift" panose="020B0502040204020203" pitchFamily="34" charset="0"/>
                  </a:rPr>
                  <a:t>（建议使用主题字体）</a:t>
                </a:r>
              </a:p>
            </p:txBody>
          </p:sp>
        </p:grpSp>
        <p:grpSp>
          <p:nvGrpSpPr>
            <p:cNvPr id="17" name="îṣḻiďé"/>
            <p:cNvGrpSpPr/>
            <p:nvPr/>
          </p:nvGrpSpPr>
          <p:grpSpPr>
            <a:xfrm>
              <a:off x="4596236" y="4265257"/>
              <a:ext cx="1697250" cy="857260"/>
              <a:chOff x="1732858" y="5001250"/>
              <a:chExt cx="2213143" cy="857260"/>
            </a:xfrm>
          </p:grpSpPr>
          <p:sp>
            <p:nvSpPr>
              <p:cNvPr id="27" name="iS1îḓé"/>
              <p:cNvSpPr txBox="1"/>
              <p:nvPr/>
            </p:nvSpPr>
            <p:spPr bwMode="auto">
              <a:xfrm>
                <a:off x="1732858" y="5001250"/>
                <a:ext cx="2213143" cy="28303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 lIns="0" tIns="0" rIns="0" bIns="0" anchor="ctr" anchorCtr="1">
                <a:normAutofit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marL="0" lvl="1" algn="ctr"/>
                <a:r>
                  <a:rPr lang="zh-CN" altLang="en-US" sz="1400" b="1">
                    <a:solidFill>
                      <a:schemeClr val="accent3"/>
                    </a:solidFill>
                    <a:latin typeface="Bahnschrift" panose="020B0502040204020203" pitchFamily="34" charset="0"/>
                    <a:ea typeface="WenQuanYi Micro Hei" panose="020B0606030804020204" pitchFamily="34" charset="-122"/>
                    <a:cs typeface="WenQuanYi Micro Hei" panose="020B0606030804020204" pitchFamily="34" charset="-122"/>
                    <a:sym typeface="Bahnschrift" panose="020B0502040204020203" pitchFamily="34" charset="0"/>
                  </a:rPr>
                  <a:t>标题文本预设</a:t>
                </a:r>
              </a:p>
            </p:txBody>
          </p:sp>
          <p:sp>
            <p:nvSpPr>
              <p:cNvPr id="28" name="iŝ1íḓé"/>
              <p:cNvSpPr txBox="1"/>
              <p:nvPr/>
            </p:nvSpPr>
            <p:spPr bwMode="auto">
              <a:xfrm>
                <a:off x="1732858" y="5284280"/>
                <a:ext cx="2213143" cy="57423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 lIns="0" tIns="0" rIns="0" bIns="0" anchor="ctr" anchorCtr="1">
                <a:normAutofit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algn="ctr">
                  <a:lnSpc>
                    <a:spcPct val="120000"/>
                  </a:lnSpc>
                  <a:defRPr/>
                </a:pPr>
                <a:r>
                  <a:rPr lang="zh-CN" altLang="en-US" sz="800">
                    <a:solidFill>
                      <a:schemeClr val="bg1"/>
                    </a:solidFill>
                    <a:latin typeface="Bahnschrift" panose="020B0502040204020203" pitchFamily="34" charset="0"/>
                    <a:ea typeface="WenQuanYi Micro Hei" panose="020B0606030804020204" pitchFamily="34" charset="-122"/>
                    <a:cs typeface="WenQuanYi Micro Hei" panose="020B0606030804020204" pitchFamily="34" charset="-122"/>
                    <a:sym typeface="Bahnschrift" panose="020B0502040204020203" pitchFamily="34" charset="0"/>
                  </a:rPr>
                  <a:t>此部分内容作为文字排版占位显示 </a:t>
                </a:r>
                <a:br>
                  <a:rPr lang="zh-CN" altLang="en-US" sz="800">
                    <a:solidFill>
                      <a:schemeClr val="bg1"/>
                    </a:solidFill>
                    <a:latin typeface="Bahnschrift" panose="020B0502040204020203" pitchFamily="34" charset="0"/>
                    <a:ea typeface="WenQuanYi Micro Hei" panose="020B0606030804020204" pitchFamily="34" charset="-122"/>
                    <a:cs typeface="WenQuanYi Micro Hei" panose="020B0606030804020204" pitchFamily="34" charset="-122"/>
                    <a:sym typeface="Bahnschrift" panose="020B0502040204020203" pitchFamily="34" charset="0"/>
                  </a:rPr>
                </a:br>
                <a:r>
                  <a:rPr lang="zh-CN" altLang="en-US" sz="800">
                    <a:solidFill>
                      <a:schemeClr val="bg1"/>
                    </a:solidFill>
                    <a:latin typeface="Bahnschrift" panose="020B0502040204020203" pitchFamily="34" charset="0"/>
                    <a:ea typeface="WenQuanYi Micro Hei" panose="020B0606030804020204" pitchFamily="34" charset="-122"/>
                    <a:cs typeface="WenQuanYi Micro Hei" panose="020B0606030804020204" pitchFamily="34" charset="-122"/>
                    <a:sym typeface="Bahnschrift" panose="020B0502040204020203" pitchFamily="34" charset="0"/>
                  </a:rPr>
                  <a:t>（建议使用主题字体）</a:t>
                </a:r>
              </a:p>
            </p:txBody>
          </p:sp>
        </p:grpSp>
        <p:grpSp>
          <p:nvGrpSpPr>
            <p:cNvPr id="18" name="iṡḷîḋè"/>
            <p:cNvGrpSpPr/>
            <p:nvPr/>
          </p:nvGrpSpPr>
          <p:grpSpPr>
            <a:xfrm>
              <a:off x="6550299" y="2321888"/>
              <a:ext cx="1697250" cy="857260"/>
              <a:chOff x="1732858" y="5001250"/>
              <a:chExt cx="2213143" cy="857260"/>
            </a:xfrm>
          </p:grpSpPr>
          <p:sp>
            <p:nvSpPr>
              <p:cNvPr id="25" name="íṡlïďê"/>
              <p:cNvSpPr txBox="1"/>
              <p:nvPr/>
            </p:nvSpPr>
            <p:spPr bwMode="auto">
              <a:xfrm>
                <a:off x="1732858" y="5001250"/>
                <a:ext cx="2213143" cy="28303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 lIns="0" tIns="0" rIns="0" bIns="0" anchor="ctr" anchorCtr="1">
                <a:normAutofit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marL="0" lvl="1" algn="ctr"/>
                <a:r>
                  <a:rPr lang="zh-CN" altLang="en-US" sz="1400" b="1">
                    <a:solidFill>
                      <a:schemeClr val="accent4"/>
                    </a:solidFill>
                    <a:latin typeface="Bahnschrift" panose="020B0502040204020203" pitchFamily="34" charset="0"/>
                    <a:ea typeface="WenQuanYi Micro Hei" panose="020B0606030804020204" pitchFamily="34" charset="-122"/>
                    <a:cs typeface="WenQuanYi Micro Hei" panose="020B0606030804020204" pitchFamily="34" charset="-122"/>
                    <a:sym typeface="Bahnschrift" panose="020B0502040204020203" pitchFamily="34" charset="0"/>
                  </a:rPr>
                  <a:t>标题文本预设</a:t>
                </a:r>
              </a:p>
            </p:txBody>
          </p:sp>
          <p:sp>
            <p:nvSpPr>
              <p:cNvPr id="26" name="iṧḻiďé"/>
              <p:cNvSpPr txBox="1"/>
              <p:nvPr/>
            </p:nvSpPr>
            <p:spPr bwMode="auto">
              <a:xfrm>
                <a:off x="1732858" y="5284280"/>
                <a:ext cx="2213143" cy="57423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 lIns="0" tIns="0" rIns="0" bIns="0" anchor="ctr" anchorCtr="1">
                <a:normAutofit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algn="ctr">
                  <a:lnSpc>
                    <a:spcPct val="120000"/>
                  </a:lnSpc>
                  <a:defRPr/>
                </a:pPr>
                <a:r>
                  <a:rPr lang="zh-CN" altLang="en-US" sz="800">
                    <a:solidFill>
                      <a:schemeClr val="bg1"/>
                    </a:solidFill>
                    <a:latin typeface="Bahnschrift" panose="020B0502040204020203" pitchFamily="34" charset="0"/>
                    <a:ea typeface="WenQuanYi Micro Hei" panose="020B0606030804020204" pitchFamily="34" charset="-122"/>
                    <a:cs typeface="WenQuanYi Micro Hei" panose="020B0606030804020204" pitchFamily="34" charset="-122"/>
                    <a:sym typeface="Bahnschrift" panose="020B0502040204020203" pitchFamily="34" charset="0"/>
                  </a:rPr>
                  <a:t>此部分内容作为文字排版占位显示 </a:t>
                </a:r>
                <a:br>
                  <a:rPr lang="zh-CN" altLang="en-US" sz="800">
                    <a:solidFill>
                      <a:schemeClr val="bg1"/>
                    </a:solidFill>
                    <a:latin typeface="Bahnschrift" panose="020B0502040204020203" pitchFamily="34" charset="0"/>
                    <a:ea typeface="WenQuanYi Micro Hei" panose="020B0606030804020204" pitchFamily="34" charset="-122"/>
                    <a:cs typeface="WenQuanYi Micro Hei" panose="020B0606030804020204" pitchFamily="34" charset="-122"/>
                    <a:sym typeface="Bahnschrift" panose="020B0502040204020203" pitchFamily="34" charset="0"/>
                  </a:rPr>
                </a:br>
                <a:r>
                  <a:rPr lang="zh-CN" altLang="en-US" sz="800">
                    <a:solidFill>
                      <a:schemeClr val="bg1"/>
                    </a:solidFill>
                    <a:latin typeface="Bahnschrift" panose="020B0502040204020203" pitchFamily="34" charset="0"/>
                    <a:ea typeface="WenQuanYi Micro Hei" panose="020B0606030804020204" pitchFamily="34" charset="-122"/>
                    <a:cs typeface="WenQuanYi Micro Hei" panose="020B0606030804020204" pitchFamily="34" charset="-122"/>
                    <a:sym typeface="Bahnschrift" panose="020B0502040204020203" pitchFamily="34" charset="0"/>
                  </a:rPr>
                  <a:t>（建议使用主题字体）</a:t>
                </a:r>
              </a:p>
            </p:txBody>
          </p:sp>
        </p:grpSp>
        <p:grpSp>
          <p:nvGrpSpPr>
            <p:cNvPr id="19" name="ïṧļiďe"/>
            <p:cNvGrpSpPr/>
            <p:nvPr/>
          </p:nvGrpSpPr>
          <p:grpSpPr>
            <a:xfrm>
              <a:off x="9806640" y="3252397"/>
              <a:ext cx="1697250" cy="857260"/>
              <a:chOff x="1732858" y="5001250"/>
              <a:chExt cx="2213143" cy="857260"/>
            </a:xfrm>
          </p:grpSpPr>
          <p:sp>
            <p:nvSpPr>
              <p:cNvPr id="23" name="ïSḻidé"/>
              <p:cNvSpPr txBox="1"/>
              <p:nvPr/>
            </p:nvSpPr>
            <p:spPr bwMode="auto">
              <a:xfrm>
                <a:off x="1732858" y="5001250"/>
                <a:ext cx="2213143" cy="28303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 lIns="0" tIns="0" rIns="0" bIns="0" anchor="ctr" anchorCtr="1">
                <a:normAutofit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marL="0" lvl="1" algn="ctr"/>
                <a:r>
                  <a:rPr lang="zh-CN" altLang="en-US" sz="1400" b="1">
                    <a:solidFill>
                      <a:schemeClr val="accent5"/>
                    </a:solidFill>
                    <a:latin typeface="Bahnschrift" panose="020B0502040204020203" pitchFamily="34" charset="0"/>
                    <a:ea typeface="WenQuanYi Micro Hei" panose="020B0606030804020204" pitchFamily="34" charset="-122"/>
                    <a:cs typeface="WenQuanYi Micro Hei" panose="020B0606030804020204" pitchFamily="34" charset="-122"/>
                    <a:sym typeface="Bahnschrift" panose="020B0502040204020203" pitchFamily="34" charset="0"/>
                  </a:rPr>
                  <a:t>标题文本预设</a:t>
                </a:r>
              </a:p>
            </p:txBody>
          </p:sp>
          <p:sp>
            <p:nvSpPr>
              <p:cNvPr id="24" name="íşḻïḍe"/>
              <p:cNvSpPr txBox="1"/>
              <p:nvPr/>
            </p:nvSpPr>
            <p:spPr bwMode="auto">
              <a:xfrm>
                <a:off x="1732858" y="5284280"/>
                <a:ext cx="2213143" cy="57423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 lIns="0" tIns="0" rIns="0" bIns="0" anchor="ctr" anchorCtr="1">
                <a:normAutofit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algn="ctr">
                  <a:lnSpc>
                    <a:spcPct val="120000"/>
                  </a:lnSpc>
                  <a:defRPr/>
                </a:pPr>
                <a:r>
                  <a:rPr lang="zh-CN" altLang="en-US" sz="800">
                    <a:solidFill>
                      <a:schemeClr val="bg1"/>
                    </a:solidFill>
                    <a:latin typeface="Bahnschrift" panose="020B0502040204020203" pitchFamily="34" charset="0"/>
                    <a:ea typeface="WenQuanYi Micro Hei" panose="020B0606030804020204" pitchFamily="34" charset="-122"/>
                    <a:cs typeface="WenQuanYi Micro Hei" panose="020B0606030804020204" pitchFamily="34" charset="-122"/>
                    <a:sym typeface="Bahnschrift" panose="020B0502040204020203" pitchFamily="34" charset="0"/>
                  </a:rPr>
                  <a:t>此部分内容作为文字排版占位显示 </a:t>
                </a:r>
                <a:br>
                  <a:rPr lang="zh-CN" altLang="en-US" sz="800">
                    <a:solidFill>
                      <a:schemeClr val="bg1"/>
                    </a:solidFill>
                    <a:latin typeface="Bahnschrift" panose="020B0502040204020203" pitchFamily="34" charset="0"/>
                    <a:ea typeface="WenQuanYi Micro Hei" panose="020B0606030804020204" pitchFamily="34" charset="-122"/>
                    <a:cs typeface="WenQuanYi Micro Hei" panose="020B0606030804020204" pitchFamily="34" charset="-122"/>
                    <a:sym typeface="Bahnschrift" panose="020B0502040204020203" pitchFamily="34" charset="0"/>
                  </a:rPr>
                </a:br>
                <a:r>
                  <a:rPr lang="zh-CN" altLang="en-US" sz="800">
                    <a:solidFill>
                      <a:schemeClr val="bg1"/>
                    </a:solidFill>
                    <a:latin typeface="Bahnschrift" panose="020B0502040204020203" pitchFamily="34" charset="0"/>
                    <a:ea typeface="WenQuanYi Micro Hei" panose="020B0606030804020204" pitchFamily="34" charset="-122"/>
                    <a:cs typeface="WenQuanYi Micro Hei" panose="020B0606030804020204" pitchFamily="34" charset="-122"/>
                    <a:sym typeface="Bahnschrift" panose="020B0502040204020203" pitchFamily="34" charset="0"/>
                  </a:rPr>
                  <a:t>（建议使用主题字体）</a:t>
                </a:r>
              </a:p>
            </p:txBody>
          </p:sp>
        </p:grpSp>
        <p:grpSp>
          <p:nvGrpSpPr>
            <p:cNvPr id="20" name="îṣḻiḋè"/>
            <p:cNvGrpSpPr/>
            <p:nvPr/>
          </p:nvGrpSpPr>
          <p:grpSpPr>
            <a:xfrm>
              <a:off x="9806640" y="4728562"/>
              <a:ext cx="1697250" cy="857260"/>
              <a:chOff x="1732858" y="5001250"/>
              <a:chExt cx="2213143" cy="857260"/>
            </a:xfrm>
          </p:grpSpPr>
          <p:sp>
            <p:nvSpPr>
              <p:cNvPr id="21" name="ï$ḻîde"/>
              <p:cNvSpPr txBox="1"/>
              <p:nvPr/>
            </p:nvSpPr>
            <p:spPr bwMode="auto">
              <a:xfrm>
                <a:off x="1732858" y="5001250"/>
                <a:ext cx="2213143" cy="28303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 lIns="0" tIns="0" rIns="0" bIns="0" anchor="ctr" anchorCtr="1">
                <a:normAutofit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marL="0" lvl="1" algn="ctr"/>
                <a:r>
                  <a:rPr lang="zh-CN" altLang="en-US" sz="1400" b="1">
                    <a:solidFill>
                      <a:schemeClr val="accent6"/>
                    </a:solidFill>
                    <a:latin typeface="Bahnschrift" panose="020B0502040204020203" pitchFamily="34" charset="0"/>
                    <a:ea typeface="WenQuanYi Micro Hei" panose="020B0606030804020204" pitchFamily="34" charset="-122"/>
                    <a:cs typeface="WenQuanYi Micro Hei" panose="020B0606030804020204" pitchFamily="34" charset="-122"/>
                    <a:sym typeface="Bahnschrift" panose="020B0502040204020203" pitchFamily="34" charset="0"/>
                  </a:rPr>
                  <a:t>标题文本预设</a:t>
                </a:r>
              </a:p>
            </p:txBody>
          </p:sp>
          <p:sp>
            <p:nvSpPr>
              <p:cNvPr id="22" name="ïṣḷiḍé"/>
              <p:cNvSpPr txBox="1"/>
              <p:nvPr/>
            </p:nvSpPr>
            <p:spPr bwMode="auto">
              <a:xfrm>
                <a:off x="1732858" y="5284280"/>
                <a:ext cx="2213143" cy="57423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 lIns="0" tIns="0" rIns="0" bIns="0" anchor="ctr" anchorCtr="1">
                <a:normAutofit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algn="ctr">
                  <a:lnSpc>
                    <a:spcPct val="120000"/>
                  </a:lnSpc>
                  <a:defRPr/>
                </a:pPr>
                <a:r>
                  <a:rPr lang="zh-CN" altLang="en-US" sz="800">
                    <a:solidFill>
                      <a:schemeClr val="bg1"/>
                    </a:solidFill>
                    <a:latin typeface="Bahnschrift" panose="020B0502040204020203" pitchFamily="34" charset="0"/>
                    <a:ea typeface="WenQuanYi Micro Hei" panose="020B0606030804020204" pitchFamily="34" charset="-122"/>
                    <a:cs typeface="WenQuanYi Micro Hei" panose="020B0606030804020204" pitchFamily="34" charset="-122"/>
                    <a:sym typeface="Bahnschrift" panose="020B0502040204020203" pitchFamily="34" charset="0"/>
                  </a:rPr>
                  <a:t>此部分内容作为文字排版占位显示 </a:t>
                </a:r>
                <a:br>
                  <a:rPr lang="zh-CN" altLang="en-US" sz="800">
                    <a:solidFill>
                      <a:schemeClr val="bg1"/>
                    </a:solidFill>
                    <a:latin typeface="Bahnschrift" panose="020B0502040204020203" pitchFamily="34" charset="0"/>
                    <a:ea typeface="WenQuanYi Micro Hei" panose="020B0606030804020204" pitchFamily="34" charset="-122"/>
                    <a:cs typeface="WenQuanYi Micro Hei" panose="020B0606030804020204" pitchFamily="34" charset="-122"/>
                    <a:sym typeface="Bahnschrift" panose="020B0502040204020203" pitchFamily="34" charset="0"/>
                  </a:rPr>
                </a:br>
                <a:r>
                  <a:rPr lang="zh-CN" altLang="en-US" sz="800">
                    <a:solidFill>
                      <a:schemeClr val="bg1"/>
                    </a:solidFill>
                    <a:latin typeface="Bahnschrift" panose="020B0502040204020203" pitchFamily="34" charset="0"/>
                    <a:ea typeface="WenQuanYi Micro Hei" panose="020B0606030804020204" pitchFamily="34" charset="-122"/>
                    <a:cs typeface="WenQuanYi Micro Hei" panose="020B0606030804020204" pitchFamily="34" charset="-122"/>
                    <a:sym typeface="Bahnschrift" panose="020B0502040204020203" pitchFamily="34" charset="0"/>
                  </a:rPr>
                  <a:t>（建议使用主题字体）</a:t>
                </a:r>
              </a:p>
            </p:txBody>
          </p:sp>
        </p:grpSp>
      </p:grpSp>
    </p:spTree>
  </p:cSld>
  <p:clrMapOvr>
    <a:masterClrMapping/>
  </p:clrMapOvr>
  <p:transition spd="slow" advClick="0" advTm="2000">
    <p:comb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93aae573-840d-4b7d-8cba-db7dfbb9d0ab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991313" y="2169183"/>
            <a:ext cx="9433022" cy="3007448"/>
            <a:chOff x="991313" y="2169182"/>
            <a:chExt cx="9433025" cy="3007449"/>
          </a:xfrm>
        </p:grpSpPr>
        <p:sp>
          <p:nvSpPr>
            <p:cNvPr id="4" name="ïšḻiḓê"/>
            <p:cNvSpPr/>
            <p:nvPr/>
          </p:nvSpPr>
          <p:spPr bwMode="auto">
            <a:xfrm>
              <a:off x="1140395" y="2321448"/>
              <a:ext cx="4880653" cy="2728729"/>
            </a:xfrm>
            <a:custGeom>
              <a:avLst/>
              <a:gdLst>
                <a:gd name="T0" fmla="*/ 709 w 928"/>
                <a:gd name="T1" fmla="*/ 183 h 518"/>
                <a:gd name="T2" fmla="*/ 622 w 928"/>
                <a:gd name="T3" fmla="*/ 0 h 518"/>
                <a:gd name="T4" fmla="*/ 521 w 928"/>
                <a:gd name="T5" fmla="*/ 17 h 518"/>
                <a:gd name="T6" fmla="*/ 610 w 928"/>
                <a:gd name="T7" fmla="*/ 35 h 518"/>
                <a:gd name="T8" fmla="*/ 329 w 928"/>
                <a:gd name="T9" fmla="*/ 81 h 518"/>
                <a:gd name="T10" fmla="*/ 384 w 928"/>
                <a:gd name="T11" fmla="*/ 47 h 518"/>
                <a:gd name="T12" fmla="*/ 384 w 928"/>
                <a:gd name="T13" fmla="*/ 21 h 518"/>
                <a:gd name="T14" fmla="*/ 253 w 928"/>
                <a:gd name="T15" fmla="*/ 34 h 518"/>
                <a:gd name="T16" fmla="*/ 276 w 928"/>
                <a:gd name="T17" fmla="*/ 59 h 518"/>
                <a:gd name="T18" fmla="*/ 241 w 928"/>
                <a:gd name="T19" fmla="*/ 192 h 518"/>
                <a:gd name="T20" fmla="*/ 0 w 928"/>
                <a:gd name="T21" fmla="*/ 347 h 518"/>
                <a:gd name="T22" fmla="*/ 340 w 928"/>
                <a:gd name="T23" fmla="*/ 365 h 518"/>
                <a:gd name="T24" fmla="*/ 448 w 928"/>
                <a:gd name="T25" fmla="*/ 427 h 518"/>
                <a:gd name="T26" fmla="*/ 417 w 928"/>
                <a:gd name="T27" fmla="*/ 436 h 518"/>
                <a:gd name="T28" fmla="*/ 457 w 928"/>
                <a:gd name="T29" fmla="*/ 445 h 518"/>
                <a:gd name="T30" fmla="*/ 466 w 928"/>
                <a:gd name="T31" fmla="*/ 363 h 518"/>
                <a:gd name="T32" fmla="*/ 467 w 928"/>
                <a:gd name="T33" fmla="*/ 362 h 518"/>
                <a:gd name="T34" fmla="*/ 471 w 928"/>
                <a:gd name="T35" fmla="*/ 358 h 518"/>
                <a:gd name="T36" fmla="*/ 471 w 928"/>
                <a:gd name="T37" fmla="*/ 358 h 518"/>
                <a:gd name="T38" fmla="*/ 649 w 928"/>
                <a:gd name="T39" fmla="*/ 132 h 518"/>
                <a:gd name="T40" fmla="*/ 586 w 928"/>
                <a:gd name="T41" fmla="*/ 347 h 518"/>
                <a:gd name="T42" fmla="*/ 928 w 928"/>
                <a:gd name="T43" fmla="*/ 347 h 518"/>
                <a:gd name="T44" fmla="*/ 317 w 928"/>
                <a:gd name="T45" fmla="*/ 132 h 518"/>
                <a:gd name="T46" fmla="*/ 340 w 928"/>
                <a:gd name="T47" fmla="*/ 329 h 518"/>
                <a:gd name="T48" fmla="*/ 317 w 928"/>
                <a:gd name="T49" fmla="*/ 132 h 518"/>
                <a:gd name="T50" fmla="*/ 202 w 928"/>
                <a:gd name="T51" fmla="*/ 329 h 518"/>
                <a:gd name="T52" fmla="*/ 304 w 928"/>
                <a:gd name="T53" fmla="*/ 329 h 518"/>
                <a:gd name="T54" fmla="*/ 35 w 928"/>
                <a:gd name="T55" fmla="*/ 347 h 518"/>
                <a:gd name="T56" fmla="*/ 223 w 928"/>
                <a:gd name="T57" fmla="*/ 223 h 518"/>
                <a:gd name="T58" fmla="*/ 155 w 928"/>
                <a:gd name="T59" fmla="*/ 356 h 518"/>
                <a:gd name="T60" fmla="*/ 304 w 928"/>
                <a:gd name="T61" fmla="*/ 365 h 518"/>
                <a:gd name="T62" fmla="*/ 466 w 928"/>
                <a:gd name="T63" fmla="*/ 308 h 518"/>
                <a:gd name="T64" fmla="*/ 488 w 928"/>
                <a:gd name="T65" fmla="*/ 267 h 518"/>
                <a:gd name="T66" fmla="*/ 488 w 928"/>
                <a:gd name="T67" fmla="*/ 249 h 518"/>
                <a:gd name="T68" fmla="*/ 448 w 928"/>
                <a:gd name="T69" fmla="*/ 258 h 518"/>
                <a:gd name="T70" fmla="*/ 349 w 928"/>
                <a:gd name="T71" fmla="*/ 117 h 518"/>
                <a:gd name="T72" fmla="*/ 466 w 928"/>
                <a:gd name="T73" fmla="*/ 308 h 518"/>
                <a:gd name="T74" fmla="*/ 622 w 928"/>
                <a:gd name="T75" fmla="*/ 347 h 518"/>
                <a:gd name="T76" fmla="*/ 740 w 928"/>
                <a:gd name="T77" fmla="*/ 354 h 518"/>
                <a:gd name="T78" fmla="*/ 773 w 928"/>
                <a:gd name="T79" fmla="*/ 340 h 518"/>
                <a:gd name="T80" fmla="*/ 757 w 928"/>
                <a:gd name="T81" fmla="*/ 212 h 518"/>
                <a:gd name="T82" fmla="*/ 757 w 928"/>
                <a:gd name="T83" fmla="*/ 482 h 5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928" h="518">
                  <a:moveTo>
                    <a:pt x="757" y="176"/>
                  </a:moveTo>
                  <a:cubicBezTo>
                    <a:pt x="740" y="176"/>
                    <a:pt x="724" y="179"/>
                    <a:pt x="709" y="183"/>
                  </a:cubicBezTo>
                  <a:cubicBezTo>
                    <a:pt x="638" y="11"/>
                    <a:pt x="638" y="11"/>
                    <a:pt x="638" y="11"/>
                  </a:cubicBezTo>
                  <a:cubicBezTo>
                    <a:pt x="635" y="4"/>
                    <a:pt x="629" y="0"/>
                    <a:pt x="622" y="0"/>
                  </a:cubicBezTo>
                  <a:cubicBezTo>
                    <a:pt x="538" y="0"/>
                    <a:pt x="538" y="0"/>
                    <a:pt x="538" y="0"/>
                  </a:cubicBezTo>
                  <a:cubicBezTo>
                    <a:pt x="529" y="0"/>
                    <a:pt x="521" y="8"/>
                    <a:pt x="521" y="17"/>
                  </a:cubicBezTo>
                  <a:cubicBezTo>
                    <a:pt x="521" y="27"/>
                    <a:pt x="529" y="35"/>
                    <a:pt x="538" y="35"/>
                  </a:cubicBezTo>
                  <a:cubicBezTo>
                    <a:pt x="538" y="35"/>
                    <a:pt x="592" y="35"/>
                    <a:pt x="610" y="35"/>
                  </a:cubicBezTo>
                  <a:cubicBezTo>
                    <a:pt x="612" y="40"/>
                    <a:pt x="619" y="57"/>
                    <a:pt x="629" y="81"/>
                  </a:cubicBezTo>
                  <a:cubicBezTo>
                    <a:pt x="329" y="81"/>
                    <a:pt x="329" y="81"/>
                    <a:pt x="329" y="81"/>
                  </a:cubicBezTo>
                  <a:cubicBezTo>
                    <a:pt x="315" y="55"/>
                    <a:pt x="315" y="55"/>
                    <a:pt x="315" y="55"/>
                  </a:cubicBezTo>
                  <a:cubicBezTo>
                    <a:pt x="384" y="47"/>
                    <a:pt x="384" y="47"/>
                    <a:pt x="384" y="47"/>
                  </a:cubicBezTo>
                  <a:cubicBezTo>
                    <a:pt x="392" y="47"/>
                    <a:pt x="397" y="41"/>
                    <a:pt x="397" y="34"/>
                  </a:cubicBezTo>
                  <a:cubicBezTo>
                    <a:pt x="397" y="27"/>
                    <a:pt x="392" y="21"/>
                    <a:pt x="384" y="21"/>
                  </a:cubicBezTo>
                  <a:cubicBezTo>
                    <a:pt x="266" y="21"/>
                    <a:pt x="266" y="21"/>
                    <a:pt x="266" y="21"/>
                  </a:cubicBezTo>
                  <a:cubicBezTo>
                    <a:pt x="259" y="21"/>
                    <a:pt x="253" y="27"/>
                    <a:pt x="253" y="34"/>
                  </a:cubicBezTo>
                  <a:cubicBezTo>
                    <a:pt x="253" y="41"/>
                    <a:pt x="251" y="62"/>
                    <a:pt x="273" y="60"/>
                  </a:cubicBezTo>
                  <a:cubicBezTo>
                    <a:pt x="276" y="59"/>
                    <a:pt x="276" y="59"/>
                    <a:pt x="276" y="59"/>
                  </a:cubicBezTo>
                  <a:cubicBezTo>
                    <a:pt x="297" y="96"/>
                    <a:pt x="297" y="96"/>
                    <a:pt x="297" y="96"/>
                  </a:cubicBezTo>
                  <a:cubicBezTo>
                    <a:pt x="241" y="192"/>
                    <a:pt x="241" y="192"/>
                    <a:pt x="241" y="192"/>
                  </a:cubicBezTo>
                  <a:cubicBezTo>
                    <a:pt x="219" y="182"/>
                    <a:pt x="196" y="176"/>
                    <a:pt x="170" y="176"/>
                  </a:cubicBezTo>
                  <a:cubicBezTo>
                    <a:pt x="76" y="176"/>
                    <a:pt x="0" y="253"/>
                    <a:pt x="0" y="347"/>
                  </a:cubicBezTo>
                  <a:cubicBezTo>
                    <a:pt x="0" y="441"/>
                    <a:pt x="76" y="518"/>
                    <a:pt x="170" y="518"/>
                  </a:cubicBezTo>
                  <a:cubicBezTo>
                    <a:pt x="259" y="518"/>
                    <a:pt x="331" y="451"/>
                    <a:pt x="340" y="365"/>
                  </a:cubicBezTo>
                  <a:cubicBezTo>
                    <a:pt x="448" y="365"/>
                    <a:pt x="448" y="365"/>
                    <a:pt x="448" y="365"/>
                  </a:cubicBezTo>
                  <a:cubicBezTo>
                    <a:pt x="448" y="395"/>
                    <a:pt x="448" y="421"/>
                    <a:pt x="448" y="427"/>
                  </a:cubicBezTo>
                  <a:cubicBezTo>
                    <a:pt x="439" y="427"/>
                    <a:pt x="426" y="427"/>
                    <a:pt x="426" y="427"/>
                  </a:cubicBezTo>
                  <a:cubicBezTo>
                    <a:pt x="421" y="427"/>
                    <a:pt x="417" y="431"/>
                    <a:pt x="417" y="436"/>
                  </a:cubicBezTo>
                  <a:cubicBezTo>
                    <a:pt x="417" y="441"/>
                    <a:pt x="421" y="445"/>
                    <a:pt x="426" y="445"/>
                  </a:cubicBezTo>
                  <a:cubicBezTo>
                    <a:pt x="457" y="445"/>
                    <a:pt x="457" y="445"/>
                    <a:pt x="457" y="445"/>
                  </a:cubicBezTo>
                  <a:cubicBezTo>
                    <a:pt x="462" y="445"/>
                    <a:pt x="466" y="441"/>
                    <a:pt x="466" y="436"/>
                  </a:cubicBezTo>
                  <a:cubicBezTo>
                    <a:pt x="466" y="436"/>
                    <a:pt x="466" y="401"/>
                    <a:pt x="466" y="363"/>
                  </a:cubicBezTo>
                  <a:cubicBezTo>
                    <a:pt x="466" y="363"/>
                    <a:pt x="466" y="363"/>
                    <a:pt x="466" y="363"/>
                  </a:cubicBezTo>
                  <a:cubicBezTo>
                    <a:pt x="466" y="362"/>
                    <a:pt x="467" y="362"/>
                    <a:pt x="467" y="362"/>
                  </a:cubicBezTo>
                  <a:cubicBezTo>
                    <a:pt x="468" y="361"/>
                    <a:pt x="468" y="361"/>
                    <a:pt x="469" y="361"/>
                  </a:cubicBezTo>
                  <a:cubicBezTo>
                    <a:pt x="469" y="360"/>
                    <a:pt x="470" y="359"/>
                    <a:pt x="471" y="358"/>
                  </a:cubicBezTo>
                  <a:cubicBezTo>
                    <a:pt x="471" y="358"/>
                    <a:pt x="471" y="358"/>
                    <a:pt x="471" y="358"/>
                  </a:cubicBezTo>
                  <a:cubicBezTo>
                    <a:pt x="471" y="358"/>
                    <a:pt x="471" y="358"/>
                    <a:pt x="471" y="358"/>
                  </a:cubicBezTo>
                  <a:cubicBezTo>
                    <a:pt x="471" y="358"/>
                    <a:pt x="471" y="358"/>
                    <a:pt x="471" y="358"/>
                  </a:cubicBezTo>
                  <a:cubicBezTo>
                    <a:pt x="649" y="132"/>
                    <a:pt x="649" y="132"/>
                    <a:pt x="649" y="132"/>
                  </a:cubicBezTo>
                  <a:cubicBezTo>
                    <a:pt x="658" y="153"/>
                    <a:pt x="667" y="175"/>
                    <a:pt x="676" y="197"/>
                  </a:cubicBezTo>
                  <a:cubicBezTo>
                    <a:pt x="622" y="226"/>
                    <a:pt x="586" y="282"/>
                    <a:pt x="586" y="347"/>
                  </a:cubicBezTo>
                  <a:cubicBezTo>
                    <a:pt x="586" y="441"/>
                    <a:pt x="663" y="518"/>
                    <a:pt x="757" y="518"/>
                  </a:cubicBezTo>
                  <a:cubicBezTo>
                    <a:pt x="851" y="518"/>
                    <a:pt x="928" y="441"/>
                    <a:pt x="928" y="347"/>
                  </a:cubicBezTo>
                  <a:cubicBezTo>
                    <a:pt x="928" y="253"/>
                    <a:pt x="851" y="176"/>
                    <a:pt x="757" y="176"/>
                  </a:cubicBezTo>
                  <a:close/>
                  <a:moveTo>
                    <a:pt x="317" y="132"/>
                  </a:moveTo>
                  <a:cubicBezTo>
                    <a:pt x="427" y="329"/>
                    <a:pt x="427" y="329"/>
                    <a:pt x="427" y="329"/>
                  </a:cubicBezTo>
                  <a:cubicBezTo>
                    <a:pt x="406" y="329"/>
                    <a:pt x="374" y="329"/>
                    <a:pt x="340" y="329"/>
                  </a:cubicBezTo>
                  <a:cubicBezTo>
                    <a:pt x="335" y="280"/>
                    <a:pt x="309" y="238"/>
                    <a:pt x="271" y="210"/>
                  </a:cubicBezTo>
                  <a:cubicBezTo>
                    <a:pt x="290" y="179"/>
                    <a:pt x="307" y="150"/>
                    <a:pt x="317" y="132"/>
                  </a:cubicBezTo>
                  <a:close/>
                  <a:moveTo>
                    <a:pt x="304" y="329"/>
                  </a:moveTo>
                  <a:cubicBezTo>
                    <a:pt x="261" y="329"/>
                    <a:pt x="221" y="329"/>
                    <a:pt x="202" y="329"/>
                  </a:cubicBezTo>
                  <a:cubicBezTo>
                    <a:pt x="211" y="313"/>
                    <a:pt x="232" y="278"/>
                    <a:pt x="253" y="241"/>
                  </a:cubicBezTo>
                  <a:cubicBezTo>
                    <a:pt x="281" y="262"/>
                    <a:pt x="300" y="293"/>
                    <a:pt x="304" y="329"/>
                  </a:cubicBezTo>
                  <a:close/>
                  <a:moveTo>
                    <a:pt x="170" y="482"/>
                  </a:moveTo>
                  <a:cubicBezTo>
                    <a:pt x="96" y="482"/>
                    <a:pt x="35" y="422"/>
                    <a:pt x="35" y="347"/>
                  </a:cubicBezTo>
                  <a:cubicBezTo>
                    <a:pt x="35" y="273"/>
                    <a:pt x="96" y="212"/>
                    <a:pt x="170" y="212"/>
                  </a:cubicBezTo>
                  <a:cubicBezTo>
                    <a:pt x="189" y="212"/>
                    <a:pt x="207" y="216"/>
                    <a:pt x="223" y="223"/>
                  </a:cubicBezTo>
                  <a:cubicBezTo>
                    <a:pt x="155" y="338"/>
                    <a:pt x="155" y="338"/>
                    <a:pt x="155" y="338"/>
                  </a:cubicBezTo>
                  <a:cubicBezTo>
                    <a:pt x="152" y="344"/>
                    <a:pt x="152" y="351"/>
                    <a:pt x="155" y="356"/>
                  </a:cubicBezTo>
                  <a:cubicBezTo>
                    <a:pt x="158" y="362"/>
                    <a:pt x="164" y="365"/>
                    <a:pt x="170" y="365"/>
                  </a:cubicBezTo>
                  <a:cubicBezTo>
                    <a:pt x="304" y="365"/>
                    <a:pt x="304" y="365"/>
                    <a:pt x="304" y="365"/>
                  </a:cubicBezTo>
                  <a:cubicBezTo>
                    <a:pt x="296" y="431"/>
                    <a:pt x="239" y="482"/>
                    <a:pt x="170" y="482"/>
                  </a:cubicBezTo>
                  <a:close/>
                  <a:moveTo>
                    <a:pt x="466" y="308"/>
                  </a:moveTo>
                  <a:cubicBezTo>
                    <a:pt x="466" y="287"/>
                    <a:pt x="466" y="272"/>
                    <a:pt x="466" y="267"/>
                  </a:cubicBezTo>
                  <a:cubicBezTo>
                    <a:pt x="475" y="267"/>
                    <a:pt x="488" y="267"/>
                    <a:pt x="488" y="267"/>
                  </a:cubicBezTo>
                  <a:cubicBezTo>
                    <a:pt x="493" y="267"/>
                    <a:pt x="497" y="263"/>
                    <a:pt x="497" y="258"/>
                  </a:cubicBezTo>
                  <a:cubicBezTo>
                    <a:pt x="497" y="253"/>
                    <a:pt x="493" y="249"/>
                    <a:pt x="488" y="249"/>
                  </a:cubicBezTo>
                  <a:cubicBezTo>
                    <a:pt x="457" y="249"/>
                    <a:pt x="457" y="249"/>
                    <a:pt x="457" y="249"/>
                  </a:cubicBezTo>
                  <a:cubicBezTo>
                    <a:pt x="452" y="249"/>
                    <a:pt x="448" y="253"/>
                    <a:pt x="448" y="258"/>
                  </a:cubicBezTo>
                  <a:cubicBezTo>
                    <a:pt x="448" y="258"/>
                    <a:pt x="448" y="273"/>
                    <a:pt x="448" y="294"/>
                  </a:cubicBezTo>
                  <a:cubicBezTo>
                    <a:pt x="349" y="117"/>
                    <a:pt x="349" y="117"/>
                    <a:pt x="349" y="117"/>
                  </a:cubicBezTo>
                  <a:cubicBezTo>
                    <a:pt x="410" y="117"/>
                    <a:pt x="569" y="117"/>
                    <a:pt x="616" y="117"/>
                  </a:cubicBezTo>
                  <a:cubicBezTo>
                    <a:pt x="588" y="152"/>
                    <a:pt x="503" y="260"/>
                    <a:pt x="466" y="308"/>
                  </a:cubicBezTo>
                  <a:close/>
                  <a:moveTo>
                    <a:pt x="757" y="482"/>
                  </a:moveTo>
                  <a:cubicBezTo>
                    <a:pt x="682" y="482"/>
                    <a:pt x="622" y="422"/>
                    <a:pt x="622" y="347"/>
                  </a:cubicBezTo>
                  <a:cubicBezTo>
                    <a:pt x="622" y="297"/>
                    <a:pt x="649" y="253"/>
                    <a:pt x="690" y="230"/>
                  </a:cubicBezTo>
                  <a:cubicBezTo>
                    <a:pt x="717" y="296"/>
                    <a:pt x="740" y="354"/>
                    <a:pt x="740" y="354"/>
                  </a:cubicBezTo>
                  <a:cubicBezTo>
                    <a:pt x="744" y="363"/>
                    <a:pt x="755" y="367"/>
                    <a:pt x="764" y="364"/>
                  </a:cubicBezTo>
                  <a:cubicBezTo>
                    <a:pt x="773" y="360"/>
                    <a:pt x="777" y="350"/>
                    <a:pt x="773" y="340"/>
                  </a:cubicBezTo>
                  <a:cubicBezTo>
                    <a:pt x="723" y="217"/>
                    <a:pt x="723" y="217"/>
                    <a:pt x="723" y="217"/>
                  </a:cubicBezTo>
                  <a:cubicBezTo>
                    <a:pt x="734" y="214"/>
                    <a:pt x="745" y="212"/>
                    <a:pt x="757" y="212"/>
                  </a:cubicBezTo>
                  <a:cubicBezTo>
                    <a:pt x="831" y="212"/>
                    <a:pt x="892" y="273"/>
                    <a:pt x="892" y="347"/>
                  </a:cubicBezTo>
                  <a:cubicBezTo>
                    <a:pt x="892" y="422"/>
                    <a:pt x="831" y="482"/>
                    <a:pt x="757" y="482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Bahnschrift" panose="020B0502040204020203" pitchFamily="34" charset="0"/>
                <a:ea typeface="WenQuanYi Micro Hei" panose="020B0606030804020204" pitchFamily="34" charset="-122"/>
                <a:cs typeface="WenQuanYi Micro Hei" panose="020B0606030804020204" pitchFamily="34" charset="-122"/>
                <a:sym typeface="Bahnschrift" panose="020B0502040204020203" pitchFamily="34" charset="0"/>
              </a:endParaRPr>
            </a:p>
          </p:txBody>
        </p:sp>
        <p:grpSp>
          <p:nvGrpSpPr>
            <p:cNvPr id="5" name="i$liďè"/>
            <p:cNvGrpSpPr/>
            <p:nvPr/>
          </p:nvGrpSpPr>
          <p:grpSpPr>
            <a:xfrm>
              <a:off x="4095409" y="3126757"/>
              <a:ext cx="2045437" cy="2049874"/>
              <a:chOff x="4095409" y="3126757"/>
              <a:chExt cx="2045437" cy="2049874"/>
            </a:xfrm>
          </p:grpSpPr>
          <p:sp>
            <p:nvSpPr>
              <p:cNvPr id="41" name="iṡḷiḋê"/>
              <p:cNvSpPr/>
              <p:nvPr/>
            </p:nvSpPr>
            <p:spPr bwMode="auto">
              <a:xfrm>
                <a:off x="4494735" y="3126757"/>
                <a:ext cx="1231256" cy="437041"/>
              </a:xfrm>
              <a:custGeom>
                <a:avLst/>
                <a:gdLst>
                  <a:gd name="T0" fmla="*/ 17 w 234"/>
                  <a:gd name="T1" fmla="*/ 44 h 83"/>
                  <a:gd name="T2" fmla="*/ 234 w 234"/>
                  <a:gd name="T3" fmla="*/ 54 h 83"/>
                  <a:gd name="T4" fmla="*/ 209 w 234"/>
                  <a:gd name="T5" fmla="*/ 78 h 83"/>
                  <a:gd name="T6" fmla="*/ 41 w 234"/>
                  <a:gd name="T7" fmla="*/ 69 h 83"/>
                  <a:gd name="T8" fmla="*/ 55 w 234"/>
                  <a:gd name="T9" fmla="*/ 83 h 83"/>
                  <a:gd name="T10" fmla="*/ 0 w 234"/>
                  <a:gd name="T11" fmla="*/ 82 h 83"/>
                  <a:gd name="T12" fmla="*/ 0 w 234"/>
                  <a:gd name="T13" fmla="*/ 27 h 83"/>
                  <a:gd name="T14" fmla="*/ 17 w 234"/>
                  <a:gd name="T15" fmla="*/ 44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34" h="83">
                    <a:moveTo>
                      <a:pt x="17" y="44"/>
                    </a:moveTo>
                    <a:cubicBezTo>
                      <a:pt x="83" y="0"/>
                      <a:pt x="171" y="3"/>
                      <a:pt x="234" y="54"/>
                    </a:cubicBezTo>
                    <a:cubicBezTo>
                      <a:pt x="209" y="78"/>
                      <a:pt x="209" y="78"/>
                      <a:pt x="209" y="78"/>
                    </a:cubicBezTo>
                    <a:cubicBezTo>
                      <a:pt x="161" y="40"/>
                      <a:pt x="93" y="37"/>
                      <a:pt x="41" y="69"/>
                    </a:cubicBezTo>
                    <a:cubicBezTo>
                      <a:pt x="55" y="83"/>
                      <a:pt x="55" y="83"/>
                      <a:pt x="55" y="83"/>
                    </a:cubicBezTo>
                    <a:cubicBezTo>
                      <a:pt x="0" y="82"/>
                      <a:pt x="0" y="82"/>
                      <a:pt x="0" y="82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17" y="44"/>
                      <a:pt x="17" y="44"/>
                      <a:pt x="17" y="4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Bahnschrift" panose="020B0502040204020203" pitchFamily="34" charset="0"/>
                  <a:ea typeface="WenQuanYi Micro Hei" panose="020B0606030804020204" pitchFamily="34" charset="-122"/>
                  <a:cs typeface="WenQuanYi Micro Hei" panose="020B0606030804020204" pitchFamily="34" charset="-122"/>
                  <a:sym typeface="Bahnschrift" panose="020B0502040204020203" pitchFamily="34" charset="0"/>
                </a:endParaRPr>
              </a:p>
            </p:txBody>
          </p:sp>
          <p:sp>
            <p:nvSpPr>
              <p:cNvPr id="42" name="îṥľiḋê"/>
              <p:cNvSpPr/>
              <p:nvPr/>
            </p:nvSpPr>
            <p:spPr bwMode="auto">
              <a:xfrm>
                <a:off x="5721553" y="3548268"/>
                <a:ext cx="419293" cy="1202416"/>
              </a:xfrm>
              <a:custGeom>
                <a:avLst/>
                <a:gdLst>
                  <a:gd name="T0" fmla="*/ 0 w 80"/>
                  <a:gd name="T1" fmla="*/ 56 h 228"/>
                  <a:gd name="T2" fmla="*/ 14 w 80"/>
                  <a:gd name="T3" fmla="*/ 42 h 228"/>
                  <a:gd name="T4" fmla="*/ 3 w 80"/>
                  <a:gd name="T5" fmla="*/ 204 h 228"/>
                  <a:gd name="T6" fmla="*/ 28 w 80"/>
                  <a:gd name="T7" fmla="*/ 228 h 228"/>
                  <a:gd name="T8" fmla="*/ 39 w 80"/>
                  <a:gd name="T9" fmla="*/ 17 h 228"/>
                  <a:gd name="T10" fmla="*/ 56 w 80"/>
                  <a:gd name="T11" fmla="*/ 0 h 228"/>
                  <a:gd name="T12" fmla="*/ 0 w 80"/>
                  <a:gd name="T13" fmla="*/ 0 h 228"/>
                  <a:gd name="T14" fmla="*/ 0 w 80"/>
                  <a:gd name="T15" fmla="*/ 56 h 2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0" h="228">
                    <a:moveTo>
                      <a:pt x="0" y="56"/>
                    </a:moveTo>
                    <a:cubicBezTo>
                      <a:pt x="14" y="42"/>
                      <a:pt x="14" y="42"/>
                      <a:pt x="14" y="42"/>
                    </a:cubicBezTo>
                    <a:cubicBezTo>
                      <a:pt x="43" y="93"/>
                      <a:pt x="39" y="157"/>
                      <a:pt x="3" y="204"/>
                    </a:cubicBezTo>
                    <a:cubicBezTo>
                      <a:pt x="28" y="228"/>
                      <a:pt x="28" y="228"/>
                      <a:pt x="28" y="228"/>
                    </a:cubicBezTo>
                    <a:cubicBezTo>
                      <a:pt x="76" y="167"/>
                      <a:pt x="80" y="82"/>
                      <a:pt x="39" y="17"/>
                    </a:cubicBezTo>
                    <a:cubicBezTo>
                      <a:pt x="56" y="0"/>
                      <a:pt x="56" y="0"/>
                      <a:pt x="56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56"/>
                      <a:pt x="0" y="56"/>
                      <a:pt x="0" y="56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Bahnschrift" panose="020B0502040204020203" pitchFamily="34" charset="0"/>
                  <a:ea typeface="WenQuanYi Micro Hei" panose="020B0606030804020204" pitchFamily="34" charset="-122"/>
                  <a:cs typeface="WenQuanYi Micro Hei" panose="020B0606030804020204" pitchFamily="34" charset="-122"/>
                  <a:sym typeface="Bahnschrift" panose="020B0502040204020203" pitchFamily="34" charset="0"/>
                </a:endParaRPr>
              </a:p>
            </p:txBody>
          </p:sp>
          <p:sp>
            <p:nvSpPr>
              <p:cNvPr id="43" name="iṥḷîde"/>
              <p:cNvSpPr/>
              <p:nvPr/>
            </p:nvSpPr>
            <p:spPr bwMode="auto">
              <a:xfrm>
                <a:off x="4528011" y="4755120"/>
                <a:ext cx="1202416" cy="421511"/>
              </a:xfrm>
              <a:custGeom>
                <a:avLst/>
                <a:gdLst>
                  <a:gd name="T0" fmla="*/ 229 w 229"/>
                  <a:gd name="T1" fmla="*/ 56 h 80"/>
                  <a:gd name="T2" fmla="*/ 211 w 229"/>
                  <a:gd name="T3" fmla="*/ 38 h 80"/>
                  <a:gd name="T4" fmla="*/ 0 w 229"/>
                  <a:gd name="T5" fmla="*/ 29 h 80"/>
                  <a:gd name="T6" fmla="*/ 24 w 229"/>
                  <a:gd name="T7" fmla="*/ 4 h 80"/>
                  <a:gd name="T8" fmla="*/ 187 w 229"/>
                  <a:gd name="T9" fmla="*/ 13 h 80"/>
                  <a:gd name="T10" fmla="*/ 174 w 229"/>
                  <a:gd name="T11" fmla="*/ 0 h 80"/>
                  <a:gd name="T12" fmla="*/ 229 w 229"/>
                  <a:gd name="T13" fmla="*/ 0 h 80"/>
                  <a:gd name="T14" fmla="*/ 229 w 229"/>
                  <a:gd name="T15" fmla="*/ 56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9" h="80">
                    <a:moveTo>
                      <a:pt x="229" y="56"/>
                    </a:moveTo>
                    <a:cubicBezTo>
                      <a:pt x="211" y="38"/>
                      <a:pt x="211" y="38"/>
                      <a:pt x="211" y="38"/>
                    </a:cubicBezTo>
                    <a:cubicBezTo>
                      <a:pt x="147" y="80"/>
                      <a:pt x="62" y="77"/>
                      <a:pt x="0" y="29"/>
                    </a:cubicBezTo>
                    <a:cubicBezTo>
                      <a:pt x="24" y="4"/>
                      <a:pt x="24" y="4"/>
                      <a:pt x="24" y="4"/>
                    </a:cubicBezTo>
                    <a:cubicBezTo>
                      <a:pt x="72" y="40"/>
                      <a:pt x="136" y="43"/>
                      <a:pt x="187" y="13"/>
                    </a:cubicBezTo>
                    <a:cubicBezTo>
                      <a:pt x="174" y="0"/>
                      <a:pt x="174" y="0"/>
                      <a:pt x="174" y="0"/>
                    </a:cubicBezTo>
                    <a:cubicBezTo>
                      <a:pt x="229" y="0"/>
                      <a:pt x="229" y="0"/>
                      <a:pt x="229" y="0"/>
                    </a:cubicBezTo>
                    <a:cubicBezTo>
                      <a:pt x="229" y="56"/>
                      <a:pt x="229" y="56"/>
                      <a:pt x="229" y="5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Bahnschrift" panose="020B0502040204020203" pitchFamily="34" charset="0"/>
                  <a:ea typeface="WenQuanYi Micro Hei" panose="020B0606030804020204" pitchFamily="34" charset="-122"/>
                  <a:cs typeface="WenQuanYi Micro Hei" panose="020B0606030804020204" pitchFamily="34" charset="-122"/>
                  <a:sym typeface="Bahnschrift" panose="020B0502040204020203" pitchFamily="34" charset="0"/>
                </a:endParaRPr>
              </a:p>
            </p:txBody>
          </p:sp>
          <p:sp>
            <p:nvSpPr>
              <p:cNvPr id="44" name="íś1îḋè"/>
              <p:cNvSpPr/>
              <p:nvPr/>
            </p:nvSpPr>
            <p:spPr bwMode="auto">
              <a:xfrm>
                <a:off x="4095409" y="3559359"/>
                <a:ext cx="425948" cy="1217946"/>
              </a:xfrm>
              <a:custGeom>
                <a:avLst/>
                <a:gdLst>
                  <a:gd name="T0" fmla="*/ 26 w 81"/>
                  <a:gd name="T1" fmla="*/ 231 h 231"/>
                  <a:gd name="T2" fmla="*/ 43 w 81"/>
                  <a:gd name="T3" fmla="*/ 213 h 231"/>
                  <a:gd name="T4" fmla="*/ 52 w 81"/>
                  <a:gd name="T5" fmla="*/ 0 h 231"/>
                  <a:gd name="T6" fmla="*/ 77 w 81"/>
                  <a:gd name="T7" fmla="*/ 24 h 231"/>
                  <a:gd name="T8" fmla="*/ 68 w 81"/>
                  <a:gd name="T9" fmla="*/ 189 h 231"/>
                  <a:gd name="T10" fmla="*/ 81 w 81"/>
                  <a:gd name="T11" fmla="*/ 175 h 231"/>
                  <a:gd name="T12" fmla="*/ 81 w 81"/>
                  <a:gd name="T13" fmla="*/ 231 h 231"/>
                  <a:gd name="T14" fmla="*/ 26 w 81"/>
                  <a:gd name="T15" fmla="*/ 231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1" h="231">
                    <a:moveTo>
                      <a:pt x="26" y="231"/>
                    </a:moveTo>
                    <a:cubicBezTo>
                      <a:pt x="43" y="213"/>
                      <a:pt x="43" y="213"/>
                      <a:pt x="43" y="213"/>
                    </a:cubicBezTo>
                    <a:cubicBezTo>
                      <a:pt x="0" y="148"/>
                      <a:pt x="3" y="62"/>
                      <a:pt x="52" y="0"/>
                    </a:cubicBezTo>
                    <a:cubicBezTo>
                      <a:pt x="77" y="24"/>
                      <a:pt x="77" y="24"/>
                      <a:pt x="77" y="24"/>
                    </a:cubicBezTo>
                    <a:cubicBezTo>
                      <a:pt x="40" y="72"/>
                      <a:pt x="37" y="138"/>
                      <a:pt x="68" y="189"/>
                    </a:cubicBezTo>
                    <a:cubicBezTo>
                      <a:pt x="81" y="175"/>
                      <a:pt x="81" y="175"/>
                      <a:pt x="81" y="175"/>
                    </a:cubicBezTo>
                    <a:cubicBezTo>
                      <a:pt x="81" y="231"/>
                      <a:pt x="81" y="231"/>
                      <a:pt x="81" y="231"/>
                    </a:cubicBezTo>
                    <a:lnTo>
                      <a:pt x="26" y="23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Bahnschrift" panose="020B0502040204020203" pitchFamily="34" charset="0"/>
                  <a:ea typeface="WenQuanYi Micro Hei" panose="020B0606030804020204" pitchFamily="34" charset="-122"/>
                  <a:cs typeface="WenQuanYi Micro Hei" panose="020B0606030804020204" pitchFamily="34" charset="-122"/>
                  <a:sym typeface="Bahnschrift" panose="020B0502040204020203" pitchFamily="34" charset="0"/>
                </a:endParaRPr>
              </a:p>
            </p:txBody>
          </p:sp>
        </p:grpSp>
        <p:grpSp>
          <p:nvGrpSpPr>
            <p:cNvPr id="6" name="isľídè"/>
            <p:cNvGrpSpPr/>
            <p:nvPr/>
          </p:nvGrpSpPr>
          <p:grpSpPr>
            <a:xfrm>
              <a:off x="991313" y="3126757"/>
              <a:ext cx="2045437" cy="2049874"/>
              <a:chOff x="991313" y="3126757"/>
              <a:chExt cx="2045437" cy="2049874"/>
            </a:xfrm>
          </p:grpSpPr>
          <p:sp>
            <p:nvSpPr>
              <p:cNvPr id="37" name="iṥḻïḋé"/>
              <p:cNvSpPr/>
              <p:nvPr/>
            </p:nvSpPr>
            <p:spPr bwMode="auto">
              <a:xfrm>
                <a:off x="1390639" y="3126757"/>
                <a:ext cx="1231256" cy="437041"/>
              </a:xfrm>
              <a:custGeom>
                <a:avLst/>
                <a:gdLst>
                  <a:gd name="T0" fmla="*/ 17 w 234"/>
                  <a:gd name="T1" fmla="*/ 44 h 83"/>
                  <a:gd name="T2" fmla="*/ 234 w 234"/>
                  <a:gd name="T3" fmla="*/ 54 h 83"/>
                  <a:gd name="T4" fmla="*/ 209 w 234"/>
                  <a:gd name="T5" fmla="*/ 78 h 83"/>
                  <a:gd name="T6" fmla="*/ 41 w 234"/>
                  <a:gd name="T7" fmla="*/ 69 h 83"/>
                  <a:gd name="T8" fmla="*/ 55 w 234"/>
                  <a:gd name="T9" fmla="*/ 83 h 83"/>
                  <a:gd name="T10" fmla="*/ 0 w 234"/>
                  <a:gd name="T11" fmla="*/ 82 h 83"/>
                  <a:gd name="T12" fmla="*/ 0 w 234"/>
                  <a:gd name="T13" fmla="*/ 27 h 83"/>
                  <a:gd name="T14" fmla="*/ 17 w 234"/>
                  <a:gd name="T15" fmla="*/ 44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34" h="83">
                    <a:moveTo>
                      <a:pt x="17" y="44"/>
                    </a:moveTo>
                    <a:cubicBezTo>
                      <a:pt x="83" y="0"/>
                      <a:pt x="171" y="3"/>
                      <a:pt x="234" y="54"/>
                    </a:cubicBezTo>
                    <a:cubicBezTo>
                      <a:pt x="209" y="78"/>
                      <a:pt x="209" y="78"/>
                      <a:pt x="209" y="78"/>
                    </a:cubicBezTo>
                    <a:cubicBezTo>
                      <a:pt x="161" y="40"/>
                      <a:pt x="93" y="37"/>
                      <a:pt x="41" y="69"/>
                    </a:cubicBezTo>
                    <a:cubicBezTo>
                      <a:pt x="55" y="83"/>
                      <a:pt x="55" y="83"/>
                      <a:pt x="55" y="83"/>
                    </a:cubicBezTo>
                    <a:cubicBezTo>
                      <a:pt x="0" y="82"/>
                      <a:pt x="0" y="82"/>
                      <a:pt x="0" y="82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17" y="44"/>
                      <a:pt x="17" y="44"/>
                      <a:pt x="17" y="44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Bahnschrift" panose="020B0502040204020203" pitchFamily="34" charset="0"/>
                  <a:ea typeface="WenQuanYi Micro Hei" panose="020B0606030804020204" pitchFamily="34" charset="-122"/>
                  <a:cs typeface="WenQuanYi Micro Hei" panose="020B0606030804020204" pitchFamily="34" charset="-122"/>
                  <a:sym typeface="Bahnschrift" panose="020B0502040204020203" pitchFamily="34" charset="0"/>
                </a:endParaRPr>
              </a:p>
            </p:txBody>
          </p:sp>
          <p:sp>
            <p:nvSpPr>
              <p:cNvPr id="38" name="í$1ïďé"/>
              <p:cNvSpPr/>
              <p:nvPr/>
            </p:nvSpPr>
            <p:spPr bwMode="auto">
              <a:xfrm>
                <a:off x="2617457" y="3548268"/>
                <a:ext cx="419293" cy="1202416"/>
              </a:xfrm>
              <a:custGeom>
                <a:avLst/>
                <a:gdLst>
                  <a:gd name="T0" fmla="*/ 0 w 80"/>
                  <a:gd name="T1" fmla="*/ 56 h 228"/>
                  <a:gd name="T2" fmla="*/ 14 w 80"/>
                  <a:gd name="T3" fmla="*/ 42 h 228"/>
                  <a:gd name="T4" fmla="*/ 3 w 80"/>
                  <a:gd name="T5" fmla="*/ 204 h 228"/>
                  <a:gd name="T6" fmla="*/ 28 w 80"/>
                  <a:gd name="T7" fmla="*/ 228 h 228"/>
                  <a:gd name="T8" fmla="*/ 39 w 80"/>
                  <a:gd name="T9" fmla="*/ 17 h 228"/>
                  <a:gd name="T10" fmla="*/ 56 w 80"/>
                  <a:gd name="T11" fmla="*/ 0 h 228"/>
                  <a:gd name="T12" fmla="*/ 0 w 80"/>
                  <a:gd name="T13" fmla="*/ 0 h 228"/>
                  <a:gd name="T14" fmla="*/ 0 w 80"/>
                  <a:gd name="T15" fmla="*/ 56 h 2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0" h="228">
                    <a:moveTo>
                      <a:pt x="0" y="56"/>
                    </a:moveTo>
                    <a:cubicBezTo>
                      <a:pt x="14" y="42"/>
                      <a:pt x="14" y="42"/>
                      <a:pt x="14" y="42"/>
                    </a:cubicBezTo>
                    <a:cubicBezTo>
                      <a:pt x="43" y="93"/>
                      <a:pt x="39" y="157"/>
                      <a:pt x="3" y="204"/>
                    </a:cubicBezTo>
                    <a:cubicBezTo>
                      <a:pt x="28" y="228"/>
                      <a:pt x="28" y="228"/>
                      <a:pt x="28" y="228"/>
                    </a:cubicBezTo>
                    <a:cubicBezTo>
                      <a:pt x="76" y="167"/>
                      <a:pt x="80" y="82"/>
                      <a:pt x="39" y="17"/>
                    </a:cubicBezTo>
                    <a:cubicBezTo>
                      <a:pt x="56" y="0"/>
                      <a:pt x="56" y="0"/>
                      <a:pt x="56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56"/>
                      <a:pt x="0" y="56"/>
                      <a:pt x="0" y="5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Bahnschrift" panose="020B0502040204020203" pitchFamily="34" charset="0"/>
                  <a:ea typeface="WenQuanYi Micro Hei" panose="020B0606030804020204" pitchFamily="34" charset="-122"/>
                  <a:cs typeface="WenQuanYi Micro Hei" panose="020B0606030804020204" pitchFamily="34" charset="-122"/>
                  <a:sym typeface="Bahnschrift" panose="020B0502040204020203" pitchFamily="34" charset="0"/>
                </a:endParaRPr>
              </a:p>
            </p:txBody>
          </p:sp>
          <p:sp>
            <p:nvSpPr>
              <p:cNvPr id="39" name="ïṣlîḓê"/>
              <p:cNvSpPr/>
              <p:nvPr/>
            </p:nvSpPr>
            <p:spPr bwMode="auto">
              <a:xfrm>
                <a:off x="1423916" y="4755120"/>
                <a:ext cx="1202416" cy="421511"/>
              </a:xfrm>
              <a:custGeom>
                <a:avLst/>
                <a:gdLst>
                  <a:gd name="T0" fmla="*/ 229 w 229"/>
                  <a:gd name="T1" fmla="*/ 56 h 80"/>
                  <a:gd name="T2" fmla="*/ 211 w 229"/>
                  <a:gd name="T3" fmla="*/ 38 h 80"/>
                  <a:gd name="T4" fmla="*/ 0 w 229"/>
                  <a:gd name="T5" fmla="*/ 29 h 80"/>
                  <a:gd name="T6" fmla="*/ 24 w 229"/>
                  <a:gd name="T7" fmla="*/ 4 h 80"/>
                  <a:gd name="T8" fmla="*/ 187 w 229"/>
                  <a:gd name="T9" fmla="*/ 13 h 80"/>
                  <a:gd name="T10" fmla="*/ 174 w 229"/>
                  <a:gd name="T11" fmla="*/ 0 h 80"/>
                  <a:gd name="T12" fmla="*/ 229 w 229"/>
                  <a:gd name="T13" fmla="*/ 0 h 80"/>
                  <a:gd name="T14" fmla="*/ 229 w 229"/>
                  <a:gd name="T15" fmla="*/ 56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9" h="80">
                    <a:moveTo>
                      <a:pt x="229" y="56"/>
                    </a:moveTo>
                    <a:cubicBezTo>
                      <a:pt x="211" y="38"/>
                      <a:pt x="211" y="38"/>
                      <a:pt x="211" y="38"/>
                    </a:cubicBezTo>
                    <a:cubicBezTo>
                      <a:pt x="147" y="80"/>
                      <a:pt x="62" y="77"/>
                      <a:pt x="0" y="29"/>
                    </a:cubicBezTo>
                    <a:cubicBezTo>
                      <a:pt x="24" y="4"/>
                      <a:pt x="24" y="4"/>
                      <a:pt x="24" y="4"/>
                    </a:cubicBezTo>
                    <a:cubicBezTo>
                      <a:pt x="72" y="40"/>
                      <a:pt x="136" y="43"/>
                      <a:pt x="187" y="13"/>
                    </a:cubicBezTo>
                    <a:cubicBezTo>
                      <a:pt x="174" y="0"/>
                      <a:pt x="174" y="0"/>
                      <a:pt x="174" y="0"/>
                    </a:cubicBezTo>
                    <a:cubicBezTo>
                      <a:pt x="229" y="0"/>
                      <a:pt x="229" y="0"/>
                      <a:pt x="229" y="0"/>
                    </a:cubicBezTo>
                    <a:cubicBezTo>
                      <a:pt x="229" y="56"/>
                      <a:pt x="229" y="56"/>
                      <a:pt x="229" y="5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Bahnschrift" panose="020B0502040204020203" pitchFamily="34" charset="0"/>
                  <a:ea typeface="WenQuanYi Micro Hei" panose="020B0606030804020204" pitchFamily="34" charset="-122"/>
                  <a:cs typeface="WenQuanYi Micro Hei" panose="020B0606030804020204" pitchFamily="34" charset="-122"/>
                  <a:sym typeface="Bahnschrift" panose="020B0502040204020203" pitchFamily="34" charset="0"/>
                </a:endParaRPr>
              </a:p>
            </p:txBody>
          </p:sp>
          <p:sp>
            <p:nvSpPr>
              <p:cNvPr id="40" name="îSḷïďé"/>
              <p:cNvSpPr/>
              <p:nvPr/>
            </p:nvSpPr>
            <p:spPr bwMode="auto">
              <a:xfrm>
                <a:off x="991313" y="3559359"/>
                <a:ext cx="425948" cy="1217946"/>
              </a:xfrm>
              <a:custGeom>
                <a:avLst/>
                <a:gdLst>
                  <a:gd name="T0" fmla="*/ 26 w 81"/>
                  <a:gd name="T1" fmla="*/ 231 h 231"/>
                  <a:gd name="T2" fmla="*/ 43 w 81"/>
                  <a:gd name="T3" fmla="*/ 213 h 231"/>
                  <a:gd name="T4" fmla="*/ 52 w 81"/>
                  <a:gd name="T5" fmla="*/ 0 h 231"/>
                  <a:gd name="T6" fmla="*/ 77 w 81"/>
                  <a:gd name="T7" fmla="*/ 24 h 231"/>
                  <a:gd name="T8" fmla="*/ 68 w 81"/>
                  <a:gd name="T9" fmla="*/ 189 h 231"/>
                  <a:gd name="T10" fmla="*/ 81 w 81"/>
                  <a:gd name="T11" fmla="*/ 175 h 231"/>
                  <a:gd name="T12" fmla="*/ 81 w 81"/>
                  <a:gd name="T13" fmla="*/ 231 h 231"/>
                  <a:gd name="T14" fmla="*/ 26 w 81"/>
                  <a:gd name="T15" fmla="*/ 231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1" h="231">
                    <a:moveTo>
                      <a:pt x="26" y="231"/>
                    </a:moveTo>
                    <a:cubicBezTo>
                      <a:pt x="43" y="213"/>
                      <a:pt x="43" y="213"/>
                      <a:pt x="43" y="213"/>
                    </a:cubicBezTo>
                    <a:cubicBezTo>
                      <a:pt x="0" y="148"/>
                      <a:pt x="3" y="62"/>
                      <a:pt x="52" y="0"/>
                    </a:cubicBezTo>
                    <a:cubicBezTo>
                      <a:pt x="77" y="24"/>
                      <a:pt x="77" y="24"/>
                      <a:pt x="77" y="24"/>
                    </a:cubicBezTo>
                    <a:cubicBezTo>
                      <a:pt x="40" y="72"/>
                      <a:pt x="37" y="138"/>
                      <a:pt x="68" y="189"/>
                    </a:cubicBezTo>
                    <a:cubicBezTo>
                      <a:pt x="81" y="175"/>
                      <a:pt x="81" y="175"/>
                      <a:pt x="81" y="175"/>
                    </a:cubicBezTo>
                    <a:cubicBezTo>
                      <a:pt x="81" y="231"/>
                      <a:pt x="81" y="231"/>
                      <a:pt x="81" y="231"/>
                    </a:cubicBezTo>
                    <a:lnTo>
                      <a:pt x="26" y="23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Bahnschrift" panose="020B0502040204020203" pitchFamily="34" charset="0"/>
                  <a:ea typeface="WenQuanYi Micro Hei" panose="020B0606030804020204" pitchFamily="34" charset="-122"/>
                  <a:cs typeface="WenQuanYi Micro Hei" panose="020B0606030804020204" pitchFamily="34" charset="-122"/>
                  <a:sym typeface="Bahnschrift" panose="020B0502040204020203" pitchFamily="34" charset="0"/>
                </a:endParaRPr>
              </a:p>
            </p:txBody>
          </p:sp>
        </p:grpSp>
        <p:grpSp>
          <p:nvGrpSpPr>
            <p:cNvPr id="7" name="ïsḻíḍe"/>
            <p:cNvGrpSpPr/>
            <p:nvPr/>
          </p:nvGrpSpPr>
          <p:grpSpPr>
            <a:xfrm>
              <a:off x="8072915" y="3548268"/>
              <a:ext cx="2351423" cy="150443"/>
              <a:chOff x="5279680" y="3506146"/>
              <a:chExt cx="2352034" cy="150443"/>
            </a:xfrm>
            <a:solidFill>
              <a:schemeClr val="accent1"/>
            </a:solidFill>
          </p:grpSpPr>
          <p:sp>
            <p:nvSpPr>
              <p:cNvPr id="32" name="î$ḷîḑè"/>
              <p:cNvSpPr/>
              <p:nvPr/>
            </p:nvSpPr>
            <p:spPr>
              <a:xfrm>
                <a:off x="7159104" y="3506147"/>
                <a:ext cx="472610" cy="150439"/>
              </a:xfrm>
              <a:prstGeom prst="parallelogram">
                <a:avLst/>
              </a:prstGeom>
              <a:noFill/>
              <a:ln w="63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latin typeface="Bahnschrift" panose="020B0502040204020203" pitchFamily="34" charset="0"/>
                  <a:ea typeface="WenQuanYi Micro Hei" panose="020B0606030804020204" pitchFamily="34" charset="-122"/>
                  <a:cs typeface="WenQuanYi Micro Hei" panose="020B0606030804020204" pitchFamily="34" charset="-122"/>
                  <a:sym typeface="Bahnschrift" panose="020B0502040204020203" pitchFamily="34" charset="0"/>
                </a:endParaRPr>
              </a:p>
            </p:txBody>
          </p:sp>
          <p:sp>
            <p:nvSpPr>
              <p:cNvPr id="33" name="îṩ1ídé"/>
              <p:cNvSpPr/>
              <p:nvPr/>
            </p:nvSpPr>
            <p:spPr>
              <a:xfrm>
                <a:off x="6689248" y="3506147"/>
                <a:ext cx="472610" cy="150439"/>
              </a:xfrm>
              <a:prstGeom prst="parallelogram">
                <a:avLst/>
              </a:prstGeom>
              <a:grpFill/>
              <a:ln w="63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latin typeface="Bahnschrift" panose="020B0502040204020203" pitchFamily="34" charset="0"/>
                  <a:ea typeface="WenQuanYi Micro Hei" panose="020B0606030804020204" pitchFamily="34" charset="-122"/>
                  <a:cs typeface="WenQuanYi Micro Hei" panose="020B0606030804020204" pitchFamily="34" charset="-122"/>
                  <a:sym typeface="Bahnschrift" panose="020B0502040204020203" pitchFamily="34" charset="0"/>
                </a:endParaRPr>
              </a:p>
            </p:txBody>
          </p:sp>
          <p:sp>
            <p:nvSpPr>
              <p:cNvPr id="34" name="ïṧlîḑe"/>
              <p:cNvSpPr/>
              <p:nvPr/>
            </p:nvSpPr>
            <p:spPr>
              <a:xfrm>
                <a:off x="6219392" y="3506147"/>
                <a:ext cx="472610" cy="150439"/>
              </a:xfrm>
              <a:prstGeom prst="parallelogram">
                <a:avLst/>
              </a:prstGeom>
              <a:grpFill/>
              <a:ln w="63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latin typeface="Bahnschrift" panose="020B0502040204020203" pitchFamily="34" charset="0"/>
                  <a:ea typeface="WenQuanYi Micro Hei" panose="020B0606030804020204" pitchFamily="34" charset="-122"/>
                  <a:cs typeface="WenQuanYi Micro Hei" panose="020B0606030804020204" pitchFamily="34" charset="-122"/>
                  <a:sym typeface="Bahnschrift" panose="020B0502040204020203" pitchFamily="34" charset="0"/>
                </a:endParaRPr>
              </a:p>
            </p:txBody>
          </p:sp>
          <p:sp>
            <p:nvSpPr>
              <p:cNvPr id="35" name="îsļiḑè"/>
              <p:cNvSpPr/>
              <p:nvPr/>
            </p:nvSpPr>
            <p:spPr>
              <a:xfrm>
                <a:off x="5749536" y="3506148"/>
                <a:ext cx="472610" cy="150441"/>
              </a:xfrm>
              <a:prstGeom prst="parallelogram">
                <a:avLst/>
              </a:prstGeom>
              <a:grpFill/>
              <a:ln w="63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latin typeface="Bahnschrift" panose="020B0502040204020203" pitchFamily="34" charset="0"/>
                  <a:ea typeface="WenQuanYi Micro Hei" panose="020B0606030804020204" pitchFamily="34" charset="-122"/>
                  <a:cs typeface="WenQuanYi Micro Hei" panose="020B0606030804020204" pitchFamily="34" charset="-122"/>
                  <a:sym typeface="Bahnschrift" panose="020B0502040204020203" pitchFamily="34" charset="0"/>
                </a:endParaRPr>
              </a:p>
            </p:txBody>
          </p:sp>
          <p:sp>
            <p:nvSpPr>
              <p:cNvPr id="36" name="ïṧļide"/>
              <p:cNvSpPr/>
              <p:nvPr/>
            </p:nvSpPr>
            <p:spPr>
              <a:xfrm>
                <a:off x="5279680" y="3506146"/>
                <a:ext cx="472610" cy="150440"/>
              </a:xfrm>
              <a:prstGeom prst="parallelogram">
                <a:avLst/>
              </a:prstGeom>
              <a:grpFill/>
              <a:ln w="63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latin typeface="Bahnschrift" panose="020B0502040204020203" pitchFamily="34" charset="0"/>
                  <a:ea typeface="WenQuanYi Micro Hei" panose="020B0606030804020204" pitchFamily="34" charset="-122"/>
                  <a:cs typeface="WenQuanYi Micro Hei" panose="020B0606030804020204" pitchFamily="34" charset="-122"/>
                  <a:sym typeface="Bahnschrift" panose="020B0502040204020203" pitchFamily="34" charset="0"/>
                </a:endParaRPr>
              </a:p>
            </p:txBody>
          </p:sp>
        </p:grpSp>
        <p:grpSp>
          <p:nvGrpSpPr>
            <p:cNvPr id="8" name="ïSļíḓè"/>
            <p:cNvGrpSpPr/>
            <p:nvPr/>
          </p:nvGrpSpPr>
          <p:grpSpPr>
            <a:xfrm>
              <a:off x="8072915" y="3944352"/>
              <a:ext cx="2351423" cy="150443"/>
              <a:chOff x="5279680" y="3902230"/>
              <a:chExt cx="2352034" cy="150443"/>
            </a:xfrm>
            <a:solidFill>
              <a:schemeClr val="accent2"/>
            </a:solidFill>
          </p:grpSpPr>
          <p:sp>
            <p:nvSpPr>
              <p:cNvPr id="27" name="î$ļíde"/>
              <p:cNvSpPr/>
              <p:nvPr/>
            </p:nvSpPr>
            <p:spPr>
              <a:xfrm>
                <a:off x="7159104" y="3902231"/>
                <a:ext cx="472610" cy="150439"/>
              </a:xfrm>
              <a:prstGeom prst="parallelogram">
                <a:avLst/>
              </a:prstGeom>
              <a:noFill/>
              <a:ln w="63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latin typeface="Bahnschrift" panose="020B0502040204020203" pitchFamily="34" charset="0"/>
                  <a:ea typeface="WenQuanYi Micro Hei" panose="020B0606030804020204" pitchFamily="34" charset="-122"/>
                  <a:cs typeface="WenQuanYi Micro Hei" panose="020B0606030804020204" pitchFamily="34" charset="-122"/>
                  <a:sym typeface="Bahnschrift" panose="020B0502040204020203" pitchFamily="34" charset="0"/>
                </a:endParaRPr>
              </a:p>
            </p:txBody>
          </p:sp>
          <p:sp>
            <p:nvSpPr>
              <p:cNvPr id="28" name="ïṧļîḍè"/>
              <p:cNvSpPr/>
              <p:nvPr/>
            </p:nvSpPr>
            <p:spPr>
              <a:xfrm>
                <a:off x="6689248" y="3902231"/>
                <a:ext cx="472610" cy="150439"/>
              </a:xfrm>
              <a:prstGeom prst="parallelogram">
                <a:avLst/>
              </a:prstGeom>
              <a:noFill/>
              <a:ln w="63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latin typeface="Bahnschrift" panose="020B0502040204020203" pitchFamily="34" charset="0"/>
                  <a:ea typeface="WenQuanYi Micro Hei" panose="020B0606030804020204" pitchFamily="34" charset="-122"/>
                  <a:cs typeface="WenQuanYi Micro Hei" panose="020B0606030804020204" pitchFamily="34" charset="-122"/>
                  <a:sym typeface="Bahnschrift" panose="020B0502040204020203" pitchFamily="34" charset="0"/>
                </a:endParaRPr>
              </a:p>
            </p:txBody>
          </p:sp>
          <p:sp>
            <p:nvSpPr>
              <p:cNvPr id="29" name="îṥļîḓê"/>
              <p:cNvSpPr/>
              <p:nvPr/>
            </p:nvSpPr>
            <p:spPr>
              <a:xfrm>
                <a:off x="6219392" y="3902231"/>
                <a:ext cx="472610" cy="150439"/>
              </a:xfrm>
              <a:prstGeom prst="parallelogram">
                <a:avLst/>
              </a:prstGeom>
              <a:grpFill/>
              <a:ln w="63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latin typeface="Bahnschrift" panose="020B0502040204020203" pitchFamily="34" charset="0"/>
                  <a:ea typeface="WenQuanYi Micro Hei" panose="020B0606030804020204" pitchFamily="34" charset="-122"/>
                  <a:cs typeface="WenQuanYi Micro Hei" panose="020B0606030804020204" pitchFamily="34" charset="-122"/>
                  <a:sym typeface="Bahnschrift" panose="020B0502040204020203" pitchFamily="34" charset="0"/>
                </a:endParaRPr>
              </a:p>
            </p:txBody>
          </p:sp>
          <p:sp>
            <p:nvSpPr>
              <p:cNvPr id="30" name="ïşļîḋê"/>
              <p:cNvSpPr/>
              <p:nvPr/>
            </p:nvSpPr>
            <p:spPr>
              <a:xfrm>
                <a:off x="5749536" y="3902232"/>
                <a:ext cx="472610" cy="150441"/>
              </a:xfrm>
              <a:prstGeom prst="parallelogram">
                <a:avLst/>
              </a:prstGeom>
              <a:grpFill/>
              <a:ln w="63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latin typeface="Bahnschrift" panose="020B0502040204020203" pitchFamily="34" charset="0"/>
                  <a:ea typeface="WenQuanYi Micro Hei" panose="020B0606030804020204" pitchFamily="34" charset="-122"/>
                  <a:cs typeface="WenQuanYi Micro Hei" panose="020B0606030804020204" pitchFamily="34" charset="-122"/>
                  <a:sym typeface="Bahnschrift" panose="020B0502040204020203" pitchFamily="34" charset="0"/>
                </a:endParaRPr>
              </a:p>
            </p:txBody>
          </p:sp>
          <p:sp>
            <p:nvSpPr>
              <p:cNvPr id="31" name="ïṣļíḓê"/>
              <p:cNvSpPr/>
              <p:nvPr/>
            </p:nvSpPr>
            <p:spPr>
              <a:xfrm>
                <a:off x="5279680" y="3902230"/>
                <a:ext cx="472610" cy="150440"/>
              </a:xfrm>
              <a:prstGeom prst="parallelogram">
                <a:avLst/>
              </a:prstGeom>
              <a:grpFill/>
              <a:ln w="63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latin typeface="Bahnschrift" panose="020B0502040204020203" pitchFamily="34" charset="0"/>
                  <a:ea typeface="WenQuanYi Micro Hei" panose="020B0606030804020204" pitchFamily="34" charset="-122"/>
                  <a:cs typeface="WenQuanYi Micro Hei" panose="020B0606030804020204" pitchFamily="34" charset="-122"/>
                  <a:sym typeface="Bahnschrift" panose="020B0502040204020203" pitchFamily="34" charset="0"/>
                </a:endParaRPr>
              </a:p>
            </p:txBody>
          </p:sp>
        </p:grpSp>
        <p:grpSp>
          <p:nvGrpSpPr>
            <p:cNvPr id="9" name="ïṡḷîdé"/>
            <p:cNvGrpSpPr/>
            <p:nvPr/>
          </p:nvGrpSpPr>
          <p:grpSpPr>
            <a:xfrm>
              <a:off x="8072915" y="4363919"/>
              <a:ext cx="2351423" cy="150443"/>
              <a:chOff x="5279680" y="4321797"/>
              <a:chExt cx="2352034" cy="150443"/>
            </a:xfrm>
            <a:solidFill>
              <a:schemeClr val="accent3"/>
            </a:solidFill>
          </p:grpSpPr>
          <p:sp>
            <p:nvSpPr>
              <p:cNvPr id="22" name="ïṩľïḓê"/>
              <p:cNvSpPr/>
              <p:nvPr/>
            </p:nvSpPr>
            <p:spPr>
              <a:xfrm>
                <a:off x="7159104" y="4321798"/>
                <a:ext cx="472610" cy="150439"/>
              </a:xfrm>
              <a:prstGeom prst="parallelogram">
                <a:avLst/>
              </a:prstGeom>
              <a:noFill/>
              <a:ln w="635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latin typeface="Bahnschrift" panose="020B0502040204020203" pitchFamily="34" charset="0"/>
                  <a:ea typeface="WenQuanYi Micro Hei" panose="020B0606030804020204" pitchFamily="34" charset="-122"/>
                  <a:cs typeface="WenQuanYi Micro Hei" panose="020B0606030804020204" pitchFamily="34" charset="-122"/>
                  <a:sym typeface="Bahnschrift" panose="020B0502040204020203" pitchFamily="34" charset="0"/>
                </a:endParaRPr>
              </a:p>
            </p:txBody>
          </p:sp>
          <p:sp>
            <p:nvSpPr>
              <p:cNvPr id="23" name="iṥļiḓê"/>
              <p:cNvSpPr/>
              <p:nvPr/>
            </p:nvSpPr>
            <p:spPr>
              <a:xfrm>
                <a:off x="6689248" y="4321798"/>
                <a:ext cx="472610" cy="150439"/>
              </a:xfrm>
              <a:prstGeom prst="parallelogram">
                <a:avLst/>
              </a:prstGeom>
              <a:solidFill>
                <a:schemeClr val="accent3"/>
              </a:solidFill>
              <a:ln w="635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latin typeface="Bahnschrift" panose="020B0502040204020203" pitchFamily="34" charset="0"/>
                  <a:ea typeface="WenQuanYi Micro Hei" panose="020B0606030804020204" pitchFamily="34" charset="-122"/>
                  <a:cs typeface="WenQuanYi Micro Hei" panose="020B0606030804020204" pitchFamily="34" charset="-122"/>
                  <a:sym typeface="Bahnschrift" panose="020B0502040204020203" pitchFamily="34" charset="0"/>
                </a:endParaRPr>
              </a:p>
            </p:txBody>
          </p:sp>
          <p:sp>
            <p:nvSpPr>
              <p:cNvPr id="24" name="íşḷiḍe"/>
              <p:cNvSpPr/>
              <p:nvPr/>
            </p:nvSpPr>
            <p:spPr>
              <a:xfrm>
                <a:off x="6219392" y="4321798"/>
                <a:ext cx="472610" cy="150439"/>
              </a:xfrm>
              <a:prstGeom prst="parallelogram">
                <a:avLst/>
              </a:prstGeom>
              <a:solidFill>
                <a:schemeClr val="accent3"/>
              </a:solidFill>
              <a:ln w="635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latin typeface="Bahnschrift" panose="020B0502040204020203" pitchFamily="34" charset="0"/>
                  <a:ea typeface="WenQuanYi Micro Hei" panose="020B0606030804020204" pitchFamily="34" charset="-122"/>
                  <a:cs typeface="WenQuanYi Micro Hei" panose="020B0606030804020204" pitchFamily="34" charset="-122"/>
                  <a:sym typeface="Bahnschrift" panose="020B0502040204020203" pitchFamily="34" charset="0"/>
                </a:endParaRPr>
              </a:p>
            </p:txBody>
          </p:sp>
          <p:sp>
            <p:nvSpPr>
              <p:cNvPr id="25" name="ï$ḻîḍe"/>
              <p:cNvSpPr/>
              <p:nvPr/>
            </p:nvSpPr>
            <p:spPr>
              <a:xfrm>
                <a:off x="5749536" y="4321799"/>
                <a:ext cx="472610" cy="150441"/>
              </a:xfrm>
              <a:prstGeom prst="parallelogram">
                <a:avLst/>
              </a:prstGeom>
              <a:grpFill/>
              <a:ln w="635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latin typeface="Bahnschrift" panose="020B0502040204020203" pitchFamily="34" charset="0"/>
                  <a:ea typeface="WenQuanYi Micro Hei" panose="020B0606030804020204" pitchFamily="34" charset="-122"/>
                  <a:cs typeface="WenQuanYi Micro Hei" panose="020B0606030804020204" pitchFamily="34" charset="-122"/>
                  <a:sym typeface="Bahnschrift" panose="020B0502040204020203" pitchFamily="34" charset="0"/>
                </a:endParaRPr>
              </a:p>
            </p:txBody>
          </p:sp>
          <p:sp>
            <p:nvSpPr>
              <p:cNvPr id="26" name="îS1îḍé"/>
              <p:cNvSpPr/>
              <p:nvPr/>
            </p:nvSpPr>
            <p:spPr>
              <a:xfrm>
                <a:off x="5279680" y="4321797"/>
                <a:ext cx="472610" cy="150440"/>
              </a:xfrm>
              <a:prstGeom prst="parallelogram">
                <a:avLst/>
              </a:prstGeom>
              <a:grpFill/>
              <a:ln w="635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latin typeface="Bahnschrift" panose="020B0502040204020203" pitchFamily="34" charset="0"/>
                  <a:ea typeface="WenQuanYi Micro Hei" panose="020B0606030804020204" pitchFamily="34" charset="-122"/>
                  <a:cs typeface="WenQuanYi Micro Hei" panose="020B0606030804020204" pitchFamily="34" charset="-122"/>
                  <a:sym typeface="Bahnschrift" panose="020B0502040204020203" pitchFamily="34" charset="0"/>
                </a:endParaRPr>
              </a:p>
            </p:txBody>
          </p:sp>
        </p:grpSp>
        <p:grpSp>
          <p:nvGrpSpPr>
            <p:cNvPr id="10" name="iś1îḓe"/>
            <p:cNvGrpSpPr/>
            <p:nvPr/>
          </p:nvGrpSpPr>
          <p:grpSpPr>
            <a:xfrm>
              <a:off x="8072915" y="4769528"/>
              <a:ext cx="2351423" cy="150443"/>
              <a:chOff x="5279680" y="4727406"/>
              <a:chExt cx="2352034" cy="150443"/>
            </a:xfrm>
            <a:solidFill>
              <a:schemeClr val="accent4"/>
            </a:solidFill>
          </p:grpSpPr>
          <p:sp>
            <p:nvSpPr>
              <p:cNvPr id="17" name="îṣḻîḓê"/>
              <p:cNvSpPr/>
              <p:nvPr/>
            </p:nvSpPr>
            <p:spPr>
              <a:xfrm>
                <a:off x="7159104" y="4727407"/>
                <a:ext cx="472610" cy="150439"/>
              </a:xfrm>
              <a:prstGeom prst="parallelogram">
                <a:avLst/>
              </a:prstGeom>
              <a:solidFill>
                <a:schemeClr val="accent4"/>
              </a:solidFill>
              <a:ln w="635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latin typeface="Bahnschrift" panose="020B0502040204020203" pitchFamily="34" charset="0"/>
                  <a:ea typeface="WenQuanYi Micro Hei" panose="020B0606030804020204" pitchFamily="34" charset="-122"/>
                  <a:cs typeface="WenQuanYi Micro Hei" panose="020B0606030804020204" pitchFamily="34" charset="-122"/>
                  <a:sym typeface="Bahnschrift" panose="020B0502040204020203" pitchFamily="34" charset="0"/>
                </a:endParaRPr>
              </a:p>
            </p:txBody>
          </p:sp>
          <p:sp>
            <p:nvSpPr>
              <p:cNvPr id="18" name="ïṧḷïḑe"/>
              <p:cNvSpPr/>
              <p:nvPr/>
            </p:nvSpPr>
            <p:spPr>
              <a:xfrm>
                <a:off x="6689248" y="4727407"/>
                <a:ext cx="472610" cy="150439"/>
              </a:xfrm>
              <a:prstGeom prst="parallelogram">
                <a:avLst/>
              </a:prstGeom>
              <a:grpFill/>
              <a:ln w="635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latin typeface="Bahnschrift" panose="020B0502040204020203" pitchFamily="34" charset="0"/>
                  <a:ea typeface="WenQuanYi Micro Hei" panose="020B0606030804020204" pitchFamily="34" charset="-122"/>
                  <a:cs typeface="WenQuanYi Micro Hei" panose="020B0606030804020204" pitchFamily="34" charset="-122"/>
                  <a:sym typeface="Bahnschrift" panose="020B0502040204020203" pitchFamily="34" charset="0"/>
                </a:endParaRPr>
              </a:p>
            </p:txBody>
          </p:sp>
          <p:sp>
            <p:nvSpPr>
              <p:cNvPr id="19" name="íŝ1îḋè"/>
              <p:cNvSpPr/>
              <p:nvPr/>
            </p:nvSpPr>
            <p:spPr>
              <a:xfrm>
                <a:off x="6219392" y="4727407"/>
                <a:ext cx="472610" cy="150439"/>
              </a:xfrm>
              <a:prstGeom prst="parallelogram">
                <a:avLst/>
              </a:prstGeom>
              <a:grpFill/>
              <a:ln w="635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latin typeface="Bahnschrift" panose="020B0502040204020203" pitchFamily="34" charset="0"/>
                  <a:ea typeface="WenQuanYi Micro Hei" panose="020B0606030804020204" pitchFamily="34" charset="-122"/>
                  <a:cs typeface="WenQuanYi Micro Hei" panose="020B0606030804020204" pitchFamily="34" charset="-122"/>
                  <a:sym typeface="Bahnschrift" panose="020B0502040204020203" pitchFamily="34" charset="0"/>
                </a:endParaRPr>
              </a:p>
            </p:txBody>
          </p:sp>
          <p:sp>
            <p:nvSpPr>
              <p:cNvPr id="20" name="iŝlíḍé"/>
              <p:cNvSpPr/>
              <p:nvPr/>
            </p:nvSpPr>
            <p:spPr>
              <a:xfrm>
                <a:off x="5749536" y="4727408"/>
                <a:ext cx="472610" cy="150441"/>
              </a:xfrm>
              <a:prstGeom prst="parallelogram">
                <a:avLst/>
              </a:prstGeom>
              <a:grpFill/>
              <a:ln w="635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latin typeface="Bahnschrift" panose="020B0502040204020203" pitchFamily="34" charset="0"/>
                  <a:ea typeface="WenQuanYi Micro Hei" panose="020B0606030804020204" pitchFamily="34" charset="-122"/>
                  <a:cs typeface="WenQuanYi Micro Hei" panose="020B0606030804020204" pitchFamily="34" charset="-122"/>
                  <a:sym typeface="Bahnschrift" panose="020B0502040204020203" pitchFamily="34" charset="0"/>
                </a:endParaRPr>
              </a:p>
            </p:txBody>
          </p:sp>
          <p:sp>
            <p:nvSpPr>
              <p:cNvPr id="21" name="ï$1ídé"/>
              <p:cNvSpPr/>
              <p:nvPr/>
            </p:nvSpPr>
            <p:spPr>
              <a:xfrm>
                <a:off x="5279680" y="4727406"/>
                <a:ext cx="472610" cy="150440"/>
              </a:xfrm>
              <a:prstGeom prst="parallelogram">
                <a:avLst/>
              </a:prstGeom>
              <a:grpFill/>
              <a:ln w="635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latin typeface="Bahnschrift" panose="020B0502040204020203" pitchFamily="34" charset="0"/>
                  <a:ea typeface="WenQuanYi Micro Hei" panose="020B0606030804020204" pitchFamily="34" charset="-122"/>
                  <a:cs typeface="WenQuanYi Micro Hei" panose="020B0606030804020204" pitchFamily="34" charset="-122"/>
                  <a:sym typeface="Bahnschrift" panose="020B0502040204020203" pitchFamily="34" charset="0"/>
                </a:endParaRPr>
              </a:p>
            </p:txBody>
          </p:sp>
        </p:grpSp>
        <p:sp>
          <p:nvSpPr>
            <p:cNvPr id="11" name="ïṡ1iḑe"/>
            <p:cNvSpPr txBox="1"/>
            <p:nvPr/>
          </p:nvSpPr>
          <p:spPr>
            <a:xfrm>
              <a:off x="6858501" y="3502780"/>
              <a:ext cx="1031015" cy="261592"/>
            </a:xfrm>
            <a:prstGeom prst="rect">
              <a:avLst/>
            </a:prstGeom>
            <a:noFill/>
          </p:spPr>
          <p:txBody>
            <a:bodyPr wrap="none" lIns="91422" tIns="45711" rIns="91422" bIns="45711" anchor="ctr" anchorCtr="1">
              <a:normAutofit/>
            </a:bodyPr>
            <a:lstStyle/>
            <a:p>
              <a:pPr algn="ctr"/>
              <a:r>
                <a:rPr lang="zh-CN" altLang="en-US" sz="1100" b="1">
                  <a:solidFill>
                    <a:schemeClr val="bg1"/>
                  </a:solidFill>
                  <a:latin typeface="Bahnschrift" panose="020B0502040204020203" pitchFamily="34" charset="0"/>
                  <a:ea typeface="WenQuanYi Micro Hei" panose="020B0606030804020204" pitchFamily="34" charset="-122"/>
                  <a:cs typeface="WenQuanYi Micro Hei" panose="020B0606030804020204" pitchFamily="34" charset="-122"/>
                  <a:sym typeface="Bahnschrift" panose="020B0502040204020203" pitchFamily="34" charset="0"/>
                </a:rPr>
                <a:t>标题文本预设</a:t>
              </a:r>
            </a:p>
          </p:txBody>
        </p:sp>
        <p:sp>
          <p:nvSpPr>
            <p:cNvPr id="12" name="ïŝ1ïḋé"/>
            <p:cNvSpPr txBox="1"/>
            <p:nvPr/>
          </p:nvSpPr>
          <p:spPr>
            <a:xfrm>
              <a:off x="6858501" y="3881050"/>
              <a:ext cx="1031015" cy="261592"/>
            </a:xfrm>
            <a:prstGeom prst="rect">
              <a:avLst/>
            </a:prstGeom>
            <a:noFill/>
          </p:spPr>
          <p:txBody>
            <a:bodyPr wrap="none" lIns="91422" tIns="45711" rIns="91422" bIns="45711" anchor="ctr" anchorCtr="1">
              <a:normAutofit/>
            </a:bodyPr>
            <a:lstStyle/>
            <a:p>
              <a:pPr algn="ctr"/>
              <a:r>
                <a:rPr lang="zh-CN" altLang="en-US" sz="1100" b="1">
                  <a:solidFill>
                    <a:schemeClr val="bg1"/>
                  </a:solidFill>
                  <a:latin typeface="Bahnschrift" panose="020B0502040204020203" pitchFamily="34" charset="0"/>
                  <a:ea typeface="WenQuanYi Micro Hei" panose="020B0606030804020204" pitchFamily="34" charset="-122"/>
                  <a:cs typeface="WenQuanYi Micro Hei" panose="020B0606030804020204" pitchFamily="34" charset="-122"/>
                  <a:sym typeface="Bahnschrift" panose="020B0502040204020203" pitchFamily="34" charset="0"/>
                </a:rPr>
                <a:t>标题文本预设</a:t>
              </a:r>
            </a:p>
          </p:txBody>
        </p:sp>
        <p:sp>
          <p:nvSpPr>
            <p:cNvPr id="13" name="íSḷïḍé"/>
            <p:cNvSpPr txBox="1"/>
            <p:nvPr/>
          </p:nvSpPr>
          <p:spPr>
            <a:xfrm>
              <a:off x="6858501" y="4322411"/>
              <a:ext cx="1031015" cy="261592"/>
            </a:xfrm>
            <a:prstGeom prst="rect">
              <a:avLst/>
            </a:prstGeom>
            <a:noFill/>
          </p:spPr>
          <p:txBody>
            <a:bodyPr wrap="none" lIns="91422" tIns="45711" rIns="91422" bIns="45711" anchor="ctr" anchorCtr="1">
              <a:normAutofit/>
            </a:bodyPr>
            <a:lstStyle/>
            <a:p>
              <a:pPr algn="ctr"/>
              <a:r>
                <a:rPr lang="zh-CN" altLang="en-US" sz="1100" b="1">
                  <a:solidFill>
                    <a:schemeClr val="bg1"/>
                  </a:solidFill>
                  <a:latin typeface="Bahnschrift" panose="020B0502040204020203" pitchFamily="34" charset="0"/>
                  <a:ea typeface="WenQuanYi Micro Hei" panose="020B0606030804020204" pitchFamily="34" charset="-122"/>
                  <a:cs typeface="WenQuanYi Micro Hei" panose="020B0606030804020204" pitchFamily="34" charset="-122"/>
                  <a:sym typeface="Bahnschrift" panose="020B0502040204020203" pitchFamily="34" charset="0"/>
                </a:rPr>
                <a:t>标题文本预设</a:t>
              </a:r>
            </a:p>
          </p:txBody>
        </p:sp>
        <p:sp>
          <p:nvSpPr>
            <p:cNvPr id="14" name="ïSḷîḓé"/>
            <p:cNvSpPr txBox="1"/>
            <p:nvPr/>
          </p:nvSpPr>
          <p:spPr>
            <a:xfrm>
              <a:off x="6869641" y="4723352"/>
              <a:ext cx="1031015" cy="261592"/>
            </a:xfrm>
            <a:prstGeom prst="rect">
              <a:avLst/>
            </a:prstGeom>
            <a:noFill/>
          </p:spPr>
          <p:txBody>
            <a:bodyPr wrap="none" lIns="91422" tIns="45711" rIns="91422" bIns="45711" anchor="ctr" anchorCtr="1">
              <a:normAutofit/>
            </a:bodyPr>
            <a:lstStyle/>
            <a:p>
              <a:pPr algn="ctr"/>
              <a:r>
                <a:rPr lang="zh-CN" altLang="en-US" sz="1100" b="1">
                  <a:solidFill>
                    <a:schemeClr val="bg1"/>
                  </a:solidFill>
                  <a:latin typeface="Bahnschrift" panose="020B0502040204020203" pitchFamily="34" charset="0"/>
                  <a:ea typeface="WenQuanYi Micro Hei" panose="020B0606030804020204" pitchFamily="34" charset="-122"/>
                  <a:cs typeface="WenQuanYi Micro Hei" panose="020B0606030804020204" pitchFamily="34" charset="-122"/>
                  <a:sym typeface="Bahnschrift" panose="020B0502040204020203" pitchFamily="34" charset="0"/>
                </a:rPr>
                <a:t>标题文本预设</a:t>
              </a:r>
            </a:p>
          </p:txBody>
        </p:sp>
        <p:sp>
          <p:nvSpPr>
            <p:cNvPr id="15" name="ís1íďé"/>
            <p:cNvSpPr txBox="1"/>
            <p:nvPr/>
          </p:nvSpPr>
          <p:spPr>
            <a:xfrm>
              <a:off x="8854711" y="2169182"/>
              <a:ext cx="1569624" cy="369314"/>
            </a:xfrm>
            <a:prstGeom prst="rect">
              <a:avLst/>
            </a:prstGeom>
            <a:noFill/>
          </p:spPr>
          <p:txBody>
            <a:bodyPr wrap="none" lIns="91422" tIns="45711" rIns="91422" bIns="45711" anchor="ctr" anchorCtr="0">
              <a:normAutofit/>
            </a:bodyPr>
            <a:lstStyle/>
            <a:p>
              <a:pPr algn="r"/>
              <a:r>
                <a:rPr lang="zh-CN" altLang="en-US" b="1">
                  <a:solidFill>
                    <a:schemeClr val="tx2"/>
                  </a:solidFill>
                  <a:latin typeface="Bahnschrift" panose="020B0502040204020203" pitchFamily="34" charset="0"/>
                  <a:ea typeface="WenQuanYi Micro Hei" panose="020B0606030804020204" pitchFamily="34" charset="-122"/>
                  <a:cs typeface="WenQuanYi Micro Hei" panose="020B0606030804020204" pitchFamily="34" charset="-122"/>
                  <a:sym typeface="Bahnschrift" panose="020B0502040204020203" pitchFamily="34" charset="0"/>
                </a:rPr>
                <a:t>标题文本预设</a:t>
              </a:r>
            </a:p>
          </p:txBody>
        </p:sp>
        <p:sp>
          <p:nvSpPr>
            <p:cNvPr id="16" name="ïṣļiďe"/>
            <p:cNvSpPr/>
            <p:nvPr/>
          </p:nvSpPr>
          <p:spPr>
            <a:xfrm>
              <a:off x="7648462" y="2538496"/>
              <a:ext cx="2775873" cy="666320"/>
            </a:xfrm>
            <a:prstGeom prst="rect">
              <a:avLst/>
            </a:prstGeom>
          </p:spPr>
          <p:txBody>
            <a:bodyPr wrap="square" anchor="ctr" anchorCtr="0">
              <a:norm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000" dirty="0">
                  <a:solidFill>
                    <a:schemeClr val="bg1"/>
                  </a:solidFill>
                  <a:latin typeface="Bahnschrift" panose="020B0502040204020203" pitchFamily="34" charset="0"/>
                  <a:ea typeface="WenQuanYi Micro Hei" panose="020B0606030804020204" pitchFamily="34" charset="-122"/>
                  <a:cs typeface="WenQuanYi Micro Hei" panose="020B0606030804020204" pitchFamily="34" charset="-122"/>
                  <a:sym typeface="Bahnschrift" panose="020B0502040204020203" pitchFamily="34" charset="0"/>
                </a:rPr>
                <a:t>此部分内容作为文字排版占位显示</a:t>
              </a:r>
              <a:br>
                <a:rPr lang="zh-CN" altLang="en-US" sz="1000" dirty="0">
                  <a:solidFill>
                    <a:schemeClr val="bg1"/>
                  </a:solidFill>
                  <a:latin typeface="Bahnschrift" panose="020B0502040204020203" pitchFamily="34" charset="0"/>
                  <a:ea typeface="WenQuanYi Micro Hei" panose="020B0606030804020204" pitchFamily="34" charset="-122"/>
                  <a:cs typeface="WenQuanYi Micro Hei" panose="020B0606030804020204" pitchFamily="34" charset="-122"/>
                  <a:sym typeface="Bahnschrift" panose="020B0502040204020203" pitchFamily="34" charset="0"/>
                </a:rPr>
              </a:br>
              <a:r>
                <a:rPr lang="zh-CN" altLang="en-US" sz="1000" dirty="0">
                  <a:solidFill>
                    <a:schemeClr val="bg1"/>
                  </a:solidFill>
                  <a:latin typeface="Bahnschrift" panose="020B0502040204020203" pitchFamily="34" charset="0"/>
                  <a:ea typeface="WenQuanYi Micro Hei" panose="020B0606030804020204" pitchFamily="34" charset="-122"/>
                  <a:cs typeface="WenQuanYi Micro Hei" panose="020B0606030804020204" pitchFamily="34" charset="-122"/>
                  <a:sym typeface="Bahnschrift" panose="020B0502040204020203" pitchFamily="34" charset="0"/>
                </a:rPr>
                <a:t>（建议使用主题字体）</a:t>
              </a:r>
            </a:p>
          </p:txBody>
        </p:sp>
      </p:grpSp>
      <p:sp>
        <p:nvSpPr>
          <p:cNvPr id="45" name="箭头: 五边形 44"/>
          <p:cNvSpPr/>
          <p:nvPr/>
        </p:nvSpPr>
        <p:spPr>
          <a:xfrm>
            <a:off x="-355600" y="762000"/>
            <a:ext cx="13157200" cy="6410325"/>
          </a:xfrm>
          <a:prstGeom prst="homePlate">
            <a:avLst/>
          </a:prstGeom>
          <a:noFill/>
          <a:ln w="57150">
            <a:solidFill>
              <a:schemeClr val="bg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Bahnschrift" panose="020B0502040204020203" pitchFamily="34" charset="0"/>
              <a:ea typeface="WenQuanYi Micro Hei" panose="020B0606030804020204" pitchFamily="34" charset="-122"/>
              <a:cs typeface="WenQuanYi Micro Hei" panose="020B0606030804020204" pitchFamily="34" charset="-122"/>
              <a:sym typeface="Bahnschrift" panose="020B0502040204020203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2000">
        <p14:vortex dir="r"/>
      </p:transition>
    </mc:Choice>
    <mc:Fallback xmlns="">
      <p:transition spd="slow" advClick="0" advTm="2000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65b4ef1e-ff62-40bb-829b-5fa275804021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394137" y="1283062"/>
            <a:ext cx="11174471" cy="4710326"/>
            <a:chOff x="394137" y="1283060"/>
            <a:chExt cx="11174471" cy="4710326"/>
          </a:xfrm>
        </p:grpSpPr>
        <p:grpSp>
          <p:nvGrpSpPr>
            <p:cNvPr id="4" name="ïṥļiḓê"/>
            <p:cNvGrpSpPr/>
            <p:nvPr/>
          </p:nvGrpSpPr>
          <p:grpSpPr>
            <a:xfrm>
              <a:off x="4456932" y="1283060"/>
              <a:ext cx="3139017" cy="4710326"/>
              <a:chOff x="4599792" y="1703033"/>
              <a:chExt cx="2991268" cy="4488623"/>
            </a:xfrm>
          </p:grpSpPr>
          <p:sp>
            <p:nvSpPr>
              <p:cNvPr id="25" name="íṩľídé"/>
              <p:cNvSpPr/>
              <p:nvPr/>
            </p:nvSpPr>
            <p:spPr bwMode="auto">
              <a:xfrm>
                <a:off x="6163507" y="4654496"/>
                <a:ext cx="633182" cy="447618"/>
              </a:xfrm>
              <a:custGeom>
                <a:avLst/>
                <a:gdLst>
                  <a:gd name="T0" fmla="*/ 94 w 298"/>
                  <a:gd name="T1" fmla="*/ 211 h 211"/>
                  <a:gd name="T2" fmla="*/ 128 w 298"/>
                  <a:gd name="T3" fmla="*/ 211 h 211"/>
                  <a:gd name="T4" fmla="*/ 204 w 298"/>
                  <a:gd name="T5" fmla="*/ 211 h 211"/>
                  <a:gd name="T6" fmla="*/ 298 w 298"/>
                  <a:gd name="T7" fmla="*/ 124 h 211"/>
                  <a:gd name="T8" fmla="*/ 298 w 298"/>
                  <a:gd name="T9" fmla="*/ 117 h 211"/>
                  <a:gd name="T10" fmla="*/ 298 w 298"/>
                  <a:gd name="T11" fmla="*/ 86 h 211"/>
                  <a:gd name="T12" fmla="*/ 298 w 298"/>
                  <a:gd name="T13" fmla="*/ 0 h 211"/>
                  <a:gd name="T14" fmla="*/ 204 w 298"/>
                  <a:gd name="T15" fmla="*/ 0 h 211"/>
                  <a:gd name="T16" fmla="*/ 170 w 298"/>
                  <a:gd name="T17" fmla="*/ 0 h 211"/>
                  <a:gd name="T18" fmla="*/ 94 w 298"/>
                  <a:gd name="T19" fmla="*/ 0 h 211"/>
                  <a:gd name="T20" fmla="*/ 0 w 298"/>
                  <a:gd name="T21" fmla="*/ 86 h 211"/>
                  <a:gd name="T22" fmla="*/ 0 w 298"/>
                  <a:gd name="T23" fmla="*/ 93 h 211"/>
                  <a:gd name="T24" fmla="*/ 0 w 298"/>
                  <a:gd name="T25" fmla="*/ 124 h 211"/>
                  <a:gd name="T26" fmla="*/ 0 w 298"/>
                  <a:gd name="T27" fmla="*/ 211 h 211"/>
                  <a:gd name="T28" fmla="*/ 94 w 298"/>
                  <a:gd name="T29" fmla="*/ 211 h 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98" h="211">
                    <a:moveTo>
                      <a:pt x="94" y="211"/>
                    </a:moveTo>
                    <a:cubicBezTo>
                      <a:pt x="128" y="211"/>
                      <a:pt x="128" y="211"/>
                      <a:pt x="128" y="211"/>
                    </a:cubicBezTo>
                    <a:cubicBezTo>
                      <a:pt x="204" y="211"/>
                      <a:pt x="204" y="211"/>
                      <a:pt x="204" y="211"/>
                    </a:cubicBezTo>
                    <a:cubicBezTo>
                      <a:pt x="256" y="211"/>
                      <a:pt x="298" y="172"/>
                      <a:pt x="298" y="124"/>
                    </a:cubicBezTo>
                    <a:cubicBezTo>
                      <a:pt x="298" y="117"/>
                      <a:pt x="298" y="117"/>
                      <a:pt x="298" y="117"/>
                    </a:cubicBezTo>
                    <a:cubicBezTo>
                      <a:pt x="298" y="86"/>
                      <a:pt x="298" y="86"/>
                      <a:pt x="298" y="86"/>
                    </a:cubicBezTo>
                    <a:cubicBezTo>
                      <a:pt x="298" y="0"/>
                      <a:pt x="298" y="0"/>
                      <a:pt x="298" y="0"/>
                    </a:cubicBezTo>
                    <a:cubicBezTo>
                      <a:pt x="204" y="0"/>
                      <a:pt x="204" y="0"/>
                      <a:pt x="204" y="0"/>
                    </a:cubicBezTo>
                    <a:cubicBezTo>
                      <a:pt x="170" y="0"/>
                      <a:pt x="170" y="0"/>
                      <a:pt x="170" y="0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42" y="0"/>
                      <a:pt x="0" y="39"/>
                      <a:pt x="0" y="86"/>
                    </a:cubicBezTo>
                    <a:cubicBezTo>
                      <a:pt x="0" y="93"/>
                      <a:pt x="0" y="93"/>
                      <a:pt x="0" y="93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0" y="211"/>
                      <a:pt x="0" y="211"/>
                      <a:pt x="0" y="211"/>
                    </a:cubicBezTo>
                    <a:lnTo>
                      <a:pt x="94" y="211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txBody>
              <a:bodyPr vert="horz" wrap="none" lIns="91440" tIns="45720" rIns="91440" bIns="45720" anchor="ctr" anchorCtr="1" compatLnSpc="1">
                <a:normAutofit/>
              </a:bodyPr>
              <a:lstStyle/>
              <a:p>
                <a:pPr algn="ctr"/>
                <a:r>
                  <a:rPr lang="zh-CN" altLang="en-US" sz="1000">
                    <a:solidFill>
                      <a:schemeClr val="bg1"/>
                    </a:solidFill>
                    <a:latin typeface="Bahnschrift" panose="020B0502040204020203" pitchFamily="34" charset="0"/>
                    <a:ea typeface="WenQuanYi Micro Hei" panose="020B0606030804020204" pitchFamily="34" charset="-122"/>
                    <a:cs typeface="WenQuanYi Micro Hei" panose="020B0606030804020204" pitchFamily="34" charset="-122"/>
                    <a:sym typeface="Bahnschrift" panose="020B0502040204020203" pitchFamily="34" charset="0"/>
                  </a:rPr>
                  <a:t>关键词</a:t>
                </a:r>
              </a:p>
            </p:txBody>
          </p:sp>
          <p:sp>
            <p:nvSpPr>
              <p:cNvPr id="26" name="ïṥliḑè"/>
              <p:cNvSpPr/>
              <p:nvPr/>
            </p:nvSpPr>
            <p:spPr bwMode="auto">
              <a:xfrm>
                <a:off x="5327608" y="4865098"/>
                <a:ext cx="721008" cy="526944"/>
              </a:xfrm>
              <a:custGeom>
                <a:avLst/>
                <a:gdLst>
                  <a:gd name="T0" fmla="*/ 108 w 339"/>
                  <a:gd name="T1" fmla="*/ 0 h 248"/>
                  <a:gd name="T2" fmla="*/ 146 w 339"/>
                  <a:gd name="T3" fmla="*/ 0 h 248"/>
                  <a:gd name="T4" fmla="*/ 232 w 339"/>
                  <a:gd name="T5" fmla="*/ 0 h 248"/>
                  <a:gd name="T6" fmla="*/ 339 w 339"/>
                  <a:gd name="T7" fmla="*/ 101 h 248"/>
                  <a:gd name="T8" fmla="*/ 339 w 339"/>
                  <a:gd name="T9" fmla="*/ 110 h 248"/>
                  <a:gd name="T10" fmla="*/ 339 w 339"/>
                  <a:gd name="T11" fmla="*/ 146 h 248"/>
                  <a:gd name="T12" fmla="*/ 339 w 339"/>
                  <a:gd name="T13" fmla="*/ 248 h 248"/>
                  <a:gd name="T14" fmla="*/ 232 w 339"/>
                  <a:gd name="T15" fmla="*/ 248 h 248"/>
                  <a:gd name="T16" fmla="*/ 193 w 339"/>
                  <a:gd name="T17" fmla="*/ 248 h 248"/>
                  <a:gd name="T18" fmla="*/ 108 w 339"/>
                  <a:gd name="T19" fmla="*/ 248 h 248"/>
                  <a:gd name="T20" fmla="*/ 0 w 339"/>
                  <a:gd name="T21" fmla="*/ 146 h 248"/>
                  <a:gd name="T22" fmla="*/ 0 w 339"/>
                  <a:gd name="T23" fmla="*/ 138 h 248"/>
                  <a:gd name="T24" fmla="*/ 0 w 339"/>
                  <a:gd name="T25" fmla="*/ 101 h 248"/>
                  <a:gd name="T26" fmla="*/ 0 w 339"/>
                  <a:gd name="T27" fmla="*/ 0 h 248"/>
                  <a:gd name="T28" fmla="*/ 108 w 339"/>
                  <a:gd name="T29" fmla="*/ 0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39" h="248">
                    <a:moveTo>
                      <a:pt x="108" y="0"/>
                    </a:moveTo>
                    <a:cubicBezTo>
                      <a:pt x="146" y="0"/>
                      <a:pt x="146" y="0"/>
                      <a:pt x="146" y="0"/>
                    </a:cubicBezTo>
                    <a:cubicBezTo>
                      <a:pt x="232" y="0"/>
                      <a:pt x="232" y="0"/>
                      <a:pt x="232" y="0"/>
                    </a:cubicBezTo>
                    <a:cubicBezTo>
                      <a:pt x="291" y="0"/>
                      <a:pt x="339" y="45"/>
                      <a:pt x="339" y="101"/>
                    </a:cubicBezTo>
                    <a:cubicBezTo>
                      <a:pt x="339" y="110"/>
                      <a:pt x="339" y="110"/>
                      <a:pt x="339" y="110"/>
                    </a:cubicBezTo>
                    <a:cubicBezTo>
                      <a:pt x="339" y="146"/>
                      <a:pt x="339" y="146"/>
                      <a:pt x="339" y="146"/>
                    </a:cubicBezTo>
                    <a:cubicBezTo>
                      <a:pt x="339" y="248"/>
                      <a:pt x="339" y="248"/>
                      <a:pt x="339" y="248"/>
                    </a:cubicBezTo>
                    <a:cubicBezTo>
                      <a:pt x="232" y="248"/>
                      <a:pt x="232" y="248"/>
                      <a:pt x="232" y="248"/>
                    </a:cubicBezTo>
                    <a:cubicBezTo>
                      <a:pt x="193" y="248"/>
                      <a:pt x="193" y="248"/>
                      <a:pt x="193" y="248"/>
                    </a:cubicBezTo>
                    <a:cubicBezTo>
                      <a:pt x="108" y="248"/>
                      <a:pt x="108" y="248"/>
                      <a:pt x="108" y="248"/>
                    </a:cubicBezTo>
                    <a:cubicBezTo>
                      <a:pt x="49" y="248"/>
                      <a:pt x="0" y="202"/>
                      <a:pt x="0" y="146"/>
                    </a:cubicBezTo>
                    <a:cubicBezTo>
                      <a:pt x="0" y="138"/>
                      <a:pt x="0" y="138"/>
                      <a:pt x="0" y="138"/>
                    </a:cubicBezTo>
                    <a:cubicBezTo>
                      <a:pt x="0" y="101"/>
                      <a:pt x="0" y="101"/>
                      <a:pt x="0" y="101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108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txBody>
              <a:bodyPr vert="horz" wrap="none" lIns="91440" tIns="45720" rIns="91440" bIns="45720" anchor="ctr" anchorCtr="1" compatLnSpc="1">
                <a:normAutofit/>
              </a:bodyPr>
              <a:lstStyle/>
              <a:p>
                <a:pPr algn="ctr"/>
                <a:r>
                  <a:rPr lang="zh-CN" altLang="en-US" sz="1000">
                    <a:solidFill>
                      <a:schemeClr val="bg1"/>
                    </a:solidFill>
                    <a:latin typeface="Bahnschrift" panose="020B0502040204020203" pitchFamily="34" charset="0"/>
                    <a:ea typeface="WenQuanYi Micro Hei" panose="020B0606030804020204" pitchFamily="34" charset="-122"/>
                    <a:cs typeface="WenQuanYi Micro Hei" panose="020B0606030804020204" pitchFamily="34" charset="-122"/>
                    <a:sym typeface="Bahnschrift" panose="020B0502040204020203" pitchFamily="34" charset="0"/>
                  </a:rPr>
                  <a:t>关键词</a:t>
                </a:r>
              </a:p>
            </p:txBody>
          </p:sp>
          <p:sp>
            <p:nvSpPr>
              <p:cNvPr id="27" name="ïṧḷíḑè"/>
              <p:cNvSpPr/>
              <p:nvPr/>
            </p:nvSpPr>
            <p:spPr bwMode="auto">
              <a:xfrm>
                <a:off x="4599792" y="2692071"/>
                <a:ext cx="1460558" cy="1014339"/>
              </a:xfrm>
              <a:custGeom>
                <a:avLst/>
                <a:gdLst>
                  <a:gd name="T0" fmla="*/ 233 w 847"/>
                  <a:gd name="T1" fmla="*/ 514 h 588"/>
                  <a:gd name="T2" fmla="*/ 0 w 847"/>
                  <a:gd name="T3" fmla="*/ 293 h 588"/>
                  <a:gd name="T4" fmla="*/ 235 w 847"/>
                  <a:gd name="T5" fmla="*/ 73 h 588"/>
                  <a:gd name="T6" fmla="*/ 424 w 847"/>
                  <a:gd name="T7" fmla="*/ 0 h 588"/>
                  <a:gd name="T8" fmla="*/ 614 w 847"/>
                  <a:gd name="T9" fmla="*/ 74 h 588"/>
                  <a:gd name="T10" fmla="*/ 847 w 847"/>
                  <a:gd name="T11" fmla="*/ 295 h 588"/>
                  <a:gd name="T12" fmla="*/ 612 w 847"/>
                  <a:gd name="T13" fmla="*/ 515 h 588"/>
                  <a:gd name="T14" fmla="*/ 423 w 847"/>
                  <a:gd name="T15" fmla="*/ 588 h 588"/>
                  <a:gd name="T16" fmla="*/ 423 w 847"/>
                  <a:gd name="T17" fmla="*/ 588 h 588"/>
                  <a:gd name="T18" fmla="*/ 233 w 847"/>
                  <a:gd name="T19" fmla="*/ 514 h 588"/>
                  <a:gd name="T20" fmla="*/ 597 w 847"/>
                  <a:gd name="T21" fmla="*/ 90 h 588"/>
                  <a:gd name="T22" fmla="*/ 424 w 847"/>
                  <a:gd name="T23" fmla="*/ 22 h 588"/>
                  <a:gd name="T24" fmla="*/ 251 w 847"/>
                  <a:gd name="T25" fmla="*/ 89 h 588"/>
                  <a:gd name="T26" fmla="*/ 34 w 847"/>
                  <a:gd name="T27" fmla="*/ 294 h 588"/>
                  <a:gd name="T28" fmla="*/ 250 w 847"/>
                  <a:gd name="T29" fmla="*/ 498 h 588"/>
                  <a:gd name="T30" fmla="*/ 423 w 847"/>
                  <a:gd name="T31" fmla="*/ 566 h 588"/>
                  <a:gd name="T32" fmla="*/ 423 w 847"/>
                  <a:gd name="T33" fmla="*/ 566 h 588"/>
                  <a:gd name="T34" fmla="*/ 596 w 847"/>
                  <a:gd name="T35" fmla="*/ 499 h 588"/>
                  <a:gd name="T36" fmla="*/ 813 w 847"/>
                  <a:gd name="T37" fmla="*/ 295 h 588"/>
                  <a:gd name="T38" fmla="*/ 597 w 847"/>
                  <a:gd name="T39" fmla="*/ 90 h 5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847" h="588">
                    <a:moveTo>
                      <a:pt x="233" y="514"/>
                    </a:moveTo>
                    <a:cubicBezTo>
                      <a:pt x="0" y="293"/>
                      <a:pt x="0" y="293"/>
                      <a:pt x="0" y="293"/>
                    </a:cubicBezTo>
                    <a:cubicBezTo>
                      <a:pt x="235" y="73"/>
                      <a:pt x="235" y="73"/>
                      <a:pt x="235" y="73"/>
                    </a:cubicBezTo>
                    <a:cubicBezTo>
                      <a:pt x="285" y="26"/>
                      <a:pt x="352" y="0"/>
                      <a:pt x="424" y="0"/>
                    </a:cubicBezTo>
                    <a:cubicBezTo>
                      <a:pt x="496" y="0"/>
                      <a:pt x="563" y="26"/>
                      <a:pt x="614" y="74"/>
                    </a:cubicBezTo>
                    <a:cubicBezTo>
                      <a:pt x="847" y="295"/>
                      <a:pt x="847" y="295"/>
                      <a:pt x="847" y="295"/>
                    </a:cubicBezTo>
                    <a:cubicBezTo>
                      <a:pt x="612" y="515"/>
                      <a:pt x="612" y="515"/>
                      <a:pt x="612" y="515"/>
                    </a:cubicBezTo>
                    <a:cubicBezTo>
                      <a:pt x="562" y="562"/>
                      <a:pt x="495" y="588"/>
                      <a:pt x="423" y="588"/>
                    </a:cubicBezTo>
                    <a:cubicBezTo>
                      <a:pt x="423" y="588"/>
                      <a:pt x="423" y="588"/>
                      <a:pt x="423" y="588"/>
                    </a:cubicBezTo>
                    <a:cubicBezTo>
                      <a:pt x="351" y="588"/>
                      <a:pt x="284" y="562"/>
                      <a:pt x="233" y="514"/>
                    </a:cubicBezTo>
                    <a:close/>
                    <a:moveTo>
                      <a:pt x="597" y="90"/>
                    </a:moveTo>
                    <a:cubicBezTo>
                      <a:pt x="551" y="46"/>
                      <a:pt x="489" y="22"/>
                      <a:pt x="424" y="22"/>
                    </a:cubicBezTo>
                    <a:cubicBezTo>
                      <a:pt x="358" y="22"/>
                      <a:pt x="297" y="46"/>
                      <a:pt x="251" y="89"/>
                    </a:cubicBezTo>
                    <a:cubicBezTo>
                      <a:pt x="34" y="294"/>
                      <a:pt x="34" y="294"/>
                      <a:pt x="34" y="294"/>
                    </a:cubicBezTo>
                    <a:cubicBezTo>
                      <a:pt x="250" y="498"/>
                      <a:pt x="250" y="498"/>
                      <a:pt x="250" y="498"/>
                    </a:cubicBezTo>
                    <a:cubicBezTo>
                      <a:pt x="296" y="542"/>
                      <a:pt x="358" y="566"/>
                      <a:pt x="423" y="566"/>
                    </a:cubicBezTo>
                    <a:cubicBezTo>
                      <a:pt x="423" y="566"/>
                      <a:pt x="423" y="566"/>
                      <a:pt x="423" y="566"/>
                    </a:cubicBezTo>
                    <a:cubicBezTo>
                      <a:pt x="489" y="566"/>
                      <a:pt x="550" y="542"/>
                      <a:pt x="596" y="499"/>
                    </a:cubicBezTo>
                    <a:cubicBezTo>
                      <a:pt x="813" y="295"/>
                      <a:pt x="813" y="295"/>
                      <a:pt x="813" y="295"/>
                    </a:cubicBezTo>
                    <a:lnTo>
                      <a:pt x="597" y="9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Bahnschrift" panose="020B0502040204020203" pitchFamily="34" charset="0"/>
                  <a:ea typeface="WenQuanYi Micro Hei" panose="020B0606030804020204" pitchFamily="34" charset="-122"/>
                  <a:cs typeface="WenQuanYi Micro Hei" panose="020B0606030804020204" pitchFamily="34" charset="-122"/>
                  <a:sym typeface="Bahnschrift" panose="020B0502040204020203" pitchFamily="34" charset="0"/>
                </a:endParaRPr>
              </a:p>
            </p:txBody>
          </p:sp>
          <p:sp>
            <p:nvSpPr>
              <p:cNvPr id="28" name="iṡḻîḑè"/>
              <p:cNvSpPr/>
              <p:nvPr/>
            </p:nvSpPr>
            <p:spPr bwMode="auto">
              <a:xfrm>
                <a:off x="4713645" y="2695520"/>
                <a:ext cx="1369705" cy="1008589"/>
              </a:xfrm>
              <a:custGeom>
                <a:avLst/>
                <a:gdLst>
                  <a:gd name="T0" fmla="*/ 397 w 794"/>
                  <a:gd name="T1" fmla="*/ 585 h 585"/>
                  <a:gd name="T2" fmla="*/ 219 w 794"/>
                  <a:gd name="T3" fmla="*/ 511 h 585"/>
                  <a:gd name="T4" fmla="*/ 0 w 794"/>
                  <a:gd name="T5" fmla="*/ 291 h 585"/>
                  <a:gd name="T6" fmla="*/ 220 w 794"/>
                  <a:gd name="T7" fmla="*/ 72 h 585"/>
                  <a:gd name="T8" fmla="*/ 397 w 794"/>
                  <a:gd name="T9" fmla="*/ 0 h 585"/>
                  <a:gd name="T10" fmla="*/ 575 w 794"/>
                  <a:gd name="T11" fmla="*/ 73 h 585"/>
                  <a:gd name="T12" fmla="*/ 794 w 794"/>
                  <a:gd name="T13" fmla="*/ 293 h 585"/>
                  <a:gd name="T14" fmla="*/ 574 w 794"/>
                  <a:gd name="T15" fmla="*/ 512 h 585"/>
                  <a:gd name="T16" fmla="*/ 397 w 794"/>
                  <a:gd name="T17" fmla="*/ 585 h 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94" h="585">
                    <a:moveTo>
                      <a:pt x="397" y="585"/>
                    </a:moveTo>
                    <a:cubicBezTo>
                      <a:pt x="329" y="585"/>
                      <a:pt x="266" y="558"/>
                      <a:pt x="219" y="511"/>
                    </a:cubicBezTo>
                    <a:cubicBezTo>
                      <a:pt x="0" y="291"/>
                      <a:pt x="0" y="291"/>
                      <a:pt x="0" y="291"/>
                    </a:cubicBezTo>
                    <a:cubicBezTo>
                      <a:pt x="220" y="72"/>
                      <a:pt x="220" y="72"/>
                      <a:pt x="220" y="72"/>
                    </a:cubicBezTo>
                    <a:cubicBezTo>
                      <a:pt x="267" y="25"/>
                      <a:pt x="330" y="0"/>
                      <a:pt x="397" y="0"/>
                    </a:cubicBezTo>
                    <a:cubicBezTo>
                      <a:pt x="465" y="0"/>
                      <a:pt x="528" y="26"/>
                      <a:pt x="575" y="73"/>
                    </a:cubicBezTo>
                    <a:cubicBezTo>
                      <a:pt x="794" y="293"/>
                      <a:pt x="794" y="293"/>
                      <a:pt x="794" y="293"/>
                    </a:cubicBezTo>
                    <a:cubicBezTo>
                      <a:pt x="574" y="512"/>
                      <a:pt x="574" y="512"/>
                      <a:pt x="574" y="512"/>
                    </a:cubicBezTo>
                    <a:cubicBezTo>
                      <a:pt x="527" y="559"/>
                      <a:pt x="464" y="585"/>
                      <a:pt x="397" y="58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Bahnschrift" panose="020B0502040204020203" pitchFamily="34" charset="0"/>
                  <a:ea typeface="WenQuanYi Micro Hei" panose="020B0606030804020204" pitchFamily="34" charset="-122"/>
                  <a:cs typeface="WenQuanYi Micro Hei" panose="020B0606030804020204" pitchFamily="34" charset="-122"/>
                  <a:sym typeface="Bahnschrift" panose="020B0502040204020203" pitchFamily="34" charset="0"/>
                </a:endParaRPr>
              </a:p>
            </p:txBody>
          </p:sp>
          <p:sp>
            <p:nvSpPr>
              <p:cNvPr id="29" name="ísľíde"/>
              <p:cNvSpPr/>
              <p:nvPr/>
            </p:nvSpPr>
            <p:spPr bwMode="auto">
              <a:xfrm>
                <a:off x="5587680" y="1703033"/>
                <a:ext cx="1016640" cy="1459406"/>
              </a:xfrm>
              <a:custGeom>
                <a:avLst/>
                <a:gdLst>
                  <a:gd name="T0" fmla="*/ 589 w 589"/>
                  <a:gd name="T1" fmla="*/ 423 h 846"/>
                  <a:gd name="T2" fmla="*/ 589 w 589"/>
                  <a:gd name="T3" fmla="*/ 423 h 846"/>
                  <a:gd name="T4" fmla="*/ 515 w 589"/>
                  <a:gd name="T5" fmla="*/ 612 h 846"/>
                  <a:gd name="T6" fmla="*/ 295 w 589"/>
                  <a:gd name="T7" fmla="*/ 846 h 846"/>
                  <a:gd name="T8" fmla="*/ 74 w 589"/>
                  <a:gd name="T9" fmla="*/ 613 h 846"/>
                  <a:gd name="T10" fmla="*/ 0 w 589"/>
                  <a:gd name="T11" fmla="*/ 423 h 846"/>
                  <a:gd name="T12" fmla="*/ 74 w 589"/>
                  <a:gd name="T13" fmla="*/ 234 h 846"/>
                  <a:gd name="T14" fmla="*/ 294 w 589"/>
                  <a:gd name="T15" fmla="*/ 0 h 846"/>
                  <a:gd name="T16" fmla="*/ 515 w 589"/>
                  <a:gd name="T17" fmla="*/ 233 h 846"/>
                  <a:gd name="T18" fmla="*/ 589 w 589"/>
                  <a:gd name="T19" fmla="*/ 423 h 846"/>
                  <a:gd name="T20" fmla="*/ 295 w 589"/>
                  <a:gd name="T21" fmla="*/ 812 h 846"/>
                  <a:gd name="T22" fmla="*/ 499 w 589"/>
                  <a:gd name="T23" fmla="*/ 595 h 846"/>
                  <a:gd name="T24" fmla="*/ 566 w 589"/>
                  <a:gd name="T25" fmla="*/ 423 h 846"/>
                  <a:gd name="T26" fmla="*/ 566 w 589"/>
                  <a:gd name="T27" fmla="*/ 423 h 846"/>
                  <a:gd name="T28" fmla="*/ 499 w 589"/>
                  <a:gd name="T29" fmla="*/ 250 h 846"/>
                  <a:gd name="T30" fmla="*/ 294 w 589"/>
                  <a:gd name="T31" fmla="*/ 34 h 846"/>
                  <a:gd name="T32" fmla="*/ 90 w 589"/>
                  <a:gd name="T33" fmla="*/ 251 h 846"/>
                  <a:gd name="T34" fmla="*/ 23 w 589"/>
                  <a:gd name="T35" fmla="*/ 423 h 846"/>
                  <a:gd name="T36" fmla="*/ 90 w 589"/>
                  <a:gd name="T37" fmla="*/ 596 h 846"/>
                  <a:gd name="T38" fmla="*/ 295 w 589"/>
                  <a:gd name="T39" fmla="*/ 812 h 8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89" h="846">
                    <a:moveTo>
                      <a:pt x="589" y="423"/>
                    </a:moveTo>
                    <a:cubicBezTo>
                      <a:pt x="589" y="423"/>
                      <a:pt x="589" y="423"/>
                      <a:pt x="589" y="423"/>
                    </a:cubicBezTo>
                    <a:cubicBezTo>
                      <a:pt x="589" y="494"/>
                      <a:pt x="562" y="562"/>
                      <a:pt x="515" y="612"/>
                    </a:cubicBezTo>
                    <a:cubicBezTo>
                      <a:pt x="295" y="846"/>
                      <a:pt x="295" y="846"/>
                      <a:pt x="295" y="846"/>
                    </a:cubicBezTo>
                    <a:cubicBezTo>
                      <a:pt x="74" y="613"/>
                      <a:pt x="74" y="613"/>
                      <a:pt x="74" y="613"/>
                    </a:cubicBezTo>
                    <a:cubicBezTo>
                      <a:pt x="26" y="563"/>
                      <a:pt x="0" y="495"/>
                      <a:pt x="0" y="423"/>
                    </a:cubicBezTo>
                    <a:cubicBezTo>
                      <a:pt x="0" y="352"/>
                      <a:pt x="26" y="284"/>
                      <a:pt x="74" y="234"/>
                    </a:cubicBezTo>
                    <a:cubicBezTo>
                      <a:pt x="294" y="0"/>
                      <a:pt x="294" y="0"/>
                      <a:pt x="294" y="0"/>
                    </a:cubicBezTo>
                    <a:cubicBezTo>
                      <a:pt x="515" y="233"/>
                      <a:pt x="515" y="233"/>
                      <a:pt x="515" y="233"/>
                    </a:cubicBezTo>
                    <a:cubicBezTo>
                      <a:pt x="562" y="283"/>
                      <a:pt x="589" y="351"/>
                      <a:pt x="589" y="423"/>
                    </a:cubicBezTo>
                    <a:close/>
                    <a:moveTo>
                      <a:pt x="295" y="812"/>
                    </a:moveTo>
                    <a:cubicBezTo>
                      <a:pt x="499" y="595"/>
                      <a:pt x="499" y="595"/>
                      <a:pt x="499" y="595"/>
                    </a:cubicBezTo>
                    <a:cubicBezTo>
                      <a:pt x="542" y="549"/>
                      <a:pt x="566" y="488"/>
                      <a:pt x="566" y="423"/>
                    </a:cubicBezTo>
                    <a:cubicBezTo>
                      <a:pt x="566" y="423"/>
                      <a:pt x="566" y="423"/>
                      <a:pt x="566" y="423"/>
                    </a:cubicBezTo>
                    <a:cubicBezTo>
                      <a:pt x="566" y="357"/>
                      <a:pt x="542" y="296"/>
                      <a:pt x="499" y="250"/>
                    </a:cubicBezTo>
                    <a:cubicBezTo>
                      <a:pt x="294" y="34"/>
                      <a:pt x="294" y="34"/>
                      <a:pt x="294" y="34"/>
                    </a:cubicBezTo>
                    <a:cubicBezTo>
                      <a:pt x="90" y="251"/>
                      <a:pt x="90" y="251"/>
                      <a:pt x="90" y="251"/>
                    </a:cubicBezTo>
                    <a:cubicBezTo>
                      <a:pt x="46" y="297"/>
                      <a:pt x="23" y="358"/>
                      <a:pt x="23" y="423"/>
                    </a:cubicBezTo>
                    <a:cubicBezTo>
                      <a:pt x="22" y="489"/>
                      <a:pt x="46" y="550"/>
                      <a:pt x="90" y="596"/>
                    </a:cubicBezTo>
                    <a:lnTo>
                      <a:pt x="295" y="812"/>
                    </a:lnTo>
                    <a:close/>
                  </a:path>
                </a:pathLst>
              </a:cu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Bahnschrift" panose="020B0502040204020203" pitchFamily="34" charset="0"/>
                  <a:ea typeface="WenQuanYi Micro Hei" panose="020B0606030804020204" pitchFamily="34" charset="-122"/>
                  <a:cs typeface="WenQuanYi Micro Hei" panose="020B0606030804020204" pitchFamily="34" charset="-122"/>
                  <a:sym typeface="Bahnschrift" panose="020B0502040204020203" pitchFamily="34" charset="0"/>
                </a:endParaRPr>
              </a:p>
            </p:txBody>
          </p:sp>
          <p:sp>
            <p:nvSpPr>
              <p:cNvPr id="30" name="iŝḷîḋê"/>
              <p:cNvSpPr/>
              <p:nvPr/>
            </p:nvSpPr>
            <p:spPr bwMode="auto">
              <a:xfrm>
                <a:off x="5548579" y="1816886"/>
                <a:ext cx="1094843" cy="1368553"/>
              </a:xfrm>
              <a:custGeom>
                <a:avLst/>
                <a:gdLst>
                  <a:gd name="T0" fmla="*/ 98 w 635"/>
                  <a:gd name="T1" fmla="*/ 574 h 793"/>
                  <a:gd name="T2" fmla="*/ 98 w 635"/>
                  <a:gd name="T3" fmla="*/ 219 h 793"/>
                  <a:gd name="T4" fmla="*/ 317 w 635"/>
                  <a:gd name="T5" fmla="*/ 0 h 793"/>
                  <a:gd name="T6" fmla="*/ 537 w 635"/>
                  <a:gd name="T7" fmla="*/ 219 h 793"/>
                  <a:gd name="T8" fmla="*/ 537 w 635"/>
                  <a:gd name="T9" fmla="*/ 574 h 793"/>
                  <a:gd name="T10" fmla="*/ 317 w 635"/>
                  <a:gd name="T11" fmla="*/ 793 h 793"/>
                  <a:gd name="T12" fmla="*/ 98 w 635"/>
                  <a:gd name="T13" fmla="*/ 574 h 7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35" h="793">
                    <a:moveTo>
                      <a:pt x="98" y="574"/>
                    </a:moveTo>
                    <a:cubicBezTo>
                      <a:pt x="0" y="476"/>
                      <a:pt x="0" y="317"/>
                      <a:pt x="98" y="219"/>
                    </a:cubicBezTo>
                    <a:cubicBezTo>
                      <a:pt x="317" y="0"/>
                      <a:pt x="317" y="0"/>
                      <a:pt x="317" y="0"/>
                    </a:cubicBezTo>
                    <a:cubicBezTo>
                      <a:pt x="537" y="219"/>
                      <a:pt x="537" y="219"/>
                      <a:pt x="537" y="219"/>
                    </a:cubicBezTo>
                    <a:cubicBezTo>
                      <a:pt x="635" y="317"/>
                      <a:pt x="635" y="476"/>
                      <a:pt x="537" y="574"/>
                    </a:cubicBezTo>
                    <a:cubicBezTo>
                      <a:pt x="317" y="793"/>
                      <a:pt x="317" y="793"/>
                      <a:pt x="317" y="793"/>
                    </a:cubicBezTo>
                    <a:lnTo>
                      <a:pt x="98" y="574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Bahnschrift" panose="020B0502040204020203" pitchFamily="34" charset="0"/>
                  <a:ea typeface="WenQuanYi Micro Hei" panose="020B0606030804020204" pitchFamily="34" charset="-122"/>
                  <a:cs typeface="WenQuanYi Micro Hei" panose="020B0606030804020204" pitchFamily="34" charset="-122"/>
                  <a:sym typeface="Bahnschrift" panose="020B0502040204020203" pitchFamily="34" charset="0"/>
                </a:endParaRPr>
              </a:p>
            </p:txBody>
          </p:sp>
          <p:sp>
            <p:nvSpPr>
              <p:cNvPr id="31" name="ïṣļïdé"/>
              <p:cNvSpPr/>
              <p:nvPr/>
            </p:nvSpPr>
            <p:spPr bwMode="auto">
              <a:xfrm>
                <a:off x="6131652" y="2692071"/>
                <a:ext cx="1459408" cy="1015489"/>
              </a:xfrm>
              <a:custGeom>
                <a:avLst/>
                <a:gdLst>
                  <a:gd name="T0" fmla="*/ 423 w 846"/>
                  <a:gd name="T1" fmla="*/ 589 h 589"/>
                  <a:gd name="T2" fmla="*/ 423 w 846"/>
                  <a:gd name="T3" fmla="*/ 589 h 589"/>
                  <a:gd name="T4" fmla="*/ 234 w 846"/>
                  <a:gd name="T5" fmla="*/ 515 h 589"/>
                  <a:gd name="T6" fmla="*/ 0 w 846"/>
                  <a:gd name="T7" fmla="*/ 295 h 589"/>
                  <a:gd name="T8" fmla="*/ 233 w 846"/>
                  <a:gd name="T9" fmla="*/ 74 h 589"/>
                  <a:gd name="T10" fmla="*/ 423 w 846"/>
                  <a:gd name="T11" fmla="*/ 0 h 589"/>
                  <a:gd name="T12" fmla="*/ 612 w 846"/>
                  <a:gd name="T13" fmla="*/ 74 h 589"/>
                  <a:gd name="T14" fmla="*/ 846 w 846"/>
                  <a:gd name="T15" fmla="*/ 294 h 589"/>
                  <a:gd name="T16" fmla="*/ 613 w 846"/>
                  <a:gd name="T17" fmla="*/ 515 h 589"/>
                  <a:gd name="T18" fmla="*/ 423 w 846"/>
                  <a:gd name="T19" fmla="*/ 589 h 589"/>
                  <a:gd name="T20" fmla="*/ 34 w 846"/>
                  <a:gd name="T21" fmla="*/ 295 h 589"/>
                  <a:gd name="T22" fmla="*/ 251 w 846"/>
                  <a:gd name="T23" fmla="*/ 499 h 589"/>
                  <a:gd name="T24" fmla="*/ 423 w 846"/>
                  <a:gd name="T25" fmla="*/ 566 h 589"/>
                  <a:gd name="T26" fmla="*/ 423 w 846"/>
                  <a:gd name="T27" fmla="*/ 566 h 589"/>
                  <a:gd name="T28" fmla="*/ 597 w 846"/>
                  <a:gd name="T29" fmla="*/ 499 h 589"/>
                  <a:gd name="T30" fmla="*/ 812 w 846"/>
                  <a:gd name="T31" fmla="*/ 294 h 589"/>
                  <a:gd name="T32" fmla="*/ 595 w 846"/>
                  <a:gd name="T33" fmla="*/ 90 h 589"/>
                  <a:gd name="T34" fmla="*/ 423 w 846"/>
                  <a:gd name="T35" fmla="*/ 23 h 589"/>
                  <a:gd name="T36" fmla="*/ 250 w 846"/>
                  <a:gd name="T37" fmla="*/ 90 h 589"/>
                  <a:gd name="T38" fmla="*/ 34 w 846"/>
                  <a:gd name="T39" fmla="*/ 295 h 5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846" h="589">
                    <a:moveTo>
                      <a:pt x="423" y="589"/>
                    </a:moveTo>
                    <a:cubicBezTo>
                      <a:pt x="423" y="589"/>
                      <a:pt x="423" y="589"/>
                      <a:pt x="423" y="589"/>
                    </a:cubicBezTo>
                    <a:cubicBezTo>
                      <a:pt x="352" y="589"/>
                      <a:pt x="285" y="563"/>
                      <a:pt x="234" y="515"/>
                    </a:cubicBezTo>
                    <a:cubicBezTo>
                      <a:pt x="0" y="295"/>
                      <a:pt x="0" y="295"/>
                      <a:pt x="0" y="295"/>
                    </a:cubicBezTo>
                    <a:cubicBezTo>
                      <a:pt x="233" y="74"/>
                      <a:pt x="233" y="74"/>
                      <a:pt x="233" y="74"/>
                    </a:cubicBezTo>
                    <a:cubicBezTo>
                      <a:pt x="283" y="26"/>
                      <a:pt x="351" y="0"/>
                      <a:pt x="423" y="0"/>
                    </a:cubicBezTo>
                    <a:cubicBezTo>
                      <a:pt x="495" y="0"/>
                      <a:pt x="562" y="27"/>
                      <a:pt x="612" y="74"/>
                    </a:cubicBezTo>
                    <a:cubicBezTo>
                      <a:pt x="846" y="294"/>
                      <a:pt x="846" y="294"/>
                      <a:pt x="846" y="294"/>
                    </a:cubicBezTo>
                    <a:cubicBezTo>
                      <a:pt x="613" y="515"/>
                      <a:pt x="613" y="515"/>
                      <a:pt x="613" y="515"/>
                    </a:cubicBezTo>
                    <a:cubicBezTo>
                      <a:pt x="563" y="563"/>
                      <a:pt x="495" y="589"/>
                      <a:pt x="423" y="589"/>
                    </a:cubicBezTo>
                    <a:close/>
                    <a:moveTo>
                      <a:pt x="34" y="295"/>
                    </a:moveTo>
                    <a:cubicBezTo>
                      <a:pt x="251" y="499"/>
                      <a:pt x="251" y="499"/>
                      <a:pt x="251" y="499"/>
                    </a:cubicBezTo>
                    <a:cubicBezTo>
                      <a:pt x="297" y="542"/>
                      <a:pt x="358" y="566"/>
                      <a:pt x="423" y="566"/>
                    </a:cubicBezTo>
                    <a:cubicBezTo>
                      <a:pt x="423" y="566"/>
                      <a:pt x="423" y="566"/>
                      <a:pt x="423" y="566"/>
                    </a:cubicBezTo>
                    <a:cubicBezTo>
                      <a:pt x="489" y="566"/>
                      <a:pt x="551" y="542"/>
                      <a:pt x="597" y="499"/>
                    </a:cubicBezTo>
                    <a:cubicBezTo>
                      <a:pt x="812" y="294"/>
                      <a:pt x="812" y="294"/>
                      <a:pt x="812" y="294"/>
                    </a:cubicBezTo>
                    <a:cubicBezTo>
                      <a:pt x="595" y="90"/>
                      <a:pt x="595" y="90"/>
                      <a:pt x="595" y="90"/>
                    </a:cubicBezTo>
                    <a:cubicBezTo>
                      <a:pt x="549" y="47"/>
                      <a:pt x="488" y="23"/>
                      <a:pt x="423" y="23"/>
                    </a:cubicBezTo>
                    <a:cubicBezTo>
                      <a:pt x="357" y="23"/>
                      <a:pt x="296" y="47"/>
                      <a:pt x="250" y="90"/>
                    </a:cubicBezTo>
                    <a:lnTo>
                      <a:pt x="34" y="295"/>
                    </a:lnTo>
                    <a:close/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Bahnschrift" panose="020B0502040204020203" pitchFamily="34" charset="0"/>
                  <a:ea typeface="WenQuanYi Micro Hei" panose="020B0606030804020204" pitchFamily="34" charset="-122"/>
                  <a:cs typeface="WenQuanYi Micro Hei" panose="020B0606030804020204" pitchFamily="34" charset="-122"/>
                  <a:sym typeface="Bahnschrift" panose="020B0502040204020203" pitchFamily="34" charset="0"/>
                </a:endParaRPr>
              </a:p>
            </p:txBody>
          </p:sp>
          <p:sp>
            <p:nvSpPr>
              <p:cNvPr id="32" name="íṩľîdè"/>
              <p:cNvSpPr/>
              <p:nvPr/>
            </p:nvSpPr>
            <p:spPr bwMode="auto">
              <a:xfrm>
                <a:off x="6108651" y="2695520"/>
                <a:ext cx="1369705" cy="1008589"/>
              </a:xfrm>
              <a:custGeom>
                <a:avLst/>
                <a:gdLst>
                  <a:gd name="T0" fmla="*/ 397 w 794"/>
                  <a:gd name="T1" fmla="*/ 585 h 585"/>
                  <a:gd name="T2" fmla="*/ 219 w 794"/>
                  <a:gd name="T3" fmla="*/ 512 h 585"/>
                  <a:gd name="T4" fmla="*/ 0 w 794"/>
                  <a:gd name="T5" fmla="*/ 293 h 585"/>
                  <a:gd name="T6" fmla="*/ 218 w 794"/>
                  <a:gd name="T7" fmla="*/ 73 h 585"/>
                  <a:gd name="T8" fmla="*/ 397 w 794"/>
                  <a:gd name="T9" fmla="*/ 0 h 585"/>
                  <a:gd name="T10" fmla="*/ 574 w 794"/>
                  <a:gd name="T11" fmla="*/ 72 h 585"/>
                  <a:gd name="T12" fmla="*/ 794 w 794"/>
                  <a:gd name="T13" fmla="*/ 291 h 585"/>
                  <a:gd name="T14" fmla="*/ 575 w 794"/>
                  <a:gd name="T15" fmla="*/ 511 h 585"/>
                  <a:gd name="T16" fmla="*/ 397 w 794"/>
                  <a:gd name="T17" fmla="*/ 585 h 585"/>
                  <a:gd name="T18" fmla="*/ 397 w 794"/>
                  <a:gd name="T19" fmla="*/ 585 h 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94" h="585">
                    <a:moveTo>
                      <a:pt x="397" y="585"/>
                    </a:moveTo>
                    <a:cubicBezTo>
                      <a:pt x="330" y="585"/>
                      <a:pt x="267" y="559"/>
                      <a:pt x="219" y="512"/>
                    </a:cubicBezTo>
                    <a:cubicBezTo>
                      <a:pt x="0" y="293"/>
                      <a:pt x="0" y="293"/>
                      <a:pt x="0" y="293"/>
                    </a:cubicBezTo>
                    <a:cubicBezTo>
                      <a:pt x="218" y="73"/>
                      <a:pt x="218" y="73"/>
                      <a:pt x="218" y="73"/>
                    </a:cubicBezTo>
                    <a:cubicBezTo>
                      <a:pt x="266" y="26"/>
                      <a:pt x="329" y="0"/>
                      <a:pt x="397" y="0"/>
                    </a:cubicBezTo>
                    <a:cubicBezTo>
                      <a:pt x="464" y="0"/>
                      <a:pt x="527" y="25"/>
                      <a:pt x="574" y="72"/>
                    </a:cubicBezTo>
                    <a:cubicBezTo>
                      <a:pt x="794" y="291"/>
                      <a:pt x="794" y="291"/>
                      <a:pt x="794" y="291"/>
                    </a:cubicBezTo>
                    <a:cubicBezTo>
                      <a:pt x="575" y="511"/>
                      <a:pt x="575" y="511"/>
                      <a:pt x="575" y="511"/>
                    </a:cubicBezTo>
                    <a:cubicBezTo>
                      <a:pt x="528" y="558"/>
                      <a:pt x="464" y="585"/>
                      <a:pt x="397" y="585"/>
                    </a:cubicBezTo>
                    <a:cubicBezTo>
                      <a:pt x="397" y="585"/>
                      <a:pt x="397" y="585"/>
                      <a:pt x="397" y="58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Bahnschrift" panose="020B0502040204020203" pitchFamily="34" charset="0"/>
                  <a:ea typeface="WenQuanYi Micro Hei" panose="020B0606030804020204" pitchFamily="34" charset="-122"/>
                  <a:cs typeface="WenQuanYi Micro Hei" panose="020B0606030804020204" pitchFamily="34" charset="-122"/>
                  <a:sym typeface="Bahnschrift" panose="020B0502040204020203" pitchFamily="34" charset="0"/>
                </a:endParaRPr>
              </a:p>
            </p:txBody>
          </p:sp>
          <p:sp>
            <p:nvSpPr>
              <p:cNvPr id="33" name="îş1íďé"/>
              <p:cNvSpPr/>
              <p:nvPr/>
            </p:nvSpPr>
            <p:spPr bwMode="auto">
              <a:xfrm>
                <a:off x="5335820" y="3240642"/>
                <a:ext cx="1524960" cy="2951014"/>
              </a:xfrm>
              <a:custGeom>
                <a:avLst/>
                <a:gdLst>
                  <a:gd name="T0" fmla="*/ 846 w 884"/>
                  <a:gd name="T1" fmla="*/ 289 h 1711"/>
                  <a:gd name="T2" fmla="*/ 846 w 884"/>
                  <a:gd name="T3" fmla="*/ 289 h 1711"/>
                  <a:gd name="T4" fmla="*/ 651 w 884"/>
                  <a:gd name="T5" fmla="*/ 208 h 1711"/>
                  <a:gd name="T6" fmla="*/ 442 w 884"/>
                  <a:gd name="T7" fmla="*/ 0 h 1711"/>
                  <a:gd name="T8" fmla="*/ 233 w 884"/>
                  <a:gd name="T9" fmla="*/ 208 h 1711"/>
                  <a:gd name="T10" fmla="*/ 38 w 884"/>
                  <a:gd name="T11" fmla="*/ 289 h 1711"/>
                  <a:gd name="T12" fmla="*/ 0 w 884"/>
                  <a:gd name="T13" fmla="*/ 286 h 1711"/>
                  <a:gd name="T14" fmla="*/ 162 w 884"/>
                  <a:gd name="T15" fmla="*/ 392 h 1711"/>
                  <a:gd name="T16" fmla="*/ 362 w 884"/>
                  <a:gd name="T17" fmla="*/ 663 h 1711"/>
                  <a:gd name="T18" fmla="*/ 421 w 884"/>
                  <a:gd name="T19" fmla="*/ 953 h 1711"/>
                  <a:gd name="T20" fmla="*/ 421 w 884"/>
                  <a:gd name="T21" fmla="*/ 953 h 1711"/>
                  <a:gd name="T22" fmla="*/ 421 w 884"/>
                  <a:gd name="T23" fmla="*/ 987 h 1711"/>
                  <a:gd name="T24" fmla="*/ 421 w 884"/>
                  <a:gd name="T25" fmla="*/ 987 h 1711"/>
                  <a:gd name="T26" fmla="*/ 421 w 884"/>
                  <a:gd name="T27" fmla="*/ 1491 h 1711"/>
                  <a:gd name="T28" fmla="*/ 271 w 884"/>
                  <a:gd name="T29" fmla="*/ 1681 h 1711"/>
                  <a:gd name="T30" fmla="*/ 269 w 884"/>
                  <a:gd name="T31" fmla="*/ 1681 h 1711"/>
                  <a:gd name="T32" fmla="*/ 269 w 884"/>
                  <a:gd name="T33" fmla="*/ 1711 h 1711"/>
                  <a:gd name="T34" fmla="*/ 611 w 884"/>
                  <a:gd name="T35" fmla="*/ 1711 h 1711"/>
                  <a:gd name="T36" fmla="*/ 611 w 884"/>
                  <a:gd name="T37" fmla="*/ 1681 h 1711"/>
                  <a:gd name="T38" fmla="*/ 610 w 884"/>
                  <a:gd name="T39" fmla="*/ 1681 h 1711"/>
                  <a:gd name="T40" fmla="*/ 463 w 884"/>
                  <a:gd name="T41" fmla="*/ 1508 h 1711"/>
                  <a:gd name="T42" fmla="*/ 463 w 884"/>
                  <a:gd name="T43" fmla="*/ 976 h 1711"/>
                  <a:gd name="T44" fmla="*/ 463 w 884"/>
                  <a:gd name="T45" fmla="*/ 976 h 1711"/>
                  <a:gd name="T46" fmla="*/ 463 w 884"/>
                  <a:gd name="T47" fmla="*/ 953 h 1711"/>
                  <a:gd name="T48" fmla="*/ 463 w 884"/>
                  <a:gd name="T49" fmla="*/ 953 h 1711"/>
                  <a:gd name="T50" fmla="*/ 522 w 884"/>
                  <a:gd name="T51" fmla="*/ 663 h 1711"/>
                  <a:gd name="T52" fmla="*/ 722 w 884"/>
                  <a:gd name="T53" fmla="*/ 392 h 1711"/>
                  <a:gd name="T54" fmla="*/ 884 w 884"/>
                  <a:gd name="T55" fmla="*/ 286 h 1711"/>
                  <a:gd name="T56" fmla="*/ 846 w 884"/>
                  <a:gd name="T57" fmla="*/ 289 h 17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884" h="1711">
                    <a:moveTo>
                      <a:pt x="846" y="289"/>
                    </a:moveTo>
                    <a:cubicBezTo>
                      <a:pt x="846" y="289"/>
                      <a:pt x="846" y="289"/>
                      <a:pt x="846" y="289"/>
                    </a:cubicBezTo>
                    <a:cubicBezTo>
                      <a:pt x="772" y="289"/>
                      <a:pt x="703" y="260"/>
                      <a:pt x="651" y="208"/>
                    </a:cubicBezTo>
                    <a:cubicBezTo>
                      <a:pt x="442" y="0"/>
                      <a:pt x="442" y="0"/>
                      <a:pt x="442" y="0"/>
                    </a:cubicBezTo>
                    <a:cubicBezTo>
                      <a:pt x="233" y="208"/>
                      <a:pt x="233" y="208"/>
                      <a:pt x="233" y="208"/>
                    </a:cubicBezTo>
                    <a:cubicBezTo>
                      <a:pt x="181" y="260"/>
                      <a:pt x="112" y="289"/>
                      <a:pt x="38" y="289"/>
                    </a:cubicBezTo>
                    <a:cubicBezTo>
                      <a:pt x="25" y="289"/>
                      <a:pt x="12" y="288"/>
                      <a:pt x="0" y="286"/>
                    </a:cubicBezTo>
                    <a:cubicBezTo>
                      <a:pt x="59" y="314"/>
                      <a:pt x="113" y="350"/>
                      <a:pt x="162" y="392"/>
                    </a:cubicBezTo>
                    <a:cubicBezTo>
                      <a:pt x="248" y="465"/>
                      <a:pt x="317" y="558"/>
                      <a:pt x="362" y="663"/>
                    </a:cubicBezTo>
                    <a:cubicBezTo>
                      <a:pt x="400" y="752"/>
                      <a:pt x="421" y="850"/>
                      <a:pt x="421" y="953"/>
                    </a:cubicBezTo>
                    <a:cubicBezTo>
                      <a:pt x="421" y="953"/>
                      <a:pt x="421" y="953"/>
                      <a:pt x="421" y="953"/>
                    </a:cubicBezTo>
                    <a:cubicBezTo>
                      <a:pt x="421" y="987"/>
                      <a:pt x="421" y="987"/>
                      <a:pt x="421" y="987"/>
                    </a:cubicBezTo>
                    <a:cubicBezTo>
                      <a:pt x="421" y="987"/>
                      <a:pt x="421" y="987"/>
                      <a:pt x="421" y="987"/>
                    </a:cubicBezTo>
                    <a:cubicBezTo>
                      <a:pt x="421" y="1491"/>
                      <a:pt x="421" y="1491"/>
                      <a:pt x="421" y="1491"/>
                    </a:cubicBezTo>
                    <a:cubicBezTo>
                      <a:pt x="402" y="1601"/>
                      <a:pt x="342" y="1681"/>
                      <a:pt x="271" y="1681"/>
                    </a:cubicBezTo>
                    <a:cubicBezTo>
                      <a:pt x="270" y="1681"/>
                      <a:pt x="270" y="1681"/>
                      <a:pt x="269" y="1681"/>
                    </a:cubicBezTo>
                    <a:cubicBezTo>
                      <a:pt x="269" y="1711"/>
                      <a:pt x="269" y="1711"/>
                      <a:pt x="269" y="1711"/>
                    </a:cubicBezTo>
                    <a:cubicBezTo>
                      <a:pt x="611" y="1711"/>
                      <a:pt x="611" y="1711"/>
                      <a:pt x="611" y="1711"/>
                    </a:cubicBezTo>
                    <a:cubicBezTo>
                      <a:pt x="611" y="1681"/>
                      <a:pt x="611" y="1681"/>
                      <a:pt x="611" y="1681"/>
                    </a:cubicBezTo>
                    <a:cubicBezTo>
                      <a:pt x="611" y="1681"/>
                      <a:pt x="610" y="1681"/>
                      <a:pt x="610" y="1681"/>
                    </a:cubicBezTo>
                    <a:cubicBezTo>
                      <a:pt x="543" y="1681"/>
                      <a:pt x="485" y="1609"/>
                      <a:pt x="463" y="1508"/>
                    </a:cubicBezTo>
                    <a:cubicBezTo>
                      <a:pt x="463" y="976"/>
                      <a:pt x="463" y="976"/>
                      <a:pt x="463" y="976"/>
                    </a:cubicBezTo>
                    <a:cubicBezTo>
                      <a:pt x="463" y="976"/>
                      <a:pt x="463" y="976"/>
                      <a:pt x="463" y="976"/>
                    </a:cubicBezTo>
                    <a:cubicBezTo>
                      <a:pt x="463" y="953"/>
                      <a:pt x="463" y="953"/>
                      <a:pt x="463" y="953"/>
                    </a:cubicBezTo>
                    <a:cubicBezTo>
                      <a:pt x="463" y="953"/>
                      <a:pt x="463" y="953"/>
                      <a:pt x="463" y="953"/>
                    </a:cubicBezTo>
                    <a:cubicBezTo>
                      <a:pt x="463" y="850"/>
                      <a:pt x="484" y="752"/>
                      <a:pt x="522" y="663"/>
                    </a:cubicBezTo>
                    <a:cubicBezTo>
                      <a:pt x="567" y="558"/>
                      <a:pt x="636" y="465"/>
                      <a:pt x="722" y="392"/>
                    </a:cubicBezTo>
                    <a:cubicBezTo>
                      <a:pt x="771" y="350"/>
                      <a:pt x="825" y="314"/>
                      <a:pt x="884" y="286"/>
                    </a:cubicBezTo>
                    <a:cubicBezTo>
                      <a:pt x="872" y="288"/>
                      <a:pt x="859" y="289"/>
                      <a:pt x="846" y="289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Bahnschrift" panose="020B0502040204020203" pitchFamily="34" charset="0"/>
                  <a:ea typeface="WenQuanYi Micro Hei" panose="020B0606030804020204" pitchFamily="34" charset="-122"/>
                  <a:cs typeface="WenQuanYi Micro Hei" panose="020B0606030804020204" pitchFamily="34" charset="-122"/>
                  <a:sym typeface="Bahnschrift" panose="020B0502040204020203" pitchFamily="34" charset="0"/>
                </a:endParaRPr>
              </a:p>
            </p:txBody>
          </p:sp>
          <p:sp>
            <p:nvSpPr>
              <p:cNvPr id="34" name="iṧḷidê"/>
              <p:cNvSpPr/>
              <p:nvPr/>
            </p:nvSpPr>
            <p:spPr bwMode="auto">
              <a:xfrm>
                <a:off x="5937447" y="2285244"/>
                <a:ext cx="348913" cy="445066"/>
              </a:xfrm>
              <a:custGeom>
                <a:avLst/>
                <a:gdLst>
                  <a:gd name="connsiteX0" fmla="*/ 200339 w 472435"/>
                  <a:gd name="connsiteY0" fmla="*/ 503414 h 602629"/>
                  <a:gd name="connsiteX1" fmla="*/ 257705 w 472435"/>
                  <a:gd name="connsiteY1" fmla="*/ 602629 h 602629"/>
                  <a:gd name="connsiteX2" fmla="*/ 143177 w 472435"/>
                  <a:gd name="connsiteY2" fmla="*/ 602629 h 602629"/>
                  <a:gd name="connsiteX3" fmla="*/ 214730 w 472435"/>
                  <a:gd name="connsiteY3" fmla="*/ 495228 h 602629"/>
                  <a:gd name="connsiteX4" fmla="*/ 329258 w 472435"/>
                  <a:gd name="connsiteY4" fmla="*/ 495228 h 602629"/>
                  <a:gd name="connsiteX5" fmla="*/ 272097 w 472435"/>
                  <a:gd name="connsiteY5" fmla="*/ 594302 h 602629"/>
                  <a:gd name="connsiteX6" fmla="*/ 71483 w 472435"/>
                  <a:gd name="connsiteY6" fmla="*/ 495228 h 602629"/>
                  <a:gd name="connsiteX7" fmla="*/ 186011 w 472435"/>
                  <a:gd name="connsiteY7" fmla="*/ 495228 h 602629"/>
                  <a:gd name="connsiteX8" fmla="*/ 128850 w 472435"/>
                  <a:gd name="connsiteY8" fmla="*/ 594302 h 602629"/>
                  <a:gd name="connsiteX9" fmla="*/ 272097 w 472435"/>
                  <a:gd name="connsiteY9" fmla="*/ 379642 h 602629"/>
                  <a:gd name="connsiteX10" fmla="*/ 329258 w 472435"/>
                  <a:gd name="connsiteY10" fmla="*/ 478716 h 602629"/>
                  <a:gd name="connsiteX11" fmla="*/ 214730 w 472435"/>
                  <a:gd name="connsiteY11" fmla="*/ 478716 h 602629"/>
                  <a:gd name="connsiteX12" fmla="*/ 128850 w 472435"/>
                  <a:gd name="connsiteY12" fmla="*/ 379642 h 602629"/>
                  <a:gd name="connsiteX13" fmla="*/ 186011 w 472435"/>
                  <a:gd name="connsiteY13" fmla="*/ 478716 h 602629"/>
                  <a:gd name="connsiteX14" fmla="*/ 71483 w 472435"/>
                  <a:gd name="connsiteY14" fmla="*/ 478716 h 602629"/>
                  <a:gd name="connsiteX15" fmla="*/ 286213 w 472435"/>
                  <a:gd name="connsiteY15" fmla="*/ 371527 h 602629"/>
                  <a:gd name="connsiteX16" fmla="*/ 400952 w 472435"/>
                  <a:gd name="connsiteY16" fmla="*/ 371527 h 602629"/>
                  <a:gd name="connsiteX17" fmla="*/ 343583 w 472435"/>
                  <a:gd name="connsiteY17" fmla="*/ 470530 h 602629"/>
                  <a:gd name="connsiteX18" fmla="*/ 143177 w 472435"/>
                  <a:gd name="connsiteY18" fmla="*/ 371527 h 602629"/>
                  <a:gd name="connsiteX19" fmla="*/ 257705 w 472435"/>
                  <a:gd name="connsiteY19" fmla="*/ 371527 h 602629"/>
                  <a:gd name="connsiteX20" fmla="*/ 200339 w 472435"/>
                  <a:gd name="connsiteY20" fmla="*/ 470530 h 602629"/>
                  <a:gd name="connsiteX21" fmla="*/ 0 w 472435"/>
                  <a:gd name="connsiteY21" fmla="*/ 371527 h 602629"/>
                  <a:gd name="connsiteX22" fmla="*/ 114528 w 472435"/>
                  <a:gd name="connsiteY22" fmla="*/ 371527 h 602629"/>
                  <a:gd name="connsiteX23" fmla="*/ 57161 w 472435"/>
                  <a:gd name="connsiteY23" fmla="*/ 470530 h 602629"/>
                  <a:gd name="connsiteX24" fmla="*/ 343583 w 472435"/>
                  <a:gd name="connsiteY24" fmla="*/ 255941 h 602629"/>
                  <a:gd name="connsiteX25" fmla="*/ 400952 w 472435"/>
                  <a:gd name="connsiteY25" fmla="*/ 354944 h 602629"/>
                  <a:gd name="connsiteX26" fmla="*/ 286213 w 472435"/>
                  <a:gd name="connsiteY26" fmla="*/ 354944 h 602629"/>
                  <a:gd name="connsiteX27" fmla="*/ 200339 w 472435"/>
                  <a:gd name="connsiteY27" fmla="*/ 255941 h 602629"/>
                  <a:gd name="connsiteX28" fmla="*/ 257705 w 472435"/>
                  <a:gd name="connsiteY28" fmla="*/ 354944 h 602629"/>
                  <a:gd name="connsiteX29" fmla="*/ 143177 w 472435"/>
                  <a:gd name="connsiteY29" fmla="*/ 354944 h 602629"/>
                  <a:gd name="connsiteX30" fmla="*/ 57161 w 472435"/>
                  <a:gd name="connsiteY30" fmla="*/ 255941 h 602629"/>
                  <a:gd name="connsiteX31" fmla="*/ 114528 w 472435"/>
                  <a:gd name="connsiteY31" fmla="*/ 354944 h 602629"/>
                  <a:gd name="connsiteX32" fmla="*/ 0 w 472435"/>
                  <a:gd name="connsiteY32" fmla="*/ 354944 h 602629"/>
                  <a:gd name="connsiteX33" fmla="*/ 214730 w 472435"/>
                  <a:gd name="connsiteY33" fmla="*/ 247755 h 602629"/>
                  <a:gd name="connsiteX34" fmla="*/ 329258 w 472435"/>
                  <a:gd name="connsiteY34" fmla="*/ 247755 h 602629"/>
                  <a:gd name="connsiteX35" fmla="*/ 272097 w 472435"/>
                  <a:gd name="connsiteY35" fmla="*/ 346758 h 602629"/>
                  <a:gd name="connsiteX36" fmla="*/ 71483 w 472435"/>
                  <a:gd name="connsiteY36" fmla="*/ 247755 h 602629"/>
                  <a:gd name="connsiteX37" fmla="*/ 186011 w 472435"/>
                  <a:gd name="connsiteY37" fmla="*/ 247755 h 602629"/>
                  <a:gd name="connsiteX38" fmla="*/ 128850 w 472435"/>
                  <a:gd name="connsiteY38" fmla="*/ 346758 h 602629"/>
                  <a:gd name="connsiteX39" fmla="*/ 143177 w 472435"/>
                  <a:gd name="connsiteY39" fmla="*/ 123772 h 602629"/>
                  <a:gd name="connsiteX40" fmla="*/ 257705 w 472435"/>
                  <a:gd name="connsiteY40" fmla="*/ 123772 h 602629"/>
                  <a:gd name="connsiteX41" fmla="*/ 200339 w 472435"/>
                  <a:gd name="connsiteY41" fmla="*/ 222775 h 602629"/>
                  <a:gd name="connsiteX42" fmla="*/ 343583 w 472435"/>
                  <a:gd name="connsiteY42" fmla="*/ 8186 h 602629"/>
                  <a:gd name="connsiteX43" fmla="*/ 400952 w 472435"/>
                  <a:gd name="connsiteY43" fmla="*/ 107401 h 602629"/>
                  <a:gd name="connsiteX44" fmla="*/ 286213 w 472435"/>
                  <a:gd name="connsiteY44" fmla="*/ 107401 h 602629"/>
                  <a:gd name="connsiteX45" fmla="*/ 200339 w 472435"/>
                  <a:gd name="connsiteY45" fmla="*/ 8186 h 602629"/>
                  <a:gd name="connsiteX46" fmla="*/ 257705 w 472435"/>
                  <a:gd name="connsiteY46" fmla="*/ 107401 h 602629"/>
                  <a:gd name="connsiteX47" fmla="*/ 143177 w 472435"/>
                  <a:gd name="connsiteY47" fmla="*/ 107401 h 602629"/>
                  <a:gd name="connsiteX48" fmla="*/ 357907 w 472435"/>
                  <a:gd name="connsiteY48" fmla="*/ 0 h 602629"/>
                  <a:gd name="connsiteX49" fmla="*/ 472435 w 472435"/>
                  <a:gd name="connsiteY49" fmla="*/ 0 h 602629"/>
                  <a:gd name="connsiteX50" fmla="*/ 415069 w 472435"/>
                  <a:gd name="connsiteY50" fmla="*/ 99003 h 6026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472435" h="602629">
                    <a:moveTo>
                      <a:pt x="200339" y="503414"/>
                    </a:moveTo>
                    <a:lnTo>
                      <a:pt x="257705" y="602629"/>
                    </a:lnTo>
                    <a:lnTo>
                      <a:pt x="143177" y="602629"/>
                    </a:lnTo>
                    <a:close/>
                    <a:moveTo>
                      <a:pt x="214730" y="495228"/>
                    </a:moveTo>
                    <a:lnTo>
                      <a:pt x="329258" y="495228"/>
                    </a:lnTo>
                    <a:lnTo>
                      <a:pt x="272097" y="594302"/>
                    </a:lnTo>
                    <a:close/>
                    <a:moveTo>
                      <a:pt x="71483" y="495228"/>
                    </a:moveTo>
                    <a:lnTo>
                      <a:pt x="186011" y="495228"/>
                    </a:lnTo>
                    <a:lnTo>
                      <a:pt x="128850" y="594302"/>
                    </a:lnTo>
                    <a:close/>
                    <a:moveTo>
                      <a:pt x="272097" y="379642"/>
                    </a:moveTo>
                    <a:lnTo>
                      <a:pt x="329258" y="478716"/>
                    </a:lnTo>
                    <a:lnTo>
                      <a:pt x="214730" y="478716"/>
                    </a:lnTo>
                    <a:close/>
                    <a:moveTo>
                      <a:pt x="128850" y="379642"/>
                    </a:moveTo>
                    <a:lnTo>
                      <a:pt x="186011" y="478716"/>
                    </a:lnTo>
                    <a:lnTo>
                      <a:pt x="71483" y="478716"/>
                    </a:lnTo>
                    <a:close/>
                    <a:moveTo>
                      <a:pt x="286213" y="371527"/>
                    </a:moveTo>
                    <a:lnTo>
                      <a:pt x="400952" y="371527"/>
                    </a:lnTo>
                    <a:lnTo>
                      <a:pt x="343583" y="470530"/>
                    </a:lnTo>
                    <a:close/>
                    <a:moveTo>
                      <a:pt x="143177" y="371527"/>
                    </a:moveTo>
                    <a:lnTo>
                      <a:pt x="257705" y="371527"/>
                    </a:lnTo>
                    <a:lnTo>
                      <a:pt x="200339" y="470530"/>
                    </a:lnTo>
                    <a:close/>
                    <a:moveTo>
                      <a:pt x="0" y="371527"/>
                    </a:moveTo>
                    <a:lnTo>
                      <a:pt x="114528" y="371527"/>
                    </a:lnTo>
                    <a:lnTo>
                      <a:pt x="57161" y="470530"/>
                    </a:lnTo>
                    <a:close/>
                    <a:moveTo>
                      <a:pt x="343583" y="255941"/>
                    </a:moveTo>
                    <a:lnTo>
                      <a:pt x="400952" y="354944"/>
                    </a:lnTo>
                    <a:lnTo>
                      <a:pt x="286213" y="354944"/>
                    </a:lnTo>
                    <a:close/>
                    <a:moveTo>
                      <a:pt x="200339" y="255941"/>
                    </a:moveTo>
                    <a:lnTo>
                      <a:pt x="257705" y="354944"/>
                    </a:lnTo>
                    <a:lnTo>
                      <a:pt x="143177" y="354944"/>
                    </a:lnTo>
                    <a:close/>
                    <a:moveTo>
                      <a:pt x="57161" y="255941"/>
                    </a:moveTo>
                    <a:lnTo>
                      <a:pt x="114528" y="354944"/>
                    </a:lnTo>
                    <a:lnTo>
                      <a:pt x="0" y="354944"/>
                    </a:lnTo>
                    <a:close/>
                    <a:moveTo>
                      <a:pt x="214730" y="247755"/>
                    </a:moveTo>
                    <a:lnTo>
                      <a:pt x="329258" y="247755"/>
                    </a:lnTo>
                    <a:lnTo>
                      <a:pt x="272097" y="346758"/>
                    </a:lnTo>
                    <a:close/>
                    <a:moveTo>
                      <a:pt x="71483" y="247755"/>
                    </a:moveTo>
                    <a:lnTo>
                      <a:pt x="186011" y="247755"/>
                    </a:lnTo>
                    <a:lnTo>
                      <a:pt x="128850" y="346758"/>
                    </a:lnTo>
                    <a:close/>
                    <a:moveTo>
                      <a:pt x="143177" y="123772"/>
                    </a:moveTo>
                    <a:lnTo>
                      <a:pt x="257705" y="123772"/>
                    </a:lnTo>
                    <a:lnTo>
                      <a:pt x="200339" y="222775"/>
                    </a:lnTo>
                    <a:close/>
                    <a:moveTo>
                      <a:pt x="343583" y="8186"/>
                    </a:moveTo>
                    <a:lnTo>
                      <a:pt x="400952" y="107401"/>
                    </a:lnTo>
                    <a:lnTo>
                      <a:pt x="286213" y="107401"/>
                    </a:lnTo>
                    <a:close/>
                    <a:moveTo>
                      <a:pt x="200339" y="8186"/>
                    </a:moveTo>
                    <a:lnTo>
                      <a:pt x="257705" y="107401"/>
                    </a:lnTo>
                    <a:lnTo>
                      <a:pt x="143177" y="107401"/>
                    </a:lnTo>
                    <a:close/>
                    <a:moveTo>
                      <a:pt x="357907" y="0"/>
                    </a:moveTo>
                    <a:lnTo>
                      <a:pt x="472435" y="0"/>
                    </a:lnTo>
                    <a:lnTo>
                      <a:pt x="415069" y="9900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Bahnschrift" panose="020B0502040204020203" pitchFamily="34" charset="0"/>
                  <a:ea typeface="WenQuanYi Micro Hei" panose="020B0606030804020204" pitchFamily="34" charset="-122"/>
                  <a:cs typeface="WenQuanYi Micro Hei" panose="020B0606030804020204" pitchFamily="34" charset="-122"/>
                  <a:sym typeface="Bahnschrift" panose="020B0502040204020203" pitchFamily="34" charset="0"/>
                </a:endParaRPr>
              </a:p>
            </p:txBody>
          </p:sp>
          <p:sp>
            <p:nvSpPr>
              <p:cNvPr id="35" name="iṥľidê"/>
              <p:cNvSpPr/>
              <p:nvPr/>
            </p:nvSpPr>
            <p:spPr bwMode="auto">
              <a:xfrm>
                <a:off x="5157618" y="2922687"/>
                <a:ext cx="481760" cy="550805"/>
              </a:xfrm>
              <a:custGeom>
                <a:avLst/>
                <a:gdLst>
                  <a:gd name="connsiteX0" fmla="*/ 130750 w 530706"/>
                  <a:gd name="connsiteY0" fmla="*/ 205126 h 606765"/>
                  <a:gd name="connsiteX1" fmla="*/ 149799 w 530706"/>
                  <a:gd name="connsiteY1" fmla="*/ 215345 h 606765"/>
                  <a:gd name="connsiteX2" fmla="*/ 139562 w 530706"/>
                  <a:gd name="connsiteY2" fmla="*/ 234361 h 606765"/>
                  <a:gd name="connsiteX3" fmla="*/ 88469 w 530706"/>
                  <a:gd name="connsiteY3" fmla="*/ 293986 h 606765"/>
                  <a:gd name="connsiteX4" fmla="*/ 90249 w 530706"/>
                  <a:gd name="connsiteY4" fmla="*/ 406217 h 606765"/>
                  <a:gd name="connsiteX5" fmla="*/ 79924 w 530706"/>
                  <a:gd name="connsiteY5" fmla="*/ 425233 h 606765"/>
                  <a:gd name="connsiteX6" fmla="*/ 75562 w 530706"/>
                  <a:gd name="connsiteY6" fmla="*/ 425855 h 606765"/>
                  <a:gd name="connsiteX7" fmla="*/ 60875 w 530706"/>
                  <a:gd name="connsiteY7" fmla="*/ 414925 h 606765"/>
                  <a:gd name="connsiteX8" fmla="*/ 59273 w 530706"/>
                  <a:gd name="connsiteY8" fmla="*/ 284834 h 606765"/>
                  <a:gd name="connsiteX9" fmla="*/ 130750 w 530706"/>
                  <a:gd name="connsiteY9" fmla="*/ 205126 h 606765"/>
                  <a:gd name="connsiteX10" fmla="*/ 157551 w 530706"/>
                  <a:gd name="connsiteY10" fmla="*/ 181648 h 606765"/>
                  <a:gd name="connsiteX11" fmla="*/ 125054 w 530706"/>
                  <a:gd name="connsiteY11" fmla="*/ 186186 h 606765"/>
                  <a:gd name="connsiteX12" fmla="*/ 41934 w 530706"/>
                  <a:gd name="connsiteY12" fmla="*/ 420651 h 606765"/>
                  <a:gd name="connsiteX13" fmla="*/ 240479 w 530706"/>
                  <a:gd name="connsiteY13" fmla="*/ 570946 h 606765"/>
                  <a:gd name="connsiteX14" fmla="*/ 257833 w 530706"/>
                  <a:gd name="connsiteY14" fmla="*/ 564014 h 606765"/>
                  <a:gd name="connsiteX15" fmla="*/ 264686 w 530706"/>
                  <a:gd name="connsiteY15" fmla="*/ 562414 h 606765"/>
                  <a:gd name="connsiteX16" fmla="*/ 271716 w 530706"/>
                  <a:gd name="connsiteY16" fmla="*/ 564103 h 606765"/>
                  <a:gd name="connsiteX17" fmla="*/ 290227 w 530706"/>
                  <a:gd name="connsiteY17" fmla="*/ 571568 h 606765"/>
                  <a:gd name="connsiteX18" fmla="*/ 404851 w 530706"/>
                  <a:gd name="connsiteY18" fmla="*/ 546149 h 606765"/>
                  <a:gd name="connsiteX19" fmla="*/ 488683 w 530706"/>
                  <a:gd name="connsiteY19" fmla="*/ 421273 h 606765"/>
                  <a:gd name="connsiteX20" fmla="*/ 405652 w 530706"/>
                  <a:gd name="connsiteY20" fmla="*/ 186808 h 606765"/>
                  <a:gd name="connsiteX21" fmla="*/ 276522 w 530706"/>
                  <a:gd name="connsiteY21" fmla="*/ 224049 h 606765"/>
                  <a:gd name="connsiteX22" fmla="*/ 265665 w 530706"/>
                  <a:gd name="connsiteY22" fmla="*/ 228493 h 606765"/>
                  <a:gd name="connsiteX23" fmla="*/ 255341 w 530706"/>
                  <a:gd name="connsiteY23" fmla="*/ 224493 h 606765"/>
                  <a:gd name="connsiteX24" fmla="*/ 157551 w 530706"/>
                  <a:gd name="connsiteY24" fmla="*/ 181648 h 606765"/>
                  <a:gd name="connsiteX25" fmla="*/ 318527 w 530706"/>
                  <a:gd name="connsiteY25" fmla="*/ 31091 h 606765"/>
                  <a:gd name="connsiteX26" fmla="*/ 260948 w 530706"/>
                  <a:gd name="connsiteY26" fmla="*/ 50645 h 606765"/>
                  <a:gd name="connsiteX27" fmla="*/ 241369 w 530706"/>
                  <a:gd name="connsiteY27" fmla="*/ 108150 h 606765"/>
                  <a:gd name="connsiteX28" fmla="*/ 298859 w 530706"/>
                  <a:gd name="connsiteY28" fmla="*/ 88507 h 606765"/>
                  <a:gd name="connsiteX29" fmla="*/ 318527 w 530706"/>
                  <a:gd name="connsiteY29" fmla="*/ 31091 h 606765"/>
                  <a:gd name="connsiteX30" fmla="*/ 335436 w 530706"/>
                  <a:gd name="connsiteY30" fmla="*/ 3361 h 606765"/>
                  <a:gd name="connsiteX31" fmla="*/ 346293 w 530706"/>
                  <a:gd name="connsiteY31" fmla="*/ 14115 h 606765"/>
                  <a:gd name="connsiteX32" fmla="*/ 320574 w 530706"/>
                  <a:gd name="connsiteY32" fmla="*/ 110194 h 606765"/>
                  <a:gd name="connsiteX33" fmla="*/ 260681 w 530706"/>
                  <a:gd name="connsiteY33" fmla="*/ 138636 h 606765"/>
                  <a:gd name="connsiteX34" fmla="*/ 278035 w 530706"/>
                  <a:gd name="connsiteY34" fmla="*/ 183875 h 606765"/>
                  <a:gd name="connsiteX35" fmla="*/ 414374 w 530706"/>
                  <a:gd name="connsiteY35" fmla="*/ 157567 h 606765"/>
                  <a:gd name="connsiteX36" fmla="*/ 516094 w 530706"/>
                  <a:gd name="connsiteY36" fmla="*/ 260401 h 606765"/>
                  <a:gd name="connsiteX37" fmla="*/ 518051 w 530706"/>
                  <a:gd name="connsiteY37" fmla="*/ 430072 h 606765"/>
                  <a:gd name="connsiteX38" fmla="*/ 423006 w 530706"/>
                  <a:gd name="connsiteY38" fmla="*/ 570769 h 606765"/>
                  <a:gd name="connsiteX39" fmla="*/ 321820 w 530706"/>
                  <a:gd name="connsiteY39" fmla="*/ 606765 h 606765"/>
                  <a:gd name="connsiteX40" fmla="*/ 281417 w 530706"/>
                  <a:gd name="connsiteY40" fmla="*/ 600810 h 606765"/>
                  <a:gd name="connsiteX41" fmla="*/ 264597 w 530706"/>
                  <a:gd name="connsiteY41" fmla="*/ 594588 h 606765"/>
                  <a:gd name="connsiteX42" fmla="*/ 249201 w 530706"/>
                  <a:gd name="connsiteY42" fmla="*/ 600188 h 606765"/>
                  <a:gd name="connsiteX43" fmla="*/ 107612 w 530706"/>
                  <a:gd name="connsiteY43" fmla="*/ 570146 h 606765"/>
                  <a:gd name="connsiteX44" fmla="*/ 12655 w 530706"/>
                  <a:gd name="connsiteY44" fmla="*/ 429450 h 606765"/>
                  <a:gd name="connsiteX45" fmla="*/ 14612 w 530706"/>
                  <a:gd name="connsiteY45" fmla="*/ 259779 h 606765"/>
                  <a:gd name="connsiteX46" fmla="*/ 116244 w 530706"/>
                  <a:gd name="connsiteY46" fmla="*/ 156945 h 606765"/>
                  <a:gd name="connsiteX47" fmla="*/ 245018 w 530706"/>
                  <a:gd name="connsiteY47" fmla="*/ 178187 h 606765"/>
                  <a:gd name="connsiteX48" fmla="*/ 133153 w 530706"/>
                  <a:gd name="connsiteY48" fmla="*/ 96151 h 606765"/>
                  <a:gd name="connsiteX49" fmla="*/ 117846 w 530706"/>
                  <a:gd name="connsiteY49" fmla="*/ 80864 h 606765"/>
                  <a:gd name="connsiteX50" fmla="*/ 133153 w 530706"/>
                  <a:gd name="connsiteY50" fmla="*/ 65665 h 606765"/>
                  <a:gd name="connsiteX51" fmla="*/ 210933 w 530706"/>
                  <a:gd name="connsiteY51" fmla="*/ 87796 h 606765"/>
                  <a:gd name="connsiteX52" fmla="*/ 239323 w 530706"/>
                  <a:gd name="connsiteY52" fmla="*/ 29047 h 606765"/>
                  <a:gd name="connsiteX53" fmla="*/ 335436 w 530706"/>
                  <a:gd name="connsiteY53" fmla="*/ 3361 h 6067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</a:cxnLst>
                <a:rect l="l" t="t" r="r" b="b"/>
                <a:pathLst>
                  <a:path w="530706" h="606765">
                    <a:moveTo>
                      <a:pt x="130750" y="205126"/>
                    </a:moveTo>
                    <a:cubicBezTo>
                      <a:pt x="138850" y="202727"/>
                      <a:pt x="147396" y="207259"/>
                      <a:pt x="149799" y="215345"/>
                    </a:cubicBezTo>
                    <a:cubicBezTo>
                      <a:pt x="152202" y="223431"/>
                      <a:pt x="147574" y="231962"/>
                      <a:pt x="139562" y="234361"/>
                    </a:cubicBezTo>
                    <a:cubicBezTo>
                      <a:pt x="116419" y="241292"/>
                      <a:pt x="98350" y="262441"/>
                      <a:pt x="88469" y="293986"/>
                    </a:cubicBezTo>
                    <a:cubicBezTo>
                      <a:pt x="78144" y="327131"/>
                      <a:pt x="78767" y="368007"/>
                      <a:pt x="90249" y="406217"/>
                    </a:cubicBezTo>
                    <a:cubicBezTo>
                      <a:pt x="92653" y="414303"/>
                      <a:pt x="88024" y="422834"/>
                      <a:pt x="79924" y="425233"/>
                    </a:cubicBezTo>
                    <a:cubicBezTo>
                      <a:pt x="78500" y="425677"/>
                      <a:pt x="76987" y="425855"/>
                      <a:pt x="75562" y="425855"/>
                    </a:cubicBezTo>
                    <a:cubicBezTo>
                      <a:pt x="68975" y="425855"/>
                      <a:pt x="62834" y="421590"/>
                      <a:pt x="60875" y="414925"/>
                    </a:cubicBezTo>
                    <a:cubicBezTo>
                      <a:pt x="47523" y="370495"/>
                      <a:pt x="46989" y="324288"/>
                      <a:pt x="59273" y="284834"/>
                    </a:cubicBezTo>
                    <a:cubicBezTo>
                      <a:pt x="72002" y="243958"/>
                      <a:pt x="98083" y="214901"/>
                      <a:pt x="130750" y="205126"/>
                    </a:cubicBezTo>
                    <a:close/>
                    <a:moveTo>
                      <a:pt x="157551" y="181648"/>
                    </a:moveTo>
                    <a:cubicBezTo>
                      <a:pt x="146518" y="181536"/>
                      <a:pt x="135622" y="183031"/>
                      <a:pt x="125054" y="186186"/>
                    </a:cubicBezTo>
                    <a:cubicBezTo>
                      <a:pt x="47452" y="209384"/>
                      <a:pt x="10163" y="314617"/>
                      <a:pt x="41934" y="420651"/>
                    </a:cubicBezTo>
                    <a:cubicBezTo>
                      <a:pt x="73794" y="526773"/>
                      <a:pt x="162788" y="594144"/>
                      <a:pt x="240479" y="570946"/>
                    </a:cubicBezTo>
                    <a:cubicBezTo>
                      <a:pt x="246442" y="569169"/>
                      <a:pt x="252227" y="566858"/>
                      <a:pt x="257833" y="564014"/>
                    </a:cubicBezTo>
                    <a:cubicBezTo>
                      <a:pt x="260058" y="562947"/>
                      <a:pt x="262372" y="562414"/>
                      <a:pt x="264686" y="562414"/>
                    </a:cubicBezTo>
                    <a:cubicBezTo>
                      <a:pt x="267089" y="562414"/>
                      <a:pt x="269491" y="562947"/>
                      <a:pt x="271716" y="564103"/>
                    </a:cubicBezTo>
                    <a:cubicBezTo>
                      <a:pt x="277679" y="567124"/>
                      <a:pt x="283908" y="569702"/>
                      <a:pt x="290227" y="571568"/>
                    </a:cubicBezTo>
                    <a:cubicBezTo>
                      <a:pt x="327071" y="582590"/>
                      <a:pt x="367741" y="573524"/>
                      <a:pt x="404851" y="546149"/>
                    </a:cubicBezTo>
                    <a:cubicBezTo>
                      <a:pt x="443297" y="517796"/>
                      <a:pt x="473110" y="473445"/>
                      <a:pt x="488683" y="421273"/>
                    </a:cubicBezTo>
                    <a:cubicBezTo>
                      <a:pt x="520543" y="315239"/>
                      <a:pt x="483255" y="210006"/>
                      <a:pt x="405652" y="186808"/>
                    </a:cubicBezTo>
                    <a:cubicBezTo>
                      <a:pt x="363825" y="174276"/>
                      <a:pt x="316747" y="187875"/>
                      <a:pt x="276522" y="224049"/>
                    </a:cubicBezTo>
                    <a:cubicBezTo>
                      <a:pt x="273763" y="226804"/>
                      <a:pt x="269936" y="228493"/>
                      <a:pt x="265665" y="228493"/>
                    </a:cubicBezTo>
                    <a:cubicBezTo>
                      <a:pt x="261749" y="228493"/>
                      <a:pt x="258100" y="226982"/>
                      <a:pt x="255341" y="224493"/>
                    </a:cubicBezTo>
                    <a:cubicBezTo>
                      <a:pt x="224972" y="196763"/>
                      <a:pt x="190648" y="181981"/>
                      <a:pt x="157551" y="181648"/>
                    </a:cubicBezTo>
                    <a:close/>
                    <a:moveTo>
                      <a:pt x="318527" y="31091"/>
                    </a:moveTo>
                    <a:cubicBezTo>
                      <a:pt x="297525" y="28425"/>
                      <a:pt x="276166" y="35535"/>
                      <a:pt x="260948" y="50645"/>
                    </a:cubicBezTo>
                    <a:cubicBezTo>
                      <a:pt x="245819" y="65843"/>
                      <a:pt x="238700" y="87174"/>
                      <a:pt x="241369" y="108150"/>
                    </a:cubicBezTo>
                    <a:cubicBezTo>
                      <a:pt x="262372" y="110816"/>
                      <a:pt x="283730" y="103706"/>
                      <a:pt x="298859" y="88507"/>
                    </a:cubicBezTo>
                    <a:cubicBezTo>
                      <a:pt x="314077" y="73398"/>
                      <a:pt x="321197" y="52067"/>
                      <a:pt x="318527" y="31091"/>
                    </a:cubicBezTo>
                    <a:close/>
                    <a:moveTo>
                      <a:pt x="335436" y="3361"/>
                    </a:moveTo>
                    <a:cubicBezTo>
                      <a:pt x="340776" y="4783"/>
                      <a:pt x="344869" y="8871"/>
                      <a:pt x="346293" y="14115"/>
                    </a:cubicBezTo>
                    <a:cubicBezTo>
                      <a:pt x="355460" y="48334"/>
                      <a:pt x="345581" y="85130"/>
                      <a:pt x="320574" y="110194"/>
                    </a:cubicBezTo>
                    <a:cubicBezTo>
                      <a:pt x="304288" y="126459"/>
                      <a:pt x="283019" y="136236"/>
                      <a:pt x="260681" y="138636"/>
                    </a:cubicBezTo>
                    <a:cubicBezTo>
                      <a:pt x="268779" y="152501"/>
                      <a:pt x="274742" y="167699"/>
                      <a:pt x="278035" y="183875"/>
                    </a:cubicBezTo>
                    <a:cubicBezTo>
                      <a:pt x="321375" y="153834"/>
                      <a:pt x="369788" y="144235"/>
                      <a:pt x="414374" y="157567"/>
                    </a:cubicBezTo>
                    <a:cubicBezTo>
                      <a:pt x="460650" y="171343"/>
                      <a:pt x="496782" y="207873"/>
                      <a:pt x="516094" y="260401"/>
                    </a:cubicBezTo>
                    <a:cubicBezTo>
                      <a:pt x="534871" y="311418"/>
                      <a:pt x="535583" y="371589"/>
                      <a:pt x="518051" y="430072"/>
                    </a:cubicBezTo>
                    <a:cubicBezTo>
                      <a:pt x="500520" y="488466"/>
                      <a:pt x="466791" y="538505"/>
                      <a:pt x="423006" y="570769"/>
                    </a:cubicBezTo>
                    <a:cubicBezTo>
                      <a:pt x="390879" y="594499"/>
                      <a:pt x="355994" y="606765"/>
                      <a:pt x="321820" y="606765"/>
                    </a:cubicBezTo>
                    <a:cubicBezTo>
                      <a:pt x="308204" y="606765"/>
                      <a:pt x="294677" y="604810"/>
                      <a:pt x="281417" y="600810"/>
                    </a:cubicBezTo>
                    <a:cubicBezTo>
                      <a:pt x="275721" y="599121"/>
                      <a:pt x="270114" y="597077"/>
                      <a:pt x="264597" y="594588"/>
                    </a:cubicBezTo>
                    <a:cubicBezTo>
                      <a:pt x="259613" y="596721"/>
                      <a:pt x="254451" y="598677"/>
                      <a:pt x="249201" y="600188"/>
                    </a:cubicBezTo>
                    <a:cubicBezTo>
                      <a:pt x="202924" y="614053"/>
                      <a:pt x="152642" y="603387"/>
                      <a:pt x="107612" y="570146"/>
                    </a:cubicBezTo>
                    <a:cubicBezTo>
                      <a:pt x="63916" y="537883"/>
                      <a:pt x="30186" y="487844"/>
                      <a:pt x="12655" y="429450"/>
                    </a:cubicBezTo>
                    <a:cubicBezTo>
                      <a:pt x="-4877" y="370967"/>
                      <a:pt x="-4165" y="310707"/>
                      <a:pt x="14612" y="259779"/>
                    </a:cubicBezTo>
                    <a:cubicBezTo>
                      <a:pt x="33924" y="207251"/>
                      <a:pt x="70056" y="170721"/>
                      <a:pt x="116244" y="156945"/>
                    </a:cubicBezTo>
                    <a:cubicBezTo>
                      <a:pt x="158338" y="144324"/>
                      <a:pt x="203725" y="152145"/>
                      <a:pt x="245018" y="178187"/>
                    </a:cubicBezTo>
                    <a:cubicBezTo>
                      <a:pt x="230067" y="130725"/>
                      <a:pt x="185570" y="96151"/>
                      <a:pt x="133153" y="96151"/>
                    </a:cubicBezTo>
                    <a:cubicBezTo>
                      <a:pt x="124698" y="96151"/>
                      <a:pt x="117846" y="89307"/>
                      <a:pt x="117846" y="80864"/>
                    </a:cubicBezTo>
                    <a:cubicBezTo>
                      <a:pt x="117846" y="72509"/>
                      <a:pt x="124698" y="65665"/>
                      <a:pt x="133153" y="65665"/>
                    </a:cubicBezTo>
                    <a:cubicBezTo>
                      <a:pt x="161720" y="65665"/>
                      <a:pt x="188329" y="73753"/>
                      <a:pt x="210933" y="87796"/>
                    </a:cubicBezTo>
                    <a:cubicBezTo>
                      <a:pt x="213514" y="65843"/>
                      <a:pt x="223304" y="45045"/>
                      <a:pt x="239323" y="29047"/>
                    </a:cubicBezTo>
                    <a:cubicBezTo>
                      <a:pt x="264419" y="4072"/>
                      <a:pt x="301262" y="-5794"/>
                      <a:pt x="335436" y="336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Bahnschrift" panose="020B0502040204020203" pitchFamily="34" charset="0"/>
                  <a:ea typeface="WenQuanYi Micro Hei" panose="020B0606030804020204" pitchFamily="34" charset="-122"/>
                  <a:cs typeface="WenQuanYi Micro Hei" panose="020B0606030804020204" pitchFamily="34" charset="-122"/>
                  <a:sym typeface="Bahnschrift" panose="020B0502040204020203" pitchFamily="34" charset="0"/>
                </a:endParaRPr>
              </a:p>
            </p:txBody>
          </p:sp>
          <p:grpSp>
            <p:nvGrpSpPr>
              <p:cNvPr id="36" name="îṣḻîḍé"/>
              <p:cNvGrpSpPr/>
              <p:nvPr/>
            </p:nvGrpSpPr>
            <p:grpSpPr>
              <a:xfrm>
                <a:off x="6600980" y="2808812"/>
                <a:ext cx="385344" cy="648417"/>
                <a:chOff x="1906438" y="2121564"/>
                <a:chExt cx="980657" cy="1650186"/>
              </a:xfrm>
              <a:solidFill>
                <a:schemeClr val="bg1"/>
              </a:solidFill>
            </p:grpSpPr>
            <p:sp>
              <p:nvSpPr>
                <p:cNvPr id="37" name="îṡļïḍê"/>
                <p:cNvSpPr/>
                <p:nvPr/>
              </p:nvSpPr>
              <p:spPr bwMode="auto">
                <a:xfrm>
                  <a:off x="2559666" y="2121564"/>
                  <a:ext cx="47396" cy="66675"/>
                </a:xfrm>
                <a:custGeom>
                  <a:avLst/>
                  <a:gdLst>
                    <a:gd name="connsiteX0" fmla="*/ 210567 w 430943"/>
                    <a:gd name="connsiteY0" fmla="*/ 385640 h 606228"/>
                    <a:gd name="connsiteX1" fmla="*/ 247967 w 430943"/>
                    <a:gd name="connsiteY1" fmla="*/ 385640 h 606228"/>
                    <a:gd name="connsiteX2" fmla="*/ 247967 w 430943"/>
                    <a:gd name="connsiteY2" fmla="*/ 435459 h 606228"/>
                    <a:gd name="connsiteX3" fmla="*/ 210567 w 430943"/>
                    <a:gd name="connsiteY3" fmla="*/ 435459 h 606228"/>
                    <a:gd name="connsiteX4" fmla="*/ 280427 w 430943"/>
                    <a:gd name="connsiteY4" fmla="*/ 304208 h 606228"/>
                    <a:gd name="connsiteX5" fmla="*/ 317827 w 430943"/>
                    <a:gd name="connsiteY5" fmla="*/ 304208 h 606228"/>
                    <a:gd name="connsiteX6" fmla="*/ 317827 w 430943"/>
                    <a:gd name="connsiteY6" fmla="*/ 354098 h 606228"/>
                    <a:gd name="connsiteX7" fmla="*/ 280427 w 430943"/>
                    <a:gd name="connsiteY7" fmla="*/ 354098 h 606228"/>
                    <a:gd name="connsiteX8" fmla="*/ 123207 w 430943"/>
                    <a:gd name="connsiteY8" fmla="*/ 249167 h 606228"/>
                    <a:gd name="connsiteX9" fmla="*/ 160607 w 430943"/>
                    <a:gd name="connsiteY9" fmla="*/ 249167 h 606228"/>
                    <a:gd name="connsiteX10" fmla="*/ 160607 w 430943"/>
                    <a:gd name="connsiteY10" fmla="*/ 298916 h 606228"/>
                    <a:gd name="connsiteX11" fmla="*/ 123207 w 430943"/>
                    <a:gd name="connsiteY11" fmla="*/ 298916 h 606228"/>
                    <a:gd name="connsiteX12" fmla="*/ 123260 w 430943"/>
                    <a:gd name="connsiteY12" fmla="*/ 195726 h 606228"/>
                    <a:gd name="connsiteX13" fmla="*/ 37408 w 430943"/>
                    <a:gd name="connsiteY13" fmla="*/ 281543 h 606228"/>
                    <a:gd name="connsiteX14" fmla="*/ 48070 w 430943"/>
                    <a:gd name="connsiteY14" fmla="*/ 323004 h 606228"/>
                    <a:gd name="connsiteX15" fmla="*/ 169646 w 430943"/>
                    <a:gd name="connsiteY15" fmla="*/ 541889 h 606228"/>
                    <a:gd name="connsiteX16" fmla="*/ 215471 w 430943"/>
                    <a:gd name="connsiteY16" fmla="*/ 568876 h 606228"/>
                    <a:gd name="connsiteX17" fmla="*/ 261297 w 430943"/>
                    <a:gd name="connsiteY17" fmla="*/ 541889 h 606228"/>
                    <a:gd name="connsiteX18" fmla="*/ 382873 w 430943"/>
                    <a:gd name="connsiteY18" fmla="*/ 323004 h 606228"/>
                    <a:gd name="connsiteX19" fmla="*/ 393535 w 430943"/>
                    <a:gd name="connsiteY19" fmla="*/ 281543 h 606228"/>
                    <a:gd name="connsiteX20" fmla="*/ 307683 w 430943"/>
                    <a:gd name="connsiteY20" fmla="*/ 195726 h 606228"/>
                    <a:gd name="connsiteX21" fmla="*/ 215471 w 430943"/>
                    <a:gd name="connsiteY21" fmla="*/ 42768 h 606228"/>
                    <a:gd name="connsiteX22" fmla="*/ 177596 w 430943"/>
                    <a:gd name="connsiteY22" fmla="*/ 94128 h 606228"/>
                    <a:gd name="connsiteX23" fmla="*/ 171330 w 430943"/>
                    <a:gd name="connsiteY23" fmla="*/ 113458 h 606228"/>
                    <a:gd name="connsiteX24" fmla="*/ 152532 w 430943"/>
                    <a:gd name="connsiteY24" fmla="*/ 105520 h 606228"/>
                    <a:gd name="connsiteX25" fmla="*/ 114002 w 430943"/>
                    <a:gd name="connsiteY25" fmla="*/ 100198 h 606228"/>
                    <a:gd name="connsiteX26" fmla="*/ 131583 w 430943"/>
                    <a:gd name="connsiteY26" fmla="*/ 158374 h 606228"/>
                    <a:gd name="connsiteX27" fmla="*/ 299360 w 430943"/>
                    <a:gd name="connsiteY27" fmla="*/ 158374 h 606228"/>
                    <a:gd name="connsiteX28" fmla="*/ 316941 w 430943"/>
                    <a:gd name="connsiteY28" fmla="*/ 100198 h 606228"/>
                    <a:gd name="connsiteX29" fmla="*/ 278411 w 430943"/>
                    <a:gd name="connsiteY29" fmla="*/ 105520 h 606228"/>
                    <a:gd name="connsiteX30" fmla="*/ 259613 w 430943"/>
                    <a:gd name="connsiteY30" fmla="*/ 113458 h 606228"/>
                    <a:gd name="connsiteX31" fmla="*/ 253347 w 430943"/>
                    <a:gd name="connsiteY31" fmla="*/ 94128 h 606228"/>
                    <a:gd name="connsiteX32" fmla="*/ 215471 w 430943"/>
                    <a:gd name="connsiteY32" fmla="*/ 42768 h 606228"/>
                    <a:gd name="connsiteX33" fmla="*/ 215471 w 430943"/>
                    <a:gd name="connsiteY33" fmla="*/ 0 h 606228"/>
                    <a:gd name="connsiteX34" fmla="*/ 224075 w 430943"/>
                    <a:gd name="connsiteY34" fmla="*/ 4482 h 606228"/>
                    <a:gd name="connsiteX35" fmla="*/ 281871 w 430943"/>
                    <a:gd name="connsiteY35" fmla="*/ 65086 h 606228"/>
                    <a:gd name="connsiteX36" fmla="*/ 338077 w 430943"/>
                    <a:gd name="connsiteY36" fmla="*/ 66861 h 606228"/>
                    <a:gd name="connsiteX37" fmla="*/ 347336 w 430943"/>
                    <a:gd name="connsiteY37" fmla="*/ 69755 h 606228"/>
                    <a:gd name="connsiteX38" fmla="*/ 350328 w 430943"/>
                    <a:gd name="connsiteY38" fmla="*/ 79000 h 606228"/>
                    <a:gd name="connsiteX39" fmla="*/ 341163 w 430943"/>
                    <a:gd name="connsiteY39" fmla="*/ 163043 h 606228"/>
                    <a:gd name="connsiteX40" fmla="*/ 430943 w 430943"/>
                    <a:gd name="connsiteY40" fmla="*/ 281543 h 606228"/>
                    <a:gd name="connsiteX41" fmla="*/ 415512 w 430943"/>
                    <a:gd name="connsiteY41" fmla="*/ 341120 h 606228"/>
                    <a:gd name="connsiteX42" fmla="*/ 294029 w 430943"/>
                    <a:gd name="connsiteY42" fmla="*/ 560005 h 606228"/>
                    <a:gd name="connsiteX43" fmla="*/ 215471 w 430943"/>
                    <a:gd name="connsiteY43" fmla="*/ 606228 h 606228"/>
                    <a:gd name="connsiteX44" fmla="*/ 136914 w 430943"/>
                    <a:gd name="connsiteY44" fmla="*/ 560005 h 606228"/>
                    <a:gd name="connsiteX45" fmla="*/ 15431 w 430943"/>
                    <a:gd name="connsiteY45" fmla="*/ 341120 h 606228"/>
                    <a:gd name="connsiteX46" fmla="*/ 0 w 430943"/>
                    <a:gd name="connsiteY46" fmla="*/ 281543 h 606228"/>
                    <a:gd name="connsiteX47" fmla="*/ 89780 w 430943"/>
                    <a:gd name="connsiteY47" fmla="*/ 163043 h 606228"/>
                    <a:gd name="connsiteX48" fmla="*/ 80615 w 430943"/>
                    <a:gd name="connsiteY48" fmla="*/ 79000 h 606228"/>
                    <a:gd name="connsiteX49" fmla="*/ 83607 w 430943"/>
                    <a:gd name="connsiteY49" fmla="*/ 69755 h 606228"/>
                    <a:gd name="connsiteX50" fmla="*/ 92866 w 430943"/>
                    <a:gd name="connsiteY50" fmla="*/ 66861 h 606228"/>
                    <a:gd name="connsiteX51" fmla="*/ 149072 w 430943"/>
                    <a:gd name="connsiteY51" fmla="*/ 65086 h 606228"/>
                    <a:gd name="connsiteX52" fmla="*/ 206868 w 430943"/>
                    <a:gd name="connsiteY52" fmla="*/ 4482 h 6062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</a:cxnLst>
                  <a:rect l="l" t="t" r="r" b="b"/>
                  <a:pathLst>
                    <a:path w="430943" h="606228">
                      <a:moveTo>
                        <a:pt x="210567" y="385640"/>
                      </a:moveTo>
                      <a:lnTo>
                        <a:pt x="247967" y="385640"/>
                      </a:lnTo>
                      <a:lnTo>
                        <a:pt x="247967" y="435459"/>
                      </a:lnTo>
                      <a:lnTo>
                        <a:pt x="210567" y="435459"/>
                      </a:lnTo>
                      <a:close/>
                      <a:moveTo>
                        <a:pt x="280427" y="304208"/>
                      </a:moveTo>
                      <a:lnTo>
                        <a:pt x="317827" y="304208"/>
                      </a:lnTo>
                      <a:lnTo>
                        <a:pt x="317827" y="354098"/>
                      </a:lnTo>
                      <a:lnTo>
                        <a:pt x="280427" y="354098"/>
                      </a:lnTo>
                      <a:close/>
                      <a:moveTo>
                        <a:pt x="123207" y="249167"/>
                      </a:moveTo>
                      <a:lnTo>
                        <a:pt x="160607" y="249167"/>
                      </a:lnTo>
                      <a:lnTo>
                        <a:pt x="160607" y="298916"/>
                      </a:lnTo>
                      <a:lnTo>
                        <a:pt x="123207" y="298916"/>
                      </a:lnTo>
                      <a:close/>
                      <a:moveTo>
                        <a:pt x="123260" y="195726"/>
                      </a:moveTo>
                      <a:cubicBezTo>
                        <a:pt x="75939" y="195726"/>
                        <a:pt x="37408" y="234199"/>
                        <a:pt x="37408" y="281543"/>
                      </a:cubicBezTo>
                      <a:cubicBezTo>
                        <a:pt x="37408" y="296017"/>
                        <a:pt x="41056" y="310398"/>
                        <a:pt x="48070" y="323004"/>
                      </a:cubicBezTo>
                      <a:lnTo>
                        <a:pt x="169646" y="541889"/>
                      </a:lnTo>
                      <a:cubicBezTo>
                        <a:pt x="178905" y="558510"/>
                        <a:pt x="196393" y="568876"/>
                        <a:pt x="215471" y="568876"/>
                      </a:cubicBezTo>
                      <a:cubicBezTo>
                        <a:pt x="234550" y="568876"/>
                        <a:pt x="252038" y="558510"/>
                        <a:pt x="261297" y="541889"/>
                      </a:cubicBezTo>
                      <a:lnTo>
                        <a:pt x="382873" y="323004"/>
                      </a:lnTo>
                      <a:cubicBezTo>
                        <a:pt x="389887" y="310398"/>
                        <a:pt x="393535" y="296017"/>
                        <a:pt x="393535" y="281543"/>
                      </a:cubicBezTo>
                      <a:cubicBezTo>
                        <a:pt x="393535" y="234199"/>
                        <a:pt x="355004" y="195726"/>
                        <a:pt x="307683" y="195726"/>
                      </a:cubicBezTo>
                      <a:close/>
                      <a:moveTo>
                        <a:pt x="215471" y="42768"/>
                      </a:moveTo>
                      <a:cubicBezTo>
                        <a:pt x="198170" y="54441"/>
                        <a:pt x="184610" y="72744"/>
                        <a:pt x="177596" y="94128"/>
                      </a:cubicBezTo>
                      <a:lnTo>
                        <a:pt x="171330" y="113458"/>
                      </a:lnTo>
                      <a:lnTo>
                        <a:pt x="152532" y="105520"/>
                      </a:lnTo>
                      <a:cubicBezTo>
                        <a:pt x="139907" y="100104"/>
                        <a:pt x="126627" y="98330"/>
                        <a:pt x="114002" y="100198"/>
                      </a:cubicBezTo>
                      <a:cubicBezTo>
                        <a:pt x="111102" y="120088"/>
                        <a:pt x="117555" y="141565"/>
                        <a:pt x="131583" y="158374"/>
                      </a:cubicBezTo>
                      <a:lnTo>
                        <a:pt x="299360" y="158374"/>
                      </a:lnTo>
                      <a:cubicBezTo>
                        <a:pt x="313388" y="141565"/>
                        <a:pt x="319841" y="120088"/>
                        <a:pt x="316941" y="100198"/>
                      </a:cubicBezTo>
                      <a:cubicBezTo>
                        <a:pt x="304316" y="98330"/>
                        <a:pt x="291036" y="100104"/>
                        <a:pt x="278411" y="105520"/>
                      </a:cubicBezTo>
                      <a:lnTo>
                        <a:pt x="259613" y="113458"/>
                      </a:lnTo>
                      <a:lnTo>
                        <a:pt x="253347" y="94128"/>
                      </a:lnTo>
                      <a:cubicBezTo>
                        <a:pt x="246333" y="72744"/>
                        <a:pt x="232773" y="54441"/>
                        <a:pt x="215471" y="42768"/>
                      </a:cubicBezTo>
                      <a:close/>
                      <a:moveTo>
                        <a:pt x="215471" y="0"/>
                      </a:moveTo>
                      <a:lnTo>
                        <a:pt x="224075" y="4482"/>
                      </a:lnTo>
                      <a:cubicBezTo>
                        <a:pt x="248858" y="17275"/>
                        <a:pt x="269246" y="38846"/>
                        <a:pt x="281871" y="65086"/>
                      </a:cubicBezTo>
                      <a:cubicBezTo>
                        <a:pt x="300762" y="60604"/>
                        <a:pt x="320215" y="61164"/>
                        <a:pt x="338077" y="66861"/>
                      </a:cubicBezTo>
                      <a:lnTo>
                        <a:pt x="347336" y="69755"/>
                      </a:lnTo>
                      <a:lnTo>
                        <a:pt x="350328" y="79000"/>
                      </a:lnTo>
                      <a:cubicBezTo>
                        <a:pt x="359026" y="106454"/>
                        <a:pt x="355285" y="136896"/>
                        <a:pt x="341163" y="163043"/>
                      </a:cubicBezTo>
                      <a:cubicBezTo>
                        <a:pt x="392974" y="177610"/>
                        <a:pt x="430943" y="225234"/>
                        <a:pt x="430943" y="281543"/>
                      </a:cubicBezTo>
                      <a:cubicBezTo>
                        <a:pt x="430943" y="302367"/>
                        <a:pt x="425612" y="323004"/>
                        <a:pt x="415512" y="341120"/>
                      </a:cubicBezTo>
                      <a:lnTo>
                        <a:pt x="294029" y="560005"/>
                      </a:lnTo>
                      <a:cubicBezTo>
                        <a:pt x="278224" y="588486"/>
                        <a:pt x="248110" y="606228"/>
                        <a:pt x="215471" y="606228"/>
                      </a:cubicBezTo>
                      <a:cubicBezTo>
                        <a:pt x="182833" y="606228"/>
                        <a:pt x="152719" y="588486"/>
                        <a:pt x="136914" y="560005"/>
                      </a:cubicBezTo>
                      <a:lnTo>
                        <a:pt x="15431" y="341120"/>
                      </a:lnTo>
                      <a:cubicBezTo>
                        <a:pt x="5331" y="323004"/>
                        <a:pt x="0" y="302367"/>
                        <a:pt x="0" y="281543"/>
                      </a:cubicBezTo>
                      <a:cubicBezTo>
                        <a:pt x="0" y="225234"/>
                        <a:pt x="37969" y="177610"/>
                        <a:pt x="89780" y="163043"/>
                      </a:cubicBezTo>
                      <a:cubicBezTo>
                        <a:pt x="75658" y="136896"/>
                        <a:pt x="71917" y="106454"/>
                        <a:pt x="80615" y="79000"/>
                      </a:cubicBezTo>
                      <a:lnTo>
                        <a:pt x="83607" y="69755"/>
                      </a:lnTo>
                      <a:lnTo>
                        <a:pt x="92866" y="66861"/>
                      </a:lnTo>
                      <a:cubicBezTo>
                        <a:pt x="110728" y="61164"/>
                        <a:pt x="130181" y="60604"/>
                        <a:pt x="149072" y="65086"/>
                      </a:cubicBezTo>
                      <a:cubicBezTo>
                        <a:pt x="161604" y="38846"/>
                        <a:pt x="182085" y="17275"/>
                        <a:pt x="206868" y="448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latin typeface="Bahnschrift" panose="020B0502040204020203" pitchFamily="34" charset="0"/>
                    <a:ea typeface="WenQuanYi Micro Hei" panose="020B0606030804020204" pitchFamily="34" charset="-122"/>
                    <a:cs typeface="WenQuanYi Micro Hei" panose="020B0606030804020204" pitchFamily="34" charset="-122"/>
                    <a:sym typeface="Bahnschrift" panose="020B0502040204020203" pitchFamily="34" charset="0"/>
                  </a:endParaRPr>
                </a:p>
              </p:txBody>
            </p:sp>
            <p:sp>
              <p:nvSpPr>
                <p:cNvPr id="38" name="ï$líḍe"/>
                <p:cNvSpPr/>
                <p:nvPr/>
              </p:nvSpPr>
              <p:spPr bwMode="auto">
                <a:xfrm>
                  <a:off x="1906438" y="2392212"/>
                  <a:ext cx="980657" cy="1379538"/>
                </a:xfrm>
                <a:custGeom>
                  <a:avLst/>
                  <a:gdLst>
                    <a:gd name="connsiteX0" fmla="*/ 210567 w 430943"/>
                    <a:gd name="connsiteY0" fmla="*/ 385640 h 606228"/>
                    <a:gd name="connsiteX1" fmla="*/ 247967 w 430943"/>
                    <a:gd name="connsiteY1" fmla="*/ 385640 h 606228"/>
                    <a:gd name="connsiteX2" fmla="*/ 247967 w 430943"/>
                    <a:gd name="connsiteY2" fmla="*/ 435459 h 606228"/>
                    <a:gd name="connsiteX3" fmla="*/ 210567 w 430943"/>
                    <a:gd name="connsiteY3" fmla="*/ 435459 h 606228"/>
                    <a:gd name="connsiteX4" fmla="*/ 280427 w 430943"/>
                    <a:gd name="connsiteY4" fmla="*/ 304208 h 606228"/>
                    <a:gd name="connsiteX5" fmla="*/ 317827 w 430943"/>
                    <a:gd name="connsiteY5" fmla="*/ 304208 h 606228"/>
                    <a:gd name="connsiteX6" fmla="*/ 317827 w 430943"/>
                    <a:gd name="connsiteY6" fmla="*/ 354098 h 606228"/>
                    <a:gd name="connsiteX7" fmla="*/ 280427 w 430943"/>
                    <a:gd name="connsiteY7" fmla="*/ 354098 h 606228"/>
                    <a:gd name="connsiteX8" fmla="*/ 123207 w 430943"/>
                    <a:gd name="connsiteY8" fmla="*/ 249167 h 606228"/>
                    <a:gd name="connsiteX9" fmla="*/ 160607 w 430943"/>
                    <a:gd name="connsiteY9" fmla="*/ 249167 h 606228"/>
                    <a:gd name="connsiteX10" fmla="*/ 160607 w 430943"/>
                    <a:gd name="connsiteY10" fmla="*/ 298916 h 606228"/>
                    <a:gd name="connsiteX11" fmla="*/ 123207 w 430943"/>
                    <a:gd name="connsiteY11" fmla="*/ 298916 h 606228"/>
                    <a:gd name="connsiteX12" fmla="*/ 123260 w 430943"/>
                    <a:gd name="connsiteY12" fmla="*/ 195726 h 606228"/>
                    <a:gd name="connsiteX13" fmla="*/ 37408 w 430943"/>
                    <a:gd name="connsiteY13" fmla="*/ 281543 h 606228"/>
                    <a:gd name="connsiteX14" fmla="*/ 48070 w 430943"/>
                    <a:gd name="connsiteY14" fmla="*/ 323004 h 606228"/>
                    <a:gd name="connsiteX15" fmla="*/ 169646 w 430943"/>
                    <a:gd name="connsiteY15" fmla="*/ 541889 h 606228"/>
                    <a:gd name="connsiteX16" fmla="*/ 215471 w 430943"/>
                    <a:gd name="connsiteY16" fmla="*/ 568876 h 606228"/>
                    <a:gd name="connsiteX17" fmla="*/ 261297 w 430943"/>
                    <a:gd name="connsiteY17" fmla="*/ 541889 h 606228"/>
                    <a:gd name="connsiteX18" fmla="*/ 382873 w 430943"/>
                    <a:gd name="connsiteY18" fmla="*/ 323004 h 606228"/>
                    <a:gd name="connsiteX19" fmla="*/ 393535 w 430943"/>
                    <a:gd name="connsiteY19" fmla="*/ 281543 h 606228"/>
                    <a:gd name="connsiteX20" fmla="*/ 307683 w 430943"/>
                    <a:gd name="connsiteY20" fmla="*/ 195726 h 606228"/>
                    <a:gd name="connsiteX21" fmla="*/ 215471 w 430943"/>
                    <a:gd name="connsiteY21" fmla="*/ 42768 h 606228"/>
                    <a:gd name="connsiteX22" fmla="*/ 177596 w 430943"/>
                    <a:gd name="connsiteY22" fmla="*/ 94128 h 606228"/>
                    <a:gd name="connsiteX23" fmla="*/ 171330 w 430943"/>
                    <a:gd name="connsiteY23" fmla="*/ 113458 h 606228"/>
                    <a:gd name="connsiteX24" fmla="*/ 152532 w 430943"/>
                    <a:gd name="connsiteY24" fmla="*/ 105520 h 606228"/>
                    <a:gd name="connsiteX25" fmla="*/ 114002 w 430943"/>
                    <a:gd name="connsiteY25" fmla="*/ 100198 h 606228"/>
                    <a:gd name="connsiteX26" fmla="*/ 131583 w 430943"/>
                    <a:gd name="connsiteY26" fmla="*/ 158374 h 606228"/>
                    <a:gd name="connsiteX27" fmla="*/ 299360 w 430943"/>
                    <a:gd name="connsiteY27" fmla="*/ 158374 h 606228"/>
                    <a:gd name="connsiteX28" fmla="*/ 316941 w 430943"/>
                    <a:gd name="connsiteY28" fmla="*/ 100198 h 606228"/>
                    <a:gd name="connsiteX29" fmla="*/ 278411 w 430943"/>
                    <a:gd name="connsiteY29" fmla="*/ 105520 h 606228"/>
                    <a:gd name="connsiteX30" fmla="*/ 259613 w 430943"/>
                    <a:gd name="connsiteY30" fmla="*/ 113458 h 606228"/>
                    <a:gd name="connsiteX31" fmla="*/ 253347 w 430943"/>
                    <a:gd name="connsiteY31" fmla="*/ 94128 h 606228"/>
                    <a:gd name="connsiteX32" fmla="*/ 215471 w 430943"/>
                    <a:gd name="connsiteY32" fmla="*/ 42768 h 606228"/>
                    <a:gd name="connsiteX33" fmla="*/ 215471 w 430943"/>
                    <a:gd name="connsiteY33" fmla="*/ 0 h 606228"/>
                    <a:gd name="connsiteX34" fmla="*/ 224075 w 430943"/>
                    <a:gd name="connsiteY34" fmla="*/ 4482 h 606228"/>
                    <a:gd name="connsiteX35" fmla="*/ 281871 w 430943"/>
                    <a:gd name="connsiteY35" fmla="*/ 65086 h 606228"/>
                    <a:gd name="connsiteX36" fmla="*/ 338077 w 430943"/>
                    <a:gd name="connsiteY36" fmla="*/ 66861 h 606228"/>
                    <a:gd name="connsiteX37" fmla="*/ 347336 w 430943"/>
                    <a:gd name="connsiteY37" fmla="*/ 69755 h 606228"/>
                    <a:gd name="connsiteX38" fmla="*/ 350328 w 430943"/>
                    <a:gd name="connsiteY38" fmla="*/ 79000 h 606228"/>
                    <a:gd name="connsiteX39" fmla="*/ 341163 w 430943"/>
                    <a:gd name="connsiteY39" fmla="*/ 163043 h 606228"/>
                    <a:gd name="connsiteX40" fmla="*/ 430943 w 430943"/>
                    <a:gd name="connsiteY40" fmla="*/ 281543 h 606228"/>
                    <a:gd name="connsiteX41" fmla="*/ 415512 w 430943"/>
                    <a:gd name="connsiteY41" fmla="*/ 341120 h 606228"/>
                    <a:gd name="connsiteX42" fmla="*/ 294029 w 430943"/>
                    <a:gd name="connsiteY42" fmla="*/ 560005 h 606228"/>
                    <a:gd name="connsiteX43" fmla="*/ 215471 w 430943"/>
                    <a:gd name="connsiteY43" fmla="*/ 606228 h 606228"/>
                    <a:gd name="connsiteX44" fmla="*/ 136914 w 430943"/>
                    <a:gd name="connsiteY44" fmla="*/ 560005 h 606228"/>
                    <a:gd name="connsiteX45" fmla="*/ 15431 w 430943"/>
                    <a:gd name="connsiteY45" fmla="*/ 341120 h 606228"/>
                    <a:gd name="connsiteX46" fmla="*/ 0 w 430943"/>
                    <a:gd name="connsiteY46" fmla="*/ 281543 h 606228"/>
                    <a:gd name="connsiteX47" fmla="*/ 89780 w 430943"/>
                    <a:gd name="connsiteY47" fmla="*/ 163043 h 606228"/>
                    <a:gd name="connsiteX48" fmla="*/ 80615 w 430943"/>
                    <a:gd name="connsiteY48" fmla="*/ 79000 h 606228"/>
                    <a:gd name="connsiteX49" fmla="*/ 83607 w 430943"/>
                    <a:gd name="connsiteY49" fmla="*/ 69755 h 606228"/>
                    <a:gd name="connsiteX50" fmla="*/ 92866 w 430943"/>
                    <a:gd name="connsiteY50" fmla="*/ 66861 h 606228"/>
                    <a:gd name="connsiteX51" fmla="*/ 149072 w 430943"/>
                    <a:gd name="connsiteY51" fmla="*/ 65086 h 606228"/>
                    <a:gd name="connsiteX52" fmla="*/ 206868 w 430943"/>
                    <a:gd name="connsiteY52" fmla="*/ 4482 h 6062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</a:cxnLst>
                  <a:rect l="l" t="t" r="r" b="b"/>
                  <a:pathLst>
                    <a:path w="430943" h="606228">
                      <a:moveTo>
                        <a:pt x="210567" y="385640"/>
                      </a:moveTo>
                      <a:lnTo>
                        <a:pt x="247967" y="385640"/>
                      </a:lnTo>
                      <a:lnTo>
                        <a:pt x="247967" y="435459"/>
                      </a:lnTo>
                      <a:lnTo>
                        <a:pt x="210567" y="435459"/>
                      </a:lnTo>
                      <a:close/>
                      <a:moveTo>
                        <a:pt x="280427" y="304208"/>
                      </a:moveTo>
                      <a:lnTo>
                        <a:pt x="317827" y="304208"/>
                      </a:lnTo>
                      <a:lnTo>
                        <a:pt x="317827" y="354098"/>
                      </a:lnTo>
                      <a:lnTo>
                        <a:pt x="280427" y="354098"/>
                      </a:lnTo>
                      <a:close/>
                      <a:moveTo>
                        <a:pt x="123207" y="249167"/>
                      </a:moveTo>
                      <a:lnTo>
                        <a:pt x="160607" y="249167"/>
                      </a:lnTo>
                      <a:lnTo>
                        <a:pt x="160607" y="298916"/>
                      </a:lnTo>
                      <a:lnTo>
                        <a:pt x="123207" y="298916"/>
                      </a:lnTo>
                      <a:close/>
                      <a:moveTo>
                        <a:pt x="123260" y="195726"/>
                      </a:moveTo>
                      <a:cubicBezTo>
                        <a:pt x="75939" y="195726"/>
                        <a:pt x="37408" y="234199"/>
                        <a:pt x="37408" y="281543"/>
                      </a:cubicBezTo>
                      <a:cubicBezTo>
                        <a:pt x="37408" y="296017"/>
                        <a:pt x="41056" y="310398"/>
                        <a:pt x="48070" y="323004"/>
                      </a:cubicBezTo>
                      <a:lnTo>
                        <a:pt x="169646" y="541889"/>
                      </a:lnTo>
                      <a:cubicBezTo>
                        <a:pt x="178905" y="558510"/>
                        <a:pt x="196393" y="568876"/>
                        <a:pt x="215471" y="568876"/>
                      </a:cubicBezTo>
                      <a:cubicBezTo>
                        <a:pt x="234550" y="568876"/>
                        <a:pt x="252038" y="558510"/>
                        <a:pt x="261297" y="541889"/>
                      </a:cubicBezTo>
                      <a:lnTo>
                        <a:pt x="382873" y="323004"/>
                      </a:lnTo>
                      <a:cubicBezTo>
                        <a:pt x="389887" y="310398"/>
                        <a:pt x="393535" y="296017"/>
                        <a:pt x="393535" y="281543"/>
                      </a:cubicBezTo>
                      <a:cubicBezTo>
                        <a:pt x="393535" y="234199"/>
                        <a:pt x="355004" y="195726"/>
                        <a:pt x="307683" y="195726"/>
                      </a:cubicBezTo>
                      <a:close/>
                      <a:moveTo>
                        <a:pt x="215471" y="42768"/>
                      </a:moveTo>
                      <a:cubicBezTo>
                        <a:pt x="198170" y="54441"/>
                        <a:pt x="184610" y="72744"/>
                        <a:pt x="177596" y="94128"/>
                      </a:cubicBezTo>
                      <a:lnTo>
                        <a:pt x="171330" y="113458"/>
                      </a:lnTo>
                      <a:lnTo>
                        <a:pt x="152532" y="105520"/>
                      </a:lnTo>
                      <a:cubicBezTo>
                        <a:pt x="139907" y="100104"/>
                        <a:pt x="126627" y="98330"/>
                        <a:pt x="114002" y="100198"/>
                      </a:cubicBezTo>
                      <a:cubicBezTo>
                        <a:pt x="111102" y="120088"/>
                        <a:pt x="117555" y="141565"/>
                        <a:pt x="131583" y="158374"/>
                      </a:cubicBezTo>
                      <a:lnTo>
                        <a:pt x="299360" y="158374"/>
                      </a:lnTo>
                      <a:cubicBezTo>
                        <a:pt x="313388" y="141565"/>
                        <a:pt x="319841" y="120088"/>
                        <a:pt x="316941" y="100198"/>
                      </a:cubicBezTo>
                      <a:cubicBezTo>
                        <a:pt x="304316" y="98330"/>
                        <a:pt x="291036" y="100104"/>
                        <a:pt x="278411" y="105520"/>
                      </a:cubicBezTo>
                      <a:lnTo>
                        <a:pt x="259613" y="113458"/>
                      </a:lnTo>
                      <a:lnTo>
                        <a:pt x="253347" y="94128"/>
                      </a:lnTo>
                      <a:cubicBezTo>
                        <a:pt x="246333" y="72744"/>
                        <a:pt x="232773" y="54441"/>
                        <a:pt x="215471" y="42768"/>
                      </a:cubicBezTo>
                      <a:close/>
                      <a:moveTo>
                        <a:pt x="215471" y="0"/>
                      </a:moveTo>
                      <a:lnTo>
                        <a:pt x="224075" y="4482"/>
                      </a:lnTo>
                      <a:cubicBezTo>
                        <a:pt x="248858" y="17275"/>
                        <a:pt x="269246" y="38846"/>
                        <a:pt x="281871" y="65086"/>
                      </a:cubicBezTo>
                      <a:cubicBezTo>
                        <a:pt x="300762" y="60604"/>
                        <a:pt x="320215" y="61164"/>
                        <a:pt x="338077" y="66861"/>
                      </a:cubicBezTo>
                      <a:lnTo>
                        <a:pt x="347336" y="69755"/>
                      </a:lnTo>
                      <a:lnTo>
                        <a:pt x="350328" y="79000"/>
                      </a:lnTo>
                      <a:cubicBezTo>
                        <a:pt x="359026" y="106454"/>
                        <a:pt x="355285" y="136896"/>
                        <a:pt x="341163" y="163043"/>
                      </a:cubicBezTo>
                      <a:cubicBezTo>
                        <a:pt x="392974" y="177610"/>
                        <a:pt x="430943" y="225234"/>
                        <a:pt x="430943" y="281543"/>
                      </a:cubicBezTo>
                      <a:cubicBezTo>
                        <a:pt x="430943" y="302367"/>
                        <a:pt x="425612" y="323004"/>
                        <a:pt x="415512" y="341120"/>
                      </a:cubicBezTo>
                      <a:lnTo>
                        <a:pt x="294029" y="560005"/>
                      </a:lnTo>
                      <a:cubicBezTo>
                        <a:pt x="278224" y="588486"/>
                        <a:pt x="248110" y="606228"/>
                        <a:pt x="215471" y="606228"/>
                      </a:cubicBezTo>
                      <a:cubicBezTo>
                        <a:pt x="182833" y="606228"/>
                        <a:pt x="152719" y="588486"/>
                        <a:pt x="136914" y="560005"/>
                      </a:cubicBezTo>
                      <a:lnTo>
                        <a:pt x="15431" y="341120"/>
                      </a:lnTo>
                      <a:cubicBezTo>
                        <a:pt x="5331" y="323004"/>
                        <a:pt x="0" y="302367"/>
                        <a:pt x="0" y="281543"/>
                      </a:cubicBezTo>
                      <a:cubicBezTo>
                        <a:pt x="0" y="225234"/>
                        <a:pt x="37969" y="177610"/>
                        <a:pt x="89780" y="163043"/>
                      </a:cubicBezTo>
                      <a:cubicBezTo>
                        <a:pt x="75658" y="136896"/>
                        <a:pt x="71917" y="106454"/>
                        <a:pt x="80615" y="79000"/>
                      </a:cubicBezTo>
                      <a:lnTo>
                        <a:pt x="83607" y="69755"/>
                      </a:lnTo>
                      <a:lnTo>
                        <a:pt x="92866" y="66861"/>
                      </a:lnTo>
                      <a:cubicBezTo>
                        <a:pt x="110728" y="61164"/>
                        <a:pt x="130181" y="60604"/>
                        <a:pt x="149072" y="65086"/>
                      </a:cubicBezTo>
                      <a:cubicBezTo>
                        <a:pt x="161604" y="38846"/>
                        <a:pt x="182085" y="17275"/>
                        <a:pt x="206868" y="448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latin typeface="Bahnschrift" panose="020B0502040204020203" pitchFamily="34" charset="0"/>
                    <a:ea typeface="WenQuanYi Micro Hei" panose="020B0606030804020204" pitchFamily="34" charset="-122"/>
                    <a:cs typeface="WenQuanYi Micro Hei" panose="020B0606030804020204" pitchFamily="34" charset="-122"/>
                    <a:sym typeface="Bahnschrift" panose="020B0502040204020203" pitchFamily="34" charset="0"/>
                  </a:endParaRPr>
                </a:p>
              </p:txBody>
            </p:sp>
          </p:grpSp>
        </p:grpSp>
        <p:grpSp>
          <p:nvGrpSpPr>
            <p:cNvPr id="5" name="ïṣḷiḓè"/>
            <p:cNvGrpSpPr/>
            <p:nvPr/>
          </p:nvGrpSpPr>
          <p:grpSpPr>
            <a:xfrm>
              <a:off x="8326134" y="3382976"/>
              <a:ext cx="3033448" cy="908538"/>
              <a:chOff x="374384" y="1465747"/>
              <a:chExt cx="3033448" cy="908538"/>
            </a:xfrm>
          </p:grpSpPr>
          <p:sp>
            <p:nvSpPr>
              <p:cNvPr id="22" name="ïŝḻiḓe"/>
              <p:cNvSpPr/>
              <p:nvPr/>
            </p:nvSpPr>
            <p:spPr bwMode="auto">
              <a:xfrm>
                <a:off x="765736" y="1816886"/>
                <a:ext cx="2642096" cy="5573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288000" anchor="t" anchorCtr="0">
                <a:normAutofit/>
              </a:bodyPr>
              <a:lstStyle/>
              <a:p>
                <a:pPr eaLnBrk="1" hangingPunct="1">
                  <a:lnSpc>
                    <a:spcPct val="120000"/>
                  </a:lnSpc>
                  <a:spcBef>
                    <a:spcPct val="0"/>
                  </a:spcBef>
                  <a:buFontTx/>
                  <a:buNone/>
                </a:pPr>
                <a:r>
                  <a:rPr lang="zh-CN" altLang="en-US" sz="1000">
                    <a:solidFill>
                      <a:schemeClr val="bg1"/>
                    </a:solidFill>
                    <a:latin typeface="Bahnschrift" panose="020B0502040204020203" pitchFamily="34" charset="0"/>
                    <a:ea typeface="WenQuanYi Micro Hei" panose="020B0606030804020204" pitchFamily="34" charset="-122"/>
                    <a:cs typeface="WenQuanYi Micro Hei" panose="020B0606030804020204" pitchFamily="34" charset="-122"/>
                    <a:sym typeface="Bahnschrift" panose="020B0502040204020203" pitchFamily="34" charset="0"/>
                  </a:rPr>
                  <a:t>此部分内容作为文字排版占位显示</a:t>
                </a:r>
                <a:br>
                  <a:rPr lang="zh-CN" altLang="en-US" sz="1000">
                    <a:solidFill>
                      <a:schemeClr val="bg1"/>
                    </a:solidFill>
                    <a:latin typeface="Bahnschrift" panose="020B0502040204020203" pitchFamily="34" charset="0"/>
                    <a:ea typeface="WenQuanYi Micro Hei" panose="020B0606030804020204" pitchFamily="34" charset="-122"/>
                    <a:cs typeface="WenQuanYi Micro Hei" panose="020B0606030804020204" pitchFamily="34" charset="-122"/>
                    <a:sym typeface="Bahnschrift" panose="020B0502040204020203" pitchFamily="34" charset="0"/>
                  </a:rPr>
                </a:br>
                <a:r>
                  <a:rPr lang="zh-CN" altLang="en-US" sz="1000">
                    <a:solidFill>
                      <a:schemeClr val="bg1"/>
                    </a:solidFill>
                    <a:latin typeface="Bahnschrift" panose="020B0502040204020203" pitchFamily="34" charset="0"/>
                    <a:ea typeface="WenQuanYi Micro Hei" panose="020B0606030804020204" pitchFamily="34" charset="-122"/>
                    <a:cs typeface="WenQuanYi Micro Hei" panose="020B0606030804020204" pitchFamily="34" charset="-122"/>
                    <a:sym typeface="Bahnschrift" panose="020B0502040204020203" pitchFamily="34" charset="0"/>
                  </a:rPr>
                  <a:t> （建议使用主题字体）</a:t>
                </a:r>
                <a:endParaRPr lang="zh-CN" altLang="en-US" sz="1000" dirty="0">
                  <a:solidFill>
                    <a:schemeClr val="bg1"/>
                  </a:solidFill>
                  <a:latin typeface="Bahnschrift" panose="020B0502040204020203" pitchFamily="34" charset="0"/>
                  <a:ea typeface="WenQuanYi Micro Hei" panose="020B0606030804020204" pitchFamily="34" charset="-122"/>
                  <a:cs typeface="WenQuanYi Micro Hei" panose="020B0606030804020204" pitchFamily="34" charset="-122"/>
                  <a:sym typeface="Bahnschrift" panose="020B0502040204020203" pitchFamily="34" charset="0"/>
                </a:endParaRPr>
              </a:p>
            </p:txBody>
          </p:sp>
          <p:sp>
            <p:nvSpPr>
              <p:cNvPr id="23" name="iṣḷiḍè"/>
              <p:cNvSpPr txBox="1"/>
              <p:nvPr/>
            </p:nvSpPr>
            <p:spPr bwMode="auto">
              <a:xfrm>
                <a:off x="765736" y="1465747"/>
                <a:ext cx="2642096" cy="2787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288000">
                <a:normAutofit fontScale="62500" lnSpcReduction="20000"/>
              </a:bodyPr>
              <a:lstStyle/>
              <a:p>
                <a:pPr eaLnBrk="1" hangingPunct="1">
                  <a:lnSpc>
                    <a:spcPct val="120000"/>
                  </a:lnSpc>
                  <a:spcBef>
                    <a:spcPct val="0"/>
                  </a:spcBef>
                  <a:buFontTx/>
                  <a:buNone/>
                </a:pPr>
                <a:r>
                  <a:rPr lang="zh-CN" altLang="en-US" sz="1800" b="1">
                    <a:solidFill>
                      <a:schemeClr val="accent4"/>
                    </a:solidFill>
                    <a:latin typeface="Bahnschrift" panose="020B0502040204020203" pitchFamily="34" charset="0"/>
                    <a:ea typeface="WenQuanYi Micro Hei" panose="020B0606030804020204" pitchFamily="34" charset="-122"/>
                    <a:cs typeface="WenQuanYi Micro Hei" panose="020B0606030804020204" pitchFamily="34" charset="-122"/>
                    <a:sym typeface="Bahnschrift" panose="020B0502040204020203" pitchFamily="34" charset="0"/>
                  </a:rPr>
                  <a:t>标题文本预设</a:t>
                </a:r>
                <a:endParaRPr lang="zh-CN" altLang="en-US" sz="1800" b="1" dirty="0">
                  <a:solidFill>
                    <a:schemeClr val="accent4"/>
                  </a:solidFill>
                  <a:latin typeface="Bahnschrift" panose="020B0502040204020203" pitchFamily="34" charset="0"/>
                  <a:ea typeface="WenQuanYi Micro Hei" panose="020B0606030804020204" pitchFamily="34" charset="-122"/>
                  <a:cs typeface="WenQuanYi Micro Hei" panose="020B0606030804020204" pitchFamily="34" charset="-122"/>
                  <a:sym typeface="Bahnschrift" panose="020B0502040204020203" pitchFamily="34" charset="0"/>
                </a:endParaRPr>
              </a:p>
            </p:txBody>
          </p:sp>
          <p:sp>
            <p:nvSpPr>
              <p:cNvPr id="24" name="iṧļîḓé"/>
              <p:cNvSpPr>
                <a:spLocks noChangeAspect="1"/>
              </p:cNvSpPr>
              <p:nvPr/>
            </p:nvSpPr>
            <p:spPr bwMode="auto">
              <a:xfrm>
                <a:off x="374384" y="1605104"/>
                <a:ext cx="381002" cy="486000"/>
              </a:xfrm>
              <a:custGeom>
                <a:avLst/>
                <a:gdLst>
                  <a:gd name="connsiteX0" fmla="*/ 200339 w 472435"/>
                  <a:gd name="connsiteY0" fmla="*/ 503414 h 602629"/>
                  <a:gd name="connsiteX1" fmla="*/ 257705 w 472435"/>
                  <a:gd name="connsiteY1" fmla="*/ 602629 h 602629"/>
                  <a:gd name="connsiteX2" fmla="*/ 143177 w 472435"/>
                  <a:gd name="connsiteY2" fmla="*/ 602629 h 602629"/>
                  <a:gd name="connsiteX3" fmla="*/ 214730 w 472435"/>
                  <a:gd name="connsiteY3" fmla="*/ 495228 h 602629"/>
                  <a:gd name="connsiteX4" fmla="*/ 329258 w 472435"/>
                  <a:gd name="connsiteY4" fmla="*/ 495228 h 602629"/>
                  <a:gd name="connsiteX5" fmla="*/ 272097 w 472435"/>
                  <a:gd name="connsiteY5" fmla="*/ 594302 h 602629"/>
                  <a:gd name="connsiteX6" fmla="*/ 71483 w 472435"/>
                  <a:gd name="connsiteY6" fmla="*/ 495228 h 602629"/>
                  <a:gd name="connsiteX7" fmla="*/ 186011 w 472435"/>
                  <a:gd name="connsiteY7" fmla="*/ 495228 h 602629"/>
                  <a:gd name="connsiteX8" fmla="*/ 128850 w 472435"/>
                  <a:gd name="connsiteY8" fmla="*/ 594302 h 602629"/>
                  <a:gd name="connsiteX9" fmla="*/ 272097 w 472435"/>
                  <a:gd name="connsiteY9" fmla="*/ 379642 h 602629"/>
                  <a:gd name="connsiteX10" fmla="*/ 329258 w 472435"/>
                  <a:gd name="connsiteY10" fmla="*/ 478716 h 602629"/>
                  <a:gd name="connsiteX11" fmla="*/ 214730 w 472435"/>
                  <a:gd name="connsiteY11" fmla="*/ 478716 h 602629"/>
                  <a:gd name="connsiteX12" fmla="*/ 128850 w 472435"/>
                  <a:gd name="connsiteY12" fmla="*/ 379642 h 602629"/>
                  <a:gd name="connsiteX13" fmla="*/ 186011 w 472435"/>
                  <a:gd name="connsiteY13" fmla="*/ 478716 h 602629"/>
                  <a:gd name="connsiteX14" fmla="*/ 71483 w 472435"/>
                  <a:gd name="connsiteY14" fmla="*/ 478716 h 602629"/>
                  <a:gd name="connsiteX15" fmla="*/ 286213 w 472435"/>
                  <a:gd name="connsiteY15" fmla="*/ 371527 h 602629"/>
                  <a:gd name="connsiteX16" fmla="*/ 400952 w 472435"/>
                  <a:gd name="connsiteY16" fmla="*/ 371527 h 602629"/>
                  <a:gd name="connsiteX17" fmla="*/ 343583 w 472435"/>
                  <a:gd name="connsiteY17" fmla="*/ 470530 h 602629"/>
                  <a:gd name="connsiteX18" fmla="*/ 143177 w 472435"/>
                  <a:gd name="connsiteY18" fmla="*/ 371527 h 602629"/>
                  <a:gd name="connsiteX19" fmla="*/ 257705 w 472435"/>
                  <a:gd name="connsiteY19" fmla="*/ 371527 h 602629"/>
                  <a:gd name="connsiteX20" fmla="*/ 200339 w 472435"/>
                  <a:gd name="connsiteY20" fmla="*/ 470530 h 602629"/>
                  <a:gd name="connsiteX21" fmla="*/ 0 w 472435"/>
                  <a:gd name="connsiteY21" fmla="*/ 371527 h 602629"/>
                  <a:gd name="connsiteX22" fmla="*/ 114528 w 472435"/>
                  <a:gd name="connsiteY22" fmla="*/ 371527 h 602629"/>
                  <a:gd name="connsiteX23" fmla="*/ 57161 w 472435"/>
                  <a:gd name="connsiteY23" fmla="*/ 470530 h 602629"/>
                  <a:gd name="connsiteX24" fmla="*/ 343583 w 472435"/>
                  <a:gd name="connsiteY24" fmla="*/ 255941 h 602629"/>
                  <a:gd name="connsiteX25" fmla="*/ 400952 w 472435"/>
                  <a:gd name="connsiteY25" fmla="*/ 354944 h 602629"/>
                  <a:gd name="connsiteX26" fmla="*/ 286213 w 472435"/>
                  <a:gd name="connsiteY26" fmla="*/ 354944 h 602629"/>
                  <a:gd name="connsiteX27" fmla="*/ 200339 w 472435"/>
                  <a:gd name="connsiteY27" fmla="*/ 255941 h 602629"/>
                  <a:gd name="connsiteX28" fmla="*/ 257705 w 472435"/>
                  <a:gd name="connsiteY28" fmla="*/ 354944 h 602629"/>
                  <a:gd name="connsiteX29" fmla="*/ 143177 w 472435"/>
                  <a:gd name="connsiteY29" fmla="*/ 354944 h 602629"/>
                  <a:gd name="connsiteX30" fmla="*/ 57161 w 472435"/>
                  <a:gd name="connsiteY30" fmla="*/ 255941 h 602629"/>
                  <a:gd name="connsiteX31" fmla="*/ 114528 w 472435"/>
                  <a:gd name="connsiteY31" fmla="*/ 354944 h 602629"/>
                  <a:gd name="connsiteX32" fmla="*/ 0 w 472435"/>
                  <a:gd name="connsiteY32" fmla="*/ 354944 h 602629"/>
                  <a:gd name="connsiteX33" fmla="*/ 214730 w 472435"/>
                  <a:gd name="connsiteY33" fmla="*/ 247755 h 602629"/>
                  <a:gd name="connsiteX34" fmla="*/ 329258 w 472435"/>
                  <a:gd name="connsiteY34" fmla="*/ 247755 h 602629"/>
                  <a:gd name="connsiteX35" fmla="*/ 272097 w 472435"/>
                  <a:gd name="connsiteY35" fmla="*/ 346758 h 602629"/>
                  <a:gd name="connsiteX36" fmla="*/ 71483 w 472435"/>
                  <a:gd name="connsiteY36" fmla="*/ 247755 h 602629"/>
                  <a:gd name="connsiteX37" fmla="*/ 186011 w 472435"/>
                  <a:gd name="connsiteY37" fmla="*/ 247755 h 602629"/>
                  <a:gd name="connsiteX38" fmla="*/ 128850 w 472435"/>
                  <a:gd name="connsiteY38" fmla="*/ 346758 h 602629"/>
                  <a:gd name="connsiteX39" fmla="*/ 143177 w 472435"/>
                  <a:gd name="connsiteY39" fmla="*/ 123772 h 602629"/>
                  <a:gd name="connsiteX40" fmla="*/ 257705 w 472435"/>
                  <a:gd name="connsiteY40" fmla="*/ 123772 h 602629"/>
                  <a:gd name="connsiteX41" fmla="*/ 200339 w 472435"/>
                  <a:gd name="connsiteY41" fmla="*/ 222775 h 602629"/>
                  <a:gd name="connsiteX42" fmla="*/ 343583 w 472435"/>
                  <a:gd name="connsiteY42" fmla="*/ 8186 h 602629"/>
                  <a:gd name="connsiteX43" fmla="*/ 400952 w 472435"/>
                  <a:gd name="connsiteY43" fmla="*/ 107401 h 602629"/>
                  <a:gd name="connsiteX44" fmla="*/ 286213 w 472435"/>
                  <a:gd name="connsiteY44" fmla="*/ 107401 h 602629"/>
                  <a:gd name="connsiteX45" fmla="*/ 200339 w 472435"/>
                  <a:gd name="connsiteY45" fmla="*/ 8186 h 602629"/>
                  <a:gd name="connsiteX46" fmla="*/ 257705 w 472435"/>
                  <a:gd name="connsiteY46" fmla="*/ 107401 h 602629"/>
                  <a:gd name="connsiteX47" fmla="*/ 143177 w 472435"/>
                  <a:gd name="connsiteY47" fmla="*/ 107401 h 602629"/>
                  <a:gd name="connsiteX48" fmla="*/ 357907 w 472435"/>
                  <a:gd name="connsiteY48" fmla="*/ 0 h 602629"/>
                  <a:gd name="connsiteX49" fmla="*/ 472435 w 472435"/>
                  <a:gd name="connsiteY49" fmla="*/ 0 h 602629"/>
                  <a:gd name="connsiteX50" fmla="*/ 415069 w 472435"/>
                  <a:gd name="connsiteY50" fmla="*/ 99003 h 6026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472435" h="602629">
                    <a:moveTo>
                      <a:pt x="200339" y="503414"/>
                    </a:moveTo>
                    <a:lnTo>
                      <a:pt x="257705" y="602629"/>
                    </a:lnTo>
                    <a:lnTo>
                      <a:pt x="143177" y="602629"/>
                    </a:lnTo>
                    <a:close/>
                    <a:moveTo>
                      <a:pt x="214730" y="495228"/>
                    </a:moveTo>
                    <a:lnTo>
                      <a:pt x="329258" y="495228"/>
                    </a:lnTo>
                    <a:lnTo>
                      <a:pt x="272097" y="594302"/>
                    </a:lnTo>
                    <a:close/>
                    <a:moveTo>
                      <a:pt x="71483" y="495228"/>
                    </a:moveTo>
                    <a:lnTo>
                      <a:pt x="186011" y="495228"/>
                    </a:lnTo>
                    <a:lnTo>
                      <a:pt x="128850" y="594302"/>
                    </a:lnTo>
                    <a:close/>
                    <a:moveTo>
                      <a:pt x="272097" y="379642"/>
                    </a:moveTo>
                    <a:lnTo>
                      <a:pt x="329258" y="478716"/>
                    </a:lnTo>
                    <a:lnTo>
                      <a:pt x="214730" y="478716"/>
                    </a:lnTo>
                    <a:close/>
                    <a:moveTo>
                      <a:pt x="128850" y="379642"/>
                    </a:moveTo>
                    <a:lnTo>
                      <a:pt x="186011" y="478716"/>
                    </a:lnTo>
                    <a:lnTo>
                      <a:pt x="71483" y="478716"/>
                    </a:lnTo>
                    <a:close/>
                    <a:moveTo>
                      <a:pt x="286213" y="371527"/>
                    </a:moveTo>
                    <a:lnTo>
                      <a:pt x="400952" y="371527"/>
                    </a:lnTo>
                    <a:lnTo>
                      <a:pt x="343583" y="470530"/>
                    </a:lnTo>
                    <a:close/>
                    <a:moveTo>
                      <a:pt x="143177" y="371527"/>
                    </a:moveTo>
                    <a:lnTo>
                      <a:pt x="257705" y="371527"/>
                    </a:lnTo>
                    <a:lnTo>
                      <a:pt x="200339" y="470530"/>
                    </a:lnTo>
                    <a:close/>
                    <a:moveTo>
                      <a:pt x="0" y="371527"/>
                    </a:moveTo>
                    <a:lnTo>
                      <a:pt x="114528" y="371527"/>
                    </a:lnTo>
                    <a:lnTo>
                      <a:pt x="57161" y="470530"/>
                    </a:lnTo>
                    <a:close/>
                    <a:moveTo>
                      <a:pt x="343583" y="255941"/>
                    </a:moveTo>
                    <a:lnTo>
                      <a:pt x="400952" y="354944"/>
                    </a:lnTo>
                    <a:lnTo>
                      <a:pt x="286213" y="354944"/>
                    </a:lnTo>
                    <a:close/>
                    <a:moveTo>
                      <a:pt x="200339" y="255941"/>
                    </a:moveTo>
                    <a:lnTo>
                      <a:pt x="257705" y="354944"/>
                    </a:lnTo>
                    <a:lnTo>
                      <a:pt x="143177" y="354944"/>
                    </a:lnTo>
                    <a:close/>
                    <a:moveTo>
                      <a:pt x="57161" y="255941"/>
                    </a:moveTo>
                    <a:lnTo>
                      <a:pt x="114528" y="354944"/>
                    </a:lnTo>
                    <a:lnTo>
                      <a:pt x="0" y="354944"/>
                    </a:lnTo>
                    <a:close/>
                    <a:moveTo>
                      <a:pt x="214730" y="247755"/>
                    </a:moveTo>
                    <a:lnTo>
                      <a:pt x="329258" y="247755"/>
                    </a:lnTo>
                    <a:lnTo>
                      <a:pt x="272097" y="346758"/>
                    </a:lnTo>
                    <a:close/>
                    <a:moveTo>
                      <a:pt x="71483" y="247755"/>
                    </a:moveTo>
                    <a:lnTo>
                      <a:pt x="186011" y="247755"/>
                    </a:lnTo>
                    <a:lnTo>
                      <a:pt x="128850" y="346758"/>
                    </a:lnTo>
                    <a:close/>
                    <a:moveTo>
                      <a:pt x="143177" y="123772"/>
                    </a:moveTo>
                    <a:lnTo>
                      <a:pt x="257705" y="123772"/>
                    </a:lnTo>
                    <a:lnTo>
                      <a:pt x="200339" y="222775"/>
                    </a:lnTo>
                    <a:close/>
                    <a:moveTo>
                      <a:pt x="343583" y="8186"/>
                    </a:moveTo>
                    <a:lnTo>
                      <a:pt x="400952" y="107401"/>
                    </a:lnTo>
                    <a:lnTo>
                      <a:pt x="286213" y="107401"/>
                    </a:lnTo>
                    <a:close/>
                    <a:moveTo>
                      <a:pt x="200339" y="8186"/>
                    </a:moveTo>
                    <a:lnTo>
                      <a:pt x="257705" y="107401"/>
                    </a:lnTo>
                    <a:lnTo>
                      <a:pt x="143177" y="107401"/>
                    </a:lnTo>
                    <a:close/>
                    <a:moveTo>
                      <a:pt x="357907" y="0"/>
                    </a:moveTo>
                    <a:lnTo>
                      <a:pt x="472435" y="0"/>
                    </a:lnTo>
                    <a:lnTo>
                      <a:pt x="415069" y="99003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Bahnschrift" panose="020B0502040204020203" pitchFamily="34" charset="0"/>
                  <a:ea typeface="WenQuanYi Micro Hei" panose="020B0606030804020204" pitchFamily="34" charset="-122"/>
                  <a:cs typeface="WenQuanYi Micro Hei" panose="020B0606030804020204" pitchFamily="34" charset="-122"/>
                  <a:sym typeface="Bahnschrift" panose="020B0502040204020203" pitchFamily="34" charset="0"/>
                </a:endParaRPr>
              </a:p>
            </p:txBody>
          </p:sp>
        </p:grpSp>
        <p:grpSp>
          <p:nvGrpSpPr>
            <p:cNvPr id="6" name="iṥľíḑê"/>
            <p:cNvGrpSpPr/>
            <p:nvPr/>
          </p:nvGrpSpPr>
          <p:grpSpPr>
            <a:xfrm>
              <a:off x="8326134" y="2049135"/>
              <a:ext cx="3016779" cy="908538"/>
              <a:chOff x="1320299" y="2685337"/>
              <a:chExt cx="3016779" cy="908538"/>
            </a:xfrm>
          </p:grpSpPr>
          <p:grpSp>
            <p:nvGrpSpPr>
              <p:cNvPr id="18" name="îṧlïďè"/>
              <p:cNvGrpSpPr/>
              <p:nvPr/>
            </p:nvGrpSpPr>
            <p:grpSpPr>
              <a:xfrm>
                <a:off x="1694982" y="2685337"/>
                <a:ext cx="2642096" cy="908538"/>
                <a:chOff x="2591258" y="2030230"/>
                <a:chExt cx="2642096" cy="908538"/>
              </a:xfrm>
            </p:grpSpPr>
            <p:sp>
              <p:nvSpPr>
                <p:cNvPr id="20" name="islîdê"/>
                <p:cNvSpPr/>
                <p:nvPr/>
              </p:nvSpPr>
              <p:spPr bwMode="auto">
                <a:xfrm>
                  <a:off x="2591258" y="2381369"/>
                  <a:ext cx="2642096" cy="5573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288000" anchor="t" anchorCtr="0">
                  <a:normAutofit/>
                </a:bodyPr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zh-CN" altLang="en-US" sz="1000">
                      <a:solidFill>
                        <a:schemeClr val="bg1"/>
                      </a:solidFill>
                      <a:latin typeface="Bahnschrift" panose="020B0502040204020203" pitchFamily="34" charset="0"/>
                      <a:ea typeface="WenQuanYi Micro Hei" panose="020B0606030804020204" pitchFamily="34" charset="-122"/>
                      <a:cs typeface="WenQuanYi Micro Hei" panose="020B0606030804020204" pitchFamily="34" charset="-122"/>
                      <a:sym typeface="Bahnschrift" panose="020B0502040204020203" pitchFamily="34" charset="0"/>
                    </a:rPr>
                    <a:t>此部分内容作为文字排版占位显示</a:t>
                  </a:r>
                  <a:br>
                    <a:rPr lang="zh-CN" altLang="en-US" sz="1000">
                      <a:solidFill>
                        <a:schemeClr val="bg1"/>
                      </a:solidFill>
                      <a:latin typeface="Bahnschrift" panose="020B0502040204020203" pitchFamily="34" charset="0"/>
                      <a:ea typeface="WenQuanYi Micro Hei" panose="020B0606030804020204" pitchFamily="34" charset="-122"/>
                      <a:cs typeface="WenQuanYi Micro Hei" panose="020B0606030804020204" pitchFamily="34" charset="-122"/>
                      <a:sym typeface="Bahnschrift" panose="020B0502040204020203" pitchFamily="34" charset="0"/>
                    </a:rPr>
                  </a:br>
                  <a:r>
                    <a:rPr lang="zh-CN" altLang="en-US" sz="1000">
                      <a:solidFill>
                        <a:schemeClr val="bg1"/>
                      </a:solidFill>
                      <a:latin typeface="Bahnschrift" panose="020B0502040204020203" pitchFamily="34" charset="0"/>
                      <a:ea typeface="WenQuanYi Micro Hei" panose="020B0606030804020204" pitchFamily="34" charset="-122"/>
                      <a:cs typeface="WenQuanYi Micro Hei" panose="020B0606030804020204" pitchFamily="34" charset="-122"/>
                      <a:sym typeface="Bahnschrift" panose="020B0502040204020203" pitchFamily="34" charset="0"/>
                    </a:rPr>
                    <a:t> （建议使用主题字体）</a:t>
                  </a:r>
                  <a:endParaRPr lang="zh-CN" altLang="en-US" sz="1000" dirty="0">
                    <a:solidFill>
                      <a:schemeClr val="bg1"/>
                    </a:solidFill>
                    <a:latin typeface="Bahnschrift" panose="020B0502040204020203" pitchFamily="34" charset="0"/>
                    <a:ea typeface="WenQuanYi Micro Hei" panose="020B0606030804020204" pitchFamily="34" charset="-122"/>
                    <a:cs typeface="WenQuanYi Micro Hei" panose="020B0606030804020204" pitchFamily="34" charset="-122"/>
                    <a:sym typeface="Bahnschrift" panose="020B0502040204020203" pitchFamily="34" charset="0"/>
                  </a:endParaRPr>
                </a:p>
              </p:txBody>
            </p:sp>
            <p:sp>
              <p:nvSpPr>
                <p:cNvPr id="21" name="îṣļiḑé"/>
                <p:cNvSpPr txBox="1"/>
                <p:nvPr/>
              </p:nvSpPr>
              <p:spPr bwMode="auto">
                <a:xfrm>
                  <a:off x="2591258" y="2030230"/>
                  <a:ext cx="2642096" cy="2787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288000">
                  <a:normAutofit fontScale="62500" lnSpcReduction="20000"/>
                </a:bodyPr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zh-CN" altLang="en-US" sz="1800" b="1">
                      <a:solidFill>
                        <a:schemeClr val="accent1"/>
                      </a:solidFill>
                      <a:latin typeface="Bahnschrift" panose="020B0502040204020203" pitchFamily="34" charset="0"/>
                      <a:ea typeface="WenQuanYi Micro Hei" panose="020B0606030804020204" pitchFamily="34" charset="-122"/>
                      <a:cs typeface="WenQuanYi Micro Hei" panose="020B0606030804020204" pitchFamily="34" charset="-122"/>
                      <a:sym typeface="Bahnschrift" panose="020B0502040204020203" pitchFamily="34" charset="0"/>
                    </a:rPr>
                    <a:t>标题文本预设</a:t>
                  </a:r>
                  <a:endParaRPr lang="zh-CN" altLang="en-US" sz="1800" b="1" dirty="0">
                    <a:solidFill>
                      <a:schemeClr val="accent1"/>
                    </a:solidFill>
                    <a:latin typeface="Bahnschrift" panose="020B0502040204020203" pitchFamily="34" charset="0"/>
                    <a:ea typeface="WenQuanYi Micro Hei" panose="020B0606030804020204" pitchFamily="34" charset="-122"/>
                    <a:cs typeface="WenQuanYi Micro Hei" panose="020B0606030804020204" pitchFamily="34" charset="-122"/>
                    <a:sym typeface="Bahnschrift" panose="020B0502040204020203" pitchFamily="34" charset="0"/>
                  </a:endParaRPr>
                </a:p>
              </p:txBody>
            </p:sp>
          </p:grpSp>
          <p:sp>
            <p:nvSpPr>
              <p:cNvPr id="19" name="íŝľîḋè"/>
              <p:cNvSpPr>
                <a:spLocks noChangeAspect="1"/>
              </p:cNvSpPr>
              <p:nvPr/>
            </p:nvSpPr>
            <p:spPr bwMode="auto">
              <a:xfrm>
                <a:off x="1320299" y="2824693"/>
                <a:ext cx="425079" cy="486000"/>
              </a:xfrm>
              <a:custGeom>
                <a:avLst/>
                <a:gdLst>
                  <a:gd name="connsiteX0" fmla="*/ 130750 w 530706"/>
                  <a:gd name="connsiteY0" fmla="*/ 205126 h 606765"/>
                  <a:gd name="connsiteX1" fmla="*/ 149799 w 530706"/>
                  <a:gd name="connsiteY1" fmla="*/ 215345 h 606765"/>
                  <a:gd name="connsiteX2" fmla="*/ 139562 w 530706"/>
                  <a:gd name="connsiteY2" fmla="*/ 234361 h 606765"/>
                  <a:gd name="connsiteX3" fmla="*/ 88469 w 530706"/>
                  <a:gd name="connsiteY3" fmla="*/ 293986 h 606765"/>
                  <a:gd name="connsiteX4" fmla="*/ 90249 w 530706"/>
                  <a:gd name="connsiteY4" fmla="*/ 406217 h 606765"/>
                  <a:gd name="connsiteX5" fmla="*/ 79924 w 530706"/>
                  <a:gd name="connsiteY5" fmla="*/ 425233 h 606765"/>
                  <a:gd name="connsiteX6" fmla="*/ 75562 w 530706"/>
                  <a:gd name="connsiteY6" fmla="*/ 425855 h 606765"/>
                  <a:gd name="connsiteX7" fmla="*/ 60875 w 530706"/>
                  <a:gd name="connsiteY7" fmla="*/ 414925 h 606765"/>
                  <a:gd name="connsiteX8" fmla="*/ 59273 w 530706"/>
                  <a:gd name="connsiteY8" fmla="*/ 284834 h 606765"/>
                  <a:gd name="connsiteX9" fmla="*/ 130750 w 530706"/>
                  <a:gd name="connsiteY9" fmla="*/ 205126 h 606765"/>
                  <a:gd name="connsiteX10" fmla="*/ 157551 w 530706"/>
                  <a:gd name="connsiteY10" fmla="*/ 181648 h 606765"/>
                  <a:gd name="connsiteX11" fmla="*/ 125054 w 530706"/>
                  <a:gd name="connsiteY11" fmla="*/ 186186 h 606765"/>
                  <a:gd name="connsiteX12" fmla="*/ 41934 w 530706"/>
                  <a:gd name="connsiteY12" fmla="*/ 420651 h 606765"/>
                  <a:gd name="connsiteX13" fmla="*/ 240479 w 530706"/>
                  <a:gd name="connsiteY13" fmla="*/ 570946 h 606765"/>
                  <a:gd name="connsiteX14" fmla="*/ 257833 w 530706"/>
                  <a:gd name="connsiteY14" fmla="*/ 564014 h 606765"/>
                  <a:gd name="connsiteX15" fmla="*/ 264686 w 530706"/>
                  <a:gd name="connsiteY15" fmla="*/ 562414 h 606765"/>
                  <a:gd name="connsiteX16" fmla="*/ 271716 w 530706"/>
                  <a:gd name="connsiteY16" fmla="*/ 564103 h 606765"/>
                  <a:gd name="connsiteX17" fmla="*/ 290227 w 530706"/>
                  <a:gd name="connsiteY17" fmla="*/ 571568 h 606765"/>
                  <a:gd name="connsiteX18" fmla="*/ 404851 w 530706"/>
                  <a:gd name="connsiteY18" fmla="*/ 546149 h 606765"/>
                  <a:gd name="connsiteX19" fmla="*/ 488683 w 530706"/>
                  <a:gd name="connsiteY19" fmla="*/ 421273 h 606765"/>
                  <a:gd name="connsiteX20" fmla="*/ 405652 w 530706"/>
                  <a:gd name="connsiteY20" fmla="*/ 186808 h 606765"/>
                  <a:gd name="connsiteX21" fmla="*/ 276522 w 530706"/>
                  <a:gd name="connsiteY21" fmla="*/ 224049 h 606765"/>
                  <a:gd name="connsiteX22" fmla="*/ 265665 w 530706"/>
                  <a:gd name="connsiteY22" fmla="*/ 228493 h 606765"/>
                  <a:gd name="connsiteX23" fmla="*/ 255341 w 530706"/>
                  <a:gd name="connsiteY23" fmla="*/ 224493 h 606765"/>
                  <a:gd name="connsiteX24" fmla="*/ 157551 w 530706"/>
                  <a:gd name="connsiteY24" fmla="*/ 181648 h 606765"/>
                  <a:gd name="connsiteX25" fmla="*/ 318527 w 530706"/>
                  <a:gd name="connsiteY25" fmla="*/ 31091 h 606765"/>
                  <a:gd name="connsiteX26" fmla="*/ 260948 w 530706"/>
                  <a:gd name="connsiteY26" fmla="*/ 50645 h 606765"/>
                  <a:gd name="connsiteX27" fmla="*/ 241369 w 530706"/>
                  <a:gd name="connsiteY27" fmla="*/ 108150 h 606765"/>
                  <a:gd name="connsiteX28" fmla="*/ 298859 w 530706"/>
                  <a:gd name="connsiteY28" fmla="*/ 88507 h 606765"/>
                  <a:gd name="connsiteX29" fmla="*/ 318527 w 530706"/>
                  <a:gd name="connsiteY29" fmla="*/ 31091 h 606765"/>
                  <a:gd name="connsiteX30" fmla="*/ 335436 w 530706"/>
                  <a:gd name="connsiteY30" fmla="*/ 3361 h 606765"/>
                  <a:gd name="connsiteX31" fmla="*/ 346293 w 530706"/>
                  <a:gd name="connsiteY31" fmla="*/ 14115 h 606765"/>
                  <a:gd name="connsiteX32" fmla="*/ 320574 w 530706"/>
                  <a:gd name="connsiteY32" fmla="*/ 110194 h 606765"/>
                  <a:gd name="connsiteX33" fmla="*/ 260681 w 530706"/>
                  <a:gd name="connsiteY33" fmla="*/ 138636 h 606765"/>
                  <a:gd name="connsiteX34" fmla="*/ 278035 w 530706"/>
                  <a:gd name="connsiteY34" fmla="*/ 183875 h 606765"/>
                  <a:gd name="connsiteX35" fmla="*/ 414374 w 530706"/>
                  <a:gd name="connsiteY35" fmla="*/ 157567 h 606765"/>
                  <a:gd name="connsiteX36" fmla="*/ 516094 w 530706"/>
                  <a:gd name="connsiteY36" fmla="*/ 260401 h 606765"/>
                  <a:gd name="connsiteX37" fmla="*/ 518051 w 530706"/>
                  <a:gd name="connsiteY37" fmla="*/ 430072 h 606765"/>
                  <a:gd name="connsiteX38" fmla="*/ 423006 w 530706"/>
                  <a:gd name="connsiteY38" fmla="*/ 570769 h 606765"/>
                  <a:gd name="connsiteX39" fmla="*/ 321820 w 530706"/>
                  <a:gd name="connsiteY39" fmla="*/ 606765 h 606765"/>
                  <a:gd name="connsiteX40" fmla="*/ 281417 w 530706"/>
                  <a:gd name="connsiteY40" fmla="*/ 600810 h 606765"/>
                  <a:gd name="connsiteX41" fmla="*/ 264597 w 530706"/>
                  <a:gd name="connsiteY41" fmla="*/ 594588 h 606765"/>
                  <a:gd name="connsiteX42" fmla="*/ 249201 w 530706"/>
                  <a:gd name="connsiteY42" fmla="*/ 600188 h 606765"/>
                  <a:gd name="connsiteX43" fmla="*/ 107612 w 530706"/>
                  <a:gd name="connsiteY43" fmla="*/ 570146 h 606765"/>
                  <a:gd name="connsiteX44" fmla="*/ 12655 w 530706"/>
                  <a:gd name="connsiteY44" fmla="*/ 429450 h 606765"/>
                  <a:gd name="connsiteX45" fmla="*/ 14612 w 530706"/>
                  <a:gd name="connsiteY45" fmla="*/ 259779 h 606765"/>
                  <a:gd name="connsiteX46" fmla="*/ 116244 w 530706"/>
                  <a:gd name="connsiteY46" fmla="*/ 156945 h 606765"/>
                  <a:gd name="connsiteX47" fmla="*/ 245018 w 530706"/>
                  <a:gd name="connsiteY47" fmla="*/ 178187 h 606765"/>
                  <a:gd name="connsiteX48" fmla="*/ 133153 w 530706"/>
                  <a:gd name="connsiteY48" fmla="*/ 96151 h 606765"/>
                  <a:gd name="connsiteX49" fmla="*/ 117846 w 530706"/>
                  <a:gd name="connsiteY49" fmla="*/ 80864 h 606765"/>
                  <a:gd name="connsiteX50" fmla="*/ 133153 w 530706"/>
                  <a:gd name="connsiteY50" fmla="*/ 65665 h 606765"/>
                  <a:gd name="connsiteX51" fmla="*/ 210933 w 530706"/>
                  <a:gd name="connsiteY51" fmla="*/ 87796 h 606765"/>
                  <a:gd name="connsiteX52" fmla="*/ 239323 w 530706"/>
                  <a:gd name="connsiteY52" fmla="*/ 29047 h 606765"/>
                  <a:gd name="connsiteX53" fmla="*/ 335436 w 530706"/>
                  <a:gd name="connsiteY53" fmla="*/ 3361 h 6067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</a:cxnLst>
                <a:rect l="l" t="t" r="r" b="b"/>
                <a:pathLst>
                  <a:path w="530706" h="606765">
                    <a:moveTo>
                      <a:pt x="130750" y="205126"/>
                    </a:moveTo>
                    <a:cubicBezTo>
                      <a:pt x="138850" y="202727"/>
                      <a:pt x="147396" y="207259"/>
                      <a:pt x="149799" y="215345"/>
                    </a:cubicBezTo>
                    <a:cubicBezTo>
                      <a:pt x="152202" y="223431"/>
                      <a:pt x="147574" y="231962"/>
                      <a:pt x="139562" y="234361"/>
                    </a:cubicBezTo>
                    <a:cubicBezTo>
                      <a:pt x="116419" y="241292"/>
                      <a:pt x="98350" y="262441"/>
                      <a:pt x="88469" y="293986"/>
                    </a:cubicBezTo>
                    <a:cubicBezTo>
                      <a:pt x="78144" y="327131"/>
                      <a:pt x="78767" y="368007"/>
                      <a:pt x="90249" y="406217"/>
                    </a:cubicBezTo>
                    <a:cubicBezTo>
                      <a:pt x="92653" y="414303"/>
                      <a:pt x="88024" y="422834"/>
                      <a:pt x="79924" y="425233"/>
                    </a:cubicBezTo>
                    <a:cubicBezTo>
                      <a:pt x="78500" y="425677"/>
                      <a:pt x="76987" y="425855"/>
                      <a:pt x="75562" y="425855"/>
                    </a:cubicBezTo>
                    <a:cubicBezTo>
                      <a:pt x="68975" y="425855"/>
                      <a:pt x="62834" y="421590"/>
                      <a:pt x="60875" y="414925"/>
                    </a:cubicBezTo>
                    <a:cubicBezTo>
                      <a:pt x="47523" y="370495"/>
                      <a:pt x="46989" y="324288"/>
                      <a:pt x="59273" y="284834"/>
                    </a:cubicBezTo>
                    <a:cubicBezTo>
                      <a:pt x="72002" y="243958"/>
                      <a:pt x="98083" y="214901"/>
                      <a:pt x="130750" y="205126"/>
                    </a:cubicBezTo>
                    <a:close/>
                    <a:moveTo>
                      <a:pt x="157551" y="181648"/>
                    </a:moveTo>
                    <a:cubicBezTo>
                      <a:pt x="146518" y="181536"/>
                      <a:pt x="135622" y="183031"/>
                      <a:pt x="125054" y="186186"/>
                    </a:cubicBezTo>
                    <a:cubicBezTo>
                      <a:pt x="47452" y="209384"/>
                      <a:pt x="10163" y="314617"/>
                      <a:pt x="41934" y="420651"/>
                    </a:cubicBezTo>
                    <a:cubicBezTo>
                      <a:pt x="73794" y="526773"/>
                      <a:pt x="162788" y="594144"/>
                      <a:pt x="240479" y="570946"/>
                    </a:cubicBezTo>
                    <a:cubicBezTo>
                      <a:pt x="246442" y="569169"/>
                      <a:pt x="252227" y="566858"/>
                      <a:pt x="257833" y="564014"/>
                    </a:cubicBezTo>
                    <a:cubicBezTo>
                      <a:pt x="260058" y="562947"/>
                      <a:pt x="262372" y="562414"/>
                      <a:pt x="264686" y="562414"/>
                    </a:cubicBezTo>
                    <a:cubicBezTo>
                      <a:pt x="267089" y="562414"/>
                      <a:pt x="269491" y="562947"/>
                      <a:pt x="271716" y="564103"/>
                    </a:cubicBezTo>
                    <a:cubicBezTo>
                      <a:pt x="277679" y="567124"/>
                      <a:pt x="283908" y="569702"/>
                      <a:pt x="290227" y="571568"/>
                    </a:cubicBezTo>
                    <a:cubicBezTo>
                      <a:pt x="327071" y="582590"/>
                      <a:pt x="367741" y="573524"/>
                      <a:pt x="404851" y="546149"/>
                    </a:cubicBezTo>
                    <a:cubicBezTo>
                      <a:pt x="443297" y="517796"/>
                      <a:pt x="473110" y="473445"/>
                      <a:pt x="488683" y="421273"/>
                    </a:cubicBezTo>
                    <a:cubicBezTo>
                      <a:pt x="520543" y="315239"/>
                      <a:pt x="483255" y="210006"/>
                      <a:pt x="405652" y="186808"/>
                    </a:cubicBezTo>
                    <a:cubicBezTo>
                      <a:pt x="363825" y="174276"/>
                      <a:pt x="316747" y="187875"/>
                      <a:pt x="276522" y="224049"/>
                    </a:cubicBezTo>
                    <a:cubicBezTo>
                      <a:pt x="273763" y="226804"/>
                      <a:pt x="269936" y="228493"/>
                      <a:pt x="265665" y="228493"/>
                    </a:cubicBezTo>
                    <a:cubicBezTo>
                      <a:pt x="261749" y="228493"/>
                      <a:pt x="258100" y="226982"/>
                      <a:pt x="255341" y="224493"/>
                    </a:cubicBezTo>
                    <a:cubicBezTo>
                      <a:pt x="224972" y="196763"/>
                      <a:pt x="190648" y="181981"/>
                      <a:pt x="157551" y="181648"/>
                    </a:cubicBezTo>
                    <a:close/>
                    <a:moveTo>
                      <a:pt x="318527" y="31091"/>
                    </a:moveTo>
                    <a:cubicBezTo>
                      <a:pt x="297525" y="28425"/>
                      <a:pt x="276166" y="35535"/>
                      <a:pt x="260948" y="50645"/>
                    </a:cubicBezTo>
                    <a:cubicBezTo>
                      <a:pt x="245819" y="65843"/>
                      <a:pt x="238700" y="87174"/>
                      <a:pt x="241369" y="108150"/>
                    </a:cubicBezTo>
                    <a:cubicBezTo>
                      <a:pt x="262372" y="110816"/>
                      <a:pt x="283730" y="103706"/>
                      <a:pt x="298859" y="88507"/>
                    </a:cubicBezTo>
                    <a:cubicBezTo>
                      <a:pt x="314077" y="73398"/>
                      <a:pt x="321197" y="52067"/>
                      <a:pt x="318527" y="31091"/>
                    </a:cubicBezTo>
                    <a:close/>
                    <a:moveTo>
                      <a:pt x="335436" y="3361"/>
                    </a:moveTo>
                    <a:cubicBezTo>
                      <a:pt x="340776" y="4783"/>
                      <a:pt x="344869" y="8871"/>
                      <a:pt x="346293" y="14115"/>
                    </a:cubicBezTo>
                    <a:cubicBezTo>
                      <a:pt x="355460" y="48334"/>
                      <a:pt x="345581" y="85130"/>
                      <a:pt x="320574" y="110194"/>
                    </a:cubicBezTo>
                    <a:cubicBezTo>
                      <a:pt x="304288" y="126459"/>
                      <a:pt x="283019" y="136236"/>
                      <a:pt x="260681" y="138636"/>
                    </a:cubicBezTo>
                    <a:cubicBezTo>
                      <a:pt x="268779" y="152501"/>
                      <a:pt x="274742" y="167699"/>
                      <a:pt x="278035" y="183875"/>
                    </a:cubicBezTo>
                    <a:cubicBezTo>
                      <a:pt x="321375" y="153834"/>
                      <a:pt x="369788" y="144235"/>
                      <a:pt x="414374" y="157567"/>
                    </a:cubicBezTo>
                    <a:cubicBezTo>
                      <a:pt x="460650" y="171343"/>
                      <a:pt x="496782" y="207873"/>
                      <a:pt x="516094" y="260401"/>
                    </a:cubicBezTo>
                    <a:cubicBezTo>
                      <a:pt x="534871" y="311418"/>
                      <a:pt x="535583" y="371589"/>
                      <a:pt x="518051" y="430072"/>
                    </a:cubicBezTo>
                    <a:cubicBezTo>
                      <a:pt x="500520" y="488466"/>
                      <a:pt x="466791" y="538505"/>
                      <a:pt x="423006" y="570769"/>
                    </a:cubicBezTo>
                    <a:cubicBezTo>
                      <a:pt x="390879" y="594499"/>
                      <a:pt x="355994" y="606765"/>
                      <a:pt x="321820" y="606765"/>
                    </a:cubicBezTo>
                    <a:cubicBezTo>
                      <a:pt x="308204" y="606765"/>
                      <a:pt x="294677" y="604810"/>
                      <a:pt x="281417" y="600810"/>
                    </a:cubicBezTo>
                    <a:cubicBezTo>
                      <a:pt x="275721" y="599121"/>
                      <a:pt x="270114" y="597077"/>
                      <a:pt x="264597" y="594588"/>
                    </a:cubicBezTo>
                    <a:cubicBezTo>
                      <a:pt x="259613" y="596721"/>
                      <a:pt x="254451" y="598677"/>
                      <a:pt x="249201" y="600188"/>
                    </a:cubicBezTo>
                    <a:cubicBezTo>
                      <a:pt x="202924" y="614053"/>
                      <a:pt x="152642" y="603387"/>
                      <a:pt x="107612" y="570146"/>
                    </a:cubicBezTo>
                    <a:cubicBezTo>
                      <a:pt x="63916" y="537883"/>
                      <a:pt x="30186" y="487844"/>
                      <a:pt x="12655" y="429450"/>
                    </a:cubicBezTo>
                    <a:cubicBezTo>
                      <a:pt x="-4877" y="370967"/>
                      <a:pt x="-4165" y="310707"/>
                      <a:pt x="14612" y="259779"/>
                    </a:cubicBezTo>
                    <a:cubicBezTo>
                      <a:pt x="33924" y="207251"/>
                      <a:pt x="70056" y="170721"/>
                      <a:pt x="116244" y="156945"/>
                    </a:cubicBezTo>
                    <a:cubicBezTo>
                      <a:pt x="158338" y="144324"/>
                      <a:pt x="203725" y="152145"/>
                      <a:pt x="245018" y="178187"/>
                    </a:cubicBezTo>
                    <a:cubicBezTo>
                      <a:pt x="230067" y="130725"/>
                      <a:pt x="185570" y="96151"/>
                      <a:pt x="133153" y="96151"/>
                    </a:cubicBezTo>
                    <a:cubicBezTo>
                      <a:pt x="124698" y="96151"/>
                      <a:pt x="117846" y="89307"/>
                      <a:pt x="117846" y="80864"/>
                    </a:cubicBezTo>
                    <a:cubicBezTo>
                      <a:pt x="117846" y="72509"/>
                      <a:pt x="124698" y="65665"/>
                      <a:pt x="133153" y="65665"/>
                    </a:cubicBezTo>
                    <a:cubicBezTo>
                      <a:pt x="161720" y="65665"/>
                      <a:pt x="188329" y="73753"/>
                      <a:pt x="210933" y="87796"/>
                    </a:cubicBezTo>
                    <a:cubicBezTo>
                      <a:pt x="213514" y="65843"/>
                      <a:pt x="223304" y="45045"/>
                      <a:pt x="239323" y="29047"/>
                    </a:cubicBezTo>
                    <a:cubicBezTo>
                      <a:pt x="264419" y="4072"/>
                      <a:pt x="301262" y="-5794"/>
                      <a:pt x="335436" y="336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Bahnschrift" panose="020B0502040204020203" pitchFamily="34" charset="0"/>
                  <a:ea typeface="WenQuanYi Micro Hei" panose="020B0606030804020204" pitchFamily="34" charset="-122"/>
                  <a:cs typeface="WenQuanYi Micro Hei" panose="020B0606030804020204" pitchFamily="34" charset="-122"/>
                  <a:sym typeface="Bahnschrift" panose="020B0502040204020203" pitchFamily="34" charset="0"/>
                </a:endParaRPr>
              </a:p>
            </p:txBody>
          </p:sp>
        </p:grpSp>
        <p:grpSp>
          <p:nvGrpSpPr>
            <p:cNvPr id="7" name="í$ľidè"/>
            <p:cNvGrpSpPr/>
            <p:nvPr/>
          </p:nvGrpSpPr>
          <p:grpSpPr>
            <a:xfrm>
              <a:off x="8326134" y="4716817"/>
              <a:ext cx="2944778" cy="908538"/>
              <a:chOff x="8268949" y="2685337"/>
              <a:chExt cx="2944778" cy="908538"/>
            </a:xfrm>
          </p:grpSpPr>
          <p:grpSp>
            <p:nvGrpSpPr>
              <p:cNvPr id="14" name="isļîďé"/>
              <p:cNvGrpSpPr/>
              <p:nvPr/>
            </p:nvGrpSpPr>
            <p:grpSpPr>
              <a:xfrm>
                <a:off x="8571631" y="2685337"/>
                <a:ext cx="2642096" cy="908538"/>
                <a:chOff x="2591258" y="2030230"/>
                <a:chExt cx="2642096" cy="908538"/>
              </a:xfrm>
            </p:grpSpPr>
            <p:sp>
              <p:nvSpPr>
                <p:cNvPr id="16" name="ïṧḻídé"/>
                <p:cNvSpPr/>
                <p:nvPr/>
              </p:nvSpPr>
              <p:spPr bwMode="auto">
                <a:xfrm>
                  <a:off x="2591258" y="2381369"/>
                  <a:ext cx="2642096" cy="5573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288000" anchor="t" anchorCtr="0">
                  <a:normAutofit/>
                </a:bodyPr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zh-CN" altLang="en-US" sz="1000">
                      <a:solidFill>
                        <a:schemeClr val="bg1"/>
                      </a:solidFill>
                      <a:latin typeface="Bahnschrift" panose="020B0502040204020203" pitchFamily="34" charset="0"/>
                      <a:ea typeface="WenQuanYi Micro Hei" panose="020B0606030804020204" pitchFamily="34" charset="-122"/>
                      <a:cs typeface="WenQuanYi Micro Hei" panose="020B0606030804020204" pitchFamily="34" charset="-122"/>
                      <a:sym typeface="Bahnschrift" panose="020B0502040204020203" pitchFamily="34" charset="0"/>
                    </a:rPr>
                    <a:t>此部分内容作为文字排版占位显示</a:t>
                  </a:r>
                  <a:br>
                    <a:rPr lang="zh-CN" altLang="en-US" sz="1000">
                      <a:solidFill>
                        <a:schemeClr val="bg1"/>
                      </a:solidFill>
                      <a:latin typeface="Bahnschrift" panose="020B0502040204020203" pitchFamily="34" charset="0"/>
                      <a:ea typeface="WenQuanYi Micro Hei" panose="020B0606030804020204" pitchFamily="34" charset="-122"/>
                      <a:cs typeface="WenQuanYi Micro Hei" panose="020B0606030804020204" pitchFamily="34" charset="-122"/>
                      <a:sym typeface="Bahnschrift" panose="020B0502040204020203" pitchFamily="34" charset="0"/>
                    </a:rPr>
                  </a:br>
                  <a:r>
                    <a:rPr lang="zh-CN" altLang="en-US" sz="1000">
                      <a:solidFill>
                        <a:schemeClr val="bg1"/>
                      </a:solidFill>
                      <a:latin typeface="Bahnschrift" panose="020B0502040204020203" pitchFamily="34" charset="0"/>
                      <a:ea typeface="WenQuanYi Micro Hei" panose="020B0606030804020204" pitchFamily="34" charset="-122"/>
                      <a:cs typeface="WenQuanYi Micro Hei" panose="020B0606030804020204" pitchFamily="34" charset="-122"/>
                      <a:sym typeface="Bahnschrift" panose="020B0502040204020203" pitchFamily="34" charset="0"/>
                    </a:rPr>
                    <a:t> （建议使用主题字体）</a:t>
                  </a:r>
                  <a:endParaRPr lang="zh-CN" altLang="en-US" sz="1000" dirty="0">
                    <a:solidFill>
                      <a:schemeClr val="bg1"/>
                    </a:solidFill>
                    <a:latin typeface="Bahnschrift" panose="020B0502040204020203" pitchFamily="34" charset="0"/>
                    <a:ea typeface="WenQuanYi Micro Hei" panose="020B0606030804020204" pitchFamily="34" charset="-122"/>
                    <a:cs typeface="WenQuanYi Micro Hei" panose="020B0606030804020204" pitchFamily="34" charset="-122"/>
                    <a:sym typeface="Bahnschrift" panose="020B0502040204020203" pitchFamily="34" charset="0"/>
                  </a:endParaRPr>
                </a:p>
              </p:txBody>
            </p:sp>
            <p:sp>
              <p:nvSpPr>
                <p:cNvPr id="17" name="iṡḻiďé"/>
                <p:cNvSpPr txBox="1"/>
                <p:nvPr/>
              </p:nvSpPr>
              <p:spPr bwMode="auto">
                <a:xfrm>
                  <a:off x="2591258" y="2030230"/>
                  <a:ext cx="2642096" cy="2787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288000">
                  <a:normAutofit fontScale="62500" lnSpcReduction="20000"/>
                </a:bodyPr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zh-CN" altLang="en-US" sz="1800" b="1">
                      <a:solidFill>
                        <a:schemeClr val="accent2"/>
                      </a:solidFill>
                      <a:latin typeface="Bahnschrift" panose="020B0502040204020203" pitchFamily="34" charset="0"/>
                      <a:ea typeface="WenQuanYi Micro Hei" panose="020B0606030804020204" pitchFamily="34" charset="-122"/>
                      <a:cs typeface="WenQuanYi Micro Hei" panose="020B0606030804020204" pitchFamily="34" charset="-122"/>
                      <a:sym typeface="Bahnschrift" panose="020B0502040204020203" pitchFamily="34" charset="0"/>
                    </a:rPr>
                    <a:t>标题文本预设</a:t>
                  </a:r>
                  <a:endParaRPr lang="zh-CN" altLang="en-US" sz="1800" b="1" dirty="0">
                    <a:solidFill>
                      <a:schemeClr val="accent2"/>
                    </a:solidFill>
                    <a:latin typeface="Bahnschrift" panose="020B0502040204020203" pitchFamily="34" charset="0"/>
                    <a:ea typeface="WenQuanYi Micro Hei" panose="020B0606030804020204" pitchFamily="34" charset="-122"/>
                    <a:cs typeface="WenQuanYi Micro Hei" panose="020B0606030804020204" pitchFamily="34" charset="-122"/>
                    <a:sym typeface="Bahnschrift" panose="020B0502040204020203" pitchFamily="34" charset="0"/>
                  </a:endParaRPr>
                </a:p>
              </p:txBody>
            </p:sp>
          </p:grpSp>
          <p:sp>
            <p:nvSpPr>
              <p:cNvPr id="15" name="í$ļîḍe"/>
              <p:cNvSpPr>
                <a:spLocks noChangeAspect="1"/>
              </p:cNvSpPr>
              <p:nvPr/>
            </p:nvSpPr>
            <p:spPr bwMode="auto">
              <a:xfrm>
                <a:off x="8268949" y="2824693"/>
                <a:ext cx="345477" cy="486000"/>
              </a:xfrm>
              <a:custGeom>
                <a:avLst/>
                <a:gdLst>
                  <a:gd name="connsiteX0" fmla="*/ 210567 w 430943"/>
                  <a:gd name="connsiteY0" fmla="*/ 385640 h 606228"/>
                  <a:gd name="connsiteX1" fmla="*/ 247967 w 430943"/>
                  <a:gd name="connsiteY1" fmla="*/ 385640 h 606228"/>
                  <a:gd name="connsiteX2" fmla="*/ 247967 w 430943"/>
                  <a:gd name="connsiteY2" fmla="*/ 435459 h 606228"/>
                  <a:gd name="connsiteX3" fmla="*/ 210567 w 430943"/>
                  <a:gd name="connsiteY3" fmla="*/ 435459 h 606228"/>
                  <a:gd name="connsiteX4" fmla="*/ 280427 w 430943"/>
                  <a:gd name="connsiteY4" fmla="*/ 304208 h 606228"/>
                  <a:gd name="connsiteX5" fmla="*/ 317827 w 430943"/>
                  <a:gd name="connsiteY5" fmla="*/ 304208 h 606228"/>
                  <a:gd name="connsiteX6" fmla="*/ 317827 w 430943"/>
                  <a:gd name="connsiteY6" fmla="*/ 354098 h 606228"/>
                  <a:gd name="connsiteX7" fmla="*/ 280427 w 430943"/>
                  <a:gd name="connsiteY7" fmla="*/ 354098 h 606228"/>
                  <a:gd name="connsiteX8" fmla="*/ 123207 w 430943"/>
                  <a:gd name="connsiteY8" fmla="*/ 249167 h 606228"/>
                  <a:gd name="connsiteX9" fmla="*/ 160607 w 430943"/>
                  <a:gd name="connsiteY9" fmla="*/ 249167 h 606228"/>
                  <a:gd name="connsiteX10" fmla="*/ 160607 w 430943"/>
                  <a:gd name="connsiteY10" fmla="*/ 298916 h 606228"/>
                  <a:gd name="connsiteX11" fmla="*/ 123207 w 430943"/>
                  <a:gd name="connsiteY11" fmla="*/ 298916 h 606228"/>
                  <a:gd name="connsiteX12" fmla="*/ 123260 w 430943"/>
                  <a:gd name="connsiteY12" fmla="*/ 195726 h 606228"/>
                  <a:gd name="connsiteX13" fmla="*/ 37408 w 430943"/>
                  <a:gd name="connsiteY13" fmla="*/ 281543 h 606228"/>
                  <a:gd name="connsiteX14" fmla="*/ 48070 w 430943"/>
                  <a:gd name="connsiteY14" fmla="*/ 323004 h 606228"/>
                  <a:gd name="connsiteX15" fmla="*/ 169646 w 430943"/>
                  <a:gd name="connsiteY15" fmla="*/ 541889 h 606228"/>
                  <a:gd name="connsiteX16" fmla="*/ 215471 w 430943"/>
                  <a:gd name="connsiteY16" fmla="*/ 568876 h 606228"/>
                  <a:gd name="connsiteX17" fmla="*/ 261297 w 430943"/>
                  <a:gd name="connsiteY17" fmla="*/ 541889 h 606228"/>
                  <a:gd name="connsiteX18" fmla="*/ 382873 w 430943"/>
                  <a:gd name="connsiteY18" fmla="*/ 323004 h 606228"/>
                  <a:gd name="connsiteX19" fmla="*/ 393535 w 430943"/>
                  <a:gd name="connsiteY19" fmla="*/ 281543 h 606228"/>
                  <a:gd name="connsiteX20" fmla="*/ 307683 w 430943"/>
                  <a:gd name="connsiteY20" fmla="*/ 195726 h 606228"/>
                  <a:gd name="connsiteX21" fmla="*/ 215471 w 430943"/>
                  <a:gd name="connsiteY21" fmla="*/ 42768 h 606228"/>
                  <a:gd name="connsiteX22" fmla="*/ 177596 w 430943"/>
                  <a:gd name="connsiteY22" fmla="*/ 94128 h 606228"/>
                  <a:gd name="connsiteX23" fmla="*/ 171330 w 430943"/>
                  <a:gd name="connsiteY23" fmla="*/ 113458 h 606228"/>
                  <a:gd name="connsiteX24" fmla="*/ 152532 w 430943"/>
                  <a:gd name="connsiteY24" fmla="*/ 105520 h 606228"/>
                  <a:gd name="connsiteX25" fmla="*/ 114002 w 430943"/>
                  <a:gd name="connsiteY25" fmla="*/ 100198 h 606228"/>
                  <a:gd name="connsiteX26" fmla="*/ 131583 w 430943"/>
                  <a:gd name="connsiteY26" fmla="*/ 158374 h 606228"/>
                  <a:gd name="connsiteX27" fmla="*/ 299360 w 430943"/>
                  <a:gd name="connsiteY27" fmla="*/ 158374 h 606228"/>
                  <a:gd name="connsiteX28" fmla="*/ 316941 w 430943"/>
                  <a:gd name="connsiteY28" fmla="*/ 100198 h 606228"/>
                  <a:gd name="connsiteX29" fmla="*/ 278411 w 430943"/>
                  <a:gd name="connsiteY29" fmla="*/ 105520 h 606228"/>
                  <a:gd name="connsiteX30" fmla="*/ 259613 w 430943"/>
                  <a:gd name="connsiteY30" fmla="*/ 113458 h 606228"/>
                  <a:gd name="connsiteX31" fmla="*/ 253347 w 430943"/>
                  <a:gd name="connsiteY31" fmla="*/ 94128 h 606228"/>
                  <a:gd name="connsiteX32" fmla="*/ 215471 w 430943"/>
                  <a:gd name="connsiteY32" fmla="*/ 42768 h 606228"/>
                  <a:gd name="connsiteX33" fmla="*/ 215471 w 430943"/>
                  <a:gd name="connsiteY33" fmla="*/ 0 h 606228"/>
                  <a:gd name="connsiteX34" fmla="*/ 224075 w 430943"/>
                  <a:gd name="connsiteY34" fmla="*/ 4482 h 606228"/>
                  <a:gd name="connsiteX35" fmla="*/ 281871 w 430943"/>
                  <a:gd name="connsiteY35" fmla="*/ 65086 h 606228"/>
                  <a:gd name="connsiteX36" fmla="*/ 338077 w 430943"/>
                  <a:gd name="connsiteY36" fmla="*/ 66861 h 606228"/>
                  <a:gd name="connsiteX37" fmla="*/ 347336 w 430943"/>
                  <a:gd name="connsiteY37" fmla="*/ 69755 h 606228"/>
                  <a:gd name="connsiteX38" fmla="*/ 350328 w 430943"/>
                  <a:gd name="connsiteY38" fmla="*/ 79000 h 606228"/>
                  <a:gd name="connsiteX39" fmla="*/ 341163 w 430943"/>
                  <a:gd name="connsiteY39" fmla="*/ 163043 h 606228"/>
                  <a:gd name="connsiteX40" fmla="*/ 430943 w 430943"/>
                  <a:gd name="connsiteY40" fmla="*/ 281543 h 606228"/>
                  <a:gd name="connsiteX41" fmla="*/ 415512 w 430943"/>
                  <a:gd name="connsiteY41" fmla="*/ 341120 h 606228"/>
                  <a:gd name="connsiteX42" fmla="*/ 294029 w 430943"/>
                  <a:gd name="connsiteY42" fmla="*/ 560005 h 606228"/>
                  <a:gd name="connsiteX43" fmla="*/ 215471 w 430943"/>
                  <a:gd name="connsiteY43" fmla="*/ 606228 h 606228"/>
                  <a:gd name="connsiteX44" fmla="*/ 136914 w 430943"/>
                  <a:gd name="connsiteY44" fmla="*/ 560005 h 606228"/>
                  <a:gd name="connsiteX45" fmla="*/ 15431 w 430943"/>
                  <a:gd name="connsiteY45" fmla="*/ 341120 h 606228"/>
                  <a:gd name="connsiteX46" fmla="*/ 0 w 430943"/>
                  <a:gd name="connsiteY46" fmla="*/ 281543 h 606228"/>
                  <a:gd name="connsiteX47" fmla="*/ 89780 w 430943"/>
                  <a:gd name="connsiteY47" fmla="*/ 163043 h 606228"/>
                  <a:gd name="connsiteX48" fmla="*/ 80615 w 430943"/>
                  <a:gd name="connsiteY48" fmla="*/ 79000 h 606228"/>
                  <a:gd name="connsiteX49" fmla="*/ 83607 w 430943"/>
                  <a:gd name="connsiteY49" fmla="*/ 69755 h 606228"/>
                  <a:gd name="connsiteX50" fmla="*/ 92866 w 430943"/>
                  <a:gd name="connsiteY50" fmla="*/ 66861 h 606228"/>
                  <a:gd name="connsiteX51" fmla="*/ 149072 w 430943"/>
                  <a:gd name="connsiteY51" fmla="*/ 65086 h 606228"/>
                  <a:gd name="connsiteX52" fmla="*/ 206868 w 430943"/>
                  <a:gd name="connsiteY52" fmla="*/ 4482 h 6062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430943" h="606228">
                    <a:moveTo>
                      <a:pt x="210567" y="385640"/>
                    </a:moveTo>
                    <a:lnTo>
                      <a:pt x="247967" y="385640"/>
                    </a:lnTo>
                    <a:lnTo>
                      <a:pt x="247967" y="435459"/>
                    </a:lnTo>
                    <a:lnTo>
                      <a:pt x="210567" y="435459"/>
                    </a:lnTo>
                    <a:close/>
                    <a:moveTo>
                      <a:pt x="280427" y="304208"/>
                    </a:moveTo>
                    <a:lnTo>
                      <a:pt x="317827" y="304208"/>
                    </a:lnTo>
                    <a:lnTo>
                      <a:pt x="317827" y="354098"/>
                    </a:lnTo>
                    <a:lnTo>
                      <a:pt x="280427" y="354098"/>
                    </a:lnTo>
                    <a:close/>
                    <a:moveTo>
                      <a:pt x="123207" y="249167"/>
                    </a:moveTo>
                    <a:lnTo>
                      <a:pt x="160607" y="249167"/>
                    </a:lnTo>
                    <a:lnTo>
                      <a:pt x="160607" y="298916"/>
                    </a:lnTo>
                    <a:lnTo>
                      <a:pt x="123207" y="298916"/>
                    </a:lnTo>
                    <a:close/>
                    <a:moveTo>
                      <a:pt x="123260" y="195726"/>
                    </a:moveTo>
                    <a:cubicBezTo>
                      <a:pt x="75939" y="195726"/>
                      <a:pt x="37408" y="234199"/>
                      <a:pt x="37408" y="281543"/>
                    </a:cubicBezTo>
                    <a:cubicBezTo>
                      <a:pt x="37408" y="296017"/>
                      <a:pt x="41056" y="310398"/>
                      <a:pt x="48070" y="323004"/>
                    </a:cubicBezTo>
                    <a:lnTo>
                      <a:pt x="169646" y="541889"/>
                    </a:lnTo>
                    <a:cubicBezTo>
                      <a:pt x="178905" y="558510"/>
                      <a:pt x="196393" y="568876"/>
                      <a:pt x="215471" y="568876"/>
                    </a:cubicBezTo>
                    <a:cubicBezTo>
                      <a:pt x="234550" y="568876"/>
                      <a:pt x="252038" y="558510"/>
                      <a:pt x="261297" y="541889"/>
                    </a:cubicBezTo>
                    <a:lnTo>
                      <a:pt x="382873" y="323004"/>
                    </a:lnTo>
                    <a:cubicBezTo>
                      <a:pt x="389887" y="310398"/>
                      <a:pt x="393535" y="296017"/>
                      <a:pt x="393535" y="281543"/>
                    </a:cubicBezTo>
                    <a:cubicBezTo>
                      <a:pt x="393535" y="234199"/>
                      <a:pt x="355004" y="195726"/>
                      <a:pt x="307683" y="195726"/>
                    </a:cubicBezTo>
                    <a:close/>
                    <a:moveTo>
                      <a:pt x="215471" y="42768"/>
                    </a:moveTo>
                    <a:cubicBezTo>
                      <a:pt x="198170" y="54441"/>
                      <a:pt x="184610" y="72744"/>
                      <a:pt x="177596" y="94128"/>
                    </a:cubicBezTo>
                    <a:lnTo>
                      <a:pt x="171330" y="113458"/>
                    </a:lnTo>
                    <a:lnTo>
                      <a:pt x="152532" y="105520"/>
                    </a:lnTo>
                    <a:cubicBezTo>
                      <a:pt x="139907" y="100104"/>
                      <a:pt x="126627" y="98330"/>
                      <a:pt x="114002" y="100198"/>
                    </a:cubicBezTo>
                    <a:cubicBezTo>
                      <a:pt x="111102" y="120088"/>
                      <a:pt x="117555" y="141565"/>
                      <a:pt x="131583" y="158374"/>
                    </a:cubicBezTo>
                    <a:lnTo>
                      <a:pt x="299360" y="158374"/>
                    </a:lnTo>
                    <a:cubicBezTo>
                      <a:pt x="313388" y="141565"/>
                      <a:pt x="319841" y="120088"/>
                      <a:pt x="316941" y="100198"/>
                    </a:cubicBezTo>
                    <a:cubicBezTo>
                      <a:pt x="304316" y="98330"/>
                      <a:pt x="291036" y="100104"/>
                      <a:pt x="278411" y="105520"/>
                    </a:cubicBezTo>
                    <a:lnTo>
                      <a:pt x="259613" y="113458"/>
                    </a:lnTo>
                    <a:lnTo>
                      <a:pt x="253347" y="94128"/>
                    </a:lnTo>
                    <a:cubicBezTo>
                      <a:pt x="246333" y="72744"/>
                      <a:pt x="232773" y="54441"/>
                      <a:pt x="215471" y="42768"/>
                    </a:cubicBezTo>
                    <a:close/>
                    <a:moveTo>
                      <a:pt x="215471" y="0"/>
                    </a:moveTo>
                    <a:lnTo>
                      <a:pt x="224075" y="4482"/>
                    </a:lnTo>
                    <a:cubicBezTo>
                      <a:pt x="248858" y="17275"/>
                      <a:pt x="269246" y="38846"/>
                      <a:pt x="281871" y="65086"/>
                    </a:cubicBezTo>
                    <a:cubicBezTo>
                      <a:pt x="300762" y="60604"/>
                      <a:pt x="320215" y="61164"/>
                      <a:pt x="338077" y="66861"/>
                    </a:cubicBezTo>
                    <a:lnTo>
                      <a:pt x="347336" y="69755"/>
                    </a:lnTo>
                    <a:lnTo>
                      <a:pt x="350328" y="79000"/>
                    </a:lnTo>
                    <a:cubicBezTo>
                      <a:pt x="359026" y="106454"/>
                      <a:pt x="355285" y="136896"/>
                      <a:pt x="341163" y="163043"/>
                    </a:cubicBezTo>
                    <a:cubicBezTo>
                      <a:pt x="392974" y="177610"/>
                      <a:pt x="430943" y="225234"/>
                      <a:pt x="430943" y="281543"/>
                    </a:cubicBezTo>
                    <a:cubicBezTo>
                      <a:pt x="430943" y="302367"/>
                      <a:pt x="425612" y="323004"/>
                      <a:pt x="415512" y="341120"/>
                    </a:cubicBezTo>
                    <a:lnTo>
                      <a:pt x="294029" y="560005"/>
                    </a:lnTo>
                    <a:cubicBezTo>
                      <a:pt x="278224" y="588486"/>
                      <a:pt x="248110" y="606228"/>
                      <a:pt x="215471" y="606228"/>
                    </a:cubicBezTo>
                    <a:cubicBezTo>
                      <a:pt x="182833" y="606228"/>
                      <a:pt x="152719" y="588486"/>
                      <a:pt x="136914" y="560005"/>
                    </a:cubicBezTo>
                    <a:lnTo>
                      <a:pt x="15431" y="341120"/>
                    </a:lnTo>
                    <a:cubicBezTo>
                      <a:pt x="5331" y="323004"/>
                      <a:pt x="0" y="302367"/>
                      <a:pt x="0" y="281543"/>
                    </a:cubicBezTo>
                    <a:cubicBezTo>
                      <a:pt x="0" y="225234"/>
                      <a:pt x="37969" y="177610"/>
                      <a:pt x="89780" y="163043"/>
                    </a:cubicBezTo>
                    <a:cubicBezTo>
                      <a:pt x="75658" y="136896"/>
                      <a:pt x="71917" y="106454"/>
                      <a:pt x="80615" y="79000"/>
                    </a:cubicBezTo>
                    <a:lnTo>
                      <a:pt x="83607" y="69755"/>
                    </a:lnTo>
                    <a:lnTo>
                      <a:pt x="92866" y="66861"/>
                    </a:lnTo>
                    <a:cubicBezTo>
                      <a:pt x="110728" y="61164"/>
                      <a:pt x="130181" y="60604"/>
                      <a:pt x="149072" y="65086"/>
                    </a:cubicBezTo>
                    <a:cubicBezTo>
                      <a:pt x="161604" y="38846"/>
                      <a:pt x="182085" y="17275"/>
                      <a:pt x="206868" y="448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Bahnschrift" panose="020B0502040204020203" pitchFamily="34" charset="0"/>
                  <a:ea typeface="WenQuanYi Micro Hei" panose="020B0606030804020204" pitchFamily="34" charset="-122"/>
                  <a:cs typeface="WenQuanYi Micro Hei" panose="020B0606030804020204" pitchFamily="34" charset="-122"/>
                  <a:sym typeface="Bahnschrift" panose="020B0502040204020203" pitchFamily="34" charset="0"/>
                </a:endParaRPr>
              </a:p>
            </p:txBody>
          </p:sp>
        </p:grpSp>
        <p:cxnSp>
          <p:nvCxnSpPr>
            <p:cNvPr id="8" name="直接连接符 7"/>
            <p:cNvCxnSpPr/>
            <p:nvPr/>
          </p:nvCxnSpPr>
          <p:spPr>
            <a:xfrm>
              <a:off x="8040216" y="3140968"/>
              <a:ext cx="3528392" cy="0"/>
            </a:xfrm>
            <a:prstGeom prst="line">
              <a:avLst/>
            </a:prstGeom>
            <a:ln w="6350" cap="rnd">
              <a:solidFill>
                <a:schemeClr val="bg1">
                  <a:lumMod val="75000"/>
                </a:schemeClr>
              </a:solidFill>
              <a:round/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/>
            <p:cNvCxnSpPr/>
            <p:nvPr/>
          </p:nvCxnSpPr>
          <p:spPr>
            <a:xfrm>
              <a:off x="7104112" y="4537968"/>
              <a:ext cx="4464496" cy="0"/>
            </a:xfrm>
            <a:prstGeom prst="line">
              <a:avLst/>
            </a:prstGeom>
            <a:ln w="6350" cap="rnd">
              <a:solidFill>
                <a:schemeClr val="bg1">
                  <a:lumMod val="75000"/>
                </a:schemeClr>
              </a:solidFill>
              <a:round/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" name="i$ḻïḋê"/>
            <p:cNvGrpSpPr/>
            <p:nvPr/>
          </p:nvGrpSpPr>
          <p:grpSpPr>
            <a:xfrm>
              <a:off x="394137" y="2698196"/>
              <a:ext cx="3428647" cy="2134274"/>
              <a:chOff x="508786" y="2603454"/>
              <a:chExt cx="4259686" cy="2134274"/>
            </a:xfrm>
          </p:grpSpPr>
          <p:sp>
            <p:nvSpPr>
              <p:cNvPr id="12" name="ïśļiḑe"/>
              <p:cNvSpPr txBox="1"/>
              <p:nvPr/>
            </p:nvSpPr>
            <p:spPr>
              <a:xfrm>
                <a:off x="508786" y="2603454"/>
                <a:ext cx="4259686" cy="1169551"/>
              </a:xfrm>
              <a:prstGeom prst="rect">
                <a:avLst/>
              </a:prstGeom>
              <a:noFill/>
            </p:spPr>
            <p:txBody>
              <a:bodyPr wrap="square">
                <a:normAutofit/>
              </a:bodyPr>
              <a:lstStyle/>
              <a:p>
                <a:r>
                  <a:rPr lang="zh-CN" altLang="en-US" sz="2800" b="1" dirty="0">
                    <a:solidFill>
                      <a:schemeClr val="bg1"/>
                    </a:solidFill>
                    <a:latin typeface="Bahnschrift" panose="020B0502040204020203" pitchFamily="34" charset="0"/>
                    <a:ea typeface="WenQuanYi Micro Hei" panose="020B0606030804020204" pitchFamily="34" charset="-122"/>
                    <a:cs typeface="WenQuanYi Micro Hei" panose="020B0606030804020204" pitchFamily="34" charset="-122"/>
                    <a:sym typeface="Bahnschrift" panose="020B0502040204020203" pitchFamily="34" charset="0"/>
                  </a:rPr>
                  <a:t>更能够让枯燥的段落赋予变化！</a:t>
                </a:r>
              </a:p>
            </p:txBody>
          </p:sp>
          <p:sp>
            <p:nvSpPr>
              <p:cNvPr id="13" name="îš1ïďê"/>
              <p:cNvSpPr txBox="1"/>
              <p:nvPr/>
            </p:nvSpPr>
            <p:spPr>
              <a:xfrm>
                <a:off x="508786" y="3906731"/>
                <a:ext cx="4259686" cy="830997"/>
              </a:xfrm>
              <a:prstGeom prst="rect">
                <a:avLst/>
              </a:prstGeom>
              <a:noFill/>
            </p:spPr>
            <p:txBody>
              <a:bodyPr wrap="square">
                <a:normAutofit/>
              </a:bodyPr>
              <a:lstStyle/>
              <a:p>
                <a:r>
                  <a:rPr lang="zh-CN" altLang="en-US" sz="1600">
                    <a:solidFill>
                      <a:schemeClr val="bg1"/>
                    </a:solidFill>
                    <a:latin typeface="Bahnschrift" panose="020B0502040204020203" pitchFamily="34" charset="0"/>
                    <a:ea typeface="WenQuanYi Micro Hei" panose="020B0606030804020204" pitchFamily="34" charset="-122"/>
                    <a:cs typeface="WenQuanYi Micro Hei" panose="020B0606030804020204" pitchFamily="34" charset="-122"/>
                    <a:sym typeface="Bahnschrift" panose="020B0502040204020203" pitchFamily="34" charset="0"/>
                  </a:rPr>
                  <a:t>主次分明的布局排版帮助</a:t>
                </a:r>
                <a:r>
                  <a:rPr lang="en-US" altLang="zh-CN" sz="1600">
                    <a:solidFill>
                      <a:schemeClr val="bg1"/>
                    </a:solidFill>
                    <a:latin typeface="Bahnschrift" panose="020B0502040204020203" pitchFamily="34" charset="0"/>
                    <a:ea typeface="WenQuanYi Micro Hei" panose="020B0606030804020204" pitchFamily="34" charset="-122"/>
                    <a:cs typeface="WenQuanYi Micro Hei" panose="020B0606030804020204" pitchFamily="34" charset="-122"/>
                    <a:sym typeface="Bahnschrift" panose="020B0502040204020203" pitchFamily="34" charset="0"/>
                  </a:rPr>
                  <a:t>PPT</a:t>
                </a:r>
                <a:r>
                  <a:rPr lang="zh-CN" altLang="en-US" sz="1600">
                    <a:solidFill>
                      <a:schemeClr val="bg1"/>
                    </a:solidFill>
                    <a:latin typeface="Bahnschrift" panose="020B0502040204020203" pitchFamily="34" charset="0"/>
                    <a:ea typeface="WenQuanYi Micro Hei" panose="020B0606030804020204" pitchFamily="34" charset="-122"/>
                    <a:cs typeface="WenQuanYi Micro Hei" panose="020B0606030804020204" pitchFamily="34" charset="-122"/>
                    <a:sym typeface="Bahnschrift" panose="020B0502040204020203" pitchFamily="34" charset="0"/>
                  </a:rPr>
                  <a:t>更好的传递和表达信息</a:t>
                </a:r>
              </a:p>
            </p:txBody>
          </p:sp>
        </p:grpSp>
        <p:cxnSp>
          <p:nvCxnSpPr>
            <p:cNvPr id="11" name="直接连接符 10"/>
            <p:cNvCxnSpPr/>
            <p:nvPr/>
          </p:nvCxnSpPr>
          <p:spPr>
            <a:xfrm>
              <a:off x="577811" y="3867747"/>
              <a:ext cx="4464496" cy="0"/>
            </a:xfrm>
            <a:prstGeom prst="line">
              <a:avLst/>
            </a:prstGeom>
            <a:ln w="6350" cap="rnd">
              <a:solidFill>
                <a:schemeClr val="bg1">
                  <a:lumMod val="75000"/>
                </a:schemeClr>
              </a:solidFill>
              <a:round/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2000">
        <p14:flip dir="r"/>
      </p:transition>
    </mc:Choice>
    <mc:Fallback xmlns="">
      <p:transition spd="slow" advClick="0" advTm="2000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0" y="-37119"/>
            <a:ext cx="12192000" cy="6857999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Bahnschrift" panose="020B0502040204020203" pitchFamily="34" charset="0"/>
              <a:ea typeface="WenQuanYi Micro Hei" panose="020B0606030804020204" pitchFamily="34" charset="-122"/>
              <a:cs typeface="WenQuanYi Micro Hei" panose="020B0606030804020204" pitchFamily="34" charset="-122"/>
              <a:sym typeface="Bahnschrift" panose="020B0502040204020203" pitchFamily="34" charset="0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2542095" y="2598260"/>
            <a:ext cx="7384926" cy="1587239"/>
            <a:chOff x="1885362" y="2598262"/>
            <a:chExt cx="7384926" cy="1587239"/>
          </a:xfrm>
        </p:grpSpPr>
        <p:sp>
          <p:nvSpPr>
            <p:cNvPr id="5" name="矩形 4"/>
            <p:cNvSpPr/>
            <p:nvPr/>
          </p:nvSpPr>
          <p:spPr>
            <a:xfrm>
              <a:off x="1885362" y="2598262"/>
              <a:ext cx="7117236" cy="1587239"/>
            </a:xfrm>
            <a:prstGeom prst="rect">
              <a:avLst/>
            </a:prstGeom>
            <a:noFill/>
            <a:ln w="57150">
              <a:solidFill>
                <a:schemeClr val="bg2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Bahnschrift" panose="020B0502040204020203" pitchFamily="34" charset="0"/>
                <a:ea typeface="WenQuanYi Micro Hei" panose="020B0606030804020204" pitchFamily="34" charset="-122"/>
                <a:cs typeface="WenQuanYi Micro Hei" panose="020B0606030804020204" pitchFamily="34" charset="-122"/>
                <a:sym typeface="Bahnschrift" panose="020B0502040204020203" pitchFamily="34" charset="0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2395005" y="2730159"/>
              <a:ext cx="6875283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8000" spc="600" dirty="0">
                  <a:solidFill>
                    <a:schemeClr val="bg1"/>
                  </a:solidFill>
                  <a:latin typeface="Bahnschrift" panose="020B0502040204020203" pitchFamily="34" charset="0"/>
                  <a:ea typeface="WenQuanYi Micro Hei" panose="020B0606030804020204" pitchFamily="34" charset="-122"/>
                  <a:cs typeface="WenQuanYi Micro Hei" panose="020B0606030804020204" pitchFamily="34" charset="-122"/>
                  <a:sym typeface="Bahnschrift" panose="020B0502040204020203" pitchFamily="34" charset="0"/>
                </a:rPr>
                <a:t>THANK </a:t>
              </a:r>
              <a:r>
                <a:rPr lang="en-US" altLang="zh-CN" sz="8000" spc="600" dirty="0">
                  <a:solidFill>
                    <a:schemeClr val="tx2"/>
                  </a:solidFill>
                  <a:latin typeface="Bahnschrift" panose="020B0502040204020203" pitchFamily="34" charset="0"/>
                  <a:ea typeface="WenQuanYi Micro Hei" panose="020B0606030804020204" pitchFamily="34" charset="-122"/>
                  <a:cs typeface="WenQuanYi Micro Hei" panose="020B0606030804020204" pitchFamily="34" charset="-122"/>
                  <a:sym typeface="Bahnschrift" panose="020B0502040204020203" pitchFamily="34" charset="0"/>
                </a:rPr>
                <a:t>Y</a:t>
              </a:r>
              <a:r>
                <a:rPr lang="en-US" altLang="zh-CN" sz="8000" spc="600" dirty="0">
                  <a:solidFill>
                    <a:schemeClr val="bg1"/>
                  </a:solidFill>
                  <a:latin typeface="Bahnschrift" panose="020B0502040204020203" pitchFamily="34" charset="0"/>
                  <a:ea typeface="WenQuanYi Micro Hei" panose="020B0606030804020204" pitchFamily="34" charset="-122"/>
                  <a:cs typeface="WenQuanYi Micro Hei" panose="020B0606030804020204" pitchFamily="34" charset="-122"/>
                  <a:sym typeface="Bahnschrift" panose="020B0502040204020203" pitchFamily="34" charset="0"/>
                </a:rPr>
                <a:t>OU</a:t>
              </a:r>
              <a:endParaRPr lang="zh-CN" altLang="en-US" sz="8000" spc="600" dirty="0">
                <a:solidFill>
                  <a:schemeClr val="bg1"/>
                </a:solidFill>
                <a:latin typeface="Bahnschrift" panose="020B0502040204020203" pitchFamily="34" charset="0"/>
                <a:ea typeface="WenQuanYi Micro Hei" panose="020B0606030804020204" pitchFamily="34" charset="-122"/>
                <a:cs typeface="WenQuanYi Micro Hei" panose="020B0606030804020204" pitchFamily="34" charset="-122"/>
                <a:sym typeface="Bahnschrift" panose="020B0502040204020203" pitchFamily="34" charset="0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832701" y="3136769"/>
            <a:ext cx="886119" cy="584462"/>
            <a:chOff x="1687398" y="3120272"/>
            <a:chExt cx="886119" cy="584462"/>
          </a:xfrm>
        </p:grpSpPr>
        <p:cxnSp>
          <p:nvCxnSpPr>
            <p:cNvPr id="8" name="直接连接符 7"/>
            <p:cNvCxnSpPr/>
            <p:nvPr/>
          </p:nvCxnSpPr>
          <p:spPr>
            <a:xfrm>
              <a:off x="1687398" y="3120272"/>
              <a:ext cx="527901" cy="584462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/>
            <p:cNvCxnSpPr/>
            <p:nvPr/>
          </p:nvCxnSpPr>
          <p:spPr>
            <a:xfrm>
              <a:off x="2045616" y="3120272"/>
              <a:ext cx="527901" cy="584462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组合 10"/>
          <p:cNvGrpSpPr/>
          <p:nvPr/>
        </p:nvGrpSpPr>
        <p:grpSpPr>
          <a:xfrm>
            <a:off x="10482606" y="3099646"/>
            <a:ext cx="886119" cy="584462"/>
            <a:chOff x="1687398" y="3120272"/>
            <a:chExt cx="886119" cy="584462"/>
          </a:xfrm>
        </p:grpSpPr>
        <p:cxnSp>
          <p:nvCxnSpPr>
            <p:cNvPr id="12" name="直接连接符 11"/>
            <p:cNvCxnSpPr/>
            <p:nvPr/>
          </p:nvCxnSpPr>
          <p:spPr>
            <a:xfrm>
              <a:off x="1687398" y="3120272"/>
              <a:ext cx="527901" cy="584462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>
              <a:off x="2045616" y="3120272"/>
              <a:ext cx="527901" cy="584462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文本框 13"/>
          <p:cNvSpPr txBox="1"/>
          <p:nvPr/>
        </p:nvSpPr>
        <p:spPr>
          <a:xfrm>
            <a:off x="4794885" y="4949190"/>
            <a:ext cx="293751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spc="600">
                <a:solidFill>
                  <a:schemeClr val="bg1"/>
                </a:solidFill>
                <a:latin typeface="Bahnschrift" panose="020B0502040204020203" pitchFamily="34" charset="0"/>
                <a:ea typeface="WenQuanYi Micro Hei" panose="020B0606030804020204" pitchFamily="34" charset="-122"/>
                <a:cs typeface="WenQuanYi Micro Hei" panose="020B0606030804020204" pitchFamily="34" charset="-122"/>
                <a:sym typeface="Bahnschrift" panose="020B0502040204020203" pitchFamily="34" charset="0"/>
              </a:rPr>
              <a:t>汇报人：喜爱</a:t>
            </a:r>
            <a:r>
              <a:rPr lang="en-US" altLang="zh-CN" b="1" spc="600">
                <a:solidFill>
                  <a:schemeClr val="bg1"/>
                </a:solidFill>
                <a:latin typeface="Bahnschrift" panose="020B0502040204020203" pitchFamily="34" charset="0"/>
                <a:ea typeface="WenQuanYi Micro Hei" panose="020B0606030804020204" pitchFamily="34" charset="-122"/>
                <a:cs typeface="WenQuanYi Micro Hei" panose="020B0606030804020204" pitchFamily="34" charset="-122"/>
                <a:sym typeface="Bahnschrift" panose="020B0502040204020203" pitchFamily="34" charset="0"/>
              </a:rPr>
              <a:t>PPT</a:t>
            </a:r>
            <a:endParaRPr lang="zh-CN" altLang="en-US" b="1" spc="600" dirty="0">
              <a:solidFill>
                <a:schemeClr val="bg1"/>
              </a:solidFill>
              <a:latin typeface="Bahnschrift" panose="020B0502040204020203" pitchFamily="34" charset="0"/>
              <a:ea typeface="WenQuanYi Micro Hei" panose="020B0606030804020204" pitchFamily="34" charset="-122"/>
              <a:cs typeface="WenQuanYi Micro Hei" panose="020B0606030804020204" pitchFamily="34" charset="-122"/>
              <a:sym typeface="Bahnschrift" panose="020B0502040204020203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2000">
        <p14:vortex dir="r"/>
      </p:transition>
    </mc:Choice>
    <mc:Fallback xmlns="">
      <p:transition spd="slow" advClick="0" advTm="2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0" y="1"/>
            <a:ext cx="12192000" cy="6883398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Bahnschrift" panose="020B0502040204020203" pitchFamily="34" charset="0"/>
              <a:ea typeface="WenQuanYi Micro Hei" panose="020B0606030804020204" pitchFamily="34" charset="-122"/>
              <a:cs typeface="WenQuanYi Micro Hei" panose="020B0606030804020204" pitchFamily="34" charset="-122"/>
              <a:sym typeface="Bahnschrift" panose="020B0502040204020203" pitchFamily="34" charset="0"/>
            </a:endParaRPr>
          </a:p>
        </p:txBody>
      </p:sp>
      <p:sp>
        <p:nvSpPr>
          <p:cNvPr id="9" name="等腰三角形 8"/>
          <p:cNvSpPr/>
          <p:nvPr/>
        </p:nvSpPr>
        <p:spPr>
          <a:xfrm rot="5559471">
            <a:off x="597503" y="1973296"/>
            <a:ext cx="2330618" cy="2237392"/>
          </a:xfrm>
          <a:prstGeom prst="triangle">
            <a:avLst/>
          </a:prstGeom>
          <a:noFill/>
          <a:ln w="57150">
            <a:solidFill>
              <a:schemeClr val="tx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Bahnschrift" panose="020B0502040204020203" pitchFamily="34" charset="0"/>
              <a:ea typeface="WenQuanYi Micro Hei" panose="020B0606030804020204" pitchFamily="34" charset="-122"/>
              <a:cs typeface="WenQuanYi Micro Hei" panose="020B0606030804020204" pitchFamily="34" charset="-122"/>
              <a:sym typeface="Bahnschrift" panose="020B0502040204020203" pitchFamily="34" charset="0"/>
            </a:endParaRPr>
          </a:p>
        </p:txBody>
      </p:sp>
      <p:sp>
        <p:nvSpPr>
          <p:cNvPr id="10" name="等腰三角形 9"/>
          <p:cNvSpPr/>
          <p:nvPr/>
        </p:nvSpPr>
        <p:spPr>
          <a:xfrm rot="5559471">
            <a:off x="1247952" y="1985996"/>
            <a:ext cx="2330618" cy="2237392"/>
          </a:xfrm>
          <a:prstGeom prst="triangle">
            <a:avLst/>
          </a:prstGeom>
          <a:noFill/>
          <a:ln w="57150">
            <a:solidFill>
              <a:schemeClr val="tx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Bahnschrift" panose="020B0502040204020203" pitchFamily="34" charset="0"/>
              <a:ea typeface="WenQuanYi Micro Hei" panose="020B0606030804020204" pitchFamily="34" charset="-122"/>
              <a:cs typeface="WenQuanYi Micro Hei" panose="020B0606030804020204" pitchFamily="34" charset="-122"/>
              <a:sym typeface="Bahnschrift" panose="020B0502040204020203" pitchFamily="34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676453" y="2596860"/>
            <a:ext cx="31956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dirty="0">
                <a:solidFill>
                  <a:schemeClr val="bg1"/>
                </a:solidFill>
                <a:latin typeface="Bahnschrift" panose="020B0502040204020203" pitchFamily="34" charset="0"/>
                <a:ea typeface="WenQuanYi Micro Hei" panose="020B0606030804020204" pitchFamily="34" charset="-122"/>
                <a:cs typeface="WenQuanYi Micro Hei" panose="020B0606030804020204" pitchFamily="34" charset="-122"/>
                <a:sym typeface="Bahnschrift" panose="020B0502040204020203" pitchFamily="34" charset="0"/>
              </a:rPr>
              <a:t>A</a:t>
            </a:r>
            <a:r>
              <a:rPr lang="en-US" altLang="zh-CN" sz="6000" dirty="0">
                <a:solidFill>
                  <a:schemeClr val="tx2"/>
                </a:solidFill>
                <a:latin typeface="Bahnschrift" panose="020B0502040204020203" pitchFamily="34" charset="0"/>
                <a:ea typeface="WenQuanYi Micro Hei" panose="020B0606030804020204" pitchFamily="34" charset="-122"/>
                <a:cs typeface="WenQuanYi Micro Hei" panose="020B0606030804020204" pitchFamily="34" charset="-122"/>
                <a:sym typeface="Bahnschrift" panose="020B0502040204020203" pitchFamily="34" charset="0"/>
              </a:rPr>
              <a:t>g</a:t>
            </a:r>
            <a:r>
              <a:rPr lang="en-US" altLang="zh-CN" sz="6000" dirty="0">
                <a:solidFill>
                  <a:schemeClr val="bg1"/>
                </a:solidFill>
                <a:latin typeface="Bahnschrift" panose="020B0502040204020203" pitchFamily="34" charset="0"/>
                <a:ea typeface="WenQuanYi Micro Hei" panose="020B0606030804020204" pitchFamily="34" charset="-122"/>
                <a:cs typeface="WenQuanYi Micro Hei" panose="020B0606030804020204" pitchFamily="34" charset="-122"/>
                <a:sym typeface="Bahnschrift" panose="020B0502040204020203" pitchFamily="34" charset="0"/>
              </a:rPr>
              <a:t>enda</a:t>
            </a:r>
            <a:endParaRPr lang="zh-CN" altLang="en-US" sz="6000" dirty="0">
              <a:solidFill>
                <a:schemeClr val="bg1"/>
              </a:solidFill>
              <a:latin typeface="Bahnschrift" panose="020B0502040204020203" pitchFamily="34" charset="0"/>
              <a:ea typeface="WenQuanYi Micro Hei" panose="020B0606030804020204" pitchFamily="34" charset="-122"/>
              <a:cs typeface="WenQuanYi Micro Hei" panose="020B0606030804020204" pitchFamily="34" charset="-122"/>
              <a:sym typeface="Bahnschrift" panose="020B0502040204020203" pitchFamily="34" charset="0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7454763" y="763697"/>
            <a:ext cx="867266" cy="867266"/>
            <a:chOff x="7588577" y="1008794"/>
            <a:chExt cx="867266" cy="867266"/>
          </a:xfrm>
        </p:grpSpPr>
        <p:sp>
          <p:nvSpPr>
            <p:cNvPr id="12" name="流程图: 接点 11"/>
            <p:cNvSpPr/>
            <p:nvPr/>
          </p:nvSpPr>
          <p:spPr>
            <a:xfrm>
              <a:off x="7588577" y="1008794"/>
              <a:ext cx="867266" cy="867266"/>
            </a:xfrm>
            <a:prstGeom prst="flowChartConnector">
              <a:avLst/>
            </a:prstGeom>
            <a:noFill/>
            <a:ln w="57150">
              <a:solidFill>
                <a:schemeClr val="tx2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latin typeface="Bahnschrift" panose="020B0502040204020203" pitchFamily="34" charset="0"/>
                <a:ea typeface="WenQuanYi Micro Hei" panose="020B0606030804020204" pitchFamily="34" charset="-122"/>
                <a:cs typeface="WenQuanYi Micro Hei" panose="020B0606030804020204" pitchFamily="34" charset="-122"/>
                <a:sym typeface="Bahnschrift" panose="020B0502040204020203" pitchFamily="34" charset="0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7765843" y="1115345"/>
              <a:ext cx="56560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dirty="0">
                  <a:solidFill>
                    <a:schemeClr val="bg1"/>
                  </a:solidFill>
                  <a:latin typeface="Bahnschrift" panose="020B0502040204020203" pitchFamily="34" charset="0"/>
                  <a:ea typeface="WenQuanYi Micro Hei" panose="020B0606030804020204" pitchFamily="34" charset="-122"/>
                  <a:cs typeface="WenQuanYi Micro Hei" panose="020B0606030804020204" pitchFamily="34" charset="-122"/>
                  <a:sym typeface="Bahnschrift" panose="020B0502040204020203" pitchFamily="34" charset="0"/>
                </a:rPr>
                <a:t>01</a:t>
              </a:r>
              <a:endParaRPr lang="zh-CN" altLang="en-US" sz="3200" dirty="0">
                <a:solidFill>
                  <a:schemeClr val="bg1"/>
                </a:solidFill>
                <a:latin typeface="Bahnschrift" panose="020B0502040204020203" pitchFamily="34" charset="0"/>
                <a:ea typeface="WenQuanYi Micro Hei" panose="020B0606030804020204" pitchFamily="34" charset="-122"/>
                <a:cs typeface="WenQuanYi Micro Hei" panose="020B0606030804020204" pitchFamily="34" charset="-122"/>
                <a:sym typeface="Bahnschrift" panose="020B0502040204020203" pitchFamily="34" charset="0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7454762" y="2206123"/>
            <a:ext cx="867266" cy="867266"/>
            <a:chOff x="7588577" y="1008794"/>
            <a:chExt cx="867266" cy="867266"/>
          </a:xfrm>
        </p:grpSpPr>
        <p:sp>
          <p:nvSpPr>
            <p:cNvPr id="16" name="流程图: 接点 15"/>
            <p:cNvSpPr/>
            <p:nvPr/>
          </p:nvSpPr>
          <p:spPr>
            <a:xfrm>
              <a:off x="7588577" y="1008794"/>
              <a:ext cx="867266" cy="867266"/>
            </a:xfrm>
            <a:prstGeom prst="flowChartConnector">
              <a:avLst/>
            </a:prstGeom>
            <a:noFill/>
            <a:ln w="57150">
              <a:solidFill>
                <a:schemeClr val="tx2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latin typeface="Bahnschrift" panose="020B0502040204020203" pitchFamily="34" charset="0"/>
                <a:ea typeface="WenQuanYi Micro Hei" panose="020B0606030804020204" pitchFamily="34" charset="-122"/>
                <a:cs typeface="WenQuanYi Micro Hei" panose="020B0606030804020204" pitchFamily="34" charset="-122"/>
                <a:sym typeface="Bahnschrift" panose="020B0502040204020203" pitchFamily="34" charset="0"/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7690429" y="1150039"/>
              <a:ext cx="71643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dirty="0">
                  <a:solidFill>
                    <a:schemeClr val="bg1"/>
                  </a:solidFill>
                  <a:latin typeface="Bahnschrift" panose="020B0502040204020203" pitchFamily="34" charset="0"/>
                  <a:ea typeface="WenQuanYi Micro Hei" panose="020B0606030804020204" pitchFamily="34" charset="-122"/>
                  <a:cs typeface="WenQuanYi Micro Hei" panose="020B0606030804020204" pitchFamily="34" charset="-122"/>
                  <a:sym typeface="Bahnschrift" panose="020B0502040204020203" pitchFamily="34" charset="0"/>
                </a:rPr>
                <a:t>02</a:t>
              </a:r>
              <a:endParaRPr lang="zh-CN" altLang="en-US" sz="3200" dirty="0">
                <a:solidFill>
                  <a:schemeClr val="bg1"/>
                </a:solidFill>
                <a:latin typeface="Bahnschrift" panose="020B0502040204020203" pitchFamily="34" charset="0"/>
                <a:ea typeface="WenQuanYi Micro Hei" panose="020B0606030804020204" pitchFamily="34" charset="-122"/>
                <a:cs typeface="WenQuanYi Micro Hei" panose="020B0606030804020204" pitchFamily="34" charset="-122"/>
                <a:sym typeface="Bahnschrift" panose="020B0502040204020203" pitchFamily="34" charset="0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7454762" y="3648549"/>
            <a:ext cx="867266" cy="867266"/>
            <a:chOff x="7588577" y="1008794"/>
            <a:chExt cx="867266" cy="867266"/>
          </a:xfrm>
        </p:grpSpPr>
        <p:sp>
          <p:nvSpPr>
            <p:cNvPr id="19" name="流程图: 接点 18"/>
            <p:cNvSpPr/>
            <p:nvPr/>
          </p:nvSpPr>
          <p:spPr>
            <a:xfrm>
              <a:off x="7588577" y="1008794"/>
              <a:ext cx="867266" cy="867266"/>
            </a:xfrm>
            <a:prstGeom prst="flowChartConnector">
              <a:avLst/>
            </a:prstGeom>
            <a:noFill/>
            <a:ln w="57150">
              <a:solidFill>
                <a:schemeClr val="tx2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latin typeface="Bahnschrift" panose="020B0502040204020203" pitchFamily="34" charset="0"/>
                <a:ea typeface="WenQuanYi Micro Hei" panose="020B0606030804020204" pitchFamily="34" charset="-122"/>
                <a:cs typeface="WenQuanYi Micro Hei" panose="020B0606030804020204" pitchFamily="34" charset="-122"/>
                <a:sym typeface="Bahnschrift" panose="020B0502040204020203" pitchFamily="34" charset="0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7701696" y="1115687"/>
              <a:ext cx="71643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dirty="0">
                  <a:solidFill>
                    <a:schemeClr val="bg1"/>
                  </a:solidFill>
                  <a:latin typeface="Bahnschrift" panose="020B0502040204020203" pitchFamily="34" charset="0"/>
                  <a:ea typeface="WenQuanYi Micro Hei" panose="020B0606030804020204" pitchFamily="34" charset="-122"/>
                  <a:cs typeface="WenQuanYi Micro Hei" panose="020B0606030804020204" pitchFamily="34" charset="-122"/>
                  <a:sym typeface="Bahnschrift" panose="020B0502040204020203" pitchFamily="34" charset="0"/>
                </a:rPr>
                <a:t>03</a:t>
              </a:r>
              <a:endParaRPr lang="zh-CN" altLang="en-US" sz="3200" dirty="0">
                <a:solidFill>
                  <a:schemeClr val="bg1"/>
                </a:solidFill>
                <a:latin typeface="Bahnschrift" panose="020B0502040204020203" pitchFamily="34" charset="0"/>
                <a:ea typeface="WenQuanYi Micro Hei" panose="020B0606030804020204" pitchFamily="34" charset="-122"/>
                <a:cs typeface="WenQuanYi Micro Hei" panose="020B0606030804020204" pitchFamily="34" charset="-122"/>
                <a:sym typeface="Bahnschrift" panose="020B0502040204020203" pitchFamily="34" charset="0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7454761" y="5090975"/>
            <a:ext cx="867266" cy="867266"/>
            <a:chOff x="7588577" y="1008794"/>
            <a:chExt cx="867266" cy="867266"/>
          </a:xfrm>
        </p:grpSpPr>
        <p:sp>
          <p:nvSpPr>
            <p:cNvPr id="22" name="流程图: 接点 21"/>
            <p:cNvSpPr/>
            <p:nvPr/>
          </p:nvSpPr>
          <p:spPr>
            <a:xfrm>
              <a:off x="7588577" y="1008794"/>
              <a:ext cx="867266" cy="867266"/>
            </a:xfrm>
            <a:prstGeom prst="flowChartConnector">
              <a:avLst/>
            </a:prstGeom>
            <a:noFill/>
            <a:ln w="57150">
              <a:solidFill>
                <a:schemeClr val="tx2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latin typeface="Bahnschrift" panose="020B0502040204020203" pitchFamily="34" charset="0"/>
                <a:ea typeface="WenQuanYi Micro Hei" panose="020B0606030804020204" pitchFamily="34" charset="-122"/>
                <a:cs typeface="WenQuanYi Micro Hei" panose="020B0606030804020204" pitchFamily="34" charset="-122"/>
                <a:sym typeface="Bahnschrift" panose="020B0502040204020203" pitchFamily="34" charset="0"/>
              </a:endParaRP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7701697" y="1150038"/>
              <a:ext cx="6410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dirty="0">
                  <a:solidFill>
                    <a:schemeClr val="bg1"/>
                  </a:solidFill>
                  <a:latin typeface="Bahnschrift" panose="020B0502040204020203" pitchFamily="34" charset="0"/>
                  <a:ea typeface="WenQuanYi Micro Hei" panose="020B0606030804020204" pitchFamily="34" charset="-122"/>
                  <a:cs typeface="WenQuanYi Micro Hei" panose="020B0606030804020204" pitchFamily="34" charset="-122"/>
                  <a:sym typeface="Bahnschrift" panose="020B0502040204020203" pitchFamily="34" charset="0"/>
                </a:rPr>
                <a:t>04</a:t>
              </a:r>
              <a:endParaRPr lang="zh-CN" altLang="en-US" sz="3200" dirty="0">
                <a:solidFill>
                  <a:schemeClr val="bg1"/>
                </a:solidFill>
                <a:latin typeface="Bahnschrift" panose="020B0502040204020203" pitchFamily="34" charset="0"/>
                <a:ea typeface="WenQuanYi Micro Hei" panose="020B0606030804020204" pitchFamily="34" charset="-122"/>
                <a:cs typeface="WenQuanYi Micro Hei" panose="020B0606030804020204" pitchFamily="34" charset="-122"/>
                <a:sym typeface="Bahnschrift" panose="020B0502040204020203" pitchFamily="34" charset="0"/>
              </a:endParaRPr>
            </a:p>
          </p:txBody>
        </p:sp>
      </p:grpSp>
      <p:sp>
        <p:nvSpPr>
          <p:cNvPr id="24" name="矩形 23"/>
          <p:cNvSpPr/>
          <p:nvPr/>
        </p:nvSpPr>
        <p:spPr>
          <a:xfrm>
            <a:off x="8947621" y="1012663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spc="600" dirty="0">
                <a:solidFill>
                  <a:schemeClr val="bg1"/>
                </a:solidFill>
                <a:latin typeface="Bahnschrift" panose="020B0502040204020203" pitchFamily="34" charset="0"/>
                <a:ea typeface="WenQuanYi Micro Hei" panose="020B0606030804020204" pitchFamily="34" charset="-122"/>
                <a:cs typeface="WenQuanYi Micro Hei" panose="020B0606030804020204" pitchFamily="34" charset="-122"/>
                <a:sym typeface="Bahnschrift" panose="020B0502040204020203" pitchFamily="34" charset="0"/>
              </a:rPr>
              <a:t>点击输入标题</a:t>
            </a:r>
          </a:p>
        </p:txBody>
      </p:sp>
      <p:sp>
        <p:nvSpPr>
          <p:cNvPr id="25" name="矩形 24"/>
          <p:cNvSpPr/>
          <p:nvPr/>
        </p:nvSpPr>
        <p:spPr>
          <a:xfrm>
            <a:off x="8947620" y="2412194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spc="600" dirty="0">
                <a:solidFill>
                  <a:schemeClr val="bg1"/>
                </a:solidFill>
                <a:latin typeface="Bahnschrift" panose="020B0502040204020203" pitchFamily="34" charset="0"/>
                <a:ea typeface="WenQuanYi Micro Hei" panose="020B0606030804020204" pitchFamily="34" charset="-122"/>
                <a:cs typeface="WenQuanYi Micro Hei" panose="020B0606030804020204" pitchFamily="34" charset="-122"/>
                <a:sym typeface="Bahnschrift" panose="020B0502040204020203" pitchFamily="34" charset="0"/>
              </a:rPr>
              <a:t>点击输入标题</a:t>
            </a:r>
          </a:p>
        </p:txBody>
      </p:sp>
      <p:sp>
        <p:nvSpPr>
          <p:cNvPr id="26" name="矩形 25"/>
          <p:cNvSpPr/>
          <p:nvPr/>
        </p:nvSpPr>
        <p:spPr>
          <a:xfrm>
            <a:off x="8947620" y="3891809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spc="600" dirty="0">
                <a:solidFill>
                  <a:schemeClr val="bg1"/>
                </a:solidFill>
                <a:latin typeface="Bahnschrift" panose="020B0502040204020203" pitchFamily="34" charset="0"/>
                <a:ea typeface="WenQuanYi Micro Hei" panose="020B0606030804020204" pitchFamily="34" charset="-122"/>
                <a:cs typeface="WenQuanYi Micro Hei" panose="020B0606030804020204" pitchFamily="34" charset="-122"/>
                <a:sym typeface="Bahnschrift" panose="020B0502040204020203" pitchFamily="34" charset="0"/>
              </a:rPr>
              <a:t>点击输入标题</a:t>
            </a:r>
          </a:p>
        </p:txBody>
      </p:sp>
      <p:sp>
        <p:nvSpPr>
          <p:cNvPr id="27" name="矩形 26"/>
          <p:cNvSpPr/>
          <p:nvPr/>
        </p:nvSpPr>
        <p:spPr>
          <a:xfrm>
            <a:off x="8947620" y="5339941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spc="600" dirty="0">
                <a:solidFill>
                  <a:schemeClr val="bg1"/>
                </a:solidFill>
                <a:latin typeface="Bahnschrift" panose="020B0502040204020203" pitchFamily="34" charset="0"/>
                <a:ea typeface="WenQuanYi Micro Hei" panose="020B0606030804020204" pitchFamily="34" charset="-122"/>
                <a:cs typeface="WenQuanYi Micro Hei" panose="020B0606030804020204" pitchFamily="34" charset="-122"/>
                <a:sym typeface="Bahnschrift" panose="020B0502040204020203" pitchFamily="34" charset="0"/>
              </a:rPr>
              <a:t>点击输入标题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2000">
        <p:blinds dir="vert"/>
      </p:transition>
    </mc:Choice>
    <mc:Fallback xmlns="">
      <p:transition spd="slow" advClick="0" advTm="2000">
        <p:blinds dir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0" y="25399"/>
            <a:ext cx="12192000" cy="6857999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Bahnschrift" panose="020B0502040204020203" pitchFamily="34" charset="0"/>
              <a:ea typeface="WenQuanYi Micro Hei" panose="020B0606030804020204" pitchFamily="34" charset="-122"/>
              <a:cs typeface="WenQuanYi Micro Hei" panose="020B0606030804020204" pitchFamily="34" charset="-122"/>
              <a:sym typeface="Bahnschrift" panose="020B0502040204020203" pitchFamily="34" charset="0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8255000" y="2222498"/>
            <a:ext cx="3327402" cy="2463799"/>
            <a:chOff x="3530600" y="2209800"/>
            <a:chExt cx="3327402" cy="2463799"/>
          </a:xfrm>
        </p:grpSpPr>
        <p:sp>
          <p:nvSpPr>
            <p:cNvPr id="5" name="菱形 4"/>
            <p:cNvSpPr/>
            <p:nvPr/>
          </p:nvSpPr>
          <p:spPr>
            <a:xfrm>
              <a:off x="3530600" y="2209800"/>
              <a:ext cx="2438400" cy="2438400"/>
            </a:xfrm>
            <a:prstGeom prst="diamond">
              <a:avLst/>
            </a:prstGeom>
            <a:noFill/>
            <a:ln w="57150">
              <a:solidFill>
                <a:schemeClr val="bg2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Bahnschrift" panose="020B0502040204020203" pitchFamily="34" charset="0"/>
                <a:ea typeface="WenQuanYi Micro Hei" panose="020B0606030804020204" pitchFamily="34" charset="-122"/>
                <a:cs typeface="WenQuanYi Micro Hei" panose="020B0606030804020204" pitchFamily="34" charset="-122"/>
                <a:sym typeface="Bahnschrift" panose="020B0502040204020203" pitchFamily="34" charset="0"/>
              </a:endParaRPr>
            </a:p>
          </p:txBody>
        </p:sp>
        <p:sp>
          <p:nvSpPr>
            <p:cNvPr id="7" name="菱形 6"/>
            <p:cNvSpPr/>
            <p:nvPr/>
          </p:nvSpPr>
          <p:spPr>
            <a:xfrm>
              <a:off x="4419602" y="2235199"/>
              <a:ext cx="2438400" cy="2438400"/>
            </a:xfrm>
            <a:prstGeom prst="diamond">
              <a:avLst/>
            </a:prstGeom>
            <a:noFill/>
            <a:ln w="57150">
              <a:solidFill>
                <a:schemeClr val="bg2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Bahnschrift" panose="020B0502040204020203" pitchFamily="34" charset="0"/>
                <a:ea typeface="WenQuanYi Micro Hei" panose="020B0606030804020204" pitchFamily="34" charset="-122"/>
                <a:cs typeface="WenQuanYi Micro Hei" panose="020B0606030804020204" pitchFamily="34" charset="-122"/>
                <a:sym typeface="Bahnschrift" panose="020B0502040204020203" pitchFamily="34" charset="0"/>
              </a:endParaRPr>
            </a:p>
          </p:txBody>
        </p:sp>
      </p:grpSp>
      <p:sp>
        <p:nvSpPr>
          <p:cNvPr id="9" name="菱形 8"/>
          <p:cNvSpPr/>
          <p:nvPr/>
        </p:nvSpPr>
        <p:spPr>
          <a:xfrm>
            <a:off x="-3619502" y="254000"/>
            <a:ext cx="6350000" cy="6350000"/>
          </a:xfrm>
          <a:prstGeom prst="diamond">
            <a:avLst/>
          </a:prstGeom>
          <a:noFill/>
          <a:ln w="57150">
            <a:solidFill>
              <a:schemeClr val="bg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Bahnschrift" panose="020B0502040204020203" pitchFamily="34" charset="0"/>
              <a:ea typeface="WenQuanYi Micro Hei" panose="020B0606030804020204" pitchFamily="34" charset="-122"/>
              <a:cs typeface="WenQuanYi Micro Hei" panose="020B0606030804020204" pitchFamily="34" charset="-122"/>
              <a:sym typeface="Bahnschrift" panose="020B0502040204020203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9404362" y="2900400"/>
            <a:ext cx="115569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600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  <a:ea typeface="WenQuanYi Micro Hei" panose="020B0606030804020204" pitchFamily="34" charset="-122"/>
                <a:cs typeface="WenQuanYi Micro Hei" panose="020B0606030804020204" pitchFamily="34" charset="-122"/>
                <a:sym typeface="Bahnschrift" panose="020B0502040204020203" pitchFamily="34" charset="0"/>
              </a:rPr>
              <a:t>01</a:t>
            </a:r>
            <a:endParaRPr lang="zh-CN" altLang="en-US" sz="6600" spc="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" panose="020B0502040204020203" pitchFamily="34" charset="0"/>
              <a:ea typeface="WenQuanYi Micro Hei" panose="020B0606030804020204" pitchFamily="34" charset="-122"/>
              <a:cs typeface="WenQuanYi Micro Hei" panose="020B0606030804020204" pitchFamily="34" charset="-122"/>
              <a:sym typeface="Bahnschrift" panose="020B0502040204020203" pitchFamily="34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2952748" y="2933866"/>
            <a:ext cx="50800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b="1" spc="300" dirty="0">
                <a:solidFill>
                  <a:schemeClr val="bg1"/>
                </a:solidFill>
                <a:latin typeface="Bahnschrift" panose="020B0502040204020203" pitchFamily="34" charset="0"/>
                <a:ea typeface="WenQuanYi Micro Hei" panose="020B0606030804020204" pitchFamily="34" charset="-122"/>
                <a:cs typeface="WenQuanYi Micro Hei" panose="020B0606030804020204" pitchFamily="34" charset="-122"/>
                <a:sym typeface="Bahnschrift" panose="020B0502040204020203" pitchFamily="34" charset="0"/>
              </a:rPr>
              <a:t>点击输入</a:t>
            </a:r>
            <a:r>
              <a:rPr lang="zh-CN" altLang="en-US" sz="6000" b="1" spc="300" dirty="0">
                <a:solidFill>
                  <a:schemeClr val="bg2"/>
                </a:solidFill>
                <a:latin typeface="Bahnschrift" panose="020B0502040204020203" pitchFamily="34" charset="0"/>
                <a:ea typeface="WenQuanYi Micro Hei" panose="020B0606030804020204" pitchFamily="34" charset="-122"/>
                <a:cs typeface="WenQuanYi Micro Hei" panose="020B0606030804020204" pitchFamily="34" charset="-122"/>
                <a:sym typeface="Bahnschrift" panose="020B0502040204020203" pitchFamily="34" charset="0"/>
              </a:rPr>
              <a:t>标</a:t>
            </a:r>
            <a:r>
              <a:rPr lang="zh-CN" altLang="en-US" sz="6000" b="1" spc="300" dirty="0">
                <a:solidFill>
                  <a:schemeClr val="bg1"/>
                </a:solidFill>
                <a:latin typeface="Bahnschrift" panose="020B0502040204020203" pitchFamily="34" charset="0"/>
                <a:ea typeface="WenQuanYi Micro Hei" panose="020B0606030804020204" pitchFamily="34" charset="-122"/>
                <a:cs typeface="WenQuanYi Micro Hei" panose="020B0606030804020204" pitchFamily="34" charset="-122"/>
                <a:sym typeface="Bahnschrift" panose="020B0502040204020203" pitchFamily="34" charset="0"/>
              </a:rPr>
              <a:t>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2000">
        <p14:vortex dir="r"/>
      </p:transition>
    </mc:Choice>
    <mc:Fallback xmlns="">
      <p:transition spd="slow" advClick="0" advTm="2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898687" y="455445"/>
            <a:ext cx="4606566" cy="5758574"/>
          </a:xfrm>
          <a:prstGeom prst="rect">
            <a:avLst/>
          </a:prstGeom>
        </p:spPr>
      </p:pic>
      <p:sp>
        <p:nvSpPr>
          <p:cNvPr id="4" name="流程图: 接点 3"/>
          <p:cNvSpPr/>
          <p:nvPr/>
        </p:nvSpPr>
        <p:spPr>
          <a:xfrm rot="19010503">
            <a:off x="2338572" y="2160484"/>
            <a:ext cx="1796768" cy="1796768"/>
          </a:xfrm>
          <a:prstGeom prst="flowChartConnector">
            <a:avLst/>
          </a:prstGeom>
          <a:noFill/>
          <a:ln w="57150">
            <a:solidFill>
              <a:schemeClr val="bg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Bahnschrift" panose="020B0502040204020203" pitchFamily="34" charset="0"/>
              <a:ea typeface="WenQuanYi Micro Hei" panose="020B0606030804020204" pitchFamily="34" charset="-122"/>
              <a:cs typeface="WenQuanYi Micro Hei" panose="020B0606030804020204" pitchFamily="34" charset="-122"/>
              <a:sym typeface="Bahnschrift" panose="020B0502040204020203" pitchFamily="34" charset="0"/>
            </a:endParaRPr>
          </a:p>
        </p:txBody>
      </p:sp>
      <p:cxnSp>
        <p:nvCxnSpPr>
          <p:cNvPr id="5" name="直接连接符 4"/>
          <p:cNvCxnSpPr>
            <a:endCxn id="4" idx="3"/>
          </p:cNvCxnSpPr>
          <p:nvPr/>
        </p:nvCxnSpPr>
        <p:spPr>
          <a:xfrm flipV="1">
            <a:off x="3208083" y="3956787"/>
            <a:ext cx="0" cy="2901214"/>
          </a:xfrm>
          <a:prstGeom prst="line">
            <a:avLst/>
          </a:prstGeom>
          <a:ln w="571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2438065" y="2597203"/>
            <a:ext cx="18599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b="1" spc="300" dirty="0">
                <a:solidFill>
                  <a:schemeClr val="tx2"/>
                </a:solidFill>
                <a:latin typeface="Bahnschrift" panose="020B0502040204020203" pitchFamily="34" charset="0"/>
                <a:ea typeface="WenQuanYi Micro Hei" panose="020B0606030804020204" pitchFamily="34" charset="-122"/>
                <a:cs typeface="WenQuanYi Micro Hei" panose="020B0606030804020204" pitchFamily="34" charset="-122"/>
                <a:sym typeface="Bahnschrift" panose="020B0502040204020203" pitchFamily="34" charset="0"/>
              </a:rPr>
              <a:t>2019</a:t>
            </a:r>
            <a:endParaRPr lang="zh-CN" altLang="en-US" sz="5400" b="1" spc="300" dirty="0">
              <a:solidFill>
                <a:schemeClr val="tx2"/>
              </a:solidFill>
              <a:latin typeface="Bahnschrift" panose="020B0502040204020203" pitchFamily="34" charset="0"/>
              <a:ea typeface="WenQuanYi Micro Hei" panose="020B0606030804020204" pitchFamily="34" charset="-122"/>
              <a:cs typeface="WenQuanYi Micro Hei" panose="020B0606030804020204" pitchFamily="34" charset="-122"/>
              <a:sym typeface="Bahnschrift" panose="020B0502040204020203" pitchFamily="34" charset="0"/>
            </a:endParaRPr>
          </a:p>
        </p:txBody>
      </p:sp>
      <p:sp>
        <p:nvSpPr>
          <p:cNvPr id="11" name="直角三角形 10"/>
          <p:cNvSpPr/>
          <p:nvPr/>
        </p:nvSpPr>
        <p:spPr>
          <a:xfrm rot="16200000">
            <a:off x="4741682" y="5406800"/>
            <a:ext cx="848412" cy="849600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Bahnschrift" panose="020B0502040204020203" pitchFamily="34" charset="0"/>
              <a:ea typeface="WenQuanYi Micro Hei" panose="020B0606030804020204" pitchFamily="34" charset="-122"/>
              <a:cs typeface="WenQuanYi Micro Hei" panose="020B0606030804020204" pitchFamily="34" charset="-122"/>
              <a:sym typeface="Bahnschrift" panose="020B0502040204020203" pitchFamily="34" charset="0"/>
            </a:endParaRPr>
          </a:p>
        </p:txBody>
      </p:sp>
      <p:sp>
        <p:nvSpPr>
          <p:cNvPr id="12" name="ïśļiḑe"/>
          <p:cNvSpPr txBox="1"/>
          <p:nvPr/>
        </p:nvSpPr>
        <p:spPr>
          <a:xfrm>
            <a:off x="6947603" y="2257624"/>
            <a:ext cx="3428647" cy="1169551"/>
          </a:xfrm>
          <a:prstGeom prst="rect">
            <a:avLst/>
          </a:prstGeom>
          <a:noFill/>
        </p:spPr>
        <p:txBody>
          <a:bodyPr wrap="square">
            <a:norm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latin typeface="Bahnschrift" panose="020B0502040204020203" pitchFamily="34" charset="0"/>
                <a:ea typeface="WenQuanYi Micro Hei" panose="020B0606030804020204" pitchFamily="34" charset="-122"/>
                <a:cs typeface="WenQuanYi Micro Hei" panose="020B0606030804020204" pitchFamily="34" charset="-122"/>
                <a:sym typeface="Bahnschrift" panose="020B0502040204020203" pitchFamily="34" charset="0"/>
              </a:rPr>
              <a:t>更能够让枯燥的段落赋予变化！</a:t>
            </a:r>
          </a:p>
        </p:txBody>
      </p:sp>
      <p:sp>
        <p:nvSpPr>
          <p:cNvPr id="13" name="îš1ïďê"/>
          <p:cNvSpPr txBox="1"/>
          <p:nvPr/>
        </p:nvSpPr>
        <p:spPr>
          <a:xfrm>
            <a:off x="6947603" y="3560901"/>
            <a:ext cx="3428647" cy="830997"/>
          </a:xfrm>
          <a:prstGeom prst="rect">
            <a:avLst/>
          </a:prstGeom>
          <a:noFill/>
        </p:spPr>
        <p:txBody>
          <a:bodyPr wrap="square">
            <a:normAutofit/>
          </a:bodyPr>
          <a:lstStyle/>
          <a:p>
            <a:r>
              <a:rPr lang="zh-CN" altLang="en-US" sz="1600">
                <a:solidFill>
                  <a:schemeClr val="bg1"/>
                </a:solidFill>
                <a:latin typeface="Bahnschrift" panose="020B0502040204020203" pitchFamily="34" charset="0"/>
                <a:ea typeface="WenQuanYi Micro Hei" panose="020B0606030804020204" pitchFamily="34" charset="-122"/>
                <a:cs typeface="WenQuanYi Micro Hei" panose="020B0606030804020204" pitchFamily="34" charset="-122"/>
                <a:sym typeface="Bahnschrift" panose="020B0502040204020203" pitchFamily="34" charset="0"/>
              </a:rPr>
              <a:t>主次分明的布局排版帮助</a:t>
            </a:r>
            <a:r>
              <a:rPr lang="en-US" altLang="zh-CN" sz="1600">
                <a:solidFill>
                  <a:schemeClr val="bg1"/>
                </a:solidFill>
                <a:latin typeface="Bahnschrift" panose="020B0502040204020203" pitchFamily="34" charset="0"/>
                <a:ea typeface="WenQuanYi Micro Hei" panose="020B0606030804020204" pitchFamily="34" charset="-122"/>
                <a:cs typeface="WenQuanYi Micro Hei" panose="020B0606030804020204" pitchFamily="34" charset="-122"/>
                <a:sym typeface="Bahnschrift" panose="020B0502040204020203" pitchFamily="34" charset="0"/>
              </a:rPr>
              <a:t>PPT</a:t>
            </a:r>
            <a:r>
              <a:rPr lang="zh-CN" altLang="en-US" sz="1600">
                <a:solidFill>
                  <a:schemeClr val="bg1"/>
                </a:solidFill>
                <a:latin typeface="Bahnschrift" panose="020B0502040204020203" pitchFamily="34" charset="0"/>
                <a:ea typeface="WenQuanYi Micro Hei" panose="020B0606030804020204" pitchFamily="34" charset="-122"/>
                <a:cs typeface="WenQuanYi Micro Hei" panose="020B0606030804020204" pitchFamily="34" charset="-122"/>
                <a:sym typeface="Bahnschrift" panose="020B0502040204020203" pitchFamily="34" charset="0"/>
              </a:rPr>
              <a:t>更好的传递和表达信息</a:t>
            </a:r>
          </a:p>
        </p:txBody>
      </p:sp>
      <p:cxnSp>
        <p:nvCxnSpPr>
          <p:cNvPr id="14" name="直接连接符 13"/>
          <p:cNvCxnSpPr/>
          <p:nvPr/>
        </p:nvCxnSpPr>
        <p:spPr>
          <a:xfrm>
            <a:off x="7131277" y="3427175"/>
            <a:ext cx="4464496" cy="0"/>
          </a:xfrm>
          <a:prstGeom prst="line">
            <a:avLst/>
          </a:prstGeom>
          <a:ln w="6350" cap="rnd">
            <a:solidFill>
              <a:schemeClr val="tx2"/>
            </a:solidFill>
            <a:round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矩形 14"/>
          <p:cNvSpPr/>
          <p:nvPr/>
        </p:nvSpPr>
        <p:spPr>
          <a:xfrm>
            <a:off x="6573671" y="2283400"/>
            <a:ext cx="106837" cy="1713547"/>
          </a:xfrm>
          <a:prstGeom prst="rect">
            <a:avLst/>
          </a:prstGeom>
          <a:solidFill>
            <a:schemeClr val="accent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Bahnschrift" panose="020B0502040204020203" pitchFamily="34" charset="0"/>
              <a:ea typeface="WenQuanYi Micro Hei" panose="020B0606030804020204" pitchFamily="34" charset="-122"/>
              <a:cs typeface="WenQuanYi Micro Hei" panose="020B0606030804020204" pitchFamily="34" charset="-122"/>
              <a:sym typeface="Bahnschrift" panose="020B0502040204020203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2000">
        <p:blinds dir="vert"/>
      </p:transition>
    </mc:Choice>
    <mc:Fallback xmlns="">
      <p:transition spd="slow" advClick="0" advTm="2000">
        <p:blinds dir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7533eb42-d59d-48c2-ab0f-62e90c9e6ee6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1786763" y="1011840"/>
            <a:ext cx="10169037" cy="4809618"/>
            <a:chOff x="1786763" y="1011840"/>
            <a:chExt cx="10169037" cy="4809618"/>
          </a:xfrm>
        </p:grpSpPr>
        <p:sp>
          <p:nvSpPr>
            <p:cNvPr id="4" name="íṩ1ïḓè"/>
            <p:cNvSpPr/>
            <p:nvPr/>
          </p:nvSpPr>
          <p:spPr bwMode="auto">
            <a:xfrm>
              <a:off x="1786763" y="1011840"/>
              <a:ext cx="2742651" cy="4809618"/>
            </a:xfrm>
            <a:custGeom>
              <a:avLst/>
              <a:gdLst/>
              <a:ahLst/>
              <a:cxnLst/>
              <a:rect l="l" t="t" r="r" b="b"/>
              <a:pathLst>
                <a:path w="2742651" h="4809618">
                  <a:moveTo>
                    <a:pt x="1302901" y="0"/>
                  </a:moveTo>
                  <a:cubicBezTo>
                    <a:pt x="1614609" y="0"/>
                    <a:pt x="1880227" y="50368"/>
                    <a:pt x="2099753" y="151103"/>
                  </a:cubicBezTo>
                  <a:cubicBezTo>
                    <a:pt x="2319279" y="251838"/>
                    <a:pt x="2464679" y="378707"/>
                    <a:pt x="2535954" y="531710"/>
                  </a:cubicBezTo>
                  <a:cubicBezTo>
                    <a:pt x="2607229" y="684712"/>
                    <a:pt x="2642866" y="944628"/>
                    <a:pt x="2642866" y="1311455"/>
                  </a:cubicBezTo>
                  <a:lnTo>
                    <a:pt x="2642866" y="1493918"/>
                  </a:lnTo>
                  <a:lnTo>
                    <a:pt x="1528130" y="1493918"/>
                  </a:lnTo>
                  <a:lnTo>
                    <a:pt x="1528130" y="1151800"/>
                  </a:lnTo>
                  <a:cubicBezTo>
                    <a:pt x="1528130" y="992144"/>
                    <a:pt x="1513875" y="890459"/>
                    <a:pt x="1485365" y="846744"/>
                  </a:cubicBezTo>
                  <a:cubicBezTo>
                    <a:pt x="1456855" y="803028"/>
                    <a:pt x="1409338" y="781171"/>
                    <a:pt x="1342815" y="781171"/>
                  </a:cubicBezTo>
                  <a:cubicBezTo>
                    <a:pt x="1270591" y="781171"/>
                    <a:pt x="1215946" y="810654"/>
                    <a:pt x="1178883" y="869619"/>
                  </a:cubicBezTo>
                  <a:cubicBezTo>
                    <a:pt x="1141821" y="928583"/>
                    <a:pt x="1123289" y="1017981"/>
                    <a:pt x="1123289" y="1137812"/>
                  </a:cubicBezTo>
                  <a:cubicBezTo>
                    <a:pt x="1123289" y="1291855"/>
                    <a:pt x="1144122" y="1407869"/>
                    <a:pt x="1185788" y="1485856"/>
                  </a:cubicBezTo>
                  <a:cubicBezTo>
                    <a:pt x="1225583" y="1563842"/>
                    <a:pt x="1338643" y="1657910"/>
                    <a:pt x="1524967" y="1768059"/>
                  </a:cubicBezTo>
                  <a:cubicBezTo>
                    <a:pt x="2059260" y="2085172"/>
                    <a:pt x="2395780" y="2345414"/>
                    <a:pt x="2534529" y="2548784"/>
                  </a:cubicBezTo>
                  <a:cubicBezTo>
                    <a:pt x="2673277" y="2752155"/>
                    <a:pt x="2742651" y="3080018"/>
                    <a:pt x="2742651" y="3532375"/>
                  </a:cubicBezTo>
                  <a:cubicBezTo>
                    <a:pt x="2742651" y="3861189"/>
                    <a:pt x="2704162" y="4103523"/>
                    <a:pt x="2627186" y="4259378"/>
                  </a:cubicBezTo>
                  <a:cubicBezTo>
                    <a:pt x="2550209" y="4415231"/>
                    <a:pt x="2401482" y="4545902"/>
                    <a:pt x="2181006" y="4651389"/>
                  </a:cubicBezTo>
                  <a:cubicBezTo>
                    <a:pt x="1960530" y="4756875"/>
                    <a:pt x="1703941" y="4809618"/>
                    <a:pt x="1411239" y="4809618"/>
                  </a:cubicBezTo>
                  <a:cubicBezTo>
                    <a:pt x="1090028" y="4809618"/>
                    <a:pt x="815858" y="4748797"/>
                    <a:pt x="588729" y="4627155"/>
                  </a:cubicBezTo>
                  <a:cubicBezTo>
                    <a:pt x="361600" y="4505513"/>
                    <a:pt x="212874" y="4350609"/>
                    <a:pt x="142549" y="4162444"/>
                  </a:cubicBezTo>
                  <a:cubicBezTo>
                    <a:pt x="72225" y="3974279"/>
                    <a:pt x="37063" y="3707236"/>
                    <a:pt x="37063" y="3361316"/>
                  </a:cubicBezTo>
                  <a:lnTo>
                    <a:pt x="37063" y="3059111"/>
                  </a:lnTo>
                  <a:lnTo>
                    <a:pt x="1151799" y="3059111"/>
                  </a:lnTo>
                  <a:lnTo>
                    <a:pt x="1151799" y="3620756"/>
                  </a:lnTo>
                  <a:cubicBezTo>
                    <a:pt x="1151799" y="3793716"/>
                    <a:pt x="1167479" y="3904904"/>
                    <a:pt x="1198840" y="3954322"/>
                  </a:cubicBezTo>
                  <a:cubicBezTo>
                    <a:pt x="1230201" y="4003739"/>
                    <a:pt x="1285795" y="4028448"/>
                    <a:pt x="1365623" y="4028448"/>
                  </a:cubicBezTo>
                  <a:cubicBezTo>
                    <a:pt x="1445451" y="4028448"/>
                    <a:pt x="1504846" y="3997087"/>
                    <a:pt x="1543810" y="3934365"/>
                  </a:cubicBezTo>
                  <a:cubicBezTo>
                    <a:pt x="1582774" y="3871643"/>
                    <a:pt x="1602255" y="3778511"/>
                    <a:pt x="1602255" y="3654968"/>
                  </a:cubicBezTo>
                  <a:cubicBezTo>
                    <a:pt x="1602255" y="3383174"/>
                    <a:pt x="1565192" y="3205462"/>
                    <a:pt x="1491067" y="3121833"/>
                  </a:cubicBezTo>
                  <a:cubicBezTo>
                    <a:pt x="1415040" y="3038204"/>
                    <a:pt x="1227826" y="2898506"/>
                    <a:pt x="929422" y="2702738"/>
                  </a:cubicBezTo>
                  <a:cubicBezTo>
                    <a:pt x="631019" y="2505069"/>
                    <a:pt x="433350" y="2361569"/>
                    <a:pt x="336417" y="2272239"/>
                  </a:cubicBezTo>
                  <a:cubicBezTo>
                    <a:pt x="239483" y="2182908"/>
                    <a:pt x="159180" y="2059365"/>
                    <a:pt x="95508" y="1901610"/>
                  </a:cubicBezTo>
                  <a:cubicBezTo>
                    <a:pt x="31836" y="1743855"/>
                    <a:pt x="0" y="1542385"/>
                    <a:pt x="0" y="1297200"/>
                  </a:cubicBezTo>
                  <a:cubicBezTo>
                    <a:pt x="0" y="943677"/>
                    <a:pt x="45140" y="685188"/>
                    <a:pt x="135422" y="521731"/>
                  </a:cubicBezTo>
                  <a:cubicBezTo>
                    <a:pt x="225703" y="358274"/>
                    <a:pt x="371579" y="230455"/>
                    <a:pt x="573048" y="138273"/>
                  </a:cubicBezTo>
                  <a:cubicBezTo>
                    <a:pt x="774518" y="46091"/>
                    <a:pt x="1017803" y="0"/>
                    <a:pt x="1302901" y="0"/>
                  </a:cubicBezTo>
                  <a:close/>
                </a:path>
              </a:pathLst>
            </a:custGeom>
            <a:blipFill dpi="0" rotWithShape="1">
              <a:blip r:embed="rId4" cstate="email">
                <a:duotone>
                  <a:prstClr val="black"/>
                  <a:srgbClr val="D9C3A5">
                    <a:tint val="50000"/>
                    <a:satMod val="180000"/>
                  </a:srgbClr>
                </a:duotone>
              </a:blip>
              <a:srcRect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latin typeface="Bahnschrift" panose="020B0502040204020203" pitchFamily="34" charset="0"/>
                <a:ea typeface="WenQuanYi Micro Hei" panose="020B0606030804020204" pitchFamily="34" charset="-122"/>
                <a:cs typeface="WenQuanYi Micro Hei" panose="020B0606030804020204" pitchFamily="34" charset="-122"/>
                <a:sym typeface="Bahnschrift" panose="020B0502040204020203" pitchFamily="34" charset="0"/>
              </a:endParaRPr>
            </a:p>
          </p:txBody>
        </p:sp>
        <p:grpSp>
          <p:nvGrpSpPr>
            <p:cNvPr id="5" name="îṡ1îḍê"/>
            <p:cNvGrpSpPr/>
            <p:nvPr/>
          </p:nvGrpSpPr>
          <p:grpSpPr>
            <a:xfrm>
              <a:off x="6087800" y="1011840"/>
              <a:ext cx="5868000" cy="4728469"/>
              <a:chOff x="6087800" y="1011840"/>
              <a:chExt cx="5868000" cy="4728469"/>
            </a:xfrm>
          </p:grpSpPr>
          <p:sp>
            <p:nvSpPr>
              <p:cNvPr id="6" name="íŝḻîḍê"/>
              <p:cNvSpPr/>
              <p:nvPr/>
            </p:nvSpPr>
            <p:spPr bwMode="auto">
              <a:xfrm>
                <a:off x="6087800" y="2204864"/>
                <a:ext cx="5868000" cy="36000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typeface="Bahnschrift" panose="020B0502040204020203" pitchFamily="34" charset="0"/>
                  <a:ea typeface="WenQuanYi Micro Hei" panose="020B0606030804020204" pitchFamily="34" charset="-122"/>
                  <a:cs typeface="WenQuanYi Micro Hei" panose="020B0606030804020204" pitchFamily="34" charset="-122"/>
                  <a:sym typeface="Bahnschrift" panose="020B0502040204020203" pitchFamily="34" charset="0"/>
                </a:endParaRPr>
              </a:p>
            </p:txBody>
          </p:sp>
          <p:sp>
            <p:nvSpPr>
              <p:cNvPr id="7" name="îšḷîḋe"/>
              <p:cNvSpPr/>
              <p:nvPr/>
            </p:nvSpPr>
            <p:spPr bwMode="auto">
              <a:xfrm>
                <a:off x="6259037" y="1011840"/>
                <a:ext cx="538022" cy="648072"/>
              </a:xfrm>
              <a:custGeom>
                <a:avLst/>
                <a:gdLst>
                  <a:gd name="T0" fmla="*/ 212 w 212"/>
                  <a:gd name="T1" fmla="*/ 160 h 256"/>
                  <a:gd name="T2" fmla="*/ 210 w 212"/>
                  <a:gd name="T3" fmla="*/ 171 h 256"/>
                  <a:gd name="T4" fmla="*/ 203 w 212"/>
                  <a:gd name="T5" fmla="*/ 180 h 256"/>
                  <a:gd name="T6" fmla="*/ 208 w 212"/>
                  <a:gd name="T7" fmla="*/ 188 h 256"/>
                  <a:gd name="T8" fmla="*/ 209 w 212"/>
                  <a:gd name="T9" fmla="*/ 200 h 256"/>
                  <a:gd name="T10" fmla="*/ 205 w 212"/>
                  <a:gd name="T11" fmla="*/ 212 h 256"/>
                  <a:gd name="T12" fmla="*/ 200 w 212"/>
                  <a:gd name="T13" fmla="*/ 218 h 256"/>
                  <a:gd name="T14" fmla="*/ 193 w 212"/>
                  <a:gd name="T15" fmla="*/ 222 h 256"/>
                  <a:gd name="T16" fmla="*/ 194 w 212"/>
                  <a:gd name="T17" fmla="*/ 235 h 256"/>
                  <a:gd name="T18" fmla="*/ 186 w 212"/>
                  <a:gd name="T19" fmla="*/ 245 h 256"/>
                  <a:gd name="T20" fmla="*/ 176 w 212"/>
                  <a:gd name="T21" fmla="*/ 251 h 256"/>
                  <a:gd name="T22" fmla="*/ 169 w 212"/>
                  <a:gd name="T23" fmla="*/ 254 h 256"/>
                  <a:gd name="T24" fmla="*/ 131 w 212"/>
                  <a:gd name="T25" fmla="*/ 256 h 256"/>
                  <a:gd name="T26" fmla="*/ 91 w 212"/>
                  <a:gd name="T27" fmla="*/ 254 h 256"/>
                  <a:gd name="T28" fmla="*/ 60 w 212"/>
                  <a:gd name="T29" fmla="*/ 247 h 256"/>
                  <a:gd name="T30" fmla="*/ 55 w 212"/>
                  <a:gd name="T31" fmla="*/ 245 h 256"/>
                  <a:gd name="T32" fmla="*/ 50 w 212"/>
                  <a:gd name="T33" fmla="*/ 242 h 256"/>
                  <a:gd name="T34" fmla="*/ 46 w 212"/>
                  <a:gd name="T35" fmla="*/ 239 h 256"/>
                  <a:gd name="T36" fmla="*/ 42 w 212"/>
                  <a:gd name="T37" fmla="*/ 234 h 256"/>
                  <a:gd name="T38" fmla="*/ 0 w 212"/>
                  <a:gd name="T39" fmla="*/ 230 h 256"/>
                  <a:gd name="T40" fmla="*/ 0 w 212"/>
                  <a:gd name="T41" fmla="*/ 136 h 256"/>
                  <a:gd name="T42" fmla="*/ 15 w 212"/>
                  <a:gd name="T43" fmla="*/ 136 h 256"/>
                  <a:gd name="T44" fmla="*/ 30 w 212"/>
                  <a:gd name="T45" fmla="*/ 136 h 256"/>
                  <a:gd name="T46" fmla="*/ 37 w 212"/>
                  <a:gd name="T47" fmla="*/ 131 h 256"/>
                  <a:gd name="T48" fmla="*/ 41 w 212"/>
                  <a:gd name="T49" fmla="*/ 127 h 256"/>
                  <a:gd name="T50" fmla="*/ 43 w 212"/>
                  <a:gd name="T51" fmla="*/ 116 h 256"/>
                  <a:gd name="T52" fmla="*/ 46 w 212"/>
                  <a:gd name="T53" fmla="*/ 104 h 256"/>
                  <a:gd name="T54" fmla="*/ 50 w 212"/>
                  <a:gd name="T55" fmla="*/ 95 h 256"/>
                  <a:gd name="T56" fmla="*/ 56 w 212"/>
                  <a:gd name="T57" fmla="*/ 84 h 256"/>
                  <a:gd name="T58" fmla="*/ 73 w 212"/>
                  <a:gd name="T59" fmla="*/ 68 h 256"/>
                  <a:gd name="T60" fmla="*/ 89 w 212"/>
                  <a:gd name="T61" fmla="*/ 18 h 256"/>
                  <a:gd name="T62" fmla="*/ 89 w 212"/>
                  <a:gd name="T63" fmla="*/ 2 h 256"/>
                  <a:gd name="T64" fmla="*/ 97 w 212"/>
                  <a:gd name="T65" fmla="*/ 0 h 256"/>
                  <a:gd name="T66" fmla="*/ 117 w 212"/>
                  <a:gd name="T67" fmla="*/ 18 h 256"/>
                  <a:gd name="T68" fmla="*/ 121 w 212"/>
                  <a:gd name="T69" fmla="*/ 39 h 256"/>
                  <a:gd name="T70" fmla="*/ 114 w 212"/>
                  <a:gd name="T71" fmla="*/ 59 h 256"/>
                  <a:gd name="T72" fmla="*/ 109 w 212"/>
                  <a:gd name="T73" fmla="*/ 89 h 256"/>
                  <a:gd name="T74" fmla="*/ 113 w 212"/>
                  <a:gd name="T75" fmla="*/ 100 h 256"/>
                  <a:gd name="T76" fmla="*/ 122 w 212"/>
                  <a:gd name="T77" fmla="*/ 107 h 256"/>
                  <a:gd name="T78" fmla="*/ 126 w 212"/>
                  <a:gd name="T79" fmla="*/ 107 h 256"/>
                  <a:gd name="T80" fmla="*/ 131 w 212"/>
                  <a:gd name="T81" fmla="*/ 107 h 256"/>
                  <a:gd name="T82" fmla="*/ 136 w 212"/>
                  <a:gd name="T83" fmla="*/ 107 h 256"/>
                  <a:gd name="T84" fmla="*/ 141 w 212"/>
                  <a:gd name="T85" fmla="*/ 106 h 256"/>
                  <a:gd name="T86" fmla="*/ 152 w 212"/>
                  <a:gd name="T87" fmla="*/ 103 h 256"/>
                  <a:gd name="T88" fmla="*/ 164 w 212"/>
                  <a:gd name="T89" fmla="*/ 99 h 256"/>
                  <a:gd name="T90" fmla="*/ 188 w 212"/>
                  <a:gd name="T91" fmla="*/ 98 h 256"/>
                  <a:gd name="T92" fmla="*/ 198 w 212"/>
                  <a:gd name="T93" fmla="*/ 101 h 256"/>
                  <a:gd name="T94" fmla="*/ 205 w 212"/>
                  <a:gd name="T95" fmla="*/ 106 h 256"/>
                  <a:gd name="T96" fmla="*/ 206 w 212"/>
                  <a:gd name="T97" fmla="*/ 109 h 256"/>
                  <a:gd name="T98" fmla="*/ 207 w 212"/>
                  <a:gd name="T99" fmla="*/ 112 h 256"/>
                  <a:gd name="T100" fmla="*/ 208 w 212"/>
                  <a:gd name="T101" fmla="*/ 115 h 256"/>
                  <a:gd name="T102" fmla="*/ 208 w 212"/>
                  <a:gd name="T103" fmla="*/ 118 h 256"/>
                  <a:gd name="T104" fmla="*/ 208 w 212"/>
                  <a:gd name="T105" fmla="*/ 123 h 256"/>
                  <a:gd name="T106" fmla="*/ 203 w 212"/>
                  <a:gd name="T107" fmla="*/ 136 h 256"/>
                  <a:gd name="T108" fmla="*/ 205 w 212"/>
                  <a:gd name="T109" fmla="*/ 139 h 256"/>
                  <a:gd name="T110" fmla="*/ 207 w 212"/>
                  <a:gd name="T111" fmla="*/ 141 h 256"/>
                  <a:gd name="T112" fmla="*/ 209 w 212"/>
                  <a:gd name="T113" fmla="*/ 144 h 256"/>
                  <a:gd name="T114" fmla="*/ 210 w 212"/>
                  <a:gd name="T115" fmla="*/ 147 h 256"/>
                  <a:gd name="T116" fmla="*/ 211 w 212"/>
                  <a:gd name="T117" fmla="*/ 150 h 256"/>
                  <a:gd name="T118" fmla="*/ 212 w 212"/>
                  <a:gd name="T119" fmla="*/ 155 h 256"/>
                  <a:gd name="T120" fmla="*/ 212 w 212"/>
                  <a:gd name="T121" fmla="*/ 160 h 2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12" h="256">
                    <a:moveTo>
                      <a:pt x="212" y="160"/>
                    </a:moveTo>
                    <a:cubicBezTo>
                      <a:pt x="212" y="165"/>
                      <a:pt x="211" y="169"/>
                      <a:pt x="210" y="171"/>
                    </a:cubicBezTo>
                    <a:cubicBezTo>
                      <a:pt x="209" y="174"/>
                      <a:pt x="206" y="177"/>
                      <a:pt x="203" y="180"/>
                    </a:cubicBezTo>
                    <a:cubicBezTo>
                      <a:pt x="205" y="182"/>
                      <a:pt x="207" y="185"/>
                      <a:pt x="208" y="188"/>
                    </a:cubicBezTo>
                    <a:cubicBezTo>
                      <a:pt x="208" y="191"/>
                      <a:pt x="209" y="195"/>
                      <a:pt x="209" y="200"/>
                    </a:cubicBezTo>
                    <a:cubicBezTo>
                      <a:pt x="208" y="205"/>
                      <a:pt x="207" y="209"/>
                      <a:pt x="205" y="212"/>
                    </a:cubicBezTo>
                    <a:cubicBezTo>
                      <a:pt x="203" y="215"/>
                      <a:pt x="201" y="217"/>
                      <a:pt x="200" y="218"/>
                    </a:cubicBezTo>
                    <a:cubicBezTo>
                      <a:pt x="199" y="219"/>
                      <a:pt x="196" y="220"/>
                      <a:pt x="193" y="222"/>
                    </a:cubicBezTo>
                    <a:cubicBezTo>
                      <a:pt x="195" y="227"/>
                      <a:pt x="195" y="231"/>
                      <a:pt x="194" y="235"/>
                    </a:cubicBezTo>
                    <a:cubicBezTo>
                      <a:pt x="192" y="239"/>
                      <a:pt x="190" y="242"/>
                      <a:pt x="186" y="245"/>
                    </a:cubicBezTo>
                    <a:cubicBezTo>
                      <a:pt x="183" y="248"/>
                      <a:pt x="180" y="250"/>
                      <a:pt x="176" y="251"/>
                    </a:cubicBezTo>
                    <a:cubicBezTo>
                      <a:pt x="173" y="253"/>
                      <a:pt x="171" y="254"/>
                      <a:pt x="169" y="254"/>
                    </a:cubicBezTo>
                    <a:cubicBezTo>
                      <a:pt x="157" y="255"/>
                      <a:pt x="144" y="256"/>
                      <a:pt x="131" y="256"/>
                    </a:cubicBezTo>
                    <a:cubicBezTo>
                      <a:pt x="118" y="256"/>
                      <a:pt x="104" y="256"/>
                      <a:pt x="91" y="254"/>
                    </a:cubicBezTo>
                    <a:cubicBezTo>
                      <a:pt x="77" y="253"/>
                      <a:pt x="67" y="250"/>
                      <a:pt x="60" y="247"/>
                    </a:cubicBezTo>
                    <a:cubicBezTo>
                      <a:pt x="60" y="247"/>
                      <a:pt x="58" y="246"/>
                      <a:pt x="55" y="245"/>
                    </a:cubicBezTo>
                    <a:cubicBezTo>
                      <a:pt x="53" y="243"/>
                      <a:pt x="51" y="243"/>
                      <a:pt x="50" y="242"/>
                    </a:cubicBezTo>
                    <a:cubicBezTo>
                      <a:pt x="49" y="241"/>
                      <a:pt x="47" y="240"/>
                      <a:pt x="46" y="239"/>
                    </a:cubicBezTo>
                    <a:cubicBezTo>
                      <a:pt x="44" y="237"/>
                      <a:pt x="43" y="236"/>
                      <a:pt x="42" y="234"/>
                    </a:cubicBezTo>
                    <a:cubicBezTo>
                      <a:pt x="37" y="231"/>
                      <a:pt x="24" y="230"/>
                      <a:pt x="0" y="230"/>
                    </a:cubicBezTo>
                    <a:cubicBezTo>
                      <a:pt x="0" y="136"/>
                      <a:pt x="0" y="136"/>
                      <a:pt x="0" y="136"/>
                    </a:cubicBezTo>
                    <a:cubicBezTo>
                      <a:pt x="5" y="136"/>
                      <a:pt x="10" y="136"/>
                      <a:pt x="15" y="136"/>
                    </a:cubicBezTo>
                    <a:cubicBezTo>
                      <a:pt x="21" y="136"/>
                      <a:pt x="26" y="136"/>
                      <a:pt x="30" y="136"/>
                    </a:cubicBezTo>
                    <a:cubicBezTo>
                      <a:pt x="35" y="135"/>
                      <a:pt x="37" y="134"/>
                      <a:pt x="37" y="131"/>
                    </a:cubicBezTo>
                    <a:cubicBezTo>
                      <a:pt x="38" y="130"/>
                      <a:pt x="40" y="128"/>
                      <a:pt x="41" y="127"/>
                    </a:cubicBezTo>
                    <a:cubicBezTo>
                      <a:pt x="41" y="126"/>
                      <a:pt x="42" y="122"/>
                      <a:pt x="43" y="116"/>
                    </a:cubicBezTo>
                    <a:cubicBezTo>
                      <a:pt x="45" y="111"/>
                      <a:pt x="46" y="107"/>
                      <a:pt x="46" y="104"/>
                    </a:cubicBezTo>
                    <a:cubicBezTo>
                      <a:pt x="47" y="102"/>
                      <a:pt x="48" y="99"/>
                      <a:pt x="50" y="95"/>
                    </a:cubicBezTo>
                    <a:cubicBezTo>
                      <a:pt x="52" y="91"/>
                      <a:pt x="54" y="87"/>
                      <a:pt x="56" y="84"/>
                    </a:cubicBezTo>
                    <a:cubicBezTo>
                      <a:pt x="73" y="68"/>
                      <a:pt x="73" y="68"/>
                      <a:pt x="73" y="68"/>
                    </a:cubicBezTo>
                    <a:cubicBezTo>
                      <a:pt x="84" y="48"/>
                      <a:pt x="89" y="32"/>
                      <a:pt x="89" y="18"/>
                    </a:cubicBezTo>
                    <a:cubicBezTo>
                      <a:pt x="89" y="2"/>
                      <a:pt x="89" y="2"/>
                      <a:pt x="89" y="2"/>
                    </a:cubicBezTo>
                    <a:cubicBezTo>
                      <a:pt x="90" y="1"/>
                      <a:pt x="92" y="0"/>
                      <a:pt x="97" y="0"/>
                    </a:cubicBezTo>
                    <a:cubicBezTo>
                      <a:pt x="107" y="0"/>
                      <a:pt x="114" y="6"/>
                      <a:pt x="117" y="18"/>
                    </a:cubicBezTo>
                    <a:cubicBezTo>
                      <a:pt x="121" y="39"/>
                      <a:pt x="121" y="39"/>
                      <a:pt x="121" y="39"/>
                    </a:cubicBezTo>
                    <a:cubicBezTo>
                      <a:pt x="120" y="49"/>
                      <a:pt x="118" y="56"/>
                      <a:pt x="114" y="59"/>
                    </a:cubicBezTo>
                    <a:cubicBezTo>
                      <a:pt x="112" y="75"/>
                      <a:pt x="111" y="85"/>
                      <a:pt x="109" y="89"/>
                    </a:cubicBezTo>
                    <a:cubicBezTo>
                      <a:pt x="108" y="93"/>
                      <a:pt x="110" y="97"/>
                      <a:pt x="113" y="100"/>
                    </a:cubicBezTo>
                    <a:cubicBezTo>
                      <a:pt x="116" y="104"/>
                      <a:pt x="119" y="106"/>
                      <a:pt x="122" y="107"/>
                    </a:cubicBezTo>
                    <a:cubicBezTo>
                      <a:pt x="124" y="107"/>
                      <a:pt x="126" y="107"/>
                      <a:pt x="126" y="107"/>
                    </a:cubicBezTo>
                    <a:cubicBezTo>
                      <a:pt x="127" y="107"/>
                      <a:pt x="129" y="107"/>
                      <a:pt x="131" y="107"/>
                    </a:cubicBezTo>
                    <a:cubicBezTo>
                      <a:pt x="133" y="107"/>
                      <a:pt x="134" y="107"/>
                      <a:pt x="136" y="107"/>
                    </a:cubicBezTo>
                    <a:cubicBezTo>
                      <a:pt x="138" y="107"/>
                      <a:pt x="139" y="106"/>
                      <a:pt x="141" y="106"/>
                    </a:cubicBezTo>
                    <a:cubicBezTo>
                      <a:pt x="143" y="105"/>
                      <a:pt x="147" y="104"/>
                      <a:pt x="152" y="103"/>
                    </a:cubicBezTo>
                    <a:cubicBezTo>
                      <a:pt x="158" y="101"/>
                      <a:pt x="162" y="100"/>
                      <a:pt x="164" y="99"/>
                    </a:cubicBezTo>
                    <a:cubicBezTo>
                      <a:pt x="173" y="97"/>
                      <a:pt x="181" y="97"/>
                      <a:pt x="188" y="98"/>
                    </a:cubicBezTo>
                    <a:cubicBezTo>
                      <a:pt x="191" y="99"/>
                      <a:pt x="195" y="100"/>
                      <a:pt x="198" y="101"/>
                    </a:cubicBezTo>
                    <a:cubicBezTo>
                      <a:pt x="202" y="103"/>
                      <a:pt x="204" y="104"/>
                      <a:pt x="205" y="106"/>
                    </a:cubicBezTo>
                    <a:cubicBezTo>
                      <a:pt x="205" y="106"/>
                      <a:pt x="205" y="107"/>
                      <a:pt x="206" y="109"/>
                    </a:cubicBezTo>
                    <a:cubicBezTo>
                      <a:pt x="207" y="111"/>
                      <a:pt x="207" y="112"/>
                      <a:pt x="207" y="112"/>
                    </a:cubicBezTo>
                    <a:cubicBezTo>
                      <a:pt x="207" y="112"/>
                      <a:pt x="207" y="113"/>
                      <a:pt x="208" y="115"/>
                    </a:cubicBezTo>
                    <a:cubicBezTo>
                      <a:pt x="208" y="116"/>
                      <a:pt x="209" y="118"/>
                      <a:pt x="208" y="118"/>
                    </a:cubicBezTo>
                    <a:cubicBezTo>
                      <a:pt x="208" y="119"/>
                      <a:pt x="208" y="120"/>
                      <a:pt x="208" y="123"/>
                    </a:cubicBezTo>
                    <a:cubicBezTo>
                      <a:pt x="208" y="125"/>
                      <a:pt x="206" y="129"/>
                      <a:pt x="203" y="136"/>
                    </a:cubicBezTo>
                    <a:cubicBezTo>
                      <a:pt x="203" y="136"/>
                      <a:pt x="204" y="137"/>
                      <a:pt x="205" y="139"/>
                    </a:cubicBezTo>
                    <a:cubicBezTo>
                      <a:pt x="206" y="140"/>
                      <a:pt x="207" y="141"/>
                      <a:pt x="207" y="141"/>
                    </a:cubicBezTo>
                    <a:cubicBezTo>
                      <a:pt x="207" y="142"/>
                      <a:pt x="208" y="143"/>
                      <a:pt x="209" y="144"/>
                    </a:cubicBezTo>
                    <a:cubicBezTo>
                      <a:pt x="209" y="145"/>
                      <a:pt x="210" y="146"/>
                      <a:pt x="210" y="147"/>
                    </a:cubicBezTo>
                    <a:cubicBezTo>
                      <a:pt x="210" y="148"/>
                      <a:pt x="211" y="149"/>
                      <a:pt x="211" y="150"/>
                    </a:cubicBezTo>
                    <a:cubicBezTo>
                      <a:pt x="211" y="152"/>
                      <a:pt x="212" y="153"/>
                      <a:pt x="212" y="155"/>
                    </a:cubicBezTo>
                    <a:cubicBezTo>
                      <a:pt x="212" y="156"/>
                      <a:pt x="212" y="158"/>
                      <a:pt x="212" y="160"/>
                    </a:cubicBezTo>
                    <a:close/>
                  </a:path>
                </a:pathLst>
              </a:custGeom>
              <a:solidFill>
                <a:schemeClr val="bg2"/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solidFill>
                    <a:schemeClr val="bg1"/>
                  </a:solidFill>
                  <a:latin typeface="Bahnschrift" panose="020B0502040204020203" pitchFamily="34" charset="0"/>
                  <a:ea typeface="WenQuanYi Micro Hei" panose="020B0606030804020204" pitchFamily="34" charset="-122"/>
                  <a:cs typeface="WenQuanYi Micro Hei" panose="020B0606030804020204" pitchFamily="34" charset="-122"/>
                  <a:sym typeface="Bahnschrift" panose="020B0502040204020203" pitchFamily="34" charset="0"/>
                </a:endParaRPr>
              </a:p>
            </p:txBody>
          </p:sp>
          <p:sp>
            <p:nvSpPr>
              <p:cNvPr id="8" name="íṧļíďé"/>
              <p:cNvSpPr txBox="1"/>
              <p:nvPr/>
            </p:nvSpPr>
            <p:spPr>
              <a:xfrm>
                <a:off x="6204012" y="1793888"/>
                <a:ext cx="1728192" cy="276999"/>
              </a:xfrm>
              <a:prstGeom prst="rect">
                <a:avLst/>
              </a:prstGeom>
              <a:noFill/>
            </p:spPr>
            <p:txBody>
              <a:bodyPr wrap="none" lIns="0" tIns="0" rIns="0" bIns="0" anchor="ctr">
                <a:normAutofit/>
              </a:bodyPr>
              <a:lstStyle/>
              <a:p>
                <a:r>
                  <a:rPr lang="zh-CN" altLang="en-US" b="1" dirty="0">
                    <a:solidFill>
                      <a:schemeClr val="bg1"/>
                    </a:solidFill>
                    <a:latin typeface="Bahnschrift" panose="020B0502040204020203" pitchFamily="34" charset="0"/>
                    <a:ea typeface="WenQuanYi Micro Hei" panose="020B0606030804020204" pitchFamily="34" charset="-122"/>
                    <a:cs typeface="WenQuanYi Micro Hei" panose="020B0606030804020204" pitchFamily="34" charset="-122"/>
                    <a:sym typeface="Bahnschrift" panose="020B0502040204020203" pitchFamily="34" charset="0"/>
                  </a:rPr>
                  <a:t>标题文本预设</a:t>
                </a:r>
              </a:p>
            </p:txBody>
          </p:sp>
          <p:grpSp>
            <p:nvGrpSpPr>
              <p:cNvPr id="9" name="ïṣ1íḍê"/>
              <p:cNvGrpSpPr/>
              <p:nvPr/>
            </p:nvGrpSpPr>
            <p:grpSpPr>
              <a:xfrm>
                <a:off x="6204012" y="2374841"/>
                <a:ext cx="4439520" cy="3365468"/>
                <a:chOff x="6023992" y="1746266"/>
                <a:chExt cx="4439520" cy="3365468"/>
              </a:xfrm>
            </p:grpSpPr>
            <p:grpSp>
              <p:nvGrpSpPr>
                <p:cNvPr id="10" name="ïşḻïḓê"/>
                <p:cNvGrpSpPr/>
                <p:nvPr/>
              </p:nvGrpSpPr>
              <p:grpSpPr>
                <a:xfrm>
                  <a:off x="6023992" y="1776906"/>
                  <a:ext cx="399214" cy="399214"/>
                  <a:chOff x="0" y="0"/>
                  <a:chExt cx="767929" cy="767929"/>
                </a:xfrm>
              </p:grpSpPr>
              <p:sp>
                <p:nvSpPr>
                  <p:cNvPr id="32" name="ïṣļîdè"/>
                  <p:cNvSpPr/>
                  <p:nvPr/>
                </p:nvSpPr>
                <p:spPr>
                  <a:xfrm>
                    <a:off x="0" y="0"/>
                    <a:ext cx="767929" cy="767929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9679" h="19679" extrusionOk="0">
                        <a:moveTo>
                          <a:pt x="16796" y="2882"/>
                        </a:moveTo>
                        <a:cubicBezTo>
                          <a:pt x="20639" y="6724"/>
                          <a:pt x="20639" y="12954"/>
                          <a:pt x="16796" y="16796"/>
                        </a:cubicBezTo>
                        <a:cubicBezTo>
                          <a:pt x="12954" y="20639"/>
                          <a:pt x="6724" y="20639"/>
                          <a:pt x="2882" y="16796"/>
                        </a:cubicBezTo>
                        <a:cubicBezTo>
                          <a:pt x="-961" y="12954"/>
                          <a:pt x="-961" y="6724"/>
                          <a:pt x="2882" y="2882"/>
                        </a:cubicBezTo>
                        <a:cubicBezTo>
                          <a:pt x="6724" y="-961"/>
                          <a:pt x="12954" y="-961"/>
                          <a:pt x="16796" y="2882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anchor="ctr"/>
                  <a:lstStyle/>
                  <a:p>
                    <a:pPr algn="ctr"/>
                    <a:endParaRPr>
                      <a:latin typeface="Bahnschrift" panose="020B0502040204020203" pitchFamily="34" charset="0"/>
                      <a:ea typeface="WenQuanYi Micro Hei" panose="020B0606030804020204" pitchFamily="34" charset="-122"/>
                      <a:cs typeface="WenQuanYi Micro Hei" panose="020B0606030804020204" pitchFamily="34" charset="-122"/>
                      <a:sym typeface="Bahnschrift" panose="020B0502040204020203" pitchFamily="34" charset="0"/>
                    </a:endParaRPr>
                  </a:p>
                </p:txBody>
              </p:sp>
              <p:sp>
                <p:nvSpPr>
                  <p:cNvPr id="33" name="ïṧľíḑè"/>
                  <p:cNvSpPr/>
                  <p:nvPr/>
                </p:nvSpPr>
                <p:spPr>
                  <a:xfrm>
                    <a:off x="234638" y="227334"/>
                    <a:ext cx="298653" cy="31326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004" h="21302" extrusionOk="0">
                        <a:moveTo>
                          <a:pt x="7816" y="21302"/>
                        </a:moveTo>
                        <a:cubicBezTo>
                          <a:pt x="7132" y="21302"/>
                          <a:pt x="6483" y="20993"/>
                          <a:pt x="6068" y="20461"/>
                        </a:cubicBezTo>
                        <a:lnTo>
                          <a:pt x="445" y="13277"/>
                        </a:lnTo>
                        <a:cubicBezTo>
                          <a:pt x="-287" y="12344"/>
                          <a:pt x="-97" y="11016"/>
                          <a:pt x="870" y="10308"/>
                        </a:cubicBezTo>
                        <a:cubicBezTo>
                          <a:pt x="1838" y="9597"/>
                          <a:pt x="3211" y="9785"/>
                          <a:pt x="3943" y="10719"/>
                        </a:cubicBezTo>
                        <a:lnTo>
                          <a:pt x="7643" y="15442"/>
                        </a:lnTo>
                        <a:lnTo>
                          <a:pt x="16946" y="999"/>
                        </a:lnTo>
                        <a:cubicBezTo>
                          <a:pt x="17586" y="6"/>
                          <a:pt x="18940" y="-298"/>
                          <a:pt x="19969" y="321"/>
                        </a:cubicBezTo>
                        <a:cubicBezTo>
                          <a:pt x="20997" y="939"/>
                          <a:pt x="21313" y="2248"/>
                          <a:pt x="20671" y="3243"/>
                        </a:cubicBezTo>
                        <a:lnTo>
                          <a:pt x="9680" y="20301"/>
                        </a:lnTo>
                        <a:cubicBezTo>
                          <a:pt x="9299" y="20896"/>
                          <a:pt x="8639" y="21267"/>
                          <a:pt x="7917" y="21299"/>
                        </a:cubicBezTo>
                        <a:cubicBezTo>
                          <a:pt x="7882" y="21302"/>
                          <a:pt x="7851" y="21302"/>
                          <a:pt x="7816" y="21302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anchor="ctr"/>
                  <a:lstStyle/>
                  <a:p>
                    <a:pPr algn="ctr"/>
                    <a:endParaRPr>
                      <a:latin typeface="Bahnschrift" panose="020B0502040204020203" pitchFamily="34" charset="0"/>
                      <a:ea typeface="WenQuanYi Micro Hei" panose="020B0606030804020204" pitchFamily="34" charset="-122"/>
                      <a:cs typeface="WenQuanYi Micro Hei" panose="020B0606030804020204" pitchFamily="34" charset="-122"/>
                      <a:sym typeface="Bahnschrift" panose="020B0502040204020203" pitchFamily="34" charset="0"/>
                    </a:endParaRPr>
                  </a:p>
                </p:txBody>
              </p:sp>
            </p:grpSp>
            <p:grpSp>
              <p:nvGrpSpPr>
                <p:cNvPr id="11" name="îSlîḓê"/>
                <p:cNvGrpSpPr/>
                <p:nvPr/>
              </p:nvGrpSpPr>
              <p:grpSpPr>
                <a:xfrm>
                  <a:off x="6423205" y="1746266"/>
                  <a:ext cx="4029279" cy="700515"/>
                  <a:chOff x="6729846" y="3935367"/>
                  <a:chExt cx="3561227" cy="700515"/>
                </a:xfrm>
              </p:grpSpPr>
              <p:sp>
                <p:nvSpPr>
                  <p:cNvPr id="30" name="iŝľïḑè"/>
                  <p:cNvSpPr/>
                  <p:nvPr/>
                </p:nvSpPr>
                <p:spPr>
                  <a:xfrm>
                    <a:off x="6729846" y="3935367"/>
                    <a:ext cx="3561227" cy="215444"/>
                  </a:xfrm>
                  <a:prstGeom prst="rect">
                    <a:avLst/>
                  </a:prstGeom>
                </p:spPr>
                <p:txBody>
                  <a:bodyPr wrap="none" lIns="144000" tIns="0" rIns="144000" bIns="0" anchor="ctr">
                    <a:normAutofit/>
                  </a:bodyPr>
                  <a:lstStyle/>
                  <a:p>
                    <a:r>
                      <a:rPr lang="zh-CN" altLang="en-US" sz="1400" b="1">
                        <a:solidFill>
                          <a:schemeClr val="accent1"/>
                        </a:solidFill>
                        <a:latin typeface="Bahnschrift" panose="020B0502040204020203" pitchFamily="34" charset="0"/>
                        <a:ea typeface="WenQuanYi Micro Hei" panose="020B0606030804020204" pitchFamily="34" charset="-122"/>
                        <a:cs typeface="WenQuanYi Micro Hei" panose="020B0606030804020204" pitchFamily="34" charset="-122"/>
                        <a:sym typeface="Bahnschrift" panose="020B0502040204020203" pitchFamily="34" charset="0"/>
                      </a:rPr>
                      <a:t>标题文本预设</a:t>
                    </a:r>
                  </a:p>
                </p:txBody>
              </p:sp>
              <p:sp>
                <p:nvSpPr>
                  <p:cNvPr id="31" name="íṡļîďe"/>
                  <p:cNvSpPr/>
                  <p:nvPr/>
                </p:nvSpPr>
                <p:spPr>
                  <a:xfrm>
                    <a:off x="6729846" y="4150812"/>
                    <a:ext cx="3561227" cy="485070"/>
                  </a:xfrm>
                  <a:prstGeom prst="rect">
                    <a:avLst/>
                  </a:prstGeom>
                </p:spPr>
                <p:txBody>
                  <a:bodyPr wrap="square" lIns="144000" tIns="0" rIns="144000" bIns="0" anchor="t">
                    <a:normAutofit/>
                  </a:bodyPr>
                  <a:lstStyle/>
                  <a:p>
                    <a:pPr>
                      <a:lnSpc>
                        <a:spcPct val="120000"/>
                      </a:lnSpc>
                    </a:pPr>
                    <a:r>
                      <a:rPr lang="zh-CN" altLang="en-US" sz="1050" dirty="0">
                        <a:solidFill>
                          <a:schemeClr val="bg1"/>
                        </a:solidFill>
                        <a:latin typeface="Bahnschrift" panose="020B0502040204020203" pitchFamily="34" charset="0"/>
                        <a:ea typeface="WenQuanYi Micro Hei" panose="020B0606030804020204" pitchFamily="34" charset="-122"/>
                        <a:cs typeface="WenQuanYi Micro Hei" panose="020B0606030804020204" pitchFamily="34" charset="-122"/>
                        <a:sym typeface="Bahnschrift" panose="020B0502040204020203" pitchFamily="34" charset="0"/>
                      </a:rPr>
                      <a:t>此部分内容作为文字排版占位显示（建议使用主题字体）</a:t>
                    </a:r>
                  </a:p>
                </p:txBody>
              </p:sp>
            </p:grpSp>
            <p:grpSp>
              <p:nvGrpSpPr>
                <p:cNvPr id="12" name="îş1ïḓê"/>
                <p:cNvGrpSpPr/>
                <p:nvPr/>
              </p:nvGrpSpPr>
              <p:grpSpPr>
                <a:xfrm>
                  <a:off x="6023992" y="2713070"/>
                  <a:ext cx="399214" cy="399214"/>
                  <a:chOff x="0" y="0"/>
                  <a:chExt cx="767929" cy="767929"/>
                </a:xfrm>
              </p:grpSpPr>
              <p:sp>
                <p:nvSpPr>
                  <p:cNvPr id="28" name="iṩḻîḓè"/>
                  <p:cNvSpPr/>
                  <p:nvPr/>
                </p:nvSpPr>
                <p:spPr>
                  <a:xfrm>
                    <a:off x="0" y="0"/>
                    <a:ext cx="767929" cy="767929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9679" h="19679" extrusionOk="0">
                        <a:moveTo>
                          <a:pt x="16796" y="2882"/>
                        </a:moveTo>
                        <a:cubicBezTo>
                          <a:pt x="20639" y="6724"/>
                          <a:pt x="20639" y="12954"/>
                          <a:pt x="16796" y="16796"/>
                        </a:cubicBezTo>
                        <a:cubicBezTo>
                          <a:pt x="12954" y="20639"/>
                          <a:pt x="6724" y="20639"/>
                          <a:pt x="2882" y="16796"/>
                        </a:cubicBezTo>
                        <a:cubicBezTo>
                          <a:pt x="-961" y="12954"/>
                          <a:pt x="-961" y="6724"/>
                          <a:pt x="2882" y="2882"/>
                        </a:cubicBezTo>
                        <a:cubicBezTo>
                          <a:pt x="6724" y="-961"/>
                          <a:pt x="12954" y="-961"/>
                          <a:pt x="16796" y="28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anchor="ctr"/>
                  <a:lstStyle/>
                  <a:p>
                    <a:pPr algn="ctr"/>
                    <a:endParaRPr>
                      <a:latin typeface="Bahnschrift" panose="020B0502040204020203" pitchFamily="34" charset="0"/>
                      <a:ea typeface="WenQuanYi Micro Hei" panose="020B0606030804020204" pitchFamily="34" charset="-122"/>
                      <a:cs typeface="WenQuanYi Micro Hei" panose="020B0606030804020204" pitchFamily="34" charset="-122"/>
                      <a:sym typeface="Bahnschrift" panose="020B0502040204020203" pitchFamily="34" charset="0"/>
                    </a:endParaRPr>
                  </a:p>
                </p:txBody>
              </p:sp>
              <p:sp>
                <p:nvSpPr>
                  <p:cNvPr id="29" name="íšļîďe"/>
                  <p:cNvSpPr/>
                  <p:nvPr/>
                </p:nvSpPr>
                <p:spPr>
                  <a:xfrm>
                    <a:off x="234638" y="227334"/>
                    <a:ext cx="298653" cy="31326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004" h="21302" extrusionOk="0">
                        <a:moveTo>
                          <a:pt x="7816" y="21302"/>
                        </a:moveTo>
                        <a:cubicBezTo>
                          <a:pt x="7132" y="21302"/>
                          <a:pt x="6483" y="20993"/>
                          <a:pt x="6068" y="20461"/>
                        </a:cubicBezTo>
                        <a:lnTo>
                          <a:pt x="445" y="13277"/>
                        </a:lnTo>
                        <a:cubicBezTo>
                          <a:pt x="-287" y="12344"/>
                          <a:pt x="-97" y="11016"/>
                          <a:pt x="870" y="10308"/>
                        </a:cubicBezTo>
                        <a:cubicBezTo>
                          <a:pt x="1838" y="9597"/>
                          <a:pt x="3211" y="9785"/>
                          <a:pt x="3943" y="10719"/>
                        </a:cubicBezTo>
                        <a:lnTo>
                          <a:pt x="7643" y="15442"/>
                        </a:lnTo>
                        <a:lnTo>
                          <a:pt x="16946" y="999"/>
                        </a:lnTo>
                        <a:cubicBezTo>
                          <a:pt x="17586" y="6"/>
                          <a:pt x="18940" y="-298"/>
                          <a:pt x="19969" y="321"/>
                        </a:cubicBezTo>
                        <a:cubicBezTo>
                          <a:pt x="20997" y="939"/>
                          <a:pt x="21313" y="2248"/>
                          <a:pt x="20671" y="3243"/>
                        </a:cubicBezTo>
                        <a:lnTo>
                          <a:pt x="9680" y="20301"/>
                        </a:lnTo>
                        <a:cubicBezTo>
                          <a:pt x="9299" y="20896"/>
                          <a:pt x="8639" y="21267"/>
                          <a:pt x="7917" y="21299"/>
                        </a:cubicBezTo>
                        <a:cubicBezTo>
                          <a:pt x="7882" y="21302"/>
                          <a:pt x="7851" y="21302"/>
                          <a:pt x="7816" y="21302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anchor="ctr"/>
                  <a:lstStyle/>
                  <a:p>
                    <a:pPr algn="ctr"/>
                    <a:endParaRPr>
                      <a:latin typeface="Bahnschrift" panose="020B0502040204020203" pitchFamily="34" charset="0"/>
                      <a:ea typeface="WenQuanYi Micro Hei" panose="020B0606030804020204" pitchFamily="34" charset="-122"/>
                      <a:cs typeface="WenQuanYi Micro Hei" panose="020B0606030804020204" pitchFamily="34" charset="-122"/>
                      <a:sym typeface="Bahnschrift" panose="020B0502040204020203" pitchFamily="34" charset="0"/>
                    </a:endParaRPr>
                  </a:p>
                </p:txBody>
              </p:sp>
            </p:grpSp>
            <p:grpSp>
              <p:nvGrpSpPr>
                <p:cNvPr id="13" name="îṣḷíḋê"/>
                <p:cNvGrpSpPr/>
                <p:nvPr/>
              </p:nvGrpSpPr>
              <p:grpSpPr>
                <a:xfrm>
                  <a:off x="6434233" y="2634584"/>
                  <a:ext cx="4029279" cy="700515"/>
                  <a:chOff x="6729846" y="3935367"/>
                  <a:chExt cx="3561227" cy="700515"/>
                </a:xfrm>
              </p:grpSpPr>
              <p:sp>
                <p:nvSpPr>
                  <p:cNvPr id="26" name="ïṧļîḑé"/>
                  <p:cNvSpPr/>
                  <p:nvPr/>
                </p:nvSpPr>
                <p:spPr>
                  <a:xfrm>
                    <a:off x="6729846" y="3935367"/>
                    <a:ext cx="3561227" cy="215444"/>
                  </a:xfrm>
                  <a:prstGeom prst="rect">
                    <a:avLst/>
                  </a:prstGeom>
                </p:spPr>
                <p:txBody>
                  <a:bodyPr wrap="none" lIns="144000" tIns="0" rIns="144000" bIns="0" anchor="ctr">
                    <a:normAutofit/>
                  </a:bodyPr>
                  <a:lstStyle/>
                  <a:p>
                    <a:r>
                      <a:rPr lang="zh-CN" altLang="en-US" sz="1400" b="1">
                        <a:solidFill>
                          <a:schemeClr val="accent2"/>
                        </a:solidFill>
                        <a:latin typeface="Bahnschrift" panose="020B0502040204020203" pitchFamily="34" charset="0"/>
                        <a:ea typeface="WenQuanYi Micro Hei" panose="020B0606030804020204" pitchFamily="34" charset="-122"/>
                        <a:cs typeface="WenQuanYi Micro Hei" panose="020B0606030804020204" pitchFamily="34" charset="-122"/>
                        <a:sym typeface="Bahnschrift" panose="020B0502040204020203" pitchFamily="34" charset="0"/>
                      </a:rPr>
                      <a:t>标题文本预设</a:t>
                    </a:r>
                  </a:p>
                </p:txBody>
              </p:sp>
              <p:sp>
                <p:nvSpPr>
                  <p:cNvPr id="27" name="í$ľíḑé"/>
                  <p:cNvSpPr/>
                  <p:nvPr/>
                </p:nvSpPr>
                <p:spPr>
                  <a:xfrm>
                    <a:off x="6729846" y="4150812"/>
                    <a:ext cx="3561227" cy="485070"/>
                  </a:xfrm>
                  <a:prstGeom prst="rect">
                    <a:avLst/>
                  </a:prstGeom>
                </p:spPr>
                <p:txBody>
                  <a:bodyPr wrap="square" lIns="144000" tIns="0" rIns="144000" bIns="0" anchor="t">
                    <a:normAutofit/>
                  </a:bodyPr>
                  <a:lstStyle/>
                  <a:p>
                    <a:pPr>
                      <a:lnSpc>
                        <a:spcPct val="120000"/>
                      </a:lnSpc>
                    </a:pPr>
                    <a:r>
                      <a:rPr lang="zh-CN" altLang="en-US" sz="1050">
                        <a:solidFill>
                          <a:schemeClr val="bg1"/>
                        </a:solidFill>
                        <a:latin typeface="Bahnschrift" panose="020B0502040204020203" pitchFamily="34" charset="0"/>
                        <a:ea typeface="WenQuanYi Micro Hei" panose="020B0606030804020204" pitchFamily="34" charset="-122"/>
                        <a:cs typeface="WenQuanYi Micro Hei" panose="020B0606030804020204" pitchFamily="34" charset="-122"/>
                        <a:sym typeface="Bahnschrift" panose="020B0502040204020203" pitchFamily="34" charset="0"/>
                      </a:rPr>
                      <a:t>此部分内容作为文字排版占位显示（建议使用主题字体）</a:t>
                    </a:r>
                  </a:p>
                </p:txBody>
              </p:sp>
            </p:grpSp>
            <p:grpSp>
              <p:nvGrpSpPr>
                <p:cNvPr id="14" name="îSliḑè"/>
                <p:cNvGrpSpPr/>
                <p:nvPr/>
              </p:nvGrpSpPr>
              <p:grpSpPr>
                <a:xfrm>
                  <a:off x="6023992" y="3522902"/>
                  <a:ext cx="399214" cy="399214"/>
                  <a:chOff x="0" y="0"/>
                  <a:chExt cx="767929" cy="767929"/>
                </a:xfrm>
              </p:grpSpPr>
              <p:sp>
                <p:nvSpPr>
                  <p:cNvPr id="24" name="ïśliďé"/>
                  <p:cNvSpPr/>
                  <p:nvPr/>
                </p:nvSpPr>
                <p:spPr>
                  <a:xfrm>
                    <a:off x="0" y="0"/>
                    <a:ext cx="767929" cy="767929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9679" h="19679" extrusionOk="0">
                        <a:moveTo>
                          <a:pt x="16796" y="2882"/>
                        </a:moveTo>
                        <a:cubicBezTo>
                          <a:pt x="20639" y="6724"/>
                          <a:pt x="20639" y="12954"/>
                          <a:pt x="16796" y="16796"/>
                        </a:cubicBezTo>
                        <a:cubicBezTo>
                          <a:pt x="12954" y="20639"/>
                          <a:pt x="6724" y="20639"/>
                          <a:pt x="2882" y="16796"/>
                        </a:cubicBezTo>
                        <a:cubicBezTo>
                          <a:pt x="-961" y="12954"/>
                          <a:pt x="-961" y="6724"/>
                          <a:pt x="2882" y="2882"/>
                        </a:cubicBezTo>
                        <a:cubicBezTo>
                          <a:pt x="6724" y="-961"/>
                          <a:pt x="12954" y="-961"/>
                          <a:pt x="16796" y="288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anchor="ctr"/>
                  <a:lstStyle/>
                  <a:p>
                    <a:pPr algn="ctr"/>
                    <a:endParaRPr>
                      <a:latin typeface="Bahnschrift" panose="020B0502040204020203" pitchFamily="34" charset="0"/>
                      <a:ea typeface="WenQuanYi Micro Hei" panose="020B0606030804020204" pitchFamily="34" charset="-122"/>
                      <a:cs typeface="WenQuanYi Micro Hei" panose="020B0606030804020204" pitchFamily="34" charset="-122"/>
                      <a:sym typeface="Bahnschrift" panose="020B0502040204020203" pitchFamily="34" charset="0"/>
                    </a:endParaRPr>
                  </a:p>
                </p:txBody>
              </p:sp>
              <p:sp>
                <p:nvSpPr>
                  <p:cNvPr id="25" name="ïsḷîḑé"/>
                  <p:cNvSpPr/>
                  <p:nvPr/>
                </p:nvSpPr>
                <p:spPr>
                  <a:xfrm>
                    <a:off x="234638" y="227334"/>
                    <a:ext cx="298653" cy="31326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004" h="21302" extrusionOk="0">
                        <a:moveTo>
                          <a:pt x="7816" y="21302"/>
                        </a:moveTo>
                        <a:cubicBezTo>
                          <a:pt x="7132" y="21302"/>
                          <a:pt x="6483" y="20993"/>
                          <a:pt x="6068" y="20461"/>
                        </a:cubicBezTo>
                        <a:lnTo>
                          <a:pt x="445" y="13277"/>
                        </a:lnTo>
                        <a:cubicBezTo>
                          <a:pt x="-287" y="12344"/>
                          <a:pt x="-97" y="11016"/>
                          <a:pt x="870" y="10308"/>
                        </a:cubicBezTo>
                        <a:cubicBezTo>
                          <a:pt x="1838" y="9597"/>
                          <a:pt x="3211" y="9785"/>
                          <a:pt x="3943" y="10719"/>
                        </a:cubicBezTo>
                        <a:lnTo>
                          <a:pt x="7643" y="15442"/>
                        </a:lnTo>
                        <a:lnTo>
                          <a:pt x="16946" y="999"/>
                        </a:lnTo>
                        <a:cubicBezTo>
                          <a:pt x="17586" y="6"/>
                          <a:pt x="18940" y="-298"/>
                          <a:pt x="19969" y="321"/>
                        </a:cubicBezTo>
                        <a:cubicBezTo>
                          <a:pt x="20997" y="939"/>
                          <a:pt x="21313" y="2248"/>
                          <a:pt x="20671" y="3243"/>
                        </a:cubicBezTo>
                        <a:lnTo>
                          <a:pt x="9680" y="20301"/>
                        </a:lnTo>
                        <a:cubicBezTo>
                          <a:pt x="9299" y="20896"/>
                          <a:pt x="8639" y="21267"/>
                          <a:pt x="7917" y="21299"/>
                        </a:cubicBezTo>
                        <a:cubicBezTo>
                          <a:pt x="7882" y="21302"/>
                          <a:pt x="7851" y="21302"/>
                          <a:pt x="7816" y="21302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anchor="ctr"/>
                  <a:lstStyle/>
                  <a:p>
                    <a:pPr algn="ctr"/>
                    <a:endParaRPr>
                      <a:latin typeface="Bahnschrift" panose="020B0502040204020203" pitchFamily="34" charset="0"/>
                      <a:ea typeface="WenQuanYi Micro Hei" panose="020B0606030804020204" pitchFamily="34" charset="-122"/>
                      <a:cs typeface="WenQuanYi Micro Hei" panose="020B0606030804020204" pitchFamily="34" charset="-122"/>
                      <a:sym typeface="Bahnschrift" panose="020B0502040204020203" pitchFamily="34" charset="0"/>
                    </a:endParaRPr>
                  </a:p>
                </p:txBody>
              </p:sp>
            </p:grpSp>
            <p:grpSp>
              <p:nvGrpSpPr>
                <p:cNvPr id="15" name="íşḷidé"/>
                <p:cNvGrpSpPr/>
                <p:nvPr/>
              </p:nvGrpSpPr>
              <p:grpSpPr>
                <a:xfrm>
                  <a:off x="6423205" y="3522902"/>
                  <a:ext cx="4029279" cy="700515"/>
                  <a:chOff x="6729846" y="3935367"/>
                  <a:chExt cx="3561227" cy="700515"/>
                </a:xfrm>
              </p:grpSpPr>
              <p:sp>
                <p:nvSpPr>
                  <p:cNvPr id="22" name="í$1idé"/>
                  <p:cNvSpPr/>
                  <p:nvPr/>
                </p:nvSpPr>
                <p:spPr>
                  <a:xfrm>
                    <a:off x="6729846" y="3935367"/>
                    <a:ext cx="3561227" cy="215444"/>
                  </a:xfrm>
                  <a:prstGeom prst="rect">
                    <a:avLst/>
                  </a:prstGeom>
                </p:spPr>
                <p:txBody>
                  <a:bodyPr wrap="none" lIns="144000" tIns="0" rIns="144000" bIns="0" anchor="ctr">
                    <a:normAutofit/>
                  </a:bodyPr>
                  <a:lstStyle/>
                  <a:p>
                    <a:r>
                      <a:rPr lang="zh-CN" altLang="en-US" sz="1400" b="1">
                        <a:solidFill>
                          <a:schemeClr val="accent3"/>
                        </a:solidFill>
                        <a:latin typeface="Bahnschrift" panose="020B0502040204020203" pitchFamily="34" charset="0"/>
                        <a:ea typeface="WenQuanYi Micro Hei" panose="020B0606030804020204" pitchFamily="34" charset="-122"/>
                        <a:cs typeface="WenQuanYi Micro Hei" panose="020B0606030804020204" pitchFamily="34" charset="-122"/>
                        <a:sym typeface="Bahnschrift" panose="020B0502040204020203" pitchFamily="34" charset="0"/>
                      </a:rPr>
                      <a:t>标题文本预设</a:t>
                    </a:r>
                  </a:p>
                </p:txBody>
              </p:sp>
              <p:sp>
                <p:nvSpPr>
                  <p:cNvPr id="23" name="ïŝḷiḋê"/>
                  <p:cNvSpPr/>
                  <p:nvPr/>
                </p:nvSpPr>
                <p:spPr>
                  <a:xfrm>
                    <a:off x="6729846" y="4150812"/>
                    <a:ext cx="3561227" cy="485070"/>
                  </a:xfrm>
                  <a:prstGeom prst="rect">
                    <a:avLst/>
                  </a:prstGeom>
                </p:spPr>
                <p:txBody>
                  <a:bodyPr wrap="square" lIns="144000" tIns="0" rIns="144000" bIns="0" anchor="t">
                    <a:normAutofit/>
                  </a:bodyPr>
                  <a:lstStyle/>
                  <a:p>
                    <a:pPr>
                      <a:lnSpc>
                        <a:spcPct val="120000"/>
                      </a:lnSpc>
                    </a:pPr>
                    <a:r>
                      <a:rPr lang="zh-CN" altLang="en-US" sz="1050">
                        <a:solidFill>
                          <a:schemeClr val="bg1"/>
                        </a:solidFill>
                        <a:latin typeface="Bahnschrift" panose="020B0502040204020203" pitchFamily="34" charset="0"/>
                        <a:ea typeface="WenQuanYi Micro Hei" panose="020B0606030804020204" pitchFamily="34" charset="-122"/>
                        <a:cs typeface="WenQuanYi Micro Hei" panose="020B0606030804020204" pitchFamily="34" charset="-122"/>
                        <a:sym typeface="Bahnschrift" panose="020B0502040204020203" pitchFamily="34" charset="0"/>
                      </a:rPr>
                      <a:t>此部分内容作为文字排版占位显示（建议使用主题字体）</a:t>
                    </a:r>
                  </a:p>
                </p:txBody>
              </p:sp>
            </p:grpSp>
            <p:grpSp>
              <p:nvGrpSpPr>
                <p:cNvPr id="16" name="ïṥľíḍe"/>
                <p:cNvGrpSpPr/>
                <p:nvPr/>
              </p:nvGrpSpPr>
              <p:grpSpPr>
                <a:xfrm>
                  <a:off x="6023992" y="4411219"/>
                  <a:ext cx="399214" cy="399214"/>
                  <a:chOff x="0" y="0"/>
                  <a:chExt cx="767929" cy="767929"/>
                </a:xfrm>
              </p:grpSpPr>
              <p:sp>
                <p:nvSpPr>
                  <p:cNvPr id="20" name="îşḷïḋê"/>
                  <p:cNvSpPr/>
                  <p:nvPr/>
                </p:nvSpPr>
                <p:spPr>
                  <a:xfrm>
                    <a:off x="0" y="0"/>
                    <a:ext cx="767929" cy="767929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9679" h="19679" extrusionOk="0">
                        <a:moveTo>
                          <a:pt x="16796" y="2882"/>
                        </a:moveTo>
                        <a:cubicBezTo>
                          <a:pt x="20639" y="6724"/>
                          <a:pt x="20639" y="12954"/>
                          <a:pt x="16796" y="16796"/>
                        </a:cubicBezTo>
                        <a:cubicBezTo>
                          <a:pt x="12954" y="20639"/>
                          <a:pt x="6724" y="20639"/>
                          <a:pt x="2882" y="16796"/>
                        </a:cubicBezTo>
                        <a:cubicBezTo>
                          <a:pt x="-961" y="12954"/>
                          <a:pt x="-961" y="6724"/>
                          <a:pt x="2882" y="2882"/>
                        </a:cubicBezTo>
                        <a:cubicBezTo>
                          <a:pt x="6724" y="-961"/>
                          <a:pt x="12954" y="-961"/>
                          <a:pt x="16796" y="2882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anchor="ctr"/>
                  <a:lstStyle/>
                  <a:p>
                    <a:pPr algn="ctr"/>
                    <a:endParaRPr>
                      <a:latin typeface="Bahnschrift" panose="020B0502040204020203" pitchFamily="34" charset="0"/>
                      <a:ea typeface="WenQuanYi Micro Hei" panose="020B0606030804020204" pitchFamily="34" charset="-122"/>
                      <a:cs typeface="WenQuanYi Micro Hei" panose="020B0606030804020204" pitchFamily="34" charset="-122"/>
                      <a:sym typeface="Bahnschrift" panose="020B0502040204020203" pitchFamily="34" charset="0"/>
                    </a:endParaRPr>
                  </a:p>
                </p:txBody>
              </p:sp>
              <p:sp>
                <p:nvSpPr>
                  <p:cNvPr id="21" name="îŝḻíďè"/>
                  <p:cNvSpPr/>
                  <p:nvPr/>
                </p:nvSpPr>
                <p:spPr>
                  <a:xfrm>
                    <a:off x="234638" y="227334"/>
                    <a:ext cx="298653" cy="31326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004" h="21302" extrusionOk="0">
                        <a:moveTo>
                          <a:pt x="7816" y="21302"/>
                        </a:moveTo>
                        <a:cubicBezTo>
                          <a:pt x="7132" y="21302"/>
                          <a:pt x="6483" y="20993"/>
                          <a:pt x="6068" y="20461"/>
                        </a:cubicBezTo>
                        <a:lnTo>
                          <a:pt x="445" y="13277"/>
                        </a:lnTo>
                        <a:cubicBezTo>
                          <a:pt x="-287" y="12344"/>
                          <a:pt x="-97" y="11016"/>
                          <a:pt x="870" y="10308"/>
                        </a:cubicBezTo>
                        <a:cubicBezTo>
                          <a:pt x="1838" y="9597"/>
                          <a:pt x="3211" y="9785"/>
                          <a:pt x="3943" y="10719"/>
                        </a:cubicBezTo>
                        <a:lnTo>
                          <a:pt x="7643" y="15442"/>
                        </a:lnTo>
                        <a:lnTo>
                          <a:pt x="16946" y="999"/>
                        </a:lnTo>
                        <a:cubicBezTo>
                          <a:pt x="17586" y="6"/>
                          <a:pt x="18940" y="-298"/>
                          <a:pt x="19969" y="321"/>
                        </a:cubicBezTo>
                        <a:cubicBezTo>
                          <a:pt x="20997" y="939"/>
                          <a:pt x="21313" y="2248"/>
                          <a:pt x="20671" y="3243"/>
                        </a:cubicBezTo>
                        <a:lnTo>
                          <a:pt x="9680" y="20301"/>
                        </a:lnTo>
                        <a:cubicBezTo>
                          <a:pt x="9299" y="20896"/>
                          <a:pt x="8639" y="21267"/>
                          <a:pt x="7917" y="21299"/>
                        </a:cubicBezTo>
                        <a:cubicBezTo>
                          <a:pt x="7882" y="21302"/>
                          <a:pt x="7851" y="21302"/>
                          <a:pt x="7816" y="21302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anchor="ctr"/>
                  <a:lstStyle/>
                  <a:p>
                    <a:pPr algn="ctr"/>
                    <a:endParaRPr>
                      <a:latin typeface="Bahnschrift" panose="020B0502040204020203" pitchFamily="34" charset="0"/>
                      <a:ea typeface="WenQuanYi Micro Hei" panose="020B0606030804020204" pitchFamily="34" charset="-122"/>
                      <a:cs typeface="WenQuanYi Micro Hei" panose="020B0606030804020204" pitchFamily="34" charset="-122"/>
                      <a:sym typeface="Bahnschrift" panose="020B0502040204020203" pitchFamily="34" charset="0"/>
                    </a:endParaRPr>
                  </a:p>
                </p:txBody>
              </p:sp>
            </p:grpSp>
            <p:grpSp>
              <p:nvGrpSpPr>
                <p:cNvPr id="17" name="işḷidè"/>
                <p:cNvGrpSpPr/>
                <p:nvPr/>
              </p:nvGrpSpPr>
              <p:grpSpPr>
                <a:xfrm>
                  <a:off x="6423205" y="4411219"/>
                  <a:ext cx="4029279" cy="700515"/>
                  <a:chOff x="6729846" y="3935367"/>
                  <a:chExt cx="3561227" cy="700515"/>
                </a:xfrm>
              </p:grpSpPr>
              <p:sp>
                <p:nvSpPr>
                  <p:cNvPr id="18" name="í$1ïḑê"/>
                  <p:cNvSpPr/>
                  <p:nvPr/>
                </p:nvSpPr>
                <p:spPr>
                  <a:xfrm>
                    <a:off x="6729846" y="3935367"/>
                    <a:ext cx="3561227" cy="215444"/>
                  </a:xfrm>
                  <a:prstGeom prst="rect">
                    <a:avLst/>
                  </a:prstGeom>
                </p:spPr>
                <p:txBody>
                  <a:bodyPr wrap="none" lIns="144000" tIns="0" rIns="144000" bIns="0" anchor="ctr">
                    <a:normAutofit/>
                  </a:bodyPr>
                  <a:lstStyle/>
                  <a:p>
                    <a:r>
                      <a:rPr lang="zh-CN" altLang="en-US" sz="1400" b="1">
                        <a:solidFill>
                          <a:schemeClr val="accent4"/>
                        </a:solidFill>
                        <a:latin typeface="Bahnschrift" panose="020B0502040204020203" pitchFamily="34" charset="0"/>
                        <a:ea typeface="WenQuanYi Micro Hei" panose="020B0606030804020204" pitchFamily="34" charset="-122"/>
                        <a:cs typeface="WenQuanYi Micro Hei" panose="020B0606030804020204" pitchFamily="34" charset="-122"/>
                        <a:sym typeface="Bahnschrift" panose="020B0502040204020203" pitchFamily="34" charset="0"/>
                      </a:rPr>
                      <a:t>标题文本预设</a:t>
                    </a:r>
                  </a:p>
                </p:txBody>
              </p:sp>
              <p:sp>
                <p:nvSpPr>
                  <p:cNvPr id="19" name="íślidè"/>
                  <p:cNvSpPr/>
                  <p:nvPr/>
                </p:nvSpPr>
                <p:spPr>
                  <a:xfrm>
                    <a:off x="6729846" y="4150812"/>
                    <a:ext cx="3561227" cy="485070"/>
                  </a:xfrm>
                  <a:prstGeom prst="rect">
                    <a:avLst/>
                  </a:prstGeom>
                </p:spPr>
                <p:txBody>
                  <a:bodyPr wrap="square" lIns="144000" tIns="0" rIns="144000" bIns="0" anchor="t">
                    <a:normAutofit/>
                  </a:bodyPr>
                  <a:lstStyle/>
                  <a:p>
                    <a:pPr>
                      <a:lnSpc>
                        <a:spcPct val="120000"/>
                      </a:lnSpc>
                    </a:pPr>
                    <a:r>
                      <a:rPr lang="zh-CN" altLang="en-US" sz="1050">
                        <a:solidFill>
                          <a:schemeClr val="bg1"/>
                        </a:solidFill>
                        <a:latin typeface="Bahnschrift" panose="020B0502040204020203" pitchFamily="34" charset="0"/>
                        <a:ea typeface="WenQuanYi Micro Hei" panose="020B0606030804020204" pitchFamily="34" charset="-122"/>
                        <a:cs typeface="WenQuanYi Micro Hei" panose="020B0606030804020204" pitchFamily="34" charset="-122"/>
                        <a:sym typeface="Bahnschrift" panose="020B0502040204020203" pitchFamily="34" charset="0"/>
                      </a:rPr>
                      <a:t>此部分内容作为文字排版占位显示（建议使用主题字体）</a:t>
                    </a:r>
                  </a:p>
                </p:txBody>
              </p:sp>
            </p:grpSp>
          </p:grpSp>
        </p:grpSp>
      </p:grpSp>
      <p:sp>
        <p:nvSpPr>
          <p:cNvPr id="35" name="流程图: 接点 34"/>
          <p:cNvSpPr/>
          <p:nvPr/>
        </p:nvSpPr>
        <p:spPr>
          <a:xfrm>
            <a:off x="2174734" y="2561442"/>
            <a:ext cx="1796768" cy="1796768"/>
          </a:xfrm>
          <a:prstGeom prst="flowChartConnector">
            <a:avLst/>
          </a:prstGeom>
          <a:noFill/>
          <a:ln w="57150">
            <a:solidFill>
              <a:schemeClr val="bg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Bahnschrift" panose="020B0502040204020203" pitchFamily="34" charset="0"/>
              <a:ea typeface="WenQuanYi Micro Hei" panose="020B0606030804020204" pitchFamily="34" charset="-122"/>
              <a:cs typeface="WenQuanYi Micro Hei" panose="020B0606030804020204" pitchFamily="34" charset="-122"/>
              <a:sym typeface="Bahnschrift" panose="020B0502040204020203" pitchFamily="34" charset="0"/>
            </a:endParaRPr>
          </a:p>
        </p:txBody>
      </p:sp>
      <p:cxnSp>
        <p:nvCxnSpPr>
          <p:cNvPr id="37" name="直接连接符 36"/>
          <p:cNvCxnSpPr/>
          <p:nvPr/>
        </p:nvCxnSpPr>
        <p:spPr>
          <a:xfrm>
            <a:off x="-139841" y="3459826"/>
            <a:ext cx="2314575" cy="0"/>
          </a:xfrm>
          <a:prstGeom prst="line">
            <a:avLst/>
          </a:prstGeom>
          <a:ln w="571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2000">
        <p14:vortex dir="r"/>
      </p:transition>
    </mc:Choice>
    <mc:Fallback xmlns="">
      <p:transition spd="slow" advClick="0" advTm="2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e51329a9-628c-411f-ae28-1db188862d61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2315580" y="1760957"/>
            <a:ext cx="7822079" cy="3805177"/>
            <a:chOff x="2315580" y="1760958"/>
            <a:chExt cx="7822079" cy="3805177"/>
          </a:xfrm>
        </p:grpSpPr>
        <p:grpSp>
          <p:nvGrpSpPr>
            <p:cNvPr id="4" name="îṥ1íďè"/>
            <p:cNvGrpSpPr/>
            <p:nvPr/>
          </p:nvGrpSpPr>
          <p:grpSpPr>
            <a:xfrm rot="20615408">
              <a:off x="4705499" y="1760958"/>
              <a:ext cx="2934549" cy="3805177"/>
              <a:chOff x="4722996" y="2167445"/>
              <a:chExt cx="2934549" cy="3805177"/>
            </a:xfrm>
          </p:grpSpPr>
          <p:sp>
            <p:nvSpPr>
              <p:cNvPr id="24" name="íş1íḑé"/>
              <p:cNvSpPr/>
              <p:nvPr/>
            </p:nvSpPr>
            <p:spPr bwMode="gray">
              <a:xfrm flipH="1">
                <a:off x="4722996" y="4779331"/>
                <a:ext cx="2161276" cy="675920"/>
              </a:xfrm>
              <a:custGeom>
                <a:avLst/>
                <a:gdLst>
                  <a:gd name="T0" fmla="*/ 1405 w 1717"/>
                  <a:gd name="T1" fmla="*/ 102 h 484"/>
                  <a:gd name="T2" fmla="*/ 1540 w 1717"/>
                  <a:gd name="T3" fmla="*/ 395 h 484"/>
                  <a:gd name="T4" fmla="*/ 1472 w 1717"/>
                  <a:gd name="T5" fmla="*/ 369 h 484"/>
                  <a:gd name="T6" fmla="*/ 1373 w 1717"/>
                  <a:gd name="T7" fmla="*/ 403 h 484"/>
                  <a:gd name="T8" fmla="*/ 1274 w 1717"/>
                  <a:gd name="T9" fmla="*/ 433 h 484"/>
                  <a:gd name="T10" fmla="*/ 1160 w 1717"/>
                  <a:gd name="T11" fmla="*/ 458 h 484"/>
                  <a:gd name="T12" fmla="*/ 1062 w 1717"/>
                  <a:gd name="T13" fmla="*/ 472 h 484"/>
                  <a:gd name="T14" fmla="*/ 968 w 1717"/>
                  <a:gd name="T15" fmla="*/ 479 h 484"/>
                  <a:gd name="T16" fmla="*/ 872 w 1717"/>
                  <a:gd name="T17" fmla="*/ 479 h 484"/>
                  <a:gd name="T18" fmla="*/ 766 w 1717"/>
                  <a:gd name="T19" fmla="*/ 468 h 484"/>
                  <a:gd name="T20" fmla="*/ 634 w 1717"/>
                  <a:gd name="T21" fmla="*/ 439 h 484"/>
                  <a:gd name="T22" fmla="*/ 524 w 1717"/>
                  <a:gd name="T23" fmla="*/ 407 h 484"/>
                  <a:gd name="T24" fmla="*/ 435 w 1717"/>
                  <a:gd name="T25" fmla="*/ 373 h 484"/>
                  <a:gd name="T26" fmla="*/ 344 w 1717"/>
                  <a:gd name="T27" fmla="*/ 326 h 484"/>
                  <a:gd name="T28" fmla="*/ 242 w 1717"/>
                  <a:gd name="T29" fmla="*/ 256 h 484"/>
                  <a:gd name="T30" fmla="*/ 157 w 1717"/>
                  <a:gd name="T31" fmla="*/ 186 h 484"/>
                  <a:gd name="T32" fmla="*/ 102 w 1717"/>
                  <a:gd name="T33" fmla="*/ 132 h 484"/>
                  <a:gd name="T34" fmla="*/ 0 w 1717"/>
                  <a:gd name="T35" fmla="*/ 0 h 484"/>
                  <a:gd name="T36" fmla="*/ 135 w 1717"/>
                  <a:gd name="T37" fmla="*/ 124 h 484"/>
                  <a:gd name="T38" fmla="*/ 219 w 1717"/>
                  <a:gd name="T39" fmla="*/ 186 h 484"/>
                  <a:gd name="T40" fmla="*/ 307 w 1717"/>
                  <a:gd name="T41" fmla="*/ 231 h 484"/>
                  <a:gd name="T42" fmla="*/ 395 w 1717"/>
                  <a:gd name="T43" fmla="*/ 267 h 484"/>
                  <a:gd name="T44" fmla="*/ 487 w 1717"/>
                  <a:gd name="T45" fmla="*/ 293 h 484"/>
                  <a:gd name="T46" fmla="*/ 571 w 1717"/>
                  <a:gd name="T47" fmla="*/ 309 h 484"/>
                  <a:gd name="T48" fmla="*/ 673 w 1717"/>
                  <a:gd name="T49" fmla="*/ 318 h 484"/>
                  <a:gd name="T50" fmla="*/ 766 w 1717"/>
                  <a:gd name="T51" fmla="*/ 318 h 484"/>
                  <a:gd name="T52" fmla="*/ 890 w 1717"/>
                  <a:gd name="T53" fmla="*/ 311 h 484"/>
                  <a:gd name="T54" fmla="*/ 1000 w 1717"/>
                  <a:gd name="T55" fmla="*/ 296 h 484"/>
                  <a:gd name="T56" fmla="*/ 1106 w 1717"/>
                  <a:gd name="T57" fmla="*/ 274 h 484"/>
                  <a:gd name="T58" fmla="*/ 1212 w 1717"/>
                  <a:gd name="T59" fmla="*/ 245 h 484"/>
                  <a:gd name="T60" fmla="*/ 1318 w 1717"/>
                  <a:gd name="T61" fmla="*/ 209 h 484"/>
                  <a:gd name="T62" fmla="*/ 1427 w 1717"/>
                  <a:gd name="T63" fmla="*/ 153 h 4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17" h="484">
                    <a:moveTo>
                      <a:pt x="1427" y="153"/>
                    </a:moveTo>
                    <a:lnTo>
                      <a:pt x="1405" y="102"/>
                    </a:lnTo>
                    <a:lnTo>
                      <a:pt x="1716" y="132"/>
                    </a:lnTo>
                    <a:lnTo>
                      <a:pt x="1540" y="395"/>
                    </a:lnTo>
                    <a:lnTo>
                      <a:pt x="1519" y="344"/>
                    </a:lnTo>
                    <a:lnTo>
                      <a:pt x="1472" y="369"/>
                    </a:lnTo>
                    <a:lnTo>
                      <a:pt x="1413" y="391"/>
                    </a:lnTo>
                    <a:lnTo>
                      <a:pt x="1373" y="403"/>
                    </a:lnTo>
                    <a:lnTo>
                      <a:pt x="1328" y="418"/>
                    </a:lnTo>
                    <a:lnTo>
                      <a:pt x="1274" y="433"/>
                    </a:lnTo>
                    <a:lnTo>
                      <a:pt x="1219" y="447"/>
                    </a:lnTo>
                    <a:lnTo>
                      <a:pt x="1160" y="458"/>
                    </a:lnTo>
                    <a:lnTo>
                      <a:pt x="1117" y="464"/>
                    </a:lnTo>
                    <a:lnTo>
                      <a:pt x="1062" y="472"/>
                    </a:lnTo>
                    <a:lnTo>
                      <a:pt x="1007" y="479"/>
                    </a:lnTo>
                    <a:lnTo>
                      <a:pt x="968" y="479"/>
                    </a:lnTo>
                    <a:lnTo>
                      <a:pt x="916" y="483"/>
                    </a:lnTo>
                    <a:lnTo>
                      <a:pt x="872" y="479"/>
                    </a:lnTo>
                    <a:lnTo>
                      <a:pt x="817" y="475"/>
                    </a:lnTo>
                    <a:lnTo>
                      <a:pt x="766" y="468"/>
                    </a:lnTo>
                    <a:lnTo>
                      <a:pt x="701" y="453"/>
                    </a:lnTo>
                    <a:lnTo>
                      <a:pt x="634" y="439"/>
                    </a:lnTo>
                    <a:lnTo>
                      <a:pt x="576" y="424"/>
                    </a:lnTo>
                    <a:lnTo>
                      <a:pt x="524" y="407"/>
                    </a:lnTo>
                    <a:lnTo>
                      <a:pt x="476" y="391"/>
                    </a:lnTo>
                    <a:lnTo>
                      <a:pt x="435" y="373"/>
                    </a:lnTo>
                    <a:lnTo>
                      <a:pt x="384" y="349"/>
                    </a:lnTo>
                    <a:lnTo>
                      <a:pt x="344" y="326"/>
                    </a:lnTo>
                    <a:lnTo>
                      <a:pt x="293" y="293"/>
                    </a:lnTo>
                    <a:lnTo>
                      <a:pt x="242" y="256"/>
                    </a:lnTo>
                    <a:lnTo>
                      <a:pt x="205" y="226"/>
                    </a:lnTo>
                    <a:lnTo>
                      <a:pt x="157" y="186"/>
                    </a:lnTo>
                    <a:lnTo>
                      <a:pt x="124" y="158"/>
                    </a:lnTo>
                    <a:lnTo>
                      <a:pt x="102" y="132"/>
                    </a:lnTo>
                    <a:lnTo>
                      <a:pt x="62" y="88"/>
                    </a:lnTo>
                    <a:lnTo>
                      <a:pt x="0" y="0"/>
                    </a:lnTo>
                    <a:lnTo>
                      <a:pt x="91" y="88"/>
                    </a:lnTo>
                    <a:lnTo>
                      <a:pt x="135" y="124"/>
                    </a:lnTo>
                    <a:lnTo>
                      <a:pt x="175" y="158"/>
                    </a:lnTo>
                    <a:lnTo>
                      <a:pt x="219" y="186"/>
                    </a:lnTo>
                    <a:lnTo>
                      <a:pt x="263" y="209"/>
                    </a:lnTo>
                    <a:lnTo>
                      <a:pt x="307" y="231"/>
                    </a:lnTo>
                    <a:lnTo>
                      <a:pt x="355" y="253"/>
                    </a:lnTo>
                    <a:lnTo>
                      <a:pt x="395" y="267"/>
                    </a:lnTo>
                    <a:lnTo>
                      <a:pt x="439" y="282"/>
                    </a:lnTo>
                    <a:lnTo>
                      <a:pt x="487" y="293"/>
                    </a:lnTo>
                    <a:lnTo>
                      <a:pt x="534" y="301"/>
                    </a:lnTo>
                    <a:lnTo>
                      <a:pt x="571" y="309"/>
                    </a:lnTo>
                    <a:lnTo>
                      <a:pt x="622" y="312"/>
                    </a:lnTo>
                    <a:lnTo>
                      <a:pt x="673" y="318"/>
                    </a:lnTo>
                    <a:lnTo>
                      <a:pt x="718" y="318"/>
                    </a:lnTo>
                    <a:lnTo>
                      <a:pt x="766" y="318"/>
                    </a:lnTo>
                    <a:lnTo>
                      <a:pt x="828" y="318"/>
                    </a:lnTo>
                    <a:lnTo>
                      <a:pt x="890" y="311"/>
                    </a:lnTo>
                    <a:lnTo>
                      <a:pt x="949" y="304"/>
                    </a:lnTo>
                    <a:lnTo>
                      <a:pt x="1000" y="296"/>
                    </a:lnTo>
                    <a:lnTo>
                      <a:pt x="1058" y="285"/>
                    </a:lnTo>
                    <a:lnTo>
                      <a:pt x="1106" y="274"/>
                    </a:lnTo>
                    <a:lnTo>
                      <a:pt x="1156" y="260"/>
                    </a:lnTo>
                    <a:lnTo>
                      <a:pt x="1212" y="245"/>
                    </a:lnTo>
                    <a:lnTo>
                      <a:pt x="1259" y="231"/>
                    </a:lnTo>
                    <a:lnTo>
                      <a:pt x="1318" y="209"/>
                    </a:lnTo>
                    <a:lnTo>
                      <a:pt x="1362" y="190"/>
                    </a:lnTo>
                    <a:lnTo>
                      <a:pt x="1427" y="153"/>
                    </a:lnTo>
                  </a:path>
                </a:pathLst>
              </a:custGeom>
              <a:solidFill>
                <a:schemeClr val="accent6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>
                  <a:latin typeface="Bahnschrift" panose="020B0502040204020203" pitchFamily="34" charset="0"/>
                  <a:ea typeface="WenQuanYi Micro Hei" panose="020B0606030804020204" pitchFamily="34" charset="-122"/>
                  <a:cs typeface="WenQuanYi Micro Hei" panose="020B0606030804020204" pitchFamily="34" charset="-122"/>
                  <a:sym typeface="Bahnschrift" panose="020B0502040204020203" pitchFamily="34" charset="0"/>
                </a:endParaRPr>
              </a:p>
            </p:txBody>
          </p:sp>
          <p:sp>
            <p:nvSpPr>
              <p:cNvPr id="25" name="íš1îḑê"/>
              <p:cNvSpPr/>
              <p:nvPr/>
            </p:nvSpPr>
            <p:spPr bwMode="gray">
              <a:xfrm rot="18000000" flipH="1">
                <a:off x="5756352" y="4555415"/>
                <a:ext cx="2159883" cy="674531"/>
              </a:xfrm>
              <a:custGeom>
                <a:avLst/>
                <a:gdLst>
                  <a:gd name="T0" fmla="*/ 1405 w 1717"/>
                  <a:gd name="T1" fmla="*/ 102 h 484"/>
                  <a:gd name="T2" fmla="*/ 1540 w 1717"/>
                  <a:gd name="T3" fmla="*/ 395 h 484"/>
                  <a:gd name="T4" fmla="*/ 1472 w 1717"/>
                  <a:gd name="T5" fmla="*/ 369 h 484"/>
                  <a:gd name="T6" fmla="*/ 1373 w 1717"/>
                  <a:gd name="T7" fmla="*/ 403 h 484"/>
                  <a:gd name="T8" fmla="*/ 1274 w 1717"/>
                  <a:gd name="T9" fmla="*/ 433 h 484"/>
                  <a:gd name="T10" fmla="*/ 1160 w 1717"/>
                  <a:gd name="T11" fmla="*/ 458 h 484"/>
                  <a:gd name="T12" fmla="*/ 1062 w 1717"/>
                  <a:gd name="T13" fmla="*/ 472 h 484"/>
                  <a:gd name="T14" fmla="*/ 968 w 1717"/>
                  <a:gd name="T15" fmla="*/ 479 h 484"/>
                  <a:gd name="T16" fmla="*/ 872 w 1717"/>
                  <a:gd name="T17" fmla="*/ 479 h 484"/>
                  <a:gd name="T18" fmla="*/ 766 w 1717"/>
                  <a:gd name="T19" fmla="*/ 468 h 484"/>
                  <a:gd name="T20" fmla="*/ 634 w 1717"/>
                  <a:gd name="T21" fmla="*/ 439 h 484"/>
                  <a:gd name="T22" fmla="*/ 524 w 1717"/>
                  <a:gd name="T23" fmla="*/ 407 h 484"/>
                  <a:gd name="T24" fmla="*/ 435 w 1717"/>
                  <a:gd name="T25" fmla="*/ 373 h 484"/>
                  <a:gd name="T26" fmla="*/ 344 w 1717"/>
                  <a:gd name="T27" fmla="*/ 326 h 484"/>
                  <a:gd name="T28" fmla="*/ 242 w 1717"/>
                  <a:gd name="T29" fmla="*/ 256 h 484"/>
                  <a:gd name="T30" fmla="*/ 157 w 1717"/>
                  <a:gd name="T31" fmla="*/ 186 h 484"/>
                  <a:gd name="T32" fmla="*/ 102 w 1717"/>
                  <a:gd name="T33" fmla="*/ 132 h 484"/>
                  <a:gd name="T34" fmla="*/ 0 w 1717"/>
                  <a:gd name="T35" fmla="*/ 0 h 484"/>
                  <a:gd name="T36" fmla="*/ 135 w 1717"/>
                  <a:gd name="T37" fmla="*/ 124 h 484"/>
                  <a:gd name="T38" fmla="*/ 219 w 1717"/>
                  <a:gd name="T39" fmla="*/ 186 h 484"/>
                  <a:gd name="T40" fmla="*/ 307 w 1717"/>
                  <a:gd name="T41" fmla="*/ 231 h 484"/>
                  <a:gd name="T42" fmla="*/ 395 w 1717"/>
                  <a:gd name="T43" fmla="*/ 267 h 484"/>
                  <a:gd name="T44" fmla="*/ 487 w 1717"/>
                  <a:gd name="T45" fmla="*/ 293 h 484"/>
                  <a:gd name="T46" fmla="*/ 571 w 1717"/>
                  <a:gd name="T47" fmla="*/ 309 h 484"/>
                  <a:gd name="T48" fmla="*/ 673 w 1717"/>
                  <a:gd name="T49" fmla="*/ 318 h 484"/>
                  <a:gd name="T50" fmla="*/ 766 w 1717"/>
                  <a:gd name="T51" fmla="*/ 318 h 484"/>
                  <a:gd name="T52" fmla="*/ 890 w 1717"/>
                  <a:gd name="T53" fmla="*/ 311 h 484"/>
                  <a:gd name="T54" fmla="*/ 1000 w 1717"/>
                  <a:gd name="T55" fmla="*/ 296 h 484"/>
                  <a:gd name="T56" fmla="*/ 1106 w 1717"/>
                  <a:gd name="T57" fmla="*/ 274 h 484"/>
                  <a:gd name="T58" fmla="*/ 1212 w 1717"/>
                  <a:gd name="T59" fmla="*/ 245 h 484"/>
                  <a:gd name="T60" fmla="*/ 1318 w 1717"/>
                  <a:gd name="T61" fmla="*/ 209 h 484"/>
                  <a:gd name="T62" fmla="*/ 1427 w 1717"/>
                  <a:gd name="T63" fmla="*/ 153 h 4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17" h="484">
                    <a:moveTo>
                      <a:pt x="1427" y="153"/>
                    </a:moveTo>
                    <a:lnTo>
                      <a:pt x="1405" y="102"/>
                    </a:lnTo>
                    <a:lnTo>
                      <a:pt x="1716" y="132"/>
                    </a:lnTo>
                    <a:lnTo>
                      <a:pt x="1540" y="395"/>
                    </a:lnTo>
                    <a:lnTo>
                      <a:pt x="1519" y="344"/>
                    </a:lnTo>
                    <a:lnTo>
                      <a:pt x="1472" y="369"/>
                    </a:lnTo>
                    <a:lnTo>
                      <a:pt x="1413" y="391"/>
                    </a:lnTo>
                    <a:lnTo>
                      <a:pt x="1373" y="403"/>
                    </a:lnTo>
                    <a:lnTo>
                      <a:pt x="1328" y="418"/>
                    </a:lnTo>
                    <a:lnTo>
                      <a:pt x="1274" y="433"/>
                    </a:lnTo>
                    <a:lnTo>
                      <a:pt x="1219" y="447"/>
                    </a:lnTo>
                    <a:lnTo>
                      <a:pt x="1160" y="458"/>
                    </a:lnTo>
                    <a:lnTo>
                      <a:pt x="1117" y="464"/>
                    </a:lnTo>
                    <a:lnTo>
                      <a:pt x="1062" y="472"/>
                    </a:lnTo>
                    <a:lnTo>
                      <a:pt x="1007" y="479"/>
                    </a:lnTo>
                    <a:lnTo>
                      <a:pt x="968" y="479"/>
                    </a:lnTo>
                    <a:lnTo>
                      <a:pt x="916" y="483"/>
                    </a:lnTo>
                    <a:lnTo>
                      <a:pt x="872" y="479"/>
                    </a:lnTo>
                    <a:lnTo>
                      <a:pt x="817" y="475"/>
                    </a:lnTo>
                    <a:lnTo>
                      <a:pt x="766" y="468"/>
                    </a:lnTo>
                    <a:lnTo>
                      <a:pt x="701" y="453"/>
                    </a:lnTo>
                    <a:lnTo>
                      <a:pt x="634" y="439"/>
                    </a:lnTo>
                    <a:lnTo>
                      <a:pt x="576" y="424"/>
                    </a:lnTo>
                    <a:lnTo>
                      <a:pt x="524" y="407"/>
                    </a:lnTo>
                    <a:lnTo>
                      <a:pt x="476" y="391"/>
                    </a:lnTo>
                    <a:lnTo>
                      <a:pt x="435" y="373"/>
                    </a:lnTo>
                    <a:lnTo>
                      <a:pt x="384" y="349"/>
                    </a:lnTo>
                    <a:lnTo>
                      <a:pt x="344" y="326"/>
                    </a:lnTo>
                    <a:lnTo>
                      <a:pt x="293" y="293"/>
                    </a:lnTo>
                    <a:lnTo>
                      <a:pt x="242" y="256"/>
                    </a:lnTo>
                    <a:lnTo>
                      <a:pt x="205" y="226"/>
                    </a:lnTo>
                    <a:lnTo>
                      <a:pt x="157" y="186"/>
                    </a:lnTo>
                    <a:lnTo>
                      <a:pt x="124" y="158"/>
                    </a:lnTo>
                    <a:lnTo>
                      <a:pt x="102" y="132"/>
                    </a:lnTo>
                    <a:lnTo>
                      <a:pt x="62" y="88"/>
                    </a:lnTo>
                    <a:lnTo>
                      <a:pt x="0" y="0"/>
                    </a:lnTo>
                    <a:lnTo>
                      <a:pt x="91" y="88"/>
                    </a:lnTo>
                    <a:lnTo>
                      <a:pt x="135" y="124"/>
                    </a:lnTo>
                    <a:lnTo>
                      <a:pt x="175" y="158"/>
                    </a:lnTo>
                    <a:lnTo>
                      <a:pt x="219" y="186"/>
                    </a:lnTo>
                    <a:lnTo>
                      <a:pt x="263" y="209"/>
                    </a:lnTo>
                    <a:lnTo>
                      <a:pt x="307" y="231"/>
                    </a:lnTo>
                    <a:lnTo>
                      <a:pt x="355" y="253"/>
                    </a:lnTo>
                    <a:lnTo>
                      <a:pt x="395" y="267"/>
                    </a:lnTo>
                    <a:lnTo>
                      <a:pt x="439" y="282"/>
                    </a:lnTo>
                    <a:lnTo>
                      <a:pt x="487" y="293"/>
                    </a:lnTo>
                    <a:lnTo>
                      <a:pt x="534" y="301"/>
                    </a:lnTo>
                    <a:lnTo>
                      <a:pt x="571" y="309"/>
                    </a:lnTo>
                    <a:lnTo>
                      <a:pt x="622" y="312"/>
                    </a:lnTo>
                    <a:lnTo>
                      <a:pt x="673" y="318"/>
                    </a:lnTo>
                    <a:lnTo>
                      <a:pt x="718" y="318"/>
                    </a:lnTo>
                    <a:lnTo>
                      <a:pt x="766" y="318"/>
                    </a:lnTo>
                    <a:lnTo>
                      <a:pt x="828" y="318"/>
                    </a:lnTo>
                    <a:lnTo>
                      <a:pt x="890" y="311"/>
                    </a:lnTo>
                    <a:lnTo>
                      <a:pt x="949" y="304"/>
                    </a:lnTo>
                    <a:lnTo>
                      <a:pt x="1000" y="296"/>
                    </a:lnTo>
                    <a:lnTo>
                      <a:pt x="1058" y="285"/>
                    </a:lnTo>
                    <a:lnTo>
                      <a:pt x="1106" y="274"/>
                    </a:lnTo>
                    <a:lnTo>
                      <a:pt x="1156" y="260"/>
                    </a:lnTo>
                    <a:lnTo>
                      <a:pt x="1212" y="245"/>
                    </a:lnTo>
                    <a:lnTo>
                      <a:pt x="1259" y="231"/>
                    </a:lnTo>
                    <a:lnTo>
                      <a:pt x="1318" y="209"/>
                    </a:lnTo>
                    <a:lnTo>
                      <a:pt x="1362" y="190"/>
                    </a:lnTo>
                    <a:lnTo>
                      <a:pt x="1427" y="153"/>
                    </a:lnTo>
                  </a:path>
                </a:pathLst>
              </a:custGeom>
              <a:solidFill>
                <a:schemeClr val="accent5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>
                  <a:latin typeface="Bahnschrift" panose="020B0502040204020203" pitchFamily="34" charset="0"/>
                  <a:ea typeface="WenQuanYi Micro Hei" panose="020B0606030804020204" pitchFamily="34" charset="-122"/>
                  <a:cs typeface="WenQuanYi Micro Hei" panose="020B0606030804020204" pitchFamily="34" charset="-122"/>
                  <a:sym typeface="Bahnschrift" panose="020B0502040204020203" pitchFamily="34" charset="0"/>
                </a:endParaRPr>
              </a:p>
            </p:txBody>
          </p:sp>
          <p:sp>
            <p:nvSpPr>
              <p:cNvPr id="26" name="îślîḋê"/>
              <p:cNvSpPr/>
              <p:nvPr/>
            </p:nvSpPr>
            <p:spPr bwMode="gray">
              <a:xfrm rot="14400000" flipH="1">
                <a:off x="6044237" y="3416364"/>
                <a:ext cx="2159884" cy="674529"/>
              </a:xfrm>
              <a:custGeom>
                <a:avLst/>
                <a:gdLst>
                  <a:gd name="T0" fmla="*/ 1405 w 1717"/>
                  <a:gd name="T1" fmla="*/ 102 h 484"/>
                  <a:gd name="T2" fmla="*/ 1540 w 1717"/>
                  <a:gd name="T3" fmla="*/ 395 h 484"/>
                  <a:gd name="T4" fmla="*/ 1472 w 1717"/>
                  <a:gd name="T5" fmla="*/ 369 h 484"/>
                  <a:gd name="T6" fmla="*/ 1373 w 1717"/>
                  <a:gd name="T7" fmla="*/ 403 h 484"/>
                  <a:gd name="T8" fmla="*/ 1274 w 1717"/>
                  <a:gd name="T9" fmla="*/ 433 h 484"/>
                  <a:gd name="T10" fmla="*/ 1160 w 1717"/>
                  <a:gd name="T11" fmla="*/ 458 h 484"/>
                  <a:gd name="T12" fmla="*/ 1062 w 1717"/>
                  <a:gd name="T13" fmla="*/ 472 h 484"/>
                  <a:gd name="T14" fmla="*/ 968 w 1717"/>
                  <a:gd name="T15" fmla="*/ 479 h 484"/>
                  <a:gd name="T16" fmla="*/ 872 w 1717"/>
                  <a:gd name="T17" fmla="*/ 479 h 484"/>
                  <a:gd name="T18" fmla="*/ 766 w 1717"/>
                  <a:gd name="T19" fmla="*/ 468 h 484"/>
                  <a:gd name="T20" fmla="*/ 634 w 1717"/>
                  <a:gd name="T21" fmla="*/ 439 h 484"/>
                  <a:gd name="T22" fmla="*/ 524 w 1717"/>
                  <a:gd name="T23" fmla="*/ 407 h 484"/>
                  <a:gd name="T24" fmla="*/ 435 w 1717"/>
                  <a:gd name="T25" fmla="*/ 373 h 484"/>
                  <a:gd name="T26" fmla="*/ 344 w 1717"/>
                  <a:gd name="T27" fmla="*/ 326 h 484"/>
                  <a:gd name="T28" fmla="*/ 242 w 1717"/>
                  <a:gd name="T29" fmla="*/ 256 h 484"/>
                  <a:gd name="T30" fmla="*/ 157 w 1717"/>
                  <a:gd name="T31" fmla="*/ 186 h 484"/>
                  <a:gd name="T32" fmla="*/ 102 w 1717"/>
                  <a:gd name="T33" fmla="*/ 132 h 484"/>
                  <a:gd name="T34" fmla="*/ 0 w 1717"/>
                  <a:gd name="T35" fmla="*/ 0 h 484"/>
                  <a:gd name="T36" fmla="*/ 135 w 1717"/>
                  <a:gd name="T37" fmla="*/ 124 h 484"/>
                  <a:gd name="T38" fmla="*/ 219 w 1717"/>
                  <a:gd name="T39" fmla="*/ 186 h 484"/>
                  <a:gd name="T40" fmla="*/ 307 w 1717"/>
                  <a:gd name="T41" fmla="*/ 231 h 484"/>
                  <a:gd name="T42" fmla="*/ 395 w 1717"/>
                  <a:gd name="T43" fmla="*/ 267 h 484"/>
                  <a:gd name="T44" fmla="*/ 487 w 1717"/>
                  <a:gd name="T45" fmla="*/ 293 h 484"/>
                  <a:gd name="T46" fmla="*/ 571 w 1717"/>
                  <a:gd name="T47" fmla="*/ 309 h 484"/>
                  <a:gd name="T48" fmla="*/ 673 w 1717"/>
                  <a:gd name="T49" fmla="*/ 318 h 484"/>
                  <a:gd name="T50" fmla="*/ 766 w 1717"/>
                  <a:gd name="T51" fmla="*/ 318 h 484"/>
                  <a:gd name="T52" fmla="*/ 890 w 1717"/>
                  <a:gd name="T53" fmla="*/ 311 h 484"/>
                  <a:gd name="T54" fmla="*/ 1000 w 1717"/>
                  <a:gd name="T55" fmla="*/ 296 h 484"/>
                  <a:gd name="T56" fmla="*/ 1106 w 1717"/>
                  <a:gd name="T57" fmla="*/ 274 h 484"/>
                  <a:gd name="T58" fmla="*/ 1212 w 1717"/>
                  <a:gd name="T59" fmla="*/ 245 h 484"/>
                  <a:gd name="T60" fmla="*/ 1318 w 1717"/>
                  <a:gd name="T61" fmla="*/ 209 h 484"/>
                  <a:gd name="T62" fmla="*/ 1427 w 1717"/>
                  <a:gd name="T63" fmla="*/ 153 h 4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17" h="484">
                    <a:moveTo>
                      <a:pt x="1427" y="153"/>
                    </a:moveTo>
                    <a:lnTo>
                      <a:pt x="1405" y="102"/>
                    </a:lnTo>
                    <a:lnTo>
                      <a:pt x="1716" y="132"/>
                    </a:lnTo>
                    <a:lnTo>
                      <a:pt x="1540" y="395"/>
                    </a:lnTo>
                    <a:lnTo>
                      <a:pt x="1519" y="344"/>
                    </a:lnTo>
                    <a:lnTo>
                      <a:pt x="1472" y="369"/>
                    </a:lnTo>
                    <a:lnTo>
                      <a:pt x="1413" y="391"/>
                    </a:lnTo>
                    <a:lnTo>
                      <a:pt x="1373" y="403"/>
                    </a:lnTo>
                    <a:lnTo>
                      <a:pt x="1328" y="418"/>
                    </a:lnTo>
                    <a:lnTo>
                      <a:pt x="1274" y="433"/>
                    </a:lnTo>
                    <a:lnTo>
                      <a:pt x="1219" y="447"/>
                    </a:lnTo>
                    <a:lnTo>
                      <a:pt x="1160" y="458"/>
                    </a:lnTo>
                    <a:lnTo>
                      <a:pt x="1117" y="464"/>
                    </a:lnTo>
                    <a:lnTo>
                      <a:pt x="1062" y="472"/>
                    </a:lnTo>
                    <a:lnTo>
                      <a:pt x="1007" y="479"/>
                    </a:lnTo>
                    <a:lnTo>
                      <a:pt x="968" y="479"/>
                    </a:lnTo>
                    <a:lnTo>
                      <a:pt x="916" y="483"/>
                    </a:lnTo>
                    <a:lnTo>
                      <a:pt x="872" y="479"/>
                    </a:lnTo>
                    <a:lnTo>
                      <a:pt x="817" y="475"/>
                    </a:lnTo>
                    <a:lnTo>
                      <a:pt x="766" y="468"/>
                    </a:lnTo>
                    <a:lnTo>
                      <a:pt x="701" y="453"/>
                    </a:lnTo>
                    <a:lnTo>
                      <a:pt x="634" y="439"/>
                    </a:lnTo>
                    <a:lnTo>
                      <a:pt x="576" y="424"/>
                    </a:lnTo>
                    <a:lnTo>
                      <a:pt x="524" y="407"/>
                    </a:lnTo>
                    <a:lnTo>
                      <a:pt x="476" y="391"/>
                    </a:lnTo>
                    <a:lnTo>
                      <a:pt x="435" y="373"/>
                    </a:lnTo>
                    <a:lnTo>
                      <a:pt x="384" y="349"/>
                    </a:lnTo>
                    <a:lnTo>
                      <a:pt x="344" y="326"/>
                    </a:lnTo>
                    <a:lnTo>
                      <a:pt x="293" y="293"/>
                    </a:lnTo>
                    <a:lnTo>
                      <a:pt x="242" y="256"/>
                    </a:lnTo>
                    <a:lnTo>
                      <a:pt x="205" y="226"/>
                    </a:lnTo>
                    <a:lnTo>
                      <a:pt x="157" y="186"/>
                    </a:lnTo>
                    <a:lnTo>
                      <a:pt x="124" y="158"/>
                    </a:lnTo>
                    <a:lnTo>
                      <a:pt x="102" y="132"/>
                    </a:lnTo>
                    <a:lnTo>
                      <a:pt x="62" y="88"/>
                    </a:lnTo>
                    <a:lnTo>
                      <a:pt x="0" y="0"/>
                    </a:lnTo>
                    <a:lnTo>
                      <a:pt x="91" y="88"/>
                    </a:lnTo>
                    <a:lnTo>
                      <a:pt x="135" y="124"/>
                    </a:lnTo>
                    <a:lnTo>
                      <a:pt x="175" y="158"/>
                    </a:lnTo>
                    <a:lnTo>
                      <a:pt x="219" y="186"/>
                    </a:lnTo>
                    <a:lnTo>
                      <a:pt x="263" y="209"/>
                    </a:lnTo>
                    <a:lnTo>
                      <a:pt x="307" y="231"/>
                    </a:lnTo>
                    <a:lnTo>
                      <a:pt x="355" y="253"/>
                    </a:lnTo>
                    <a:lnTo>
                      <a:pt x="395" y="267"/>
                    </a:lnTo>
                    <a:lnTo>
                      <a:pt x="439" y="282"/>
                    </a:lnTo>
                    <a:lnTo>
                      <a:pt x="487" y="293"/>
                    </a:lnTo>
                    <a:lnTo>
                      <a:pt x="534" y="301"/>
                    </a:lnTo>
                    <a:lnTo>
                      <a:pt x="571" y="309"/>
                    </a:lnTo>
                    <a:lnTo>
                      <a:pt x="622" y="312"/>
                    </a:lnTo>
                    <a:lnTo>
                      <a:pt x="673" y="318"/>
                    </a:lnTo>
                    <a:lnTo>
                      <a:pt x="718" y="318"/>
                    </a:lnTo>
                    <a:lnTo>
                      <a:pt x="766" y="318"/>
                    </a:lnTo>
                    <a:lnTo>
                      <a:pt x="828" y="318"/>
                    </a:lnTo>
                    <a:lnTo>
                      <a:pt x="890" y="311"/>
                    </a:lnTo>
                    <a:lnTo>
                      <a:pt x="949" y="304"/>
                    </a:lnTo>
                    <a:lnTo>
                      <a:pt x="1000" y="296"/>
                    </a:lnTo>
                    <a:lnTo>
                      <a:pt x="1058" y="285"/>
                    </a:lnTo>
                    <a:lnTo>
                      <a:pt x="1106" y="274"/>
                    </a:lnTo>
                    <a:lnTo>
                      <a:pt x="1156" y="260"/>
                    </a:lnTo>
                    <a:lnTo>
                      <a:pt x="1212" y="245"/>
                    </a:lnTo>
                    <a:lnTo>
                      <a:pt x="1259" y="231"/>
                    </a:lnTo>
                    <a:lnTo>
                      <a:pt x="1318" y="209"/>
                    </a:lnTo>
                    <a:lnTo>
                      <a:pt x="1362" y="190"/>
                    </a:lnTo>
                    <a:lnTo>
                      <a:pt x="1427" y="153"/>
                    </a:lnTo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>
                  <a:latin typeface="Bahnschrift" panose="020B0502040204020203" pitchFamily="34" charset="0"/>
                  <a:ea typeface="WenQuanYi Micro Hei" panose="020B0606030804020204" pitchFamily="34" charset="-122"/>
                  <a:cs typeface="WenQuanYi Micro Hei" panose="020B0606030804020204" pitchFamily="34" charset="-122"/>
                  <a:sym typeface="Bahnschrift" panose="020B0502040204020203" pitchFamily="34" charset="0"/>
                </a:endParaRPr>
              </a:p>
            </p:txBody>
          </p:sp>
          <p:sp>
            <p:nvSpPr>
              <p:cNvPr id="27" name="îŝļïdé"/>
              <p:cNvSpPr/>
              <p:nvPr/>
            </p:nvSpPr>
            <p:spPr bwMode="gray">
              <a:xfrm rot="10800000" flipH="1">
                <a:off x="5496269" y="2651434"/>
                <a:ext cx="2161276" cy="674531"/>
              </a:xfrm>
              <a:custGeom>
                <a:avLst/>
                <a:gdLst>
                  <a:gd name="T0" fmla="*/ 1405 w 1717"/>
                  <a:gd name="T1" fmla="*/ 102 h 484"/>
                  <a:gd name="T2" fmla="*/ 1540 w 1717"/>
                  <a:gd name="T3" fmla="*/ 395 h 484"/>
                  <a:gd name="T4" fmla="*/ 1472 w 1717"/>
                  <a:gd name="T5" fmla="*/ 369 h 484"/>
                  <a:gd name="T6" fmla="*/ 1373 w 1717"/>
                  <a:gd name="T7" fmla="*/ 403 h 484"/>
                  <a:gd name="T8" fmla="*/ 1274 w 1717"/>
                  <a:gd name="T9" fmla="*/ 433 h 484"/>
                  <a:gd name="T10" fmla="*/ 1160 w 1717"/>
                  <a:gd name="T11" fmla="*/ 458 h 484"/>
                  <a:gd name="T12" fmla="*/ 1062 w 1717"/>
                  <a:gd name="T13" fmla="*/ 472 h 484"/>
                  <a:gd name="T14" fmla="*/ 968 w 1717"/>
                  <a:gd name="T15" fmla="*/ 479 h 484"/>
                  <a:gd name="T16" fmla="*/ 872 w 1717"/>
                  <a:gd name="T17" fmla="*/ 479 h 484"/>
                  <a:gd name="T18" fmla="*/ 766 w 1717"/>
                  <a:gd name="T19" fmla="*/ 468 h 484"/>
                  <a:gd name="T20" fmla="*/ 634 w 1717"/>
                  <a:gd name="T21" fmla="*/ 439 h 484"/>
                  <a:gd name="T22" fmla="*/ 524 w 1717"/>
                  <a:gd name="T23" fmla="*/ 407 h 484"/>
                  <a:gd name="T24" fmla="*/ 435 w 1717"/>
                  <a:gd name="T25" fmla="*/ 373 h 484"/>
                  <a:gd name="T26" fmla="*/ 344 w 1717"/>
                  <a:gd name="T27" fmla="*/ 326 h 484"/>
                  <a:gd name="T28" fmla="*/ 242 w 1717"/>
                  <a:gd name="T29" fmla="*/ 256 h 484"/>
                  <a:gd name="T30" fmla="*/ 157 w 1717"/>
                  <a:gd name="T31" fmla="*/ 186 h 484"/>
                  <a:gd name="T32" fmla="*/ 102 w 1717"/>
                  <a:gd name="T33" fmla="*/ 132 h 484"/>
                  <a:gd name="T34" fmla="*/ 0 w 1717"/>
                  <a:gd name="T35" fmla="*/ 0 h 484"/>
                  <a:gd name="T36" fmla="*/ 135 w 1717"/>
                  <a:gd name="T37" fmla="*/ 124 h 484"/>
                  <a:gd name="T38" fmla="*/ 219 w 1717"/>
                  <a:gd name="T39" fmla="*/ 186 h 484"/>
                  <a:gd name="T40" fmla="*/ 307 w 1717"/>
                  <a:gd name="T41" fmla="*/ 231 h 484"/>
                  <a:gd name="T42" fmla="*/ 395 w 1717"/>
                  <a:gd name="T43" fmla="*/ 267 h 484"/>
                  <a:gd name="T44" fmla="*/ 487 w 1717"/>
                  <a:gd name="T45" fmla="*/ 293 h 484"/>
                  <a:gd name="T46" fmla="*/ 571 w 1717"/>
                  <a:gd name="T47" fmla="*/ 309 h 484"/>
                  <a:gd name="T48" fmla="*/ 673 w 1717"/>
                  <a:gd name="T49" fmla="*/ 318 h 484"/>
                  <a:gd name="T50" fmla="*/ 766 w 1717"/>
                  <a:gd name="T51" fmla="*/ 318 h 484"/>
                  <a:gd name="T52" fmla="*/ 890 w 1717"/>
                  <a:gd name="T53" fmla="*/ 311 h 484"/>
                  <a:gd name="T54" fmla="*/ 1000 w 1717"/>
                  <a:gd name="T55" fmla="*/ 296 h 484"/>
                  <a:gd name="T56" fmla="*/ 1106 w 1717"/>
                  <a:gd name="T57" fmla="*/ 274 h 484"/>
                  <a:gd name="T58" fmla="*/ 1212 w 1717"/>
                  <a:gd name="T59" fmla="*/ 245 h 484"/>
                  <a:gd name="T60" fmla="*/ 1318 w 1717"/>
                  <a:gd name="T61" fmla="*/ 209 h 484"/>
                  <a:gd name="T62" fmla="*/ 1427 w 1717"/>
                  <a:gd name="T63" fmla="*/ 153 h 4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17" h="484">
                    <a:moveTo>
                      <a:pt x="1427" y="153"/>
                    </a:moveTo>
                    <a:lnTo>
                      <a:pt x="1405" y="102"/>
                    </a:lnTo>
                    <a:lnTo>
                      <a:pt x="1716" y="132"/>
                    </a:lnTo>
                    <a:lnTo>
                      <a:pt x="1540" y="395"/>
                    </a:lnTo>
                    <a:lnTo>
                      <a:pt x="1519" y="344"/>
                    </a:lnTo>
                    <a:lnTo>
                      <a:pt x="1472" y="369"/>
                    </a:lnTo>
                    <a:lnTo>
                      <a:pt x="1413" y="391"/>
                    </a:lnTo>
                    <a:lnTo>
                      <a:pt x="1373" y="403"/>
                    </a:lnTo>
                    <a:lnTo>
                      <a:pt x="1328" y="418"/>
                    </a:lnTo>
                    <a:lnTo>
                      <a:pt x="1274" y="433"/>
                    </a:lnTo>
                    <a:lnTo>
                      <a:pt x="1219" y="447"/>
                    </a:lnTo>
                    <a:lnTo>
                      <a:pt x="1160" y="458"/>
                    </a:lnTo>
                    <a:lnTo>
                      <a:pt x="1117" y="464"/>
                    </a:lnTo>
                    <a:lnTo>
                      <a:pt x="1062" y="472"/>
                    </a:lnTo>
                    <a:lnTo>
                      <a:pt x="1007" y="479"/>
                    </a:lnTo>
                    <a:lnTo>
                      <a:pt x="968" y="479"/>
                    </a:lnTo>
                    <a:lnTo>
                      <a:pt x="916" y="483"/>
                    </a:lnTo>
                    <a:lnTo>
                      <a:pt x="872" y="479"/>
                    </a:lnTo>
                    <a:lnTo>
                      <a:pt x="817" y="475"/>
                    </a:lnTo>
                    <a:lnTo>
                      <a:pt x="766" y="468"/>
                    </a:lnTo>
                    <a:lnTo>
                      <a:pt x="701" y="453"/>
                    </a:lnTo>
                    <a:lnTo>
                      <a:pt x="634" y="439"/>
                    </a:lnTo>
                    <a:lnTo>
                      <a:pt x="576" y="424"/>
                    </a:lnTo>
                    <a:lnTo>
                      <a:pt x="524" y="407"/>
                    </a:lnTo>
                    <a:lnTo>
                      <a:pt x="476" y="391"/>
                    </a:lnTo>
                    <a:lnTo>
                      <a:pt x="435" y="373"/>
                    </a:lnTo>
                    <a:lnTo>
                      <a:pt x="384" y="349"/>
                    </a:lnTo>
                    <a:lnTo>
                      <a:pt x="344" y="326"/>
                    </a:lnTo>
                    <a:lnTo>
                      <a:pt x="293" y="293"/>
                    </a:lnTo>
                    <a:lnTo>
                      <a:pt x="242" y="256"/>
                    </a:lnTo>
                    <a:lnTo>
                      <a:pt x="205" y="226"/>
                    </a:lnTo>
                    <a:lnTo>
                      <a:pt x="157" y="186"/>
                    </a:lnTo>
                    <a:lnTo>
                      <a:pt x="124" y="158"/>
                    </a:lnTo>
                    <a:lnTo>
                      <a:pt x="102" y="132"/>
                    </a:lnTo>
                    <a:lnTo>
                      <a:pt x="62" y="88"/>
                    </a:lnTo>
                    <a:lnTo>
                      <a:pt x="0" y="0"/>
                    </a:lnTo>
                    <a:lnTo>
                      <a:pt x="91" y="88"/>
                    </a:lnTo>
                    <a:lnTo>
                      <a:pt x="135" y="124"/>
                    </a:lnTo>
                    <a:lnTo>
                      <a:pt x="175" y="158"/>
                    </a:lnTo>
                    <a:lnTo>
                      <a:pt x="219" y="186"/>
                    </a:lnTo>
                    <a:lnTo>
                      <a:pt x="263" y="209"/>
                    </a:lnTo>
                    <a:lnTo>
                      <a:pt x="307" y="231"/>
                    </a:lnTo>
                    <a:lnTo>
                      <a:pt x="355" y="253"/>
                    </a:lnTo>
                    <a:lnTo>
                      <a:pt x="395" y="267"/>
                    </a:lnTo>
                    <a:lnTo>
                      <a:pt x="439" y="282"/>
                    </a:lnTo>
                    <a:lnTo>
                      <a:pt x="487" y="293"/>
                    </a:lnTo>
                    <a:lnTo>
                      <a:pt x="534" y="301"/>
                    </a:lnTo>
                    <a:lnTo>
                      <a:pt x="571" y="309"/>
                    </a:lnTo>
                    <a:lnTo>
                      <a:pt x="622" y="312"/>
                    </a:lnTo>
                    <a:lnTo>
                      <a:pt x="673" y="318"/>
                    </a:lnTo>
                    <a:lnTo>
                      <a:pt x="718" y="318"/>
                    </a:lnTo>
                    <a:lnTo>
                      <a:pt x="766" y="318"/>
                    </a:lnTo>
                    <a:lnTo>
                      <a:pt x="828" y="318"/>
                    </a:lnTo>
                    <a:lnTo>
                      <a:pt x="890" y="311"/>
                    </a:lnTo>
                    <a:lnTo>
                      <a:pt x="949" y="304"/>
                    </a:lnTo>
                    <a:lnTo>
                      <a:pt x="1000" y="296"/>
                    </a:lnTo>
                    <a:lnTo>
                      <a:pt x="1058" y="285"/>
                    </a:lnTo>
                    <a:lnTo>
                      <a:pt x="1106" y="274"/>
                    </a:lnTo>
                    <a:lnTo>
                      <a:pt x="1156" y="260"/>
                    </a:lnTo>
                    <a:lnTo>
                      <a:pt x="1212" y="245"/>
                    </a:lnTo>
                    <a:lnTo>
                      <a:pt x="1259" y="231"/>
                    </a:lnTo>
                    <a:lnTo>
                      <a:pt x="1318" y="209"/>
                    </a:lnTo>
                    <a:lnTo>
                      <a:pt x="1362" y="190"/>
                    </a:lnTo>
                    <a:lnTo>
                      <a:pt x="1427" y="153"/>
                    </a:ln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>
                  <a:latin typeface="Bahnschrift" panose="020B0502040204020203" pitchFamily="34" charset="0"/>
                  <a:ea typeface="WenQuanYi Micro Hei" panose="020B0606030804020204" pitchFamily="34" charset="-122"/>
                  <a:cs typeface="WenQuanYi Micro Hei" panose="020B0606030804020204" pitchFamily="34" charset="-122"/>
                  <a:sym typeface="Bahnschrift" panose="020B0502040204020203" pitchFamily="34" charset="0"/>
                </a:endParaRPr>
              </a:p>
            </p:txBody>
          </p:sp>
          <p:sp>
            <p:nvSpPr>
              <p:cNvPr id="28" name="îṥḻïḍé"/>
              <p:cNvSpPr/>
              <p:nvPr/>
            </p:nvSpPr>
            <p:spPr bwMode="gray">
              <a:xfrm rot="7200000" flipH="1">
                <a:off x="4401726" y="2910121"/>
                <a:ext cx="2159884" cy="674531"/>
              </a:xfrm>
              <a:custGeom>
                <a:avLst/>
                <a:gdLst>
                  <a:gd name="T0" fmla="*/ 1405 w 1717"/>
                  <a:gd name="T1" fmla="*/ 102 h 484"/>
                  <a:gd name="T2" fmla="*/ 1540 w 1717"/>
                  <a:gd name="T3" fmla="*/ 395 h 484"/>
                  <a:gd name="T4" fmla="*/ 1472 w 1717"/>
                  <a:gd name="T5" fmla="*/ 369 h 484"/>
                  <a:gd name="T6" fmla="*/ 1373 w 1717"/>
                  <a:gd name="T7" fmla="*/ 403 h 484"/>
                  <a:gd name="T8" fmla="*/ 1274 w 1717"/>
                  <a:gd name="T9" fmla="*/ 433 h 484"/>
                  <a:gd name="T10" fmla="*/ 1160 w 1717"/>
                  <a:gd name="T11" fmla="*/ 458 h 484"/>
                  <a:gd name="T12" fmla="*/ 1062 w 1717"/>
                  <a:gd name="T13" fmla="*/ 472 h 484"/>
                  <a:gd name="T14" fmla="*/ 968 w 1717"/>
                  <a:gd name="T15" fmla="*/ 479 h 484"/>
                  <a:gd name="T16" fmla="*/ 872 w 1717"/>
                  <a:gd name="T17" fmla="*/ 479 h 484"/>
                  <a:gd name="T18" fmla="*/ 766 w 1717"/>
                  <a:gd name="T19" fmla="*/ 468 h 484"/>
                  <a:gd name="T20" fmla="*/ 634 w 1717"/>
                  <a:gd name="T21" fmla="*/ 439 h 484"/>
                  <a:gd name="T22" fmla="*/ 524 w 1717"/>
                  <a:gd name="T23" fmla="*/ 407 h 484"/>
                  <a:gd name="T24" fmla="*/ 435 w 1717"/>
                  <a:gd name="T25" fmla="*/ 373 h 484"/>
                  <a:gd name="T26" fmla="*/ 344 w 1717"/>
                  <a:gd name="T27" fmla="*/ 326 h 484"/>
                  <a:gd name="T28" fmla="*/ 242 w 1717"/>
                  <a:gd name="T29" fmla="*/ 256 h 484"/>
                  <a:gd name="T30" fmla="*/ 157 w 1717"/>
                  <a:gd name="T31" fmla="*/ 186 h 484"/>
                  <a:gd name="T32" fmla="*/ 102 w 1717"/>
                  <a:gd name="T33" fmla="*/ 132 h 484"/>
                  <a:gd name="T34" fmla="*/ 0 w 1717"/>
                  <a:gd name="T35" fmla="*/ 0 h 484"/>
                  <a:gd name="T36" fmla="*/ 135 w 1717"/>
                  <a:gd name="T37" fmla="*/ 124 h 484"/>
                  <a:gd name="T38" fmla="*/ 219 w 1717"/>
                  <a:gd name="T39" fmla="*/ 186 h 484"/>
                  <a:gd name="T40" fmla="*/ 307 w 1717"/>
                  <a:gd name="T41" fmla="*/ 231 h 484"/>
                  <a:gd name="T42" fmla="*/ 395 w 1717"/>
                  <a:gd name="T43" fmla="*/ 267 h 484"/>
                  <a:gd name="T44" fmla="*/ 487 w 1717"/>
                  <a:gd name="T45" fmla="*/ 293 h 484"/>
                  <a:gd name="T46" fmla="*/ 571 w 1717"/>
                  <a:gd name="T47" fmla="*/ 309 h 484"/>
                  <a:gd name="T48" fmla="*/ 673 w 1717"/>
                  <a:gd name="T49" fmla="*/ 318 h 484"/>
                  <a:gd name="T50" fmla="*/ 766 w 1717"/>
                  <a:gd name="T51" fmla="*/ 318 h 484"/>
                  <a:gd name="T52" fmla="*/ 890 w 1717"/>
                  <a:gd name="T53" fmla="*/ 311 h 484"/>
                  <a:gd name="T54" fmla="*/ 1000 w 1717"/>
                  <a:gd name="T55" fmla="*/ 296 h 484"/>
                  <a:gd name="T56" fmla="*/ 1106 w 1717"/>
                  <a:gd name="T57" fmla="*/ 274 h 484"/>
                  <a:gd name="T58" fmla="*/ 1212 w 1717"/>
                  <a:gd name="T59" fmla="*/ 245 h 484"/>
                  <a:gd name="T60" fmla="*/ 1318 w 1717"/>
                  <a:gd name="T61" fmla="*/ 209 h 484"/>
                  <a:gd name="T62" fmla="*/ 1427 w 1717"/>
                  <a:gd name="T63" fmla="*/ 153 h 4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17" h="484">
                    <a:moveTo>
                      <a:pt x="1427" y="153"/>
                    </a:moveTo>
                    <a:lnTo>
                      <a:pt x="1405" y="102"/>
                    </a:lnTo>
                    <a:lnTo>
                      <a:pt x="1716" y="132"/>
                    </a:lnTo>
                    <a:lnTo>
                      <a:pt x="1540" y="395"/>
                    </a:lnTo>
                    <a:lnTo>
                      <a:pt x="1519" y="344"/>
                    </a:lnTo>
                    <a:lnTo>
                      <a:pt x="1472" y="369"/>
                    </a:lnTo>
                    <a:lnTo>
                      <a:pt x="1413" y="391"/>
                    </a:lnTo>
                    <a:lnTo>
                      <a:pt x="1373" y="403"/>
                    </a:lnTo>
                    <a:lnTo>
                      <a:pt x="1328" y="418"/>
                    </a:lnTo>
                    <a:lnTo>
                      <a:pt x="1274" y="433"/>
                    </a:lnTo>
                    <a:lnTo>
                      <a:pt x="1219" y="447"/>
                    </a:lnTo>
                    <a:lnTo>
                      <a:pt x="1160" y="458"/>
                    </a:lnTo>
                    <a:lnTo>
                      <a:pt x="1117" y="464"/>
                    </a:lnTo>
                    <a:lnTo>
                      <a:pt x="1062" y="472"/>
                    </a:lnTo>
                    <a:lnTo>
                      <a:pt x="1007" y="479"/>
                    </a:lnTo>
                    <a:lnTo>
                      <a:pt x="968" y="479"/>
                    </a:lnTo>
                    <a:lnTo>
                      <a:pt x="916" y="483"/>
                    </a:lnTo>
                    <a:lnTo>
                      <a:pt x="872" y="479"/>
                    </a:lnTo>
                    <a:lnTo>
                      <a:pt x="817" y="475"/>
                    </a:lnTo>
                    <a:lnTo>
                      <a:pt x="766" y="468"/>
                    </a:lnTo>
                    <a:lnTo>
                      <a:pt x="701" y="453"/>
                    </a:lnTo>
                    <a:lnTo>
                      <a:pt x="634" y="439"/>
                    </a:lnTo>
                    <a:lnTo>
                      <a:pt x="576" y="424"/>
                    </a:lnTo>
                    <a:lnTo>
                      <a:pt x="524" y="407"/>
                    </a:lnTo>
                    <a:lnTo>
                      <a:pt x="476" y="391"/>
                    </a:lnTo>
                    <a:lnTo>
                      <a:pt x="435" y="373"/>
                    </a:lnTo>
                    <a:lnTo>
                      <a:pt x="384" y="349"/>
                    </a:lnTo>
                    <a:lnTo>
                      <a:pt x="344" y="326"/>
                    </a:lnTo>
                    <a:lnTo>
                      <a:pt x="293" y="293"/>
                    </a:lnTo>
                    <a:lnTo>
                      <a:pt x="242" y="256"/>
                    </a:lnTo>
                    <a:lnTo>
                      <a:pt x="205" y="226"/>
                    </a:lnTo>
                    <a:lnTo>
                      <a:pt x="157" y="186"/>
                    </a:lnTo>
                    <a:lnTo>
                      <a:pt x="124" y="158"/>
                    </a:lnTo>
                    <a:lnTo>
                      <a:pt x="102" y="132"/>
                    </a:lnTo>
                    <a:lnTo>
                      <a:pt x="62" y="88"/>
                    </a:lnTo>
                    <a:lnTo>
                      <a:pt x="0" y="0"/>
                    </a:lnTo>
                    <a:lnTo>
                      <a:pt x="91" y="88"/>
                    </a:lnTo>
                    <a:lnTo>
                      <a:pt x="135" y="124"/>
                    </a:lnTo>
                    <a:lnTo>
                      <a:pt x="175" y="158"/>
                    </a:lnTo>
                    <a:lnTo>
                      <a:pt x="219" y="186"/>
                    </a:lnTo>
                    <a:lnTo>
                      <a:pt x="263" y="209"/>
                    </a:lnTo>
                    <a:lnTo>
                      <a:pt x="307" y="231"/>
                    </a:lnTo>
                    <a:lnTo>
                      <a:pt x="355" y="253"/>
                    </a:lnTo>
                    <a:lnTo>
                      <a:pt x="395" y="267"/>
                    </a:lnTo>
                    <a:lnTo>
                      <a:pt x="439" y="282"/>
                    </a:lnTo>
                    <a:lnTo>
                      <a:pt x="487" y="293"/>
                    </a:lnTo>
                    <a:lnTo>
                      <a:pt x="534" y="301"/>
                    </a:lnTo>
                    <a:lnTo>
                      <a:pt x="571" y="309"/>
                    </a:lnTo>
                    <a:lnTo>
                      <a:pt x="622" y="312"/>
                    </a:lnTo>
                    <a:lnTo>
                      <a:pt x="673" y="318"/>
                    </a:lnTo>
                    <a:lnTo>
                      <a:pt x="718" y="318"/>
                    </a:lnTo>
                    <a:lnTo>
                      <a:pt x="766" y="318"/>
                    </a:lnTo>
                    <a:lnTo>
                      <a:pt x="828" y="318"/>
                    </a:lnTo>
                    <a:lnTo>
                      <a:pt x="890" y="311"/>
                    </a:lnTo>
                    <a:lnTo>
                      <a:pt x="949" y="304"/>
                    </a:lnTo>
                    <a:lnTo>
                      <a:pt x="1000" y="296"/>
                    </a:lnTo>
                    <a:lnTo>
                      <a:pt x="1058" y="285"/>
                    </a:lnTo>
                    <a:lnTo>
                      <a:pt x="1106" y="274"/>
                    </a:lnTo>
                    <a:lnTo>
                      <a:pt x="1156" y="260"/>
                    </a:lnTo>
                    <a:lnTo>
                      <a:pt x="1212" y="245"/>
                    </a:lnTo>
                    <a:lnTo>
                      <a:pt x="1259" y="231"/>
                    </a:lnTo>
                    <a:lnTo>
                      <a:pt x="1318" y="209"/>
                    </a:lnTo>
                    <a:lnTo>
                      <a:pt x="1362" y="190"/>
                    </a:lnTo>
                    <a:lnTo>
                      <a:pt x="1427" y="153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>
                  <a:latin typeface="Bahnschrift" panose="020B0502040204020203" pitchFamily="34" charset="0"/>
                  <a:ea typeface="WenQuanYi Micro Hei" panose="020B0606030804020204" pitchFamily="34" charset="-122"/>
                  <a:cs typeface="WenQuanYi Micro Hei" panose="020B0606030804020204" pitchFamily="34" charset="-122"/>
                  <a:sym typeface="Bahnschrift" panose="020B0502040204020203" pitchFamily="34" charset="0"/>
                </a:endParaRPr>
              </a:p>
            </p:txBody>
          </p:sp>
          <p:sp>
            <p:nvSpPr>
              <p:cNvPr id="29" name="íṡľïďè"/>
              <p:cNvSpPr/>
              <p:nvPr/>
            </p:nvSpPr>
            <p:spPr bwMode="gray">
              <a:xfrm rot="3600000" flipH="1">
                <a:off x="4111056" y="3974068"/>
                <a:ext cx="2161274" cy="675920"/>
              </a:xfrm>
              <a:custGeom>
                <a:avLst/>
                <a:gdLst>
                  <a:gd name="T0" fmla="*/ 1405 w 1717"/>
                  <a:gd name="T1" fmla="*/ 102 h 484"/>
                  <a:gd name="T2" fmla="*/ 1540 w 1717"/>
                  <a:gd name="T3" fmla="*/ 395 h 484"/>
                  <a:gd name="T4" fmla="*/ 1472 w 1717"/>
                  <a:gd name="T5" fmla="*/ 369 h 484"/>
                  <a:gd name="T6" fmla="*/ 1373 w 1717"/>
                  <a:gd name="T7" fmla="*/ 403 h 484"/>
                  <a:gd name="T8" fmla="*/ 1274 w 1717"/>
                  <a:gd name="T9" fmla="*/ 433 h 484"/>
                  <a:gd name="T10" fmla="*/ 1160 w 1717"/>
                  <a:gd name="T11" fmla="*/ 458 h 484"/>
                  <a:gd name="T12" fmla="*/ 1062 w 1717"/>
                  <a:gd name="T13" fmla="*/ 472 h 484"/>
                  <a:gd name="T14" fmla="*/ 968 w 1717"/>
                  <a:gd name="T15" fmla="*/ 479 h 484"/>
                  <a:gd name="T16" fmla="*/ 872 w 1717"/>
                  <a:gd name="T17" fmla="*/ 479 h 484"/>
                  <a:gd name="T18" fmla="*/ 766 w 1717"/>
                  <a:gd name="T19" fmla="*/ 468 h 484"/>
                  <a:gd name="T20" fmla="*/ 634 w 1717"/>
                  <a:gd name="T21" fmla="*/ 439 h 484"/>
                  <a:gd name="T22" fmla="*/ 524 w 1717"/>
                  <a:gd name="T23" fmla="*/ 407 h 484"/>
                  <a:gd name="T24" fmla="*/ 435 w 1717"/>
                  <a:gd name="T25" fmla="*/ 373 h 484"/>
                  <a:gd name="T26" fmla="*/ 344 w 1717"/>
                  <a:gd name="T27" fmla="*/ 326 h 484"/>
                  <a:gd name="T28" fmla="*/ 242 w 1717"/>
                  <a:gd name="T29" fmla="*/ 256 h 484"/>
                  <a:gd name="T30" fmla="*/ 157 w 1717"/>
                  <a:gd name="T31" fmla="*/ 186 h 484"/>
                  <a:gd name="T32" fmla="*/ 102 w 1717"/>
                  <a:gd name="T33" fmla="*/ 132 h 484"/>
                  <a:gd name="T34" fmla="*/ 0 w 1717"/>
                  <a:gd name="T35" fmla="*/ 0 h 484"/>
                  <a:gd name="T36" fmla="*/ 135 w 1717"/>
                  <a:gd name="T37" fmla="*/ 124 h 484"/>
                  <a:gd name="T38" fmla="*/ 219 w 1717"/>
                  <a:gd name="T39" fmla="*/ 186 h 484"/>
                  <a:gd name="T40" fmla="*/ 307 w 1717"/>
                  <a:gd name="T41" fmla="*/ 231 h 484"/>
                  <a:gd name="T42" fmla="*/ 395 w 1717"/>
                  <a:gd name="T43" fmla="*/ 267 h 484"/>
                  <a:gd name="T44" fmla="*/ 487 w 1717"/>
                  <a:gd name="T45" fmla="*/ 293 h 484"/>
                  <a:gd name="T46" fmla="*/ 571 w 1717"/>
                  <a:gd name="T47" fmla="*/ 309 h 484"/>
                  <a:gd name="T48" fmla="*/ 673 w 1717"/>
                  <a:gd name="T49" fmla="*/ 318 h 484"/>
                  <a:gd name="T50" fmla="*/ 766 w 1717"/>
                  <a:gd name="T51" fmla="*/ 318 h 484"/>
                  <a:gd name="T52" fmla="*/ 890 w 1717"/>
                  <a:gd name="T53" fmla="*/ 311 h 484"/>
                  <a:gd name="T54" fmla="*/ 1000 w 1717"/>
                  <a:gd name="T55" fmla="*/ 296 h 484"/>
                  <a:gd name="T56" fmla="*/ 1106 w 1717"/>
                  <a:gd name="T57" fmla="*/ 274 h 484"/>
                  <a:gd name="T58" fmla="*/ 1212 w 1717"/>
                  <a:gd name="T59" fmla="*/ 245 h 484"/>
                  <a:gd name="T60" fmla="*/ 1318 w 1717"/>
                  <a:gd name="T61" fmla="*/ 209 h 484"/>
                  <a:gd name="T62" fmla="*/ 1427 w 1717"/>
                  <a:gd name="T63" fmla="*/ 153 h 4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17" h="484">
                    <a:moveTo>
                      <a:pt x="1427" y="153"/>
                    </a:moveTo>
                    <a:lnTo>
                      <a:pt x="1405" y="102"/>
                    </a:lnTo>
                    <a:lnTo>
                      <a:pt x="1716" y="132"/>
                    </a:lnTo>
                    <a:lnTo>
                      <a:pt x="1540" y="395"/>
                    </a:lnTo>
                    <a:lnTo>
                      <a:pt x="1519" y="344"/>
                    </a:lnTo>
                    <a:lnTo>
                      <a:pt x="1472" y="369"/>
                    </a:lnTo>
                    <a:lnTo>
                      <a:pt x="1413" y="391"/>
                    </a:lnTo>
                    <a:lnTo>
                      <a:pt x="1373" y="403"/>
                    </a:lnTo>
                    <a:lnTo>
                      <a:pt x="1328" y="418"/>
                    </a:lnTo>
                    <a:lnTo>
                      <a:pt x="1274" y="433"/>
                    </a:lnTo>
                    <a:lnTo>
                      <a:pt x="1219" y="447"/>
                    </a:lnTo>
                    <a:lnTo>
                      <a:pt x="1160" y="458"/>
                    </a:lnTo>
                    <a:lnTo>
                      <a:pt x="1117" y="464"/>
                    </a:lnTo>
                    <a:lnTo>
                      <a:pt x="1062" y="472"/>
                    </a:lnTo>
                    <a:lnTo>
                      <a:pt x="1007" y="479"/>
                    </a:lnTo>
                    <a:lnTo>
                      <a:pt x="968" y="479"/>
                    </a:lnTo>
                    <a:lnTo>
                      <a:pt x="916" y="483"/>
                    </a:lnTo>
                    <a:lnTo>
                      <a:pt x="872" y="479"/>
                    </a:lnTo>
                    <a:lnTo>
                      <a:pt x="817" y="475"/>
                    </a:lnTo>
                    <a:lnTo>
                      <a:pt x="766" y="468"/>
                    </a:lnTo>
                    <a:lnTo>
                      <a:pt x="701" y="453"/>
                    </a:lnTo>
                    <a:lnTo>
                      <a:pt x="634" y="439"/>
                    </a:lnTo>
                    <a:lnTo>
                      <a:pt x="576" y="424"/>
                    </a:lnTo>
                    <a:lnTo>
                      <a:pt x="524" y="407"/>
                    </a:lnTo>
                    <a:lnTo>
                      <a:pt x="476" y="391"/>
                    </a:lnTo>
                    <a:lnTo>
                      <a:pt x="435" y="373"/>
                    </a:lnTo>
                    <a:lnTo>
                      <a:pt x="384" y="349"/>
                    </a:lnTo>
                    <a:lnTo>
                      <a:pt x="344" y="326"/>
                    </a:lnTo>
                    <a:lnTo>
                      <a:pt x="293" y="293"/>
                    </a:lnTo>
                    <a:lnTo>
                      <a:pt x="242" y="256"/>
                    </a:lnTo>
                    <a:lnTo>
                      <a:pt x="205" y="226"/>
                    </a:lnTo>
                    <a:lnTo>
                      <a:pt x="157" y="186"/>
                    </a:lnTo>
                    <a:lnTo>
                      <a:pt x="124" y="158"/>
                    </a:lnTo>
                    <a:lnTo>
                      <a:pt x="102" y="132"/>
                    </a:lnTo>
                    <a:lnTo>
                      <a:pt x="62" y="88"/>
                    </a:lnTo>
                    <a:lnTo>
                      <a:pt x="0" y="0"/>
                    </a:lnTo>
                    <a:lnTo>
                      <a:pt x="91" y="88"/>
                    </a:lnTo>
                    <a:lnTo>
                      <a:pt x="135" y="124"/>
                    </a:lnTo>
                    <a:lnTo>
                      <a:pt x="175" y="158"/>
                    </a:lnTo>
                    <a:lnTo>
                      <a:pt x="219" y="186"/>
                    </a:lnTo>
                    <a:lnTo>
                      <a:pt x="263" y="209"/>
                    </a:lnTo>
                    <a:lnTo>
                      <a:pt x="307" y="231"/>
                    </a:lnTo>
                    <a:lnTo>
                      <a:pt x="355" y="253"/>
                    </a:lnTo>
                    <a:lnTo>
                      <a:pt x="395" y="267"/>
                    </a:lnTo>
                    <a:lnTo>
                      <a:pt x="439" y="282"/>
                    </a:lnTo>
                    <a:lnTo>
                      <a:pt x="487" y="293"/>
                    </a:lnTo>
                    <a:lnTo>
                      <a:pt x="534" y="301"/>
                    </a:lnTo>
                    <a:lnTo>
                      <a:pt x="571" y="309"/>
                    </a:lnTo>
                    <a:lnTo>
                      <a:pt x="622" y="312"/>
                    </a:lnTo>
                    <a:lnTo>
                      <a:pt x="673" y="318"/>
                    </a:lnTo>
                    <a:lnTo>
                      <a:pt x="718" y="318"/>
                    </a:lnTo>
                    <a:lnTo>
                      <a:pt x="766" y="318"/>
                    </a:lnTo>
                    <a:lnTo>
                      <a:pt x="828" y="318"/>
                    </a:lnTo>
                    <a:lnTo>
                      <a:pt x="890" y="311"/>
                    </a:lnTo>
                    <a:lnTo>
                      <a:pt x="949" y="304"/>
                    </a:lnTo>
                    <a:lnTo>
                      <a:pt x="1000" y="296"/>
                    </a:lnTo>
                    <a:lnTo>
                      <a:pt x="1058" y="285"/>
                    </a:lnTo>
                    <a:lnTo>
                      <a:pt x="1106" y="274"/>
                    </a:lnTo>
                    <a:lnTo>
                      <a:pt x="1156" y="260"/>
                    </a:lnTo>
                    <a:lnTo>
                      <a:pt x="1212" y="245"/>
                    </a:lnTo>
                    <a:lnTo>
                      <a:pt x="1259" y="231"/>
                    </a:lnTo>
                    <a:lnTo>
                      <a:pt x="1318" y="209"/>
                    </a:lnTo>
                    <a:lnTo>
                      <a:pt x="1362" y="190"/>
                    </a:lnTo>
                    <a:lnTo>
                      <a:pt x="1427" y="153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>
                  <a:latin typeface="Bahnschrift" panose="020B0502040204020203" pitchFamily="34" charset="0"/>
                  <a:ea typeface="WenQuanYi Micro Hei" panose="020B0606030804020204" pitchFamily="34" charset="-122"/>
                  <a:cs typeface="WenQuanYi Micro Hei" panose="020B0606030804020204" pitchFamily="34" charset="-122"/>
                  <a:sym typeface="Bahnschrift" panose="020B0502040204020203" pitchFamily="34" charset="0"/>
                </a:endParaRPr>
              </a:p>
            </p:txBody>
          </p:sp>
        </p:grpSp>
        <p:sp>
          <p:nvSpPr>
            <p:cNvPr id="5" name="iṥľidê"/>
            <p:cNvSpPr/>
            <p:nvPr/>
          </p:nvSpPr>
          <p:spPr bwMode="gray">
            <a:xfrm flipH="1">
              <a:off x="5317696" y="2826545"/>
              <a:ext cx="1673999" cy="1674001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 anchorCtr="1">
              <a:normAutofit/>
            </a:bodyPr>
            <a:lstStyle/>
            <a:p>
              <a:pPr algn="ctr"/>
              <a:r>
                <a:rPr lang="zh-CN" altLang="en-US" sz="1600" b="1" dirty="0">
                  <a:latin typeface="Bahnschrift" panose="020B0502040204020203" pitchFamily="34" charset="0"/>
                  <a:ea typeface="WenQuanYi Micro Hei" panose="020B0606030804020204" pitchFamily="34" charset="-122"/>
                  <a:cs typeface="WenQuanYi Micro Hei" panose="020B0606030804020204" pitchFamily="34" charset="-122"/>
                  <a:sym typeface="Bahnschrift" panose="020B0502040204020203" pitchFamily="34" charset="0"/>
                </a:rPr>
                <a:t>标题文本</a:t>
              </a:r>
              <a:br>
                <a:rPr lang="zh-CN" altLang="en-US" sz="1600" b="1" dirty="0">
                  <a:latin typeface="Bahnschrift" panose="020B0502040204020203" pitchFamily="34" charset="0"/>
                  <a:ea typeface="WenQuanYi Micro Hei" panose="020B0606030804020204" pitchFamily="34" charset="-122"/>
                  <a:cs typeface="WenQuanYi Micro Hei" panose="020B0606030804020204" pitchFamily="34" charset="-122"/>
                  <a:sym typeface="Bahnschrift" panose="020B0502040204020203" pitchFamily="34" charset="0"/>
                </a:rPr>
              </a:br>
              <a:r>
                <a:rPr lang="zh-CN" altLang="en-US" sz="1600" b="1" dirty="0">
                  <a:latin typeface="Bahnschrift" panose="020B0502040204020203" pitchFamily="34" charset="0"/>
                  <a:ea typeface="WenQuanYi Micro Hei" panose="020B0606030804020204" pitchFamily="34" charset="-122"/>
                  <a:cs typeface="WenQuanYi Micro Hei" panose="020B0606030804020204" pitchFamily="34" charset="-122"/>
                  <a:sym typeface="Bahnschrift" panose="020B0502040204020203" pitchFamily="34" charset="0"/>
                </a:rPr>
                <a:t>预设</a:t>
              </a:r>
            </a:p>
          </p:txBody>
        </p:sp>
        <p:grpSp>
          <p:nvGrpSpPr>
            <p:cNvPr id="6" name="îşļïḋê"/>
            <p:cNvGrpSpPr/>
            <p:nvPr/>
          </p:nvGrpSpPr>
          <p:grpSpPr>
            <a:xfrm>
              <a:off x="7640047" y="3201561"/>
              <a:ext cx="2497612" cy="866137"/>
              <a:chOff x="7645890" y="3344328"/>
              <a:chExt cx="2122517" cy="866137"/>
            </a:xfrm>
          </p:grpSpPr>
          <p:sp>
            <p:nvSpPr>
              <p:cNvPr id="22" name="í$ḷiďê"/>
              <p:cNvSpPr txBox="1"/>
              <p:nvPr/>
            </p:nvSpPr>
            <p:spPr bwMode="auto">
              <a:xfrm>
                <a:off x="7645890" y="3344328"/>
                <a:ext cx="1301593" cy="309958"/>
              </a:xfrm>
              <a:prstGeom prst="rect">
                <a:avLst/>
              </a:prstGeom>
              <a:noFill/>
            </p:spPr>
            <p:txBody>
              <a:bodyPr wrap="none" lIns="360000" tIns="46800" rIns="90000" bIns="46800">
                <a:normAutofit/>
              </a:bodyPr>
              <a:lstStyle/>
              <a:p>
                <a:pPr algn="l" latinLnBrk="0"/>
                <a:r>
                  <a:rPr lang="zh-CN" altLang="en-US" sz="1400">
                    <a:solidFill>
                      <a:schemeClr val="bg1"/>
                    </a:solidFill>
                    <a:effectLst/>
                    <a:latin typeface="Bahnschrift" panose="020B0502040204020203" pitchFamily="34" charset="0"/>
                    <a:ea typeface="WenQuanYi Micro Hei" panose="020B0606030804020204" pitchFamily="34" charset="-122"/>
                    <a:cs typeface="WenQuanYi Micro Hei" panose="020B0606030804020204" pitchFamily="34" charset="-122"/>
                    <a:sym typeface="Bahnschrift" panose="020B0502040204020203" pitchFamily="34" charset="0"/>
                  </a:rPr>
                  <a:t>标题文本预设</a:t>
                </a:r>
              </a:p>
            </p:txBody>
          </p:sp>
          <p:sp>
            <p:nvSpPr>
              <p:cNvPr id="23" name="íṥ1iďê"/>
              <p:cNvSpPr txBox="1"/>
              <p:nvPr/>
            </p:nvSpPr>
            <p:spPr bwMode="auto">
              <a:xfrm>
                <a:off x="7645890" y="3654286"/>
                <a:ext cx="2122517" cy="556179"/>
              </a:xfrm>
              <a:prstGeom prst="rect">
                <a:avLst/>
              </a:prstGeom>
              <a:noFill/>
            </p:spPr>
            <p:txBody>
              <a:bodyPr wrap="square" lIns="360000" tIns="46800" rIns="90000" bIns="46800">
                <a:normAutofit/>
              </a:bodyPr>
              <a:lstStyle/>
              <a:p>
                <a:pPr algn="l" latinLnBrk="0">
                  <a:lnSpc>
                    <a:spcPct val="120000"/>
                  </a:lnSpc>
                </a:pPr>
                <a:r>
                  <a:rPr lang="zh-CN" altLang="en-US" sz="1000" b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Bahnschrift" panose="020B0502040204020203" pitchFamily="34" charset="0"/>
                    <a:ea typeface="WenQuanYi Micro Hei" panose="020B0606030804020204" pitchFamily="34" charset="-122"/>
                    <a:cs typeface="WenQuanYi Micro Hei" panose="020B0606030804020204" pitchFamily="34" charset="-122"/>
                    <a:sym typeface="Bahnschrift" panose="020B0502040204020203" pitchFamily="34" charset="0"/>
                  </a:rPr>
                  <a:t>此部分内容作为文字排版占位显示 （建议使用主题字体）</a:t>
                </a:r>
              </a:p>
            </p:txBody>
          </p:sp>
        </p:grpSp>
        <p:grpSp>
          <p:nvGrpSpPr>
            <p:cNvPr id="7" name="ïS1iḍé"/>
            <p:cNvGrpSpPr/>
            <p:nvPr/>
          </p:nvGrpSpPr>
          <p:grpSpPr>
            <a:xfrm>
              <a:off x="2315580" y="3201561"/>
              <a:ext cx="2389919" cy="866137"/>
              <a:chOff x="2378292" y="4060687"/>
              <a:chExt cx="2389919" cy="866137"/>
            </a:xfrm>
          </p:grpSpPr>
          <p:sp>
            <p:nvSpPr>
              <p:cNvPr id="20" name="îŝḻíḓe"/>
              <p:cNvSpPr txBox="1"/>
              <p:nvPr/>
            </p:nvSpPr>
            <p:spPr bwMode="auto">
              <a:xfrm>
                <a:off x="3236598" y="4060687"/>
                <a:ext cx="1531613" cy="309958"/>
              </a:xfrm>
              <a:prstGeom prst="rect">
                <a:avLst/>
              </a:prstGeom>
              <a:noFill/>
            </p:spPr>
            <p:txBody>
              <a:bodyPr wrap="none" lIns="90000" tIns="46800" rIns="360000" bIns="46800">
                <a:normAutofit/>
              </a:bodyPr>
              <a:lstStyle/>
              <a:p>
                <a:pPr algn="r" latinLnBrk="0"/>
                <a:r>
                  <a:rPr lang="zh-CN" altLang="en-US" sz="1400">
                    <a:solidFill>
                      <a:schemeClr val="bg1"/>
                    </a:solidFill>
                    <a:effectLst/>
                    <a:latin typeface="Bahnschrift" panose="020B0502040204020203" pitchFamily="34" charset="0"/>
                    <a:ea typeface="WenQuanYi Micro Hei" panose="020B0606030804020204" pitchFamily="34" charset="-122"/>
                    <a:cs typeface="WenQuanYi Micro Hei" panose="020B0606030804020204" pitchFamily="34" charset="-122"/>
                    <a:sym typeface="Bahnschrift" panose="020B0502040204020203" pitchFamily="34" charset="0"/>
                  </a:rPr>
                  <a:t>标题文本预设</a:t>
                </a:r>
              </a:p>
            </p:txBody>
          </p:sp>
          <p:sp>
            <p:nvSpPr>
              <p:cNvPr id="21" name="îṥľíḍe"/>
              <p:cNvSpPr txBox="1"/>
              <p:nvPr/>
            </p:nvSpPr>
            <p:spPr bwMode="auto">
              <a:xfrm>
                <a:off x="2378292" y="4370645"/>
                <a:ext cx="2389918" cy="556179"/>
              </a:xfrm>
              <a:prstGeom prst="rect">
                <a:avLst/>
              </a:prstGeom>
              <a:noFill/>
            </p:spPr>
            <p:txBody>
              <a:bodyPr wrap="square" lIns="90000" tIns="46800" rIns="360000" bIns="46800">
                <a:normAutofit/>
              </a:bodyPr>
              <a:lstStyle/>
              <a:p>
                <a:pPr algn="r" latinLnBrk="0">
                  <a:lnSpc>
                    <a:spcPct val="120000"/>
                  </a:lnSpc>
                </a:pPr>
                <a:r>
                  <a:rPr lang="zh-CN" altLang="en-US" sz="1000" b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Bahnschrift" panose="020B0502040204020203" pitchFamily="34" charset="0"/>
                    <a:ea typeface="WenQuanYi Micro Hei" panose="020B0606030804020204" pitchFamily="34" charset="-122"/>
                    <a:cs typeface="WenQuanYi Micro Hei" panose="020B0606030804020204" pitchFamily="34" charset="-122"/>
                    <a:sym typeface="Bahnschrift" panose="020B0502040204020203" pitchFamily="34" charset="0"/>
                  </a:rPr>
                  <a:t>此部分内容作为文字排版占位显示 （建议使用主题字体）</a:t>
                </a:r>
              </a:p>
            </p:txBody>
          </p:sp>
        </p:grpSp>
        <p:grpSp>
          <p:nvGrpSpPr>
            <p:cNvPr id="8" name="ïs1íḑê"/>
            <p:cNvGrpSpPr/>
            <p:nvPr/>
          </p:nvGrpSpPr>
          <p:grpSpPr>
            <a:xfrm>
              <a:off x="7640047" y="4437112"/>
              <a:ext cx="2497612" cy="866137"/>
              <a:chOff x="7645890" y="3344328"/>
              <a:chExt cx="2122517" cy="866137"/>
            </a:xfrm>
          </p:grpSpPr>
          <p:sp>
            <p:nvSpPr>
              <p:cNvPr id="18" name="íšlïḍé"/>
              <p:cNvSpPr txBox="1"/>
              <p:nvPr/>
            </p:nvSpPr>
            <p:spPr bwMode="auto">
              <a:xfrm>
                <a:off x="7645890" y="3344328"/>
                <a:ext cx="1301593" cy="309958"/>
              </a:xfrm>
              <a:prstGeom prst="rect">
                <a:avLst/>
              </a:prstGeom>
              <a:noFill/>
            </p:spPr>
            <p:txBody>
              <a:bodyPr wrap="none" lIns="360000" tIns="46800" rIns="90000" bIns="46800">
                <a:normAutofit/>
              </a:bodyPr>
              <a:lstStyle/>
              <a:p>
                <a:pPr algn="l" latinLnBrk="0"/>
                <a:r>
                  <a:rPr lang="zh-CN" altLang="en-US" sz="1400">
                    <a:solidFill>
                      <a:schemeClr val="bg1"/>
                    </a:solidFill>
                    <a:effectLst/>
                    <a:latin typeface="Bahnschrift" panose="020B0502040204020203" pitchFamily="34" charset="0"/>
                    <a:ea typeface="WenQuanYi Micro Hei" panose="020B0606030804020204" pitchFamily="34" charset="-122"/>
                    <a:cs typeface="WenQuanYi Micro Hei" panose="020B0606030804020204" pitchFamily="34" charset="-122"/>
                    <a:sym typeface="Bahnschrift" panose="020B0502040204020203" pitchFamily="34" charset="0"/>
                  </a:rPr>
                  <a:t>标题文本预设</a:t>
                </a:r>
              </a:p>
            </p:txBody>
          </p:sp>
          <p:sp>
            <p:nvSpPr>
              <p:cNvPr id="19" name="íṩļïḑê"/>
              <p:cNvSpPr txBox="1"/>
              <p:nvPr/>
            </p:nvSpPr>
            <p:spPr bwMode="auto">
              <a:xfrm>
                <a:off x="7645890" y="3654286"/>
                <a:ext cx="2122517" cy="556179"/>
              </a:xfrm>
              <a:prstGeom prst="rect">
                <a:avLst/>
              </a:prstGeom>
              <a:noFill/>
            </p:spPr>
            <p:txBody>
              <a:bodyPr wrap="square" lIns="360000" tIns="46800" rIns="90000" bIns="46800">
                <a:normAutofit/>
              </a:bodyPr>
              <a:lstStyle/>
              <a:p>
                <a:pPr algn="l" latinLnBrk="0">
                  <a:lnSpc>
                    <a:spcPct val="120000"/>
                  </a:lnSpc>
                </a:pPr>
                <a:r>
                  <a:rPr lang="zh-CN" altLang="en-US" sz="1000" b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Bahnschrift" panose="020B0502040204020203" pitchFamily="34" charset="0"/>
                    <a:ea typeface="WenQuanYi Micro Hei" panose="020B0606030804020204" pitchFamily="34" charset="-122"/>
                    <a:cs typeface="WenQuanYi Micro Hei" panose="020B0606030804020204" pitchFamily="34" charset="-122"/>
                    <a:sym typeface="Bahnschrift" panose="020B0502040204020203" pitchFamily="34" charset="0"/>
                  </a:rPr>
                  <a:t>此部分内容作为文字排版占位显示 （建议使用主题字体）</a:t>
                </a:r>
              </a:p>
            </p:txBody>
          </p:sp>
        </p:grpSp>
        <p:grpSp>
          <p:nvGrpSpPr>
            <p:cNvPr id="9" name="ïSľïdè"/>
            <p:cNvGrpSpPr/>
            <p:nvPr/>
          </p:nvGrpSpPr>
          <p:grpSpPr>
            <a:xfrm>
              <a:off x="2315580" y="4437112"/>
              <a:ext cx="2389919" cy="866137"/>
              <a:chOff x="2378292" y="4060687"/>
              <a:chExt cx="2389919" cy="866137"/>
            </a:xfrm>
          </p:grpSpPr>
          <p:sp>
            <p:nvSpPr>
              <p:cNvPr id="16" name="ïṣļiḍê"/>
              <p:cNvSpPr txBox="1"/>
              <p:nvPr/>
            </p:nvSpPr>
            <p:spPr bwMode="auto">
              <a:xfrm>
                <a:off x="3236598" y="4060687"/>
                <a:ext cx="1531613" cy="309958"/>
              </a:xfrm>
              <a:prstGeom prst="rect">
                <a:avLst/>
              </a:prstGeom>
              <a:noFill/>
            </p:spPr>
            <p:txBody>
              <a:bodyPr wrap="none" lIns="90000" tIns="46800" rIns="360000" bIns="46800">
                <a:normAutofit/>
              </a:bodyPr>
              <a:lstStyle/>
              <a:p>
                <a:pPr algn="r" latinLnBrk="0"/>
                <a:r>
                  <a:rPr lang="zh-CN" altLang="en-US" sz="1400">
                    <a:solidFill>
                      <a:schemeClr val="bg1"/>
                    </a:solidFill>
                    <a:effectLst/>
                    <a:latin typeface="Bahnschrift" panose="020B0502040204020203" pitchFamily="34" charset="0"/>
                    <a:ea typeface="WenQuanYi Micro Hei" panose="020B0606030804020204" pitchFamily="34" charset="-122"/>
                    <a:cs typeface="WenQuanYi Micro Hei" panose="020B0606030804020204" pitchFamily="34" charset="-122"/>
                    <a:sym typeface="Bahnschrift" panose="020B0502040204020203" pitchFamily="34" charset="0"/>
                  </a:rPr>
                  <a:t>标题文本预设</a:t>
                </a:r>
              </a:p>
            </p:txBody>
          </p:sp>
          <p:sp>
            <p:nvSpPr>
              <p:cNvPr id="17" name="îsľíḋè"/>
              <p:cNvSpPr txBox="1"/>
              <p:nvPr/>
            </p:nvSpPr>
            <p:spPr bwMode="auto">
              <a:xfrm>
                <a:off x="2378292" y="4370645"/>
                <a:ext cx="2389918" cy="556179"/>
              </a:xfrm>
              <a:prstGeom prst="rect">
                <a:avLst/>
              </a:prstGeom>
              <a:noFill/>
            </p:spPr>
            <p:txBody>
              <a:bodyPr wrap="square" lIns="90000" tIns="46800" rIns="360000" bIns="46800">
                <a:normAutofit/>
              </a:bodyPr>
              <a:lstStyle/>
              <a:p>
                <a:pPr algn="r" latinLnBrk="0">
                  <a:lnSpc>
                    <a:spcPct val="120000"/>
                  </a:lnSpc>
                </a:pPr>
                <a:r>
                  <a:rPr lang="zh-CN" altLang="en-US" sz="1000" b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Bahnschrift" panose="020B0502040204020203" pitchFamily="34" charset="0"/>
                    <a:ea typeface="WenQuanYi Micro Hei" panose="020B0606030804020204" pitchFamily="34" charset="-122"/>
                    <a:cs typeface="WenQuanYi Micro Hei" panose="020B0606030804020204" pitchFamily="34" charset="-122"/>
                    <a:sym typeface="Bahnschrift" panose="020B0502040204020203" pitchFamily="34" charset="0"/>
                  </a:rPr>
                  <a:t>此部分内容作为文字排版占位显示 （建议使用主题字体）</a:t>
                </a:r>
              </a:p>
            </p:txBody>
          </p:sp>
        </p:grpSp>
        <p:grpSp>
          <p:nvGrpSpPr>
            <p:cNvPr id="10" name="iṥḻïďê"/>
            <p:cNvGrpSpPr/>
            <p:nvPr/>
          </p:nvGrpSpPr>
          <p:grpSpPr>
            <a:xfrm>
              <a:off x="7640047" y="1966010"/>
              <a:ext cx="2497612" cy="866137"/>
              <a:chOff x="7645890" y="3344328"/>
              <a:chExt cx="2122517" cy="866137"/>
            </a:xfrm>
          </p:grpSpPr>
          <p:sp>
            <p:nvSpPr>
              <p:cNvPr id="14" name="îṣḷíḍé"/>
              <p:cNvSpPr txBox="1"/>
              <p:nvPr/>
            </p:nvSpPr>
            <p:spPr bwMode="auto">
              <a:xfrm>
                <a:off x="7645890" y="3344328"/>
                <a:ext cx="1301593" cy="309958"/>
              </a:xfrm>
              <a:prstGeom prst="rect">
                <a:avLst/>
              </a:prstGeom>
              <a:noFill/>
            </p:spPr>
            <p:txBody>
              <a:bodyPr wrap="none" lIns="360000" tIns="46800" rIns="90000" bIns="46800">
                <a:normAutofit/>
              </a:bodyPr>
              <a:lstStyle/>
              <a:p>
                <a:pPr algn="l" latinLnBrk="0"/>
                <a:r>
                  <a:rPr lang="zh-CN" altLang="en-US" sz="1400">
                    <a:solidFill>
                      <a:schemeClr val="bg1"/>
                    </a:solidFill>
                    <a:effectLst/>
                    <a:latin typeface="Bahnschrift" panose="020B0502040204020203" pitchFamily="34" charset="0"/>
                    <a:ea typeface="WenQuanYi Micro Hei" panose="020B0606030804020204" pitchFamily="34" charset="-122"/>
                    <a:cs typeface="WenQuanYi Micro Hei" panose="020B0606030804020204" pitchFamily="34" charset="-122"/>
                    <a:sym typeface="Bahnschrift" panose="020B0502040204020203" pitchFamily="34" charset="0"/>
                  </a:rPr>
                  <a:t>标题文本预设</a:t>
                </a:r>
              </a:p>
            </p:txBody>
          </p:sp>
          <p:sp>
            <p:nvSpPr>
              <p:cNvPr id="15" name="íṧḷîḑe"/>
              <p:cNvSpPr txBox="1"/>
              <p:nvPr/>
            </p:nvSpPr>
            <p:spPr bwMode="auto">
              <a:xfrm>
                <a:off x="7645890" y="3654286"/>
                <a:ext cx="2122517" cy="556179"/>
              </a:xfrm>
              <a:prstGeom prst="rect">
                <a:avLst/>
              </a:prstGeom>
              <a:noFill/>
            </p:spPr>
            <p:txBody>
              <a:bodyPr wrap="square" lIns="360000" tIns="46800" rIns="90000" bIns="46800">
                <a:normAutofit/>
              </a:bodyPr>
              <a:lstStyle/>
              <a:p>
                <a:pPr algn="l" latinLnBrk="0">
                  <a:lnSpc>
                    <a:spcPct val="120000"/>
                  </a:lnSpc>
                </a:pPr>
                <a:r>
                  <a:rPr lang="zh-CN" altLang="en-US" sz="1000" b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Bahnschrift" panose="020B0502040204020203" pitchFamily="34" charset="0"/>
                    <a:ea typeface="WenQuanYi Micro Hei" panose="020B0606030804020204" pitchFamily="34" charset="-122"/>
                    <a:cs typeface="WenQuanYi Micro Hei" panose="020B0606030804020204" pitchFamily="34" charset="-122"/>
                    <a:sym typeface="Bahnschrift" panose="020B0502040204020203" pitchFamily="34" charset="0"/>
                  </a:rPr>
                  <a:t>此部分内容作为文字排版占位显示 （建议使用主题字体）</a:t>
                </a:r>
              </a:p>
            </p:txBody>
          </p:sp>
        </p:grpSp>
        <p:grpSp>
          <p:nvGrpSpPr>
            <p:cNvPr id="11" name="íšḻîďé"/>
            <p:cNvGrpSpPr/>
            <p:nvPr/>
          </p:nvGrpSpPr>
          <p:grpSpPr>
            <a:xfrm>
              <a:off x="2315580" y="1966010"/>
              <a:ext cx="2389919" cy="866137"/>
              <a:chOff x="2378292" y="4060687"/>
              <a:chExt cx="2389919" cy="866137"/>
            </a:xfrm>
          </p:grpSpPr>
          <p:sp>
            <p:nvSpPr>
              <p:cNvPr id="12" name="îṥ1îḓé"/>
              <p:cNvSpPr txBox="1"/>
              <p:nvPr/>
            </p:nvSpPr>
            <p:spPr bwMode="auto">
              <a:xfrm>
                <a:off x="3236598" y="4060687"/>
                <a:ext cx="1531613" cy="309958"/>
              </a:xfrm>
              <a:prstGeom prst="rect">
                <a:avLst/>
              </a:prstGeom>
              <a:noFill/>
            </p:spPr>
            <p:txBody>
              <a:bodyPr wrap="none" lIns="90000" tIns="46800" rIns="360000" bIns="46800">
                <a:normAutofit/>
              </a:bodyPr>
              <a:lstStyle/>
              <a:p>
                <a:pPr algn="r" latinLnBrk="0"/>
                <a:r>
                  <a:rPr lang="zh-CN" altLang="en-US" sz="1400" dirty="0">
                    <a:solidFill>
                      <a:schemeClr val="bg1"/>
                    </a:solidFill>
                    <a:effectLst/>
                    <a:latin typeface="Bahnschrift" panose="020B0502040204020203" pitchFamily="34" charset="0"/>
                    <a:ea typeface="WenQuanYi Micro Hei" panose="020B0606030804020204" pitchFamily="34" charset="-122"/>
                    <a:cs typeface="WenQuanYi Micro Hei" panose="020B0606030804020204" pitchFamily="34" charset="-122"/>
                    <a:sym typeface="Bahnschrift" panose="020B0502040204020203" pitchFamily="34" charset="0"/>
                  </a:rPr>
                  <a:t>标题文本预设</a:t>
                </a:r>
              </a:p>
            </p:txBody>
          </p:sp>
          <p:sp>
            <p:nvSpPr>
              <p:cNvPr id="13" name="íṧ1iḑe"/>
              <p:cNvSpPr txBox="1"/>
              <p:nvPr/>
            </p:nvSpPr>
            <p:spPr bwMode="auto">
              <a:xfrm>
                <a:off x="2378292" y="4370645"/>
                <a:ext cx="2389918" cy="556179"/>
              </a:xfrm>
              <a:prstGeom prst="rect">
                <a:avLst/>
              </a:prstGeom>
              <a:noFill/>
            </p:spPr>
            <p:txBody>
              <a:bodyPr wrap="square" lIns="90000" tIns="46800" rIns="360000" bIns="46800">
                <a:normAutofit/>
              </a:bodyPr>
              <a:lstStyle/>
              <a:p>
                <a:pPr algn="r" latinLnBrk="0">
                  <a:lnSpc>
                    <a:spcPct val="120000"/>
                  </a:lnSpc>
                </a:pPr>
                <a:r>
                  <a:rPr lang="zh-CN" altLang="en-US" sz="1000" b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Bahnschrift" panose="020B0502040204020203" pitchFamily="34" charset="0"/>
                    <a:ea typeface="WenQuanYi Micro Hei" panose="020B0606030804020204" pitchFamily="34" charset="-122"/>
                    <a:cs typeface="WenQuanYi Micro Hei" panose="020B0606030804020204" pitchFamily="34" charset="-122"/>
                    <a:sym typeface="Bahnschrift" panose="020B0502040204020203" pitchFamily="34" charset="0"/>
                  </a:rPr>
                  <a:t>此部分内容作为文字排版占位显示 （建议使用主题字体）</a:t>
                </a:r>
              </a:p>
            </p:txBody>
          </p:sp>
        </p:grpSp>
      </p:grpSp>
      <p:sp>
        <p:nvSpPr>
          <p:cNvPr id="30" name="弧形 29"/>
          <p:cNvSpPr/>
          <p:nvPr/>
        </p:nvSpPr>
        <p:spPr>
          <a:xfrm rot="12798698">
            <a:off x="956022" y="477338"/>
            <a:ext cx="5901778" cy="5903322"/>
          </a:xfrm>
          <a:prstGeom prst="arc">
            <a:avLst>
              <a:gd name="adj1" fmla="val 16200000"/>
              <a:gd name="adj2" fmla="val 1633466"/>
            </a:avLst>
          </a:prstGeom>
          <a:ln w="57150">
            <a:solidFill>
              <a:schemeClr val="bg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Bahnschrift" panose="020B0502040204020203" pitchFamily="34" charset="0"/>
              <a:ea typeface="WenQuanYi Micro Hei" panose="020B0606030804020204" pitchFamily="34" charset="-122"/>
              <a:cs typeface="WenQuanYi Micro Hei" panose="020B0606030804020204" pitchFamily="34" charset="-122"/>
              <a:sym typeface="Bahnschrift" panose="020B0502040204020203" pitchFamily="34" charset="0"/>
            </a:endParaRPr>
          </a:p>
        </p:txBody>
      </p:sp>
      <p:sp>
        <p:nvSpPr>
          <p:cNvPr id="31" name="弧形 30"/>
          <p:cNvSpPr/>
          <p:nvPr/>
        </p:nvSpPr>
        <p:spPr>
          <a:xfrm rot="5016218">
            <a:off x="5115271" y="837946"/>
            <a:ext cx="5901778" cy="5903322"/>
          </a:xfrm>
          <a:prstGeom prst="arc">
            <a:avLst>
              <a:gd name="adj1" fmla="val 16200000"/>
              <a:gd name="adj2" fmla="val 21594746"/>
            </a:avLst>
          </a:prstGeom>
          <a:ln w="57150">
            <a:solidFill>
              <a:schemeClr val="bg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Bahnschrift" panose="020B0502040204020203" pitchFamily="34" charset="0"/>
              <a:ea typeface="WenQuanYi Micro Hei" panose="020B0606030804020204" pitchFamily="34" charset="-122"/>
              <a:cs typeface="WenQuanYi Micro Hei" panose="020B0606030804020204" pitchFamily="34" charset="-122"/>
              <a:sym typeface="Bahnschrift" panose="020B0502040204020203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2000">
        <p:blinds dir="vert"/>
      </p:transition>
    </mc:Choice>
    <mc:Fallback xmlns="">
      <p:transition spd="slow" advClick="0" advTm="2000">
        <p:blinds dir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2a8a358d-25ac-410b-9375-0aeff2fdc374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0" y="1387051"/>
            <a:ext cx="12192001" cy="4083898"/>
            <a:chOff x="0" y="1387051"/>
            <a:chExt cx="12192001" cy="4083898"/>
          </a:xfrm>
        </p:grpSpPr>
        <p:sp>
          <p:nvSpPr>
            <p:cNvPr id="4" name="íṥľiḓé"/>
            <p:cNvSpPr/>
            <p:nvPr/>
          </p:nvSpPr>
          <p:spPr>
            <a:xfrm>
              <a:off x="4438650" y="1387051"/>
              <a:ext cx="4223977" cy="4083898"/>
            </a:xfrm>
            <a:prstGeom prst="rect">
              <a:avLst/>
            </a:prstGeom>
            <a:blipFill dpi="0" rotWithShape="1">
              <a:blip r:embed="rId4" cstate="email"/>
              <a:srcRect/>
              <a:stretch>
                <a:fillRect/>
              </a:stretch>
            </a:blipFill>
            <a:ln w="57150" cap="flat" cmpd="sng" algn="ctr">
              <a:solidFill>
                <a:schemeClr val="accent1">
                  <a:shade val="50000"/>
                </a:schemeClr>
              </a:solidFill>
              <a:prstDash val="dash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latin typeface="Bahnschrift" panose="020B0502040204020203" pitchFamily="34" charset="0"/>
                <a:ea typeface="WenQuanYi Micro Hei" panose="020B0606030804020204" pitchFamily="34" charset="-122"/>
                <a:cs typeface="WenQuanYi Micro Hei" panose="020B0606030804020204" pitchFamily="34" charset="-122"/>
                <a:sym typeface="Bahnschrift" panose="020B0502040204020203" pitchFamily="34" charset="0"/>
              </a:endParaRPr>
            </a:p>
          </p:txBody>
        </p:sp>
        <p:sp>
          <p:nvSpPr>
            <p:cNvPr id="5" name="íśľídé"/>
            <p:cNvSpPr/>
            <p:nvPr/>
          </p:nvSpPr>
          <p:spPr>
            <a:xfrm>
              <a:off x="0" y="1387051"/>
              <a:ext cx="4223977" cy="4083898"/>
            </a:xfrm>
            <a:prstGeom prst="rect">
              <a:avLst/>
            </a:prstGeom>
            <a:blipFill dpi="0" rotWithShape="1">
              <a:blip r:embed="rId4" cstate="email"/>
              <a:srcRect/>
              <a:stretch>
                <a:fillRect/>
              </a:stretch>
            </a:blipFill>
            <a:ln w="57150" cap="flat" cmpd="sng" algn="ctr">
              <a:solidFill>
                <a:schemeClr val="accent1">
                  <a:shade val="50000"/>
                </a:schemeClr>
              </a:solidFill>
              <a:prstDash val="dash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latin typeface="Bahnschrift" panose="020B0502040204020203" pitchFamily="34" charset="0"/>
                <a:ea typeface="WenQuanYi Micro Hei" panose="020B0606030804020204" pitchFamily="34" charset="-122"/>
                <a:cs typeface="WenQuanYi Micro Hei" panose="020B0606030804020204" pitchFamily="34" charset="-122"/>
                <a:sym typeface="Bahnschrift" panose="020B0502040204020203" pitchFamily="34" charset="0"/>
              </a:endParaRPr>
            </a:p>
          </p:txBody>
        </p:sp>
        <p:sp>
          <p:nvSpPr>
            <p:cNvPr id="9" name="ïṡlídê"/>
            <p:cNvSpPr/>
            <p:nvPr/>
          </p:nvSpPr>
          <p:spPr>
            <a:xfrm>
              <a:off x="8877301" y="1387051"/>
              <a:ext cx="3314700" cy="4083898"/>
            </a:xfrm>
            <a:prstGeom prst="rect">
              <a:avLst/>
            </a:prstGeom>
            <a:solidFill>
              <a:schemeClr val="accent1">
                <a:alpha val="7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latin typeface="Bahnschrift" panose="020B0502040204020203" pitchFamily="34" charset="0"/>
                <a:ea typeface="WenQuanYi Micro Hei" panose="020B0606030804020204" pitchFamily="34" charset="-122"/>
                <a:cs typeface="WenQuanYi Micro Hei" panose="020B0606030804020204" pitchFamily="34" charset="-122"/>
                <a:sym typeface="Bahnschrift" panose="020B0502040204020203" pitchFamily="34" charset="0"/>
              </a:endParaRPr>
            </a:p>
          </p:txBody>
        </p:sp>
        <p:sp>
          <p:nvSpPr>
            <p:cNvPr id="10" name="íṣľîḍê"/>
            <p:cNvSpPr txBox="1"/>
            <p:nvPr/>
          </p:nvSpPr>
          <p:spPr>
            <a:xfrm>
              <a:off x="9180745" y="4029206"/>
              <a:ext cx="2707812" cy="646331"/>
            </a:xfrm>
            <a:prstGeom prst="rect">
              <a:avLst/>
            </a:prstGeom>
            <a:noFill/>
          </p:spPr>
          <p:txBody>
            <a:bodyPr wrap="square" lIns="72000" tIns="0" rIns="72000" bIns="0" anchor="b" anchorCtr="0">
              <a:normAutofit/>
            </a:bodyPr>
            <a:lstStyle/>
            <a:p>
              <a:pPr algn="r" defTabSz="913765">
                <a:lnSpc>
                  <a:spcPct val="120000"/>
                </a:lnSpc>
                <a:defRPr/>
              </a:pPr>
              <a:r>
                <a:rPr lang="zh-CN" altLang="en-US" sz="1200">
                  <a:solidFill>
                    <a:schemeClr val="bg1"/>
                  </a:solidFill>
                  <a:latin typeface="Bahnschrift" panose="020B0502040204020203" pitchFamily="34" charset="0"/>
                  <a:ea typeface="WenQuanYi Micro Hei" panose="020B0606030804020204" pitchFamily="34" charset="-122"/>
                  <a:cs typeface="WenQuanYi Micro Hei" panose="020B0606030804020204" pitchFamily="34" charset="-122"/>
                  <a:sym typeface="Bahnschrift" panose="020B0502040204020203" pitchFamily="34" charset="0"/>
                </a:rPr>
                <a:t>此部分内容作为文字排版占位显示</a:t>
              </a:r>
              <a:br>
                <a:rPr lang="zh-CN" altLang="en-US" sz="1200">
                  <a:solidFill>
                    <a:schemeClr val="bg1"/>
                  </a:solidFill>
                  <a:latin typeface="Bahnschrift" panose="020B0502040204020203" pitchFamily="34" charset="0"/>
                  <a:ea typeface="WenQuanYi Micro Hei" panose="020B0606030804020204" pitchFamily="34" charset="-122"/>
                  <a:cs typeface="WenQuanYi Micro Hei" panose="020B0606030804020204" pitchFamily="34" charset="-122"/>
                  <a:sym typeface="Bahnschrift" panose="020B0502040204020203" pitchFamily="34" charset="0"/>
                </a:rPr>
              </a:br>
              <a:r>
                <a:rPr lang="zh-CN" altLang="en-US" sz="1200">
                  <a:solidFill>
                    <a:schemeClr val="bg1"/>
                  </a:solidFill>
                  <a:latin typeface="Bahnschrift" panose="020B0502040204020203" pitchFamily="34" charset="0"/>
                  <a:ea typeface="WenQuanYi Micro Hei" panose="020B0606030804020204" pitchFamily="34" charset="-122"/>
                  <a:cs typeface="WenQuanYi Micro Hei" panose="020B0606030804020204" pitchFamily="34" charset="-122"/>
                  <a:sym typeface="Bahnschrift" panose="020B0502040204020203" pitchFamily="34" charset="0"/>
                </a:rPr>
                <a:t>（建议使用主题字体）</a:t>
              </a:r>
            </a:p>
          </p:txBody>
        </p:sp>
        <p:sp>
          <p:nvSpPr>
            <p:cNvPr id="11" name="iṧľíḓê"/>
            <p:cNvSpPr/>
            <p:nvPr/>
          </p:nvSpPr>
          <p:spPr>
            <a:xfrm>
              <a:off x="9180745" y="2002468"/>
              <a:ext cx="2707812" cy="492443"/>
            </a:xfrm>
            <a:prstGeom prst="rect">
              <a:avLst/>
            </a:prstGeom>
          </p:spPr>
          <p:txBody>
            <a:bodyPr wrap="none" lIns="0" tIns="0" rIns="0" bIns="0">
              <a:normAutofit/>
            </a:bodyPr>
            <a:lstStyle/>
            <a:p>
              <a:pPr lvl="0" algn="r" defTabSz="913765">
                <a:defRPr/>
              </a:pPr>
              <a:r>
                <a:rPr lang="zh-CN" altLang="en-US" sz="3200" b="1">
                  <a:solidFill>
                    <a:schemeClr val="bg1"/>
                  </a:solidFill>
                  <a:latin typeface="Bahnschrift" panose="020B0502040204020203" pitchFamily="34" charset="0"/>
                  <a:ea typeface="WenQuanYi Micro Hei" panose="020B0606030804020204" pitchFamily="34" charset="-122"/>
                  <a:cs typeface="WenQuanYi Micro Hei" panose="020B0606030804020204" pitchFamily="34" charset="-122"/>
                  <a:sym typeface="Bahnschrift" panose="020B0502040204020203" pitchFamily="34" charset="0"/>
                </a:rPr>
                <a:t>标题文本预设</a:t>
              </a:r>
            </a:p>
          </p:txBody>
        </p:sp>
        <p:sp>
          <p:nvSpPr>
            <p:cNvPr id="12" name="ï$liḓe"/>
            <p:cNvSpPr/>
            <p:nvPr/>
          </p:nvSpPr>
          <p:spPr>
            <a:xfrm>
              <a:off x="11101926" y="3139499"/>
              <a:ext cx="786631" cy="817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latin typeface="Bahnschrift" panose="020B0502040204020203" pitchFamily="34" charset="0"/>
                <a:ea typeface="WenQuanYi Micro Hei" panose="020B0606030804020204" pitchFamily="34" charset="-122"/>
                <a:cs typeface="WenQuanYi Micro Hei" panose="020B0606030804020204" pitchFamily="34" charset="-122"/>
                <a:sym typeface="Bahnschrift" panose="020B0502040204020203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2000">
        <p14:vortex dir="r"/>
      </p:transition>
    </mc:Choice>
    <mc:Fallback xmlns="">
      <p:transition spd="slow" advClick="0" advTm="2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0" y="25399"/>
            <a:ext cx="12192000" cy="6857999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Bahnschrift" panose="020B0502040204020203" pitchFamily="34" charset="0"/>
              <a:ea typeface="WenQuanYi Micro Hei" panose="020B0606030804020204" pitchFamily="34" charset="-122"/>
              <a:cs typeface="WenQuanYi Micro Hei" panose="020B0606030804020204" pitchFamily="34" charset="-122"/>
              <a:sym typeface="Bahnschrift" panose="020B0502040204020203" pitchFamily="34" charset="0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8255000" y="2222498"/>
            <a:ext cx="3327402" cy="2463799"/>
            <a:chOff x="3530600" y="2209800"/>
            <a:chExt cx="3327402" cy="2463799"/>
          </a:xfrm>
        </p:grpSpPr>
        <p:sp>
          <p:nvSpPr>
            <p:cNvPr id="5" name="菱形 4"/>
            <p:cNvSpPr/>
            <p:nvPr/>
          </p:nvSpPr>
          <p:spPr>
            <a:xfrm>
              <a:off x="3530600" y="2209800"/>
              <a:ext cx="2438400" cy="2438400"/>
            </a:xfrm>
            <a:prstGeom prst="diamond">
              <a:avLst/>
            </a:prstGeom>
            <a:noFill/>
            <a:ln w="57150">
              <a:solidFill>
                <a:schemeClr val="bg2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Bahnschrift" panose="020B0502040204020203" pitchFamily="34" charset="0"/>
                <a:ea typeface="WenQuanYi Micro Hei" panose="020B0606030804020204" pitchFamily="34" charset="-122"/>
                <a:cs typeface="WenQuanYi Micro Hei" panose="020B0606030804020204" pitchFamily="34" charset="-122"/>
                <a:sym typeface="Bahnschrift" panose="020B0502040204020203" pitchFamily="34" charset="0"/>
              </a:endParaRPr>
            </a:p>
          </p:txBody>
        </p:sp>
        <p:sp>
          <p:nvSpPr>
            <p:cNvPr id="7" name="菱形 6"/>
            <p:cNvSpPr/>
            <p:nvPr/>
          </p:nvSpPr>
          <p:spPr>
            <a:xfrm>
              <a:off x="4419602" y="2235199"/>
              <a:ext cx="2438400" cy="2438400"/>
            </a:xfrm>
            <a:prstGeom prst="diamond">
              <a:avLst/>
            </a:prstGeom>
            <a:noFill/>
            <a:ln w="57150">
              <a:solidFill>
                <a:schemeClr val="bg2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Bahnschrift" panose="020B0502040204020203" pitchFamily="34" charset="0"/>
                <a:ea typeface="WenQuanYi Micro Hei" panose="020B0606030804020204" pitchFamily="34" charset="-122"/>
                <a:cs typeface="WenQuanYi Micro Hei" panose="020B0606030804020204" pitchFamily="34" charset="-122"/>
                <a:sym typeface="Bahnschrift" panose="020B0502040204020203" pitchFamily="34" charset="0"/>
              </a:endParaRPr>
            </a:p>
          </p:txBody>
        </p:sp>
      </p:grpSp>
      <p:sp>
        <p:nvSpPr>
          <p:cNvPr id="9" name="菱形 8"/>
          <p:cNvSpPr/>
          <p:nvPr/>
        </p:nvSpPr>
        <p:spPr>
          <a:xfrm>
            <a:off x="-3619502" y="254000"/>
            <a:ext cx="6350000" cy="6350000"/>
          </a:xfrm>
          <a:prstGeom prst="diamond">
            <a:avLst/>
          </a:prstGeom>
          <a:noFill/>
          <a:ln w="57150">
            <a:solidFill>
              <a:schemeClr val="bg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Bahnschrift" panose="020B0502040204020203" pitchFamily="34" charset="0"/>
              <a:ea typeface="WenQuanYi Micro Hei" panose="020B0606030804020204" pitchFamily="34" charset="-122"/>
              <a:cs typeface="WenQuanYi Micro Hei" panose="020B0606030804020204" pitchFamily="34" charset="-122"/>
              <a:sym typeface="Bahnschrift" panose="020B0502040204020203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9309101" y="2887699"/>
            <a:ext cx="1219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600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  <a:ea typeface="WenQuanYi Micro Hei" panose="020B0606030804020204" pitchFamily="34" charset="-122"/>
                <a:cs typeface="WenQuanYi Micro Hei" panose="020B0606030804020204" pitchFamily="34" charset="-122"/>
                <a:sym typeface="Bahnschrift" panose="020B0502040204020203" pitchFamily="34" charset="0"/>
              </a:rPr>
              <a:t>02</a:t>
            </a:r>
            <a:endParaRPr lang="zh-CN" altLang="en-US" sz="6600" spc="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" panose="020B0502040204020203" pitchFamily="34" charset="0"/>
              <a:ea typeface="WenQuanYi Micro Hei" panose="020B0606030804020204" pitchFamily="34" charset="-122"/>
              <a:cs typeface="WenQuanYi Micro Hei" panose="020B0606030804020204" pitchFamily="34" charset="-122"/>
              <a:sym typeface="Bahnschrift" panose="020B0502040204020203" pitchFamily="34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2952748" y="2933866"/>
            <a:ext cx="50800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b="1" spc="300" dirty="0">
                <a:solidFill>
                  <a:schemeClr val="bg1"/>
                </a:solidFill>
                <a:latin typeface="Bahnschrift" panose="020B0502040204020203" pitchFamily="34" charset="0"/>
                <a:ea typeface="WenQuanYi Micro Hei" panose="020B0606030804020204" pitchFamily="34" charset="-122"/>
                <a:cs typeface="WenQuanYi Micro Hei" panose="020B0606030804020204" pitchFamily="34" charset="-122"/>
                <a:sym typeface="Bahnschrift" panose="020B0502040204020203" pitchFamily="34" charset="0"/>
              </a:rPr>
              <a:t>点击</a:t>
            </a:r>
            <a:r>
              <a:rPr lang="zh-CN" altLang="en-US" sz="6000" b="1" spc="300" dirty="0">
                <a:solidFill>
                  <a:schemeClr val="tx2"/>
                </a:solidFill>
                <a:latin typeface="Bahnschrift" panose="020B0502040204020203" pitchFamily="34" charset="0"/>
                <a:ea typeface="WenQuanYi Micro Hei" panose="020B0606030804020204" pitchFamily="34" charset="-122"/>
                <a:cs typeface="WenQuanYi Micro Hei" panose="020B0606030804020204" pitchFamily="34" charset="-122"/>
                <a:sym typeface="Bahnschrift" panose="020B0502040204020203" pitchFamily="34" charset="0"/>
              </a:rPr>
              <a:t>输</a:t>
            </a:r>
            <a:r>
              <a:rPr lang="zh-CN" altLang="en-US" sz="6000" b="1" spc="300" dirty="0">
                <a:solidFill>
                  <a:schemeClr val="bg1"/>
                </a:solidFill>
                <a:latin typeface="Bahnschrift" panose="020B0502040204020203" pitchFamily="34" charset="0"/>
                <a:ea typeface="WenQuanYi Micro Hei" panose="020B0606030804020204" pitchFamily="34" charset="-122"/>
                <a:cs typeface="WenQuanYi Micro Hei" panose="020B0606030804020204" pitchFamily="34" charset="-122"/>
                <a:sym typeface="Bahnschrift" panose="020B0502040204020203" pitchFamily="34" charset="0"/>
              </a:rPr>
              <a:t>入标题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2000">
        <p:blinds dir="vert"/>
      </p:transition>
    </mc:Choice>
    <mc:Fallback xmlns="">
      <p:transition spd="slow" advClick="0" advTm="2000">
        <p:blinds dir="vert"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7533eb42-d59d-48c2-ab0f-62e90c9e6ee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2a1ec06f-200e-486f-b58d-9b91f99f484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03ac4060-96e4-4bec-86be-e7291585589a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a5e43210-3243-44f6-9302-80ae0fe2addd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93aae573-840d-4b7d-8cba-db7dfbb9d0ab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65b4ef1e-ff62-40bb-829b-5fa27580402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e51329a9-628c-411f-ae28-1db188862d6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2a8a358d-25ac-410b-9375-0aeff2fdc37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39caae24-ada7-4106-9866-7ef32798a48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377b1eae-7609-44a4-8c05-8b99e943baaa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37d2007f-97db-400f-95b2-fa042ea629bd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5ec122f1-3b75-4445-b34c-5d18bf82e98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5403d88a-0f9a-472f-a79e-88f5687b44b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0d1a5ed6-c657-4731-a0b2-41a59369ba76"/>
</p:tagLst>
</file>

<file path=ppt/theme/theme1.xml><?xml version="1.0" encoding="utf-8"?>
<a:theme xmlns:a="http://schemas.openxmlformats.org/drawingml/2006/main" name="pp">
  <a:themeElements>
    <a:clrScheme name="自定义 12">
      <a:dk1>
        <a:sysClr val="windowText" lastClr="000000"/>
      </a:dk1>
      <a:lt1>
        <a:sysClr val="window" lastClr="FFFFFF"/>
      </a:lt1>
      <a:dk2>
        <a:srgbClr val="F60A4D"/>
      </a:dk2>
      <a:lt2>
        <a:srgbClr val="F60A4D"/>
      </a:lt2>
      <a:accent1>
        <a:srgbClr val="F60A4D"/>
      </a:accent1>
      <a:accent2>
        <a:srgbClr val="F60A4D"/>
      </a:accent2>
      <a:accent3>
        <a:srgbClr val="F60A4D"/>
      </a:accent3>
      <a:accent4>
        <a:srgbClr val="F60A4D"/>
      </a:accent4>
      <a:accent5>
        <a:srgbClr val="F60A4D"/>
      </a:accent5>
      <a:accent6>
        <a:srgbClr val="F60A4D"/>
      </a:accent6>
      <a:hlink>
        <a:srgbClr val="F60A4D"/>
      </a:hlink>
      <a:folHlink>
        <a:srgbClr val="F60A4D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1274</Words>
  <Application>Microsoft Office PowerPoint</Application>
  <PresentationFormat>宽屏</PresentationFormat>
  <Paragraphs>177</Paragraphs>
  <Slides>24</Slides>
  <Notes>24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29" baseType="lpstr">
      <vt:lpstr>等线</vt:lpstr>
      <vt:lpstr>等线 Light</vt:lpstr>
      <vt:lpstr>Arial</vt:lpstr>
      <vt:lpstr>Bahnschrift</vt:lpstr>
      <vt:lpstr>pp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天 下</cp:lastModifiedBy>
  <cp:revision>4</cp:revision>
  <dcterms:created xsi:type="dcterms:W3CDTF">2017-11-24T01:02:00Z</dcterms:created>
  <dcterms:modified xsi:type="dcterms:W3CDTF">2021-01-18T03:18:47Z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