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3" r:id="rId7"/>
    <p:sldId id="280" r:id="rId8"/>
    <p:sldId id="281" r:id="rId9"/>
    <p:sldId id="282" r:id="rId10"/>
    <p:sldId id="262" r:id="rId11"/>
    <p:sldId id="266" r:id="rId12"/>
    <p:sldId id="261" r:id="rId13"/>
    <p:sldId id="264" r:id="rId14"/>
    <p:sldId id="267" r:id="rId15"/>
    <p:sldId id="268" r:id="rId16"/>
    <p:sldId id="269" r:id="rId17"/>
    <p:sldId id="283" r:id="rId18"/>
    <p:sldId id="284" r:id="rId19"/>
    <p:sldId id="285" r:id="rId20"/>
    <p:sldId id="286" r:id="rId21"/>
    <p:sldId id="265" r:id="rId22"/>
    <p:sldId id="271" r:id="rId23"/>
    <p:sldId id="272" r:id="rId24"/>
    <p:sldId id="273" r:id="rId25"/>
    <p:sldId id="279" r:id="rId26"/>
    <p:sldId id="274" r:id="rId27"/>
    <p:sldId id="276" r:id="rId28"/>
    <p:sldId id="275" r:id="rId29"/>
    <p:sldId id="277" r:id="rId30"/>
    <p:sldId id="278" r:id="rId31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DB4"/>
    <a:srgbClr val="F60000"/>
    <a:srgbClr val="FF6600"/>
    <a:srgbClr val="FF3300"/>
    <a:srgbClr val="31859C"/>
    <a:srgbClr val="FFFFFF"/>
    <a:srgbClr val="000C2E"/>
    <a:srgbClr val="000A2E"/>
    <a:srgbClr val="00032E"/>
    <a:srgbClr val="000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 autoAdjust="0"/>
    <p:restoredTop sz="94614" autoAdjust="0"/>
  </p:normalViewPr>
  <p:slideViewPr>
    <p:cSldViewPr>
      <p:cViewPr varScale="1">
        <p:scale>
          <a:sx n="96" d="100"/>
          <a:sy n="96" d="100"/>
        </p:scale>
        <p:origin x="125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9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C17A-4477-4F72-A0E7-D0F042BF991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58DE2-74AF-4D07-BDC1-29FF74FBF8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8AB-AA05-4CBA-B9E2-8C63916BE8CD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1036-D240-47F7-AC23-8AD6E5494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0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2.jpeg"/><Relationship Id="rId10" Type="http://schemas.openxmlformats.org/officeDocument/2006/relationships/image" Target="../media/image64.jpe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直角三角形 20"/>
          <p:cNvSpPr/>
          <p:nvPr/>
        </p:nvSpPr>
        <p:spPr>
          <a:xfrm rot="4264776">
            <a:off x="-1185207" y="-2652217"/>
            <a:ext cx="11230585" cy="10608951"/>
          </a:xfrm>
          <a:prstGeom prst="rtTriangle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87624" y="1934711"/>
            <a:ext cx="248786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2017-2019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公司作品展示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71700" y="996205"/>
            <a:ext cx="792088" cy="79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211710"/>
            <a:ext cx="374441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装修设计公司</a:t>
            </a:r>
          </a:p>
        </p:txBody>
      </p:sp>
      <p:sp>
        <p:nvSpPr>
          <p:cNvPr id="8" name="矩形 7"/>
          <p:cNvSpPr/>
          <p:nvPr/>
        </p:nvSpPr>
        <p:spPr>
          <a:xfrm>
            <a:off x="1547664" y="3086839"/>
            <a:ext cx="2413000" cy="5537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汇报人：喜爱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</a:p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汇报时间：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202X.XX.XX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691" y="231490"/>
            <a:ext cx="6452269" cy="468052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0032" y="4515966"/>
            <a:ext cx="2736304" cy="2880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76056" y="4552260"/>
            <a:ext cx="23980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输入你的案例名称       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单图展示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3"/>
          <p:cNvSpPr>
            <a:spLocks noChangeArrowheads="1"/>
          </p:cNvSpPr>
          <p:nvPr/>
        </p:nvSpPr>
        <p:spPr bwMode="auto">
          <a:xfrm>
            <a:off x="6872893" y="239264"/>
            <a:ext cx="2091595" cy="16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客户名称：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熊猫办公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服务内容：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项目名称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服务时间：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201X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在此输入项目说明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7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0720" y="231490"/>
            <a:ext cx="4328828" cy="312539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5364088" y="491488"/>
            <a:ext cx="1875571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客户名称：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输入客户的公司名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这里输入项目的简要说明文字，精简为主，可不要此项。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-141473" y="-1028650"/>
            <a:ext cx="101006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577673" y="1781093"/>
            <a:ext cx="4330800" cy="313091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32"/>
          <p:cNvSpPr/>
          <p:nvPr/>
        </p:nvSpPr>
        <p:spPr>
          <a:xfrm flipH="1">
            <a:off x="4577671" y="1059582"/>
            <a:ext cx="662336" cy="687938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1907704" y="3690429"/>
            <a:ext cx="1875571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客户名称：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输入客户的公司名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这里输入项目的简要说明文字，精简为主，可不要此项。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848" y="2427734"/>
            <a:ext cx="2736304" cy="2880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85778" y="2479417"/>
            <a:ext cx="21223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输入案例名称             双图展示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32"/>
          <p:cNvSpPr/>
          <p:nvPr/>
        </p:nvSpPr>
        <p:spPr>
          <a:xfrm>
            <a:off x="3877212" y="4234592"/>
            <a:ext cx="662336" cy="687938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9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9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9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9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 animBg="1"/>
      <p:bldP spid="18" grpId="0" animBg="1"/>
      <p:bldP spid="20" grpId="0"/>
      <p:bldP spid="6" grpId="0" animBg="1"/>
      <p:bldP spid="7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2691" y="2518410"/>
            <a:ext cx="6454809" cy="23936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0032" y="4515966"/>
            <a:ext cx="2736304" cy="2880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76056" y="4552260"/>
            <a:ext cx="23980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输入你的案例名称       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三图展示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"/>
          <p:cNvSpPr>
            <a:spLocks noChangeArrowheads="1"/>
          </p:cNvSpPr>
          <p:nvPr/>
        </p:nvSpPr>
        <p:spPr bwMode="auto">
          <a:xfrm>
            <a:off x="6870052" y="770057"/>
            <a:ext cx="1875571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客户名称：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输入客户的公司名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这里可以是同一案例的组图，也可以是三幅不同案例。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691" y="231491"/>
            <a:ext cx="3200400" cy="22428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67100" y="231491"/>
            <a:ext cx="3200400" cy="22428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891461" y="267494"/>
            <a:ext cx="432048" cy="286539"/>
            <a:chOff x="6891461" y="413003"/>
            <a:chExt cx="432048" cy="286539"/>
          </a:xfrm>
        </p:grpSpPr>
        <p:sp>
          <p:nvSpPr>
            <p:cNvPr id="20" name="矩形 19"/>
            <p:cNvSpPr/>
            <p:nvPr/>
          </p:nvSpPr>
          <p:spPr>
            <a:xfrm>
              <a:off x="6891461" y="413003"/>
              <a:ext cx="216024" cy="144016"/>
            </a:xfrm>
            <a:prstGeom prst="rect">
              <a:avLst/>
            </a:prstGeom>
            <a:noFill/>
            <a:ln w="31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07485" y="413003"/>
              <a:ext cx="216024" cy="144016"/>
            </a:xfrm>
            <a:prstGeom prst="rect">
              <a:avLst/>
            </a:prstGeom>
            <a:noFill/>
            <a:ln w="31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1461" y="555526"/>
              <a:ext cx="432048" cy="144016"/>
            </a:xfrm>
            <a:prstGeom prst="rect">
              <a:avLst/>
            </a:prstGeom>
            <a:noFill/>
            <a:ln w="31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70619" y="423455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86643" y="423454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78631" y="565978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7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7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6872893" y="754817"/>
            <a:ext cx="1875571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客户名称：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输入客户的公司名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这里可以是同一案例的组图，也可以是四幅不同案例。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692" y="231490"/>
            <a:ext cx="3200400" cy="23184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60717" y="231490"/>
            <a:ext cx="3200400" cy="23184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0009" y="-236562"/>
            <a:ext cx="874846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12692" y="2593610"/>
            <a:ext cx="3200400" cy="23184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60717" y="2593610"/>
            <a:ext cx="3200400" cy="23184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891461" y="252254"/>
            <a:ext cx="432048" cy="288032"/>
            <a:chOff x="6891461" y="413003"/>
            <a:chExt cx="432048" cy="288032"/>
          </a:xfrm>
        </p:grpSpPr>
        <p:sp>
          <p:nvSpPr>
            <p:cNvPr id="12" name="矩形 11"/>
            <p:cNvSpPr/>
            <p:nvPr/>
          </p:nvSpPr>
          <p:spPr>
            <a:xfrm>
              <a:off x="6891461" y="413003"/>
              <a:ext cx="216024" cy="144016"/>
            </a:xfrm>
            <a:prstGeom prst="rect">
              <a:avLst/>
            </a:prstGeom>
            <a:noFill/>
            <a:ln w="31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07485" y="413003"/>
              <a:ext cx="216024" cy="144016"/>
            </a:xfrm>
            <a:prstGeom prst="rect">
              <a:avLst/>
            </a:prstGeom>
            <a:noFill/>
            <a:ln w="31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0619" y="423455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6643" y="423454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891461" y="557019"/>
              <a:ext cx="216024" cy="144016"/>
            </a:xfrm>
            <a:prstGeom prst="rect">
              <a:avLst/>
            </a:prstGeom>
            <a:noFill/>
            <a:ln w="31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107485" y="557019"/>
              <a:ext cx="216024" cy="144016"/>
            </a:xfrm>
            <a:prstGeom prst="rect">
              <a:avLst/>
            </a:prstGeom>
            <a:noFill/>
            <a:ln w="31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70619" y="567471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86643" y="567470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860032" y="4515966"/>
            <a:ext cx="2736304" cy="2880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76056" y="4552260"/>
            <a:ext cx="23980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输入你的案例名称       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四图展示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7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7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22" grpId="0" animBg="1"/>
      <p:bldP spid="23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2692" y="231490"/>
            <a:ext cx="2137150" cy="15336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8902" y="231490"/>
            <a:ext cx="2137150" cy="15336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85112" y="231490"/>
            <a:ext cx="2137150" cy="15336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71323" y="231490"/>
            <a:ext cx="2137150" cy="15336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2692" y="3378410"/>
            <a:ext cx="2137150" cy="15336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8902" y="3378410"/>
            <a:ext cx="2137150" cy="15336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85112" y="3378410"/>
            <a:ext cx="2137150" cy="15336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71323" y="3378410"/>
            <a:ext cx="2137150" cy="15336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2692" y="1804950"/>
            <a:ext cx="2137150" cy="15336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98902" y="1804950"/>
            <a:ext cx="2137150" cy="15336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85112" y="1804950"/>
            <a:ext cx="2137150" cy="15336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71323" y="1804950"/>
            <a:ext cx="2137150" cy="1533600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>
            <a:spLocks noChangeArrowheads="1"/>
          </p:cNvSpPr>
          <p:nvPr/>
        </p:nvSpPr>
        <p:spPr bwMode="auto">
          <a:xfrm>
            <a:off x="2654792" y="777273"/>
            <a:ext cx="1875571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sp>
        <p:nvSpPr>
          <p:cNvPr id="32" name="TextBox 3"/>
          <p:cNvSpPr>
            <a:spLocks noChangeArrowheads="1"/>
          </p:cNvSpPr>
          <p:nvPr/>
        </p:nvSpPr>
        <p:spPr bwMode="auto">
          <a:xfrm>
            <a:off x="7016909" y="777273"/>
            <a:ext cx="1875571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sp>
        <p:nvSpPr>
          <p:cNvPr id="33" name="TextBox 3"/>
          <p:cNvSpPr>
            <a:spLocks noChangeArrowheads="1"/>
          </p:cNvSpPr>
          <p:nvPr/>
        </p:nvSpPr>
        <p:spPr bwMode="auto">
          <a:xfrm>
            <a:off x="479312" y="2350732"/>
            <a:ext cx="1875571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sp>
        <p:nvSpPr>
          <p:cNvPr id="34" name="TextBox 3"/>
          <p:cNvSpPr>
            <a:spLocks noChangeArrowheads="1"/>
          </p:cNvSpPr>
          <p:nvPr/>
        </p:nvSpPr>
        <p:spPr bwMode="auto">
          <a:xfrm>
            <a:off x="4841429" y="2350732"/>
            <a:ext cx="1875571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sp>
        <p:nvSpPr>
          <p:cNvPr id="35" name="TextBox 3"/>
          <p:cNvSpPr>
            <a:spLocks noChangeArrowheads="1"/>
          </p:cNvSpPr>
          <p:nvPr/>
        </p:nvSpPr>
        <p:spPr bwMode="auto">
          <a:xfrm>
            <a:off x="2654792" y="3924192"/>
            <a:ext cx="1875571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sp>
        <p:nvSpPr>
          <p:cNvPr id="36" name="TextBox 3"/>
          <p:cNvSpPr>
            <a:spLocks noChangeArrowheads="1"/>
          </p:cNvSpPr>
          <p:nvPr/>
        </p:nvSpPr>
        <p:spPr bwMode="auto">
          <a:xfrm>
            <a:off x="7016909" y="3924192"/>
            <a:ext cx="1875571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692" y="231490"/>
            <a:ext cx="8695781" cy="4680520"/>
            <a:chOff x="365092" y="383890"/>
            <a:chExt cx="8695781" cy="4680520"/>
          </a:xfrm>
        </p:grpSpPr>
        <p:sp>
          <p:nvSpPr>
            <p:cNvPr id="84" name="矩形 83"/>
            <p:cNvSpPr/>
            <p:nvPr/>
          </p:nvSpPr>
          <p:spPr>
            <a:xfrm>
              <a:off x="365092" y="383890"/>
              <a:ext cx="2137150" cy="153360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2551302" y="383890"/>
              <a:ext cx="2137150" cy="15336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737512" y="383890"/>
              <a:ext cx="2137150" cy="15336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6923723" y="383890"/>
              <a:ext cx="2137150" cy="15336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365092" y="3530810"/>
              <a:ext cx="2137150" cy="15336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2551302" y="3530810"/>
              <a:ext cx="2137150" cy="15336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4737512" y="3530810"/>
              <a:ext cx="2137150" cy="15336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6923723" y="3530810"/>
              <a:ext cx="2137150" cy="15336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365092" y="1957350"/>
              <a:ext cx="2137150" cy="15336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2551302" y="1957350"/>
              <a:ext cx="2137150" cy="1533600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737512" y="1957350"/>
              <a:ext cx="2137150" cy="15336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6923723" y="1957350"/>
              <a:ext cx="2137150" cy="1533600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TextBox 3"/>
            <p:cNvSpPr>
              <a:spLocks noChangeArrowheads="1"/>
            </p:cNvSpPr>
            <p:nvPr/>
          </p:nvSpPr>
          <p:spPr bwMode="auto">
            <a:xfrm>
              <a:off x="2807192" y="929673"/>
              <a:ext cx="1875571" cy="4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2008</a:t>
              </a:r>
            </a:p>
          </p:txBody>
        </p:sp>
        <p:sp>
          <p:nvSpPr>
            <p:cNvPr id="97" name="TextBox 3"/>
            <p:cNvSpPr>
              <a:spLocks noChangeArrowheads="1"/>
            </p:cNvSpPr>
            <p:nvPr/>
          </p:nvSpPr>
          <p:spPr bwMode="auto">
            <a:xfrm>
              <a:off x="7169309" y="929673"/>
              <a:ext cx="1875571" cy="4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2008</a:t>
              </a:r>
            </a:p>
          </p:txBody>
        </p:sp>
        <p:sp>
          <p:nvSpPr>
            <p:cNvPr id="98" name="TextBox 3"/>
            <p:cNvSpPr>
              <a:spLocks noChangeArrowheads="1"/>
            </p:cNvSpPr>
            <p:nvPr/>
          </p:nvSpPr>
          <p:spPr bwMode="auto">
            <a:xfrm>
              <a:off x="631712" y="2503132"/>
              <a:ext cx="1875571" cy="4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2008</a:t>
              </a:r>
            </a:p>
          </p:txBody>
        </p:sp>
        <p:sp>
          <p:nvSpPr>
            <p:cNvPr id="99" name="TextBox 3"/>
            <p:cNvSpPr>
              <a:spLocks noChangeArrowheads="1"/>
            </p:cNvSpPr>
            <p:nvPr/>
          </p:nvSpPr>
          <p:spPr bwMode="auto">
            <a:xfrm>
              <a:off x="4993829" y="2503132"/>
              <a:ext cx="1875571" cy="4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2008</a:t>
              </a:r>
            </a:p>
          </p:txBody>
        </p:sp>
        <p:sp>
          <p:nvSpPr>
            <p:cNvPr id="100" name="TextBox 3"/>
            <p:cNvSpPr>
              <a:spLocks noChangeArrowheads="1"/>
            </p:cNvSpPr>
            <p:nvPr/>
          </p:nvSpPr>
          <p:spPr bwMode="auto">
            <a:xfrm>
              <a:off x="2807192" y="4076592"/>
              <a:ext cx="1875571" cy="4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2008</a:t>
              </a:r>
            </a:p>
          </p:txBody>
        </p:sp>
        <p:sp>
          <p:nvSpPr>
            <p:cNvPr id="101" name="TextBox 3"/>
            <p:cNvSpPr>
              <a:spLocks noChangeArrowheads="1"/>
            </p:cNvSpPr>
            <p:nvPr/>
          </p:nvSpPr>
          <p:spPr bwMode="auto">
            <a:xfrm>
              <a:off x="7169309" y="4076592"/>
              <a:ext cx="1875571" cy="42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2008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2398902" y="231490"/>
            <a:ext cx="2137150" cy="15336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71323" y="231490"/>
            <a:ext cx="2137150" cy="15336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98902" y="3378410"/>
            <a:ext cx="2137150" cy="15336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771323" y="3378410"/>
            <a:ext cx="2137150" cy="15336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12692" y="1804950"/>
            <a:ext cx="2137150" cy="1533600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585112" y="1804950"/>
            <a:ext cx="2137150" cy="1533600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12692" y="231490"/>
            <a:ext cx="2137150" cy="1533600"/>
            <a:chOff x="212692" y="231490"/>
            <a:chExt cx="2137150" cy="1533600"/>
          </a:xfrm>
          <a:solidFill>
            <a:schemeClr val="tx1"/>
          </a:solidFill>
        </p:grpSpPr>
        <p:sp>
          <p:nvSpPr>
            <p:cNvPr id="42" name="矩形 41"/>
            <p:cNvSpPr/>
            <p:nvPr/>
          </p:nvSpPr>
          <p:spPr>
            <a:xfrm>
              <a:off x="212692" y="231490"/>
              <a:ext cx="2137150" cy="153360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TextBox 3"/>
            <p:cNvSpPr>
              <a:spLocks noChangeArrowheads="1"/>
            </p:cNvSpPr>
            <p:nvPr/>
          </p:nvSpPr>
          <p:spPr bwMode="auto">
            <a:xfrm>
              <a:off x="474271" y="777273"/>
              <a:ext cx="1875571" cy="442035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</a:t>
              </a: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200XX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585112" y="231490"/>
            <a:ext cx="2137150" cy="1533600"/>
            <a:chOff x="4585112" y="231490"/>
            <a:chExt cx="2137150" cy="1533600"/>
          </a:xfrm>
          <a:solidFill>
            <a:schemeClr val="tx1"/>
          </a:solidFill>
        </p:grpSpPr>
        <p:sp>
          <p:nvSpPr>
            <p:cNvPr id="44" name="矩形 43"/>
            <p:cNvSpPr/>
            <p:nvPr/>
          </p:nvSpPr>
          <p:spPr>
            <a:xfrm>
              <a:off x="4585112" y="231490"/>
              <a:ext cx="2137150" cy="153360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3"/>
            <p:cNvSpPr>
              <a:spLocks noChangeArrowheads="1"/>
            </p:cNvSpPr>
            <p:nvPr/>
          </p:nvSpPr>
          <p:spPr bwMode="auto">
            <a:xfrm>
              <a:off x="4836388" y="777273"/>
              <a:ext cx="1875571" cy="442035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</a:t>
              </a: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398902" y="1804950"/>
            <a:ext cx="2137150" cy="1533600"/>
            <a:chOff x="2398902" y="1804950"/>
            <a:chExt cx="2137150" cy="1533600"/>
          </a:xfrm>
          <a:solidFill>
            <a:schemeClr val="tx1"/>
          </a:solidFill>
        </p:grpSpPr>
        <p:sp>
          <p:nvSpPr>
            <p:cNvPr id="51" name="矩形 50"/>
            <p:cNvSpPr/>
            <p:nvPr/>
          </p:nvSpPr>
          <p:spPr>
            <a:xfrm>
              <a:off x="2398902" y="1804950"/>
              <a:ext cx="2137150" cy="153360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TextBox 3"/>
            <p:cNvSpPr>
              <a:spLocks noChangeArrowheads="1"/>
            </p:cNvSpPr>
            <p:nvPr/>
          </p:nvSpPr>
          <p:spPr bwMode="auto">
            <a:xfrm>
              <a:off x="2654791" y="2350732"/>
              <a:ext cx="1875571" cy="442035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</a:t>
              </a: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771323" y="1804950"/>
            <a:ext cx="2137150" cy="1533600"/>
            <a:chOff x="6771323" y="1804950"/>
            <a:chExt cx="2137150" cy="1533600"/>
          </a:xfrm>
          <a:solidFill>
            <a:schemeClr val="tx1"/>
          </a:solidFill>
        </p:grpSpPr>
        <p:sp>
          <p:nvSpPr>
            <p:cNvPr id="53" name="矩形 52"/>
            <p:cNvSpPr/>
            <p:nvPr/>
          </p:nvSpPr>
          <p:spPr>
            <a:xfrm>
              <a:off x="6771323" y="1804950"/>
              <a:ext cx="2137150" cy="153360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TextBox 3"/>
            <p:cNvSpPr>
              <a:spLocks noChangeArrowheads="1"/>
            </p:cNvSpPr>
            <p:nvPr/>
          </p:nvSpPr>
          <p:spPr bwMode="auto">
            <a:xfrm>
              <a:off x="7016908" y="2350732"/>
              <a:ext cx="1875571" cy="442035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</a:t>
              </a: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12692" y="3378410"/>
            <a:ext cx="2137150" cy="1533600"/>
            <a:chOff x="212692" y="3378410"/>
            <a:chExt cx="2137150" cy="1533600"/>
          </a:xfrm>
          <a:solidFill>
            <a:schemeClr val="tx1"/>
          </a:solidFill>
        </p:grpSpPr>
        <p:sp>
          <p:nvSpPr>
            <p:cNvPr id="46" name="矩形 45"/>
            <p:cNvSpPr/>
            <p:nvPr/>
          </p:nvSpPr>
          <p:spPr>
            <a:xfrm>
              <a:off x="212692" y="3378410"/>
              <a:ext cx="2137150" cy="153360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TextBox 3"/>
            <p:cNvSpPr>
              <a:spLocks noChangeArrowheads="1"/>
            </p:cNvSpPr>
            <p:nvPr/>
          </p:nvSpPr>
          <p:spPr bwMode="auto">
            <a:xfrm>
              <a:off x="474270" y="3924192"/>
              <a:ext cx="1875571" cy="442035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</a:t>
              </a: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585112" y="3378410"/>
            <a:ext cx="2137150" cy="1533600"/>
            <a:chOff x="4585112" y="3378410"/>
            <a:chExt cx="2137150" cy="1533600"/>
          </a:xfrm>
          <a:solidFill>
            <a:schemeClr val="tx1"/>
          </a:solidFill>
        </p:grpSpPr>
        <p:sp>
          <p:nvSpPr>
            <p:cNvPr id="48" name="矩形 47"/>
            <p:cNvSpPr/>
            <p:nvPr/>
          </p:nvSpPr>
          <p:spPr>
            <a:xfrm>
              <a:off x="4585112" y="3378410"/>
              <a:ext cx="2137150" cy="1533600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TextBox 3"/>
            <p:cNvSpPr>
              <a:spLocks noChangeArrowheads="1"/>
            </p:cNvSpPr>
            <p:nvPr/>
          </p:nvSpPr>
          <p:spPr bwMode="auto">
            <a:xfrm>
              <a:off x="4836387" y="3924192"/>
              <a:ext cx="1875571" cy="442035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项目名称：</a:t>
              </a: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输入具体的项目名称</a:t>
              </a:r>
              <a:endPara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项目时间：</a:t>
              </a:r>
              <a:r>
                <a:rPr lang="en-US" altLang="zh-CN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7" grpId="0" animBg="1"/>
      <p:bldP spid="49" grpId="0" animBg="1"/>
      <p:bldP spid="50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20"/>
          <p:cNvSpPr/>
          <p:nvPr/>
        </p:nvSpPr>
        <p:spPr>
          <a:xfrm>
            <a:off x="0" y="-13300"/>
            <a:ext cx="9144000" cy="516345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04458" y="2005416"/>
            <a:ext cx="2462213" cy="7386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设计案例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42930" y="2744080"/>
            <a:ext cx="23852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cs typeface="+mn-ea"/>
                <a:sym typeface="+mn-lt"/>
              </a:rPr>
              <a:t>家装系列展示</a:t>
            </a:r>
            <a:endParaRPr lang="en-US" altLang="zh-CN"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2185740" y="1701935"/>
            <a:ext cx="1894640" cy="170823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 w="127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3851920" y="2581452"/>
            <a:ext cx="1227890" cy="110708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127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34"/>
          <p:cNvSpPr/>
          <p:nvPr/>
        </p:nvSpPr>
        <p:spPr>
          <a:xfrm>
            <a:off x="387275" y="360251"/>
            <a:ext cx="6560989" cy="4422998"/>
          </a:xfrm>
          <a:custGeom>
            <a:avLst/>
            <a:gdLst>
              <a:gd name="connsiteX0" fmla="*/ 0 w 6912768"/>
              <a:gd name="connsiteY0" fmla="*/ 0 h 4422998"/>
              <a:gd name="connsiteX1" fmla="*/ 6912768 w 6912768"/>
              <a:gd name="connsiteY1" fmla="*/ 0 h 4422998"/>
              <a:gd name="connsiteX2" fmla="*/ 6912768 w 6912768"/>
              <a:gd name="connsiteY2" fmla="*/ 4422998 h 4422998"/>
              <a:gd name="connsiteX3" fmla="*/ 0 w 6912768"/>
              <a:gd name="connsiteY3" fmla="*/ 4422998 h 4422998"/>
              <a:gd name="connsiteX4" fmla="*/ 0 w 6912768"/>
              <a:gd name="connsiteY4" fmla="*/ 0 h 4422998"/>
              <a:gd name="connsiteX0-1" fmla="*/ 0 w 6912768"/>
              <a:gd name="connsiteY0-2" fmla="*/ 0 h 4422998"/>
              <a:gd name="connsiteX1-3" fmla="*/ 6912768 w 6912768"/>
              <a:gd name="connsiteY1-4" fmla="*/ 0 h 4422998"/>
              <a:gd name="connsiteX2-5" fmla="*/ 6904806 w 6912768"/>
              <a:gd name="connsiteY2-6" fmla="*/ 1362075 h 4422998"/>
              <a:gd name="connsiteX3-7" fmla="*/ 6912768 w 6912768"/>
              <a:gd name="connsiteY3-8" fmla="*/ 4422998 h 4422998"/>
              <a:gd name="connsiteX4-9" fmla="*/ 0 w 6912768"/>
              <a:gd name="connsiteY4-10" fmla="*/ 4422998 h 4422998"/>
              <a:gd name="connsiteX5" fmla="*/ 0 w 6912768"/>
              <a:gd name="connsiteY5" fmla="*/ 0 h 4422998"/>
              <a:gd name="connsiteX0-11" fmla="*/ 6904806 w 6996246"/>
              <a:gd name="connsiteY0-12" fmla="*/ 1362075 h 4422998"/>
              <a:gd name="connsiteX1-13" fmla="*/ 6912768 w 6996246"/>
              <a:gd name="connsiteY1-14" fmla="*/ 4422998 h 4422998"/>
              <a:gd name="connsiteX2-15" fmla="*/ 0 w 6996246"/>
              <a:gd name="connsiteY2-16" fmla="*/ 4422998 h 4422998"/>
              <a:gd name="connsiteX3-17" fmla="*/ 0 w 6996246"/>
              <a:gd name="connsiteY3-18" fmla="*/ 0 h 4422998"/>
              <a:gd name="connsiteX4-19" fmla="*/ 6912768 w 6996246"/>
              <a:gd name="connsiteY4-20" fmla="*/ 0 h 4422998"/>
              <a:gd name="connsiteX5-21" fmla="*/ 6996246 w 6996246"/>
              <a:gd name="connsiteY5-22" fmla="*/ 1453515 h 4422998"/>
              <a:gd name="connsiteX0-23" fmla="*/ 6904806 w 6996246"/>
              <a:gd name="connsiteY0-24" fmla="*/ 1362075 h 4422998"/>
              <a:gd name="connsiteX1-25" fmla="*/ 6912768 w 6996246"/>
              <a:gd name="connsiteY1-26" fmla="*/ 4422998 h 4422998"/>
              <a:gd name="connsiteX2-27" fmla="*/ 0 w 6996246"/>
              <a:gd name="connsiteY2-28" fmla="*/ 4422998 h 4422998"/>
              <a:gd name="connsiteX3-29" fmla="*/ 0 w 6996246"/>
              <a:gd name="connsiteY3-30" fmla="*/ 0 h 4422998"/>
              <a:gd name="connsiteX4-31" fmla="*/ 6912768 w 6996246"/>
              <a:gd name="connsiteY4-32" fmla="*/ 0 h 4422998"/>
              <a:gd name="connsiteX5-33" fmla="*/ 6996246 w 6996246"/>
              <a:gd name="connsiteY5-34" fmla="*/ 1453515 h 4422998"/>
              <a:gd name="connsiteX0-35" fmla="*/ 6904806 w 6912768"/>
              <a:gd name="connsiteY0-36" fmla="*/ 1362075 h 4422998"/>
              <a:gd name="connsiteX1-37" fmla="*/ 6912768 w 6912768"/>
              <a:gd name="connsiteY1-38" fmla="*/ 4422998 h 4422998"/>
              <a:gd name="connsiteX2-39" fmla="*/ 0 w 6912768"/>
              <a:gd name="connsiteY2-40" fmla="*/ 4422998 h 4422998"/>
              <a:gd name="connsiteX3-41" fmla="*/ 0 w 6912768"/>
              <a:gd name="connsiteY3-42" fmla="*/ 0 h 4422998"/>
              <a:gd name="connsiteX4-43" fmla="*/ 6912768 w 6912768"/>
              <a:gd name="connsiteY4-44" fmla="*/ 0 h 4422998"/>
              <a:gd name="connsiteX5-45" fmla="*/ 6907346 w 6912768"/>
              <a:gd name="connsiteY5-46" fmla="*/ 1002665 h 4422998"/>
              <a:gd name="connsiteX0-47" fmla="*/ 6904806 w 6912768"/>
              <a:gd name="connsiteY0-48" fmla="*/ 1362075 h 4422998"/>
              <a:gd name="connsiteX1-49" fmla="*/ 6912768 w 6912768"/>
              <a:gd name="connsiteY1-50" fmla="*/ 4422998 h 4422998"/>
              <a:gd name="connsiteX2-51" fmla="*/ 0 w 6912768"/>
              <a:gd name="connsiteY2-52" fmla="*/ 4422998 h 4422998"/>
              <a:gd name="connsiteX3-53" fmla="*/ 0 w 6912768"/>
              <a:gd name="connsiteY3-54" fmla="*/ 0 h 4422998"/>
              <a:gd name="connsiteX4-55" fmla="*/ 6912768 w 6912768"/>
              <a:gd name="connsiteY4-56" fmla="*/ 0 h 4422998"/>
              <a:gd name="connsiteX5-57" fmla="*/ 6900996 w 6912768"/>
              <a:gd name="connsiteY5-58" fmla="*/ 1034415 h 4422998"/>
              <a:gd name="connsiteX0-59" fmla="*/ 6918058 w 6918058"/>
              <a:gd name="connsiteY0-60" fmla="*/ 2912579 h 4422998"/>
              <a:gd name="connsiteX1-61" fmla="*/ 6912768 w 6918058"/>
              <a:gd name="connsiteY1-62" fmla="*/ 4422998 h 4422998"/>
              <a:gd name="connsiteX2-63" fmla="*/ 0 w 6918058"/>
              <a:gd name="connsiteY2-64" fmla="*/ 4422998 h 4422998"/>
              <a:gd name="connsiteX3-65" fmla="*/ 0 w 6918058"/>
              <a:gd name="connsiteY3-66" fmla="*/ 0 h 4422998"/>
              <a:gd name="connsiteX4-67" fmla="*/ 6912768 w 6918058"/>
              <a:gd name="connsiteY4-68" fmla="*/ 0 h 4422998"/>
              <a:gd name="connsiteX5-69" fmla="*/ 6900996 w 6918058"/>
              <a:gd name="connsiteY5-70" fmla="*/ 1034415 h 4422998"/>
              <a:gd name="connsiteX0-71" fmla="*/ 6918058 w 6918058"/>
              <a:gd name="connsiteY0-72" fmla="*/ 2912579 h 4422998"/>
              <a:gd name="connsiteX1-73" fmla="*/ 6912768 w 6918058"/>
              <a:gd name="connsiteY1-74" fmla="*/ 4422998 h 4422998"/>
              <a:gd name="connsiteX2-75" fmla="*/ 0 w 6918058"/>
              <a:gd name="connsiteY2-76" fmla="*/ 4422998 h 4422998"/>
              <a:gd name="connsiteX3-77" fmla="*/ 0 w 6918058"/>
              <a:gd name="connsiteY3-78" fmla="*/ 0 h 4422998"/>
              <a:gd name="connsiteX4-79" fmla="*/ 6912768 w 6918058"/>
              <a:gd name="connsiteY4-80" fmla="*/ 0 h 4422998"/>
              <a:gd name="connsiteX5-81" fmla="*/ 6900996 w 6918058"/>
              <a:gd name="connsiteY5-82" fmla="*/ 1034415 h 4422998"/>
              <a:gd name="connsiteX0-83" fmla="*/ 6918058 w 6918058"/>
              <a:gd name="connsiteY0-84" fmla="*/ 2912579 h 4422998"/>
              <a:gd name="connsiteX1-85" fmla="*/ 6912768 w 6918058"/>
              <a:gd name="connsiteY1-86" fmla="*/ 4422998 h 4422998"/>
              <a:gd name="connsiteX2-87" fmla="*/ 0 w 6918058"/>
              <a:gd name="connsiteY2-88" fmla="*/ 4422998 h 4422998"/>
              <a:gd name="connsiteX3-89" fmla="*/ 0 w 6918058"/>
              <a:gd name="connsiteY3-90" fmla="*/ 0 h 4422998"/>
              <a:gd name="connsiteX4-91" fmla="*/ 6912768 w 6918058"/>
              <a:gd name="connsiteY4-92" fmla="*/ 0 h 4422998"/>
              <a:gd name="connsiteX5-93" fmla="*/ 6900996 w 6918058"/>
              <a:gd name="connsiteY5-94" fmla="*/ 1385598 h 4422998"/>
              <a:gd name="connsiteX0-95" fmla="*/ 6918058 w 6918058"/>
              <a:gd name="connsiteY0-96" fmla="*/ 2998718 h 4422998"/>
              <a:gd name="connsiteX1-97" fmla="*/ 6912768 w 6918058"/>
              <a:gd name="connsiteY1-98" fmla="*/ 4422998 h 4422998"/>
              <a:gd name="connsiteX2-99" fmla="*/ 0 w 6918058"/>
              <a:gd name="connsiteY2-100" fmla="*/ 4422998 h 4422998"/>
              <a:gd name="connsiteX3-101" fmla="*/ 0 w 6918058"/>
              <a:gd name="connsiteY3-102" fmla="*/ 0 h 4422998"/>
              <a:gd name="connsiteX4-103" fmla="*/ 6912768 w 6918058"/>
              <a:gd name="connsiteY4-104" fmla="*/ 0 h 4422998"/>
              <a:gd name="connsiteX5-105" fmla="*/ 6900996 w 6918058"/>
              <a:gd name="connsiteY5-106" fmla="*/ 1385598 h 4422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918058" h="4422998">
                <a:moveTo>
                  <a:pt x="6918058" y="2998718"/>
                </a:moveTo>
                <a:cubicBezTo>
                  <a:pt x="6916295" y="3502191"/>
                  <a:pt x="6914531" y="3919525"/>
                  <a:pt x="6912768" y="4422998"/>
                </a:cubicBezTo>
                <a:lnTo>
                  <a:pt x="0" y="4422998"/>
                </a:lnTo>
                <a:lnTo>
                  <a:pt x="0" y="0"/>
                </a:lnTo>
                <a:lnTo>
                  <a:pt x="6912768" y="0"/>
                </a:lnTo>
                <a:cubicBezTo>
                  <a:pt x="6910114" y="454025"/>
                  <a:pt x="6900996" y="1385598"/>
                  <a:pt x="6900996" y="1385598"/>
                </a:cubicBezTo>
              </a:path>
            </a:pathLst>
          </a:custGeom>
          <a:noFill/>
          <a:ln w="38100" cap="sq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51920" y="1431557"/>
            <a:ext cx="1227890" cy="1107082"/>
            <a:chOff x="3851920" y="1431557"/>
            <a:chExt cx="1227890" cy="1107082"/>
          </a:xfrm>
        </p:grpSpPr>
        <p:sp>
          <p:nvSpPr>
            <p:cNvPr id="14" name="Freeform 5"/>
            <p:cNvSpPr/>
            <p:nvPr/>
          </p:nvSpPr>
          <p:spPr bwMode="auto">
            <a:xfrm>
              <a:off x="3851920" y="1431557"/>
              <a:ext cx="1227890" cy="110708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>
              <a:spLocks noChangeAspect="1" noEditPoints="1"/>
            </p:cNvSpPr>
            <p:nvPr/>
          </p:nvSpPr>
          <p:spPr bwMode="auto">
            <a:xfrm>
              <a:off x="4096865" y="1656169"/>
              <a:ext cx="738000" cy="657858"/>
            </a:xfrm>
            <a:custGeom>
              <a:avLst/>
              <a:gdLst>
                <a:gd name="T0" fmla="*/ 1188 w 7538"/>
                <a:gd name="T1" fmla="*/ 3216 h 6720"/>
                <a:gd name="T2" fmla="*/ 1119 w 7538"/>
                <a:gd name="T3" fmla="*/ 3208 h 6720"/>
                <a:gd name="T4" fmla="*/ 1097 w 7538"/>
                <a:gd name="T5" fmla="*/ 1737 h 6720"/>
                <a:gd name="T6" fmla="*/ 1155 w 7538"/>
                <a:gd name="T7" fmla="*/ 1483 h 6720"/>
                <a:gd name="T8" fmla="*/ 1311 w 7538"/>
                <a:gd name="T9" fmla="*/ 1309 h 6720"/>
                <a:gd name="T10" fmla="*/ 3532 w 7538"/>
                <a:gd name="T11" fmla="*/ 260 h 6720"/>
                <a:gd name="T12" fmla="*/ 3829 w 7538"/>
                <a:gd name="T13" fmla="*/ 222 h 6720"/>
                <a:gd name="T14" fmla="*/ 3882 w 7538"/>
                <a:gd name="T15" fmla="*/ 264 h 6720"/>
                <a:gd name="T16" fmla="*/ 3864 w 7538"/>
                <a:gd name="T17" fmla="*/ 331 h 6720"/>
                <a:gd name="T18" fmla="*/ 3705 w 7538"/>
                <a:gd name="T19" fmla="*/ 352 h 6720"/>
                <a:gd name="T20" fmla="*/ 3455 w 7538"/>
                <a:gd name="T21" fmla="*/ 424 h 6720"/>
                <a:gd name="T22" fmla="*/ 1315 w 7538"/>
                <a:gd name="T23" fmla="*/ 1469 h 6720"/>
                <a:gd name="T24" fmla="*/ 1233 w 7538"/>
                <a:gd name="T25" fmla="*/ 1631 h 6720"/>
                <a:gd name="T26" fmla="*/ 4740 w 7538"/>
                <a:gd name="T27" fmla="*/ 3048 h 6720"/>
                <a:gd name="T28" fmla="*/ 4942 w 7538"/>
                <a:gd name="T29" fmla="*/ 2801 h 6720"/>
                <a:gd name="T30" fmla="*/ 4931 w 7538"/>
                <a:gd name="T31" fmla="*/ 2590 h 6720"/>
                <a:gd name="T32" fmla="*/ 4087 w 7538"/>
                <a:gd name="T33" fmla="*/ 1832 h 6720"/>
                <a:gd name="T34" fmla="*/ 3877 w 7538"/>
                <a:gd name="T35" fmla="*/ 1734 h 6720"/>
                <a:gd name="T36" fmla="*/ 3634 w 7538"/>
                <a:gd name="T37" fmla="*/ 1740 h 6720"/>
                <a:gd name="T38" fmla="*/ 2994 w 7538"/>
                <a:gd name="T39" fmla="*/ 2213 h 6720"/>
                <a:gd name="T40" fmla="*/ 2600 w 7538"/>
                <a:gd name="T41" fmla="*/ 2607 h 6720"/>
                <a:gd name="T42" fmla="*/ 2601 w 7538"/>
                <a:gd name="T43" fmla="*/ 2819 h 6720"/>
                <a:gd name="T44" fmla="*/ 2798 w 7538"/>
                <a:gd name="T45" fmla="*/ 3772 h 6720"/>
                <a:gd name="T46" fmla="*/ 2131 w 7538"/>
                <a:gd name="T47" fmla="*/ 5317 h 6720"/>
                <a:gd name="T48" fmla="*/ 6081 w 7538"/>
                <a:gd name="T49" fmla="*/ 3772 h 6720"/>
                <a:gd name="T50" fmla="*/ 3414 w 7538"/>
                <a:gd name="T51" fmla="*/ 3243 h 6720"/>
                <a:gd name="T52" fmla="*/ 3546 w 7538"/>
                <a:gd name="T53" fmla="*/ 3097 h 6720"/>
                <a:gd name="T54" fmla="*/ 3752 w 7538"/>
                <a:gd name="T55" fmla="*/ 3047 h 6720"/>
                <a:gd name="T56" fmla="*/ 3899 w 7538"/>
                <a:gd name="T57" fmla="*/ 3058 h 6720"/>
                <a:gd name="T58" fmla="*/ 4068 w 7538"/>
                <a:gd name="T59" fmla="*/ 3160 h 6720"/>
                <a:gd name="T60" fmla="*/ 4154 w 7538"/>
                <a:gd name="T61" fmla="*/ 3339 h 6720"/>
                <a:gd name="T62" fmla="*/ 652 w 7538"/>
                <a:gd name="T63" fmla="*/ 3772 h 6720"/>
                <a:gd name="T64" fmla="*/ 1146 w 7538"/>
                <a:gd name="T65" fmla="*/ 5472 h 6720"/>
                <a:gd name="T66" fmla="*/ 1435 w 7538"/>
                <a:gd name="T67" fmla="*/ 5667 h 6720"/>
                <a:gd name="T68" fmla="*/ 3662 w 7538"/>
                <a:gd name="T69" fmla="*/ 6706 h 6720"/>
                <a:gd name="T70" fmla="*/ 4247 w 7538"/>
                <a:gd name="T71" fmla="*/ 6604 h 6720"/>
                <a:gd name="T72" fmla="*/ 6272 w 7538"/>
                <a:gd name="T73" fmla="*/ 5597 h 6720"/>
                <a:gd name="T74" fmla="*/ 6013 w 7538"/>
                <a:gd name="T75" fmla="*/ 5472 h 6720"/>
                <a:gd name="T76" fmla="*/ 4252 w 7538"/>
                <a:gd name="T77" fmla="*/ 6360 h 6720"/>
                <a:gd name="T78" fmla="*/ 4197 w 7538"/>
                <a:gd name="T79" fmla="*/ 6319 h 6720"/>
                <a:gd name="T80" fmla="*/ 4212 w 7538"/>
                <a:gd name="T81" fmla="*/ 6252 h 6720"/>
                <a:gd name="T82" fmla="*/ 4156 w 7538"/>
                <a:gd name="T83" fmla="*/ 5960 h 6720"/>
                <a:gd name="T84" fmla="*/ 3812 w 7538"/>
                <a:gd name="T85" fmla="*/ 6091 h 6720"/>
                <a:gd name="T86" fmla="*/ 3507 w 7538"/>
                <a:gd name="T87" fmla="*/ 5992 h 6720"/>
                <a:gd name="T88" fmla="*/ 6695 w 7538"/>
                <a:gd name="T89" fmla="*/ 1820 h 6720"/>
                <a:gd name="T90" fmla="*/ 6625 w 7538"/>
                <a:gd name="T91" fmla="*/ 1428 h 6720"/>
                <a:gd name="T92" fmla="*/ 6329 w 7538"/>
                <a:gd name="T93" fmla="*/ 1086 h 6720"/>
                <a:gd name="T94" fmla="*/ 4115 w 7538"/>
                <a:gd name="T95" fmla="*/ 67 h 6720"/>
                <a:gd name="T96" fmla="*/ 3648 w 7538"/>
                <a:gd name="T97" fmla="*/ 18 h 6720"/>
                <a:gd name="T98" fmla="*/ 1334 w 7538"/>
                <a:gd name="T99" fmla="*/ 1038 h 6720"/>
                <a:gd name="T100" fmla="*/ 986 w 7538"/>
                <a:gd name="T101" fmla="*/ 1365 h 6720"/>
                <a:gd name="T102" fmla="*/ 889 w 7538"/>
                <a:gd name="T103" fmla="*/ 1753 h 6720"/>
                <a:gd name="T104" fmla="*/ 1505 w 7538"/>
                <a:gd name="T105" fmla="*/ 1830 h 6720"/>
                <a:gd name="T106" fmla="*/ 1569 w 7538"/>
                <a:gd name="T107" fmla="*/ 1631 h 6720"/>
                <a:gd name="T108" fmla="*/ 3400 w 7538"/>
                <a:gd name="T109" fmla="*/ 774 h 6720"/>
                <a:gd name="T110" fmla="*/ 3814 w 7538"/>
                <a:gd name="T111" fmla="*/ 631 h 6720"/>
                <a:gd name="T112" fmla="*/ 4267 w 7538"/>
                <a:gd name="T113" fmla="*/ 811 h 6720"/>
                <a:gd name="T114" fmla="*/ 6012 w 7538"/>
                <a:gd name="T115" fmla="*/ 1631 h 6720"/>
                <a:gd name="T116" fmla="*/ 6076 w 7538"/>
                <a:gd name="T117" fmla="*/ 1830 h 6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38" h="6720">
                  <a:moveTo>
                    <a:pt x="1221" y="3160"/>
                  </a:moveTo>
                  <a:lnTo>
                    <a:pt x="1221" y="3167"/>
                  </a:lnTo>
                  <a:lnTo>
                    <a:pt x="1220" y="3173"/>
                  </a:lnTo>
                  <a:lnTo>
                    <a:pt x="1218" y="3180"/>
                  </a:lnTo>
                  <a:lnTo>
                    <a:pt x="1216" y="3185"/>
                  </a:lnTo>
                  <a:lnTo>
                    <a:pt x="1214" y="3190"/>
                  </a:lnTo>
                  <a:lnTo>
                    <a:pt x="1210" y="3195"/>
                  </a:lnTo>
                  <a:lnTo>
                    <a:pt x="1206" y="3200"/>
                  </a:lnTo>
                  <a:lnTo>
                    <a:pt x="1203" y="3205"/>
                  </a:lnTo>
                  <a:lnTo>
                    <a:pt x="1198" y="3208"/>
                  </a:lnTo>
                  <a:lnTo>
                    <a:pt x="1193" y="3212"/>
                  </a:lnTo>
                  <a:lnTo>
                    <a:pt x="1188" y="3216"/>
                  </a:lnTo>
                  <a:lnTo>
                    <a:pt x="1183" y="3218"/>
                  </a:lnTo>
                  <a:lnTo>
                    <a:pt x="1178" y="3220"/>
                  </a:lnTo>
                  <a:lnTo>
                    <a:pt x="1171" y="3222"/>
                  </a:lnTo>
                  <a:lnTo>
                    <a:pt x="1165" y="3223"/>
                  </a:lnTo>
                  <a:lnTo>
                    <a:pt x="1159" y="3223"/>
                  </a:lnTo>
                  <a:lnTo>
                    <a:pt x="1152" y="3223"/>
                  </a:lnTo>
                  <a:lnTo>
                    <a:pt x="1146" y="3222"/>
                  </a:lnTo>
                  <a:lnTo>
                    <a:pt x="1141" y="3220"/>
                  </a:lnTo>
                  <a:lnTo>
                    <a:pt x="1134" y="3218"/>
                  </a:lnTo>
                  <a:lnTo>
                    <a:pt x="1129" y="3216"/>
                  </a:lnTo>
                  <a:lnTo>
                    <a:pt x="1124" y="3212"/>
                  </a:lnTo>
                  <a:lnTo>
                    <a:pt x="1119" y="3208"/>
                  </a:lnTo>
                  <a:lnTo>
                    <a:pt x="1115" y="3205"/>
                  </a:lnTo>
                  <a:lnTo>
                    <a:pt x="1111" y="3200"/>
                  </a:lnTo>
                  <a:lnTo>
                    <a:pt x="1107" y="3195"/>
                  </a:lnTo>
                  <a:lnTo>
                    <a:pt x="1103" y="3190"/>
                  </a:lnTo>
                  <a:lnTo>
                    <a:pt x="1101" y="3185"/>
                  </a:lnTo>
                  <a:lnTo>
                    <a:pt x="1099" y="3180"/>
                  </a:lnTo>
                  <a:lnTo>
                    <a:pt x="1098" y="3173"/>
                  </a:lnTo>
                  <a:lnTo>
                    <a:pt x="1097" y="3167"/>
                  </a:lnTo>
                  <a:lnTo>
                    <a:pt x="1096" y="3160"/>
                  </a:lnTo>
                  <a:lnTo>
                    <a:pt x="1096" y="1768"/>
                  </a:lnTo>
                  <a:lnTo>
                    <a:pt x="1097" y="1764"/>
                  </a:lnTo>
                  <a:lnTo>
                    <a:pt x="1097" y="1737"/>
                  </a:lnTo>
                  <a:lnTo>
                    <a:pt x="1097" y="1713"/>
                  </a:lnTo>
                  <a:lnTo>
                    <a:pt x="1099" y="1688"/>
                  </a:lnTo>
                  <a:lnTo>
                    <a:pt x="1101" y="1665"/>
                  </a:lnTo>
                  <a:lnTo>
                    <a:pt x="1104" y="1642"/>
                  </a:lnTo>
                  <a:lnTo>
                    <a:pt x="1108" y="1620"/>
                  </a:lnTo>
                  <a:lnTo>
                    <a:pt x="1113" y="1598"/>
                  </a:lnTo>
                  <a:lnTo>
                    <a:pt x="1118" y="1577"/>
                  </a:lnTo>
                  <a:lnTo>
                    <a:pt x="1124" y="1557"/>
                  </a:lnTo>
                  <a:lnTo>
                    <a:pt x="1131" y="1538"/>
                  </a:lnTo>
                  <a:lnTo>
                    <a:pt x="1138" y="1519"/>
                  </a:lnTo>
                  <a:lnTo>
                    <a:pt x="1146" y="1501"/>
                  </a:lnTo>
                  <a:lnTo>
                    <a:pt x="1155" y="1483"/>
                  </a:lnTo>
                  <a:lnTo>
                    <a:pt x="1165" y="1466"/>
                  </a:lnTo>
                  <a:lnTo>
                    <a:pt x="1174" y="1449"/>
                  </a:lnTo>
                  <a:lnTo>
                    <a:pt x="1186" y="1433"/>
                  </a:lnTo>
                  <a:lnTo>
                    <a:pt x="1197" y="1417"/>
                  </a:lnTo>
                  <a:lnTo>
                    <a:pt x="1209" y="1402"/>
                  </a:lnTo>
                  <a:lnTo>
                    <a:pt x="1222" y="1388"/>
                  </a:lnTo>
                  <a:lnTo>
                    <a:pt x="1236" y="1374"/>
                  </a:lnTo>
                  <a:lnTo>
                    <a:pt x="1250" y="1360"/>
                  </a:lnTo>
                  <a:lnTo>
                    <a:pt x="1264" y="1346"/>
                  </a:lnTo>
                  <a:lnTo>
                    <a:pt x="1279" y="1334"/>
                  </a:lnTo>
                  <a:lnTo>
                    <a:pt x="1295" y="1321"/>
                  </a:lnTo>
                  <a:lnTo>
                    <a:pt x="1311" y="1309"/>
                  </a:lnTo>
                  <a:lnTo>
                    <a:pt x="1328" y="1298"/>
                  </a:lnTo>
                  <a:lnTo>
                    <a:pt x="1346" y="1286"/>
                  </a:lnTo>
                  <a:lnTo>
                    <a:pt x="1364" y="1275"/>
                  </a:lnTo>
                  <a:lnTo>
                    <a:pt x="1402" y="1254"/>
                  </a:lnTo>
                  <a:lnTo>
                    <a:pt x="1441" y="1234"/>
                  </a:lnTo>
                  <a:lnTo>
                    <a:pt x="1446" y="1232"/>
                  </a:lnTo>
                  <a:lnTo>
                    <a:pt x="3398" y="315"/>
                  </a:lnTo>
                  <a:lnTo>
                    <a:pt x="3425" y="301"/>
                  </a:lnTo>
                  <a:lnTo>
                    <a:pt x="3452" y="288"/>
                  </a:lnTo>
                  <a:lnTo>
                    <a:pt x="3478" y="278"/>
                  </a:lnTo>
                  <a:lnTo>
                    <a:pt x="3506" y="268"/>
                  </a:lnTo>
                  <a:lnTo>
                    <a:pt x="3532" y="260"/>
                  </a:lnTo>
                  <a:lnTo>
                    <a:pt x="3559" y="252"/>
                  </a:lnTo>
                  <a:lnTo>
                    <a:pt x="3585" y="246"/>
                  </a:lnTo>
                  <a:lnTo>
                    <a:pt x="3612" y="240"/>
                  </a:lnTo>
                  <a:lnTo>
                    <a:pt x="3637" y="235"/>
                  </a:lnTo>
                  <a:lnTo>
                    <a:pt x="3663" y="231"/>
                  </a:lnTo>
                  <a:lnTo>
                    <a:pt x="3689" y="229"/>
                  </a:lnTo>
                  <a:lnTo>
                    <a:pt x="3715" y="226"/>
                  </a:lnTo>
                  <a:lnTo>
                    <a:pt x="3742" y="224"/>
                  </a:lnTo>
                  <a:lnTo>
                    <a:pt x="3768" y="223"/>
                  </a:lnTo>
                  <a:lnTo>
                    <a:pt x="3795" y="222"/>
                  </a:lnTo>
                  <a:lnTo>
                    <a:pt x="3822" y="220"/>
                  </a:lnTo>
                  <a:lnTo>
                    <a:pt x="3829" y="222"/>
                  </a:lnTo>
                  <a:lnTo>
                    <a:pt x="3835" y="223"/>
                  </a:lnTo>
                  <a:lnTo>
                    <a:pt x="3840" y="224"/>
                  </a:lnTo>
                  <a:lnTo>
                    <a:pt x="3847" y="226"/>
                  </a:lnTo>
                  <a:lnTo>
                    <a:pt x="3852" y="228"/>
                  </a:lnTo>
                  <a:lnTo>
                    <a:pt x="3857" y="231"/>
                  </a:lnTo>
                  <a:lnTo>
                    <a:pt x="3862" y="234"/>
                  </a:lnTo>
                  <a:lnTo>
                    <a:pt x="3866" y="238"/>
                  </a:lnTo>
                  <a:lnTo>
                    <a:pt x="3870" y="243"/>
                  </a:lnTo>
                  <a:lnTo>
                    <a:pt x="3874" y="248"/>
                  </a:lnTo>
                  <a:lnTo>
                    <a:pt x="3877" y="252"/>
                  </a:lnTo>
                  <a:lnTo>
                    <a:pt x="3880" y="258"/>
                  </a:lnTo>
                  <a:lnTo>
                    <a:pt x="3882" y="264"/>
                  </a:lnTo>
                  <a:lnTo>
                    <a:pt x="3884" y="269"/>
                  </a:lnTo>
                  <a:lnTo>
                    <a:pt x="3885" y="276"/>
                  </a:lnTo>
                  <a:lnTo>
                    <a:pt x="3885" y="282"/>
                  </a:lnTo>
                  <a:lnTo>
                    <a:pt x="3885" y="288"/>
                  </a:lnTo>
                  <a:lnTo>
                    <a:pt x="3884" y="295"/>
                  </a:lnTo>
                  <a:lnTo>
                    <a:pt x="3883" y="301"/>
                  </a:lnTo>
                  <a:lnTo>
                    <a:pt x="3881" y="306"/>
                  </a:lnTo>
                  <a:lnTo>
                    <a:pt x="3879" y="312"/>
                  </a:lnTo>
                  <a:lnTo>
                    <a:pt x="3875" y="317"/>
                  </a:lnTo>
                  <a:lnTo>
                    <a:pt x="3871" y="322"/>
                  </a:lnTo>
                  <a:lnTo>
                    <a:pt x="3868" y="326"/>
                  </a:lnTo>
                  <a:lnTo>
                    <a:pt x="3864" y="331"/>
                  </a:lnTo>
                  <a:lnTo>
                    <a:pt x="3858" y="334"/>
                  </a:lnTo>
                  <a:lnTo>
                    <a:pt x="3853" y="337"/>
                  </a:lnTo>
                  <a:lnTo>
                    <a:pt x="3848" y="340"/>
                  </a:lnTo>
                  <a:lnTo>
                    <a:pt x="3842" y="342"/>
                  </a:lnTo>
                  <a:lnTo>
                    <a:pt x="3836" y="343"/>
                  </a:lnTo>
                  <a:lnTo>
                    <a:pt x="3831" y="344"/>
                  </a:lnTo>
                  <a:lnTo>
                    <a:pt x="3824" y="344"/>
                  </a:lnTo>
                  <a:lnTo>
                    <a:pt x="3800" y="345"/>
                  </a:lnTo>
                  <a:lnTo>
                    <a:pt x="3776" y="347"/>
                  </a:lnTo>
                  <a:lnTo>
                    <a:pt x="3752" y="348"/>
                  </a:lnTo>
                  <a:lnTo>
                    <a:pt x="3728" y="350"/>
                  </a:lnTo>
                  <a:lnTo>
                    <a:pt x="3705" y="352"/>
                  </a:lnTo>
                  <a:lnTo>
                    <a:pt x="3681" y="354"/>
                  </a:lnTo>
                  <a:lnTo>
                    <a:pt x="3658" y="358"/>
                  </a:lnTo>
                  <a:lnTo>
                    <a:pt x="3635" y="361"/>
                  </a:lnTo>
                  <a:lnTo>
                    <a:pt x="3613" y="367"/>
                  </a:lnTo>
                  <a:lnTo>
                    <a:pt x="3590" y="372"/>
                  </a:lnTo>
                  <a:lnTo>
                    <a:pt x="3568" y="378"/>
                  </a:lnTo>
                  <a:lnTo>
                    <a:pt x="3546" y="386"/>
                  </a:lnTo>
                  <a:lnTo>
                    <a:pt x="3523" y="393"/>
                  </a:lnTo>
                  <a:lnTo>
                    <a:pt x="3500" y="403"/>
                  </a:lnTo>
                  <a:lnTo>
                    <a:pt x="3478" y="413"/>
                  </a:lnTo>
                  <a:lnTo>
                    <a:pt x="3456" y="424"/>
                  </a:lnTo>
                  <a:lnTo>
                    <a:pt x="3455" y="424"/>
                  </a:lnTo>
                  <a:lnTo>
                    <a:pt x="3453" y="426"/>
                  </a:lnTo>
                  <a:lnTo>
                    <a:pt x="1499" y="1344"/>
                  </a:lnTo>
                  <a:lnTo>
                    <a:pt x="1495" y="1345"/>
                  </a:lnTo>
                  <a:lnTo>
                    <a:pt x="1463" y="1362"/>
                  </a:lnTo>
                  <a:lnTo>
                    <a:pt x="1431" y="1380"/>
                  </a:lnTo>
                  <a:lnTo>
                    <a:pt x="1402" y="1398"/>
                  </a:lnTo>
                  <a:lnTo>
                    <a:pt x="1375" y="1417"/>
                  </a:lnTo>
                  <a:lnTo>
                    <a:pt x="1362" y="1427"/>
                  </a:lnTo>
                  <a:lnTo>
                    <a:pt x="1349" y="1437"/>
                  </a:lnTo>
                  <a:lnTo>
                    <a:pt x="1338" y="1447"/>
                  </a:lnTo>
                  <a:lnTo>
                    <a:pt x="1326" y="1459"/>
                  </a:lnTo>
                  <a:lnTo>
                    <a:pt x="1315" y="1469"/>
                  </a:lnTo>
                  <a:lnTo>
                    <a:pt x="1306" y="1481"/>
                  </a:lnTo>
                  <a:lnTo>
                    <a:pt x="1296" y="1492"/>
                  </a:lnTo>
                  <a:lnTo>
                    <a:pt x="1287" y="1504"/>
                  </a:lnTo>
                  <a:lnTo>
                    <a:pt x="1279" y="1517"/>
                  </a:lnTo>
                  <a:lnTo>
                    <a:pt x="1271" y="1530"/>
                  </a:lnTo>
                  <a:lnTo>
                    <a:pt x="1264" y="1542"/>
                  </a:lnTo>
                  <a:lnTo>
                    <a:pt x="1257" y="1556"/>
                  </a:lnTo>
                  <a:lnTo>
                    <a:pt x="1252" y="1570"/>
                  </a:lnTo>
                  <a:lnTo>
                    <a:pt x="1245" y="1585"/>
                  </a:lnTo>
                  <a:lnTo>
                    <a:pt x="1241" y="1599"/>
                  </a:lnTo>
                  <a:lnTo>
                    <a:pt x="1237" y="1615"/>
                  </a:lnTo>
                  <a:lnTo>
                    <a:pt x="1233" y="1631"/>
                  </a:lnTo>
                  <a:lnTo>
                    <a:pt x="1229" y="1648"/>
                  </a:lnTo>
                  <a:lnTo>
                    <a:pt x="1226" y="1665"/>
                  </a:lnTo>
                  <a:lnTo>
                    <a:pt x="1224" y="1683"/>
                  </a:lnTo>
                  <a:lnTo>
                    <a:pt x="1222" y="1701"/>
                  </a:lnTo>
                  <a:lnTo>
                    <a:pt x="1221" y="1720"/>
                  </a:lnTo>
                  <a:lnTo>
                    <a:pt x="1221" y="1740"/>
                  </a:lnTo>
                  <a:lnTo>
                    <a:pt x="1221" y="1761"/>
                  </a:lnTo>
                  <a:lnTo>
                    <a:pt x="1221" y="1765"/>
                  </a:lnTo>
                  <a:lnTo>
                    <a:pt x="1221" y="1768"/>
                  </a:lnTo>
                  <a:lnTo>
                    <a:pt x="1221" y="3160"/>
                  </a:lnTo>
                  <a:close/>
                  <a:moveTo>
                    <a:pt x="4740" y="3772"/>
                  </a:moveTo>
                  <a:lnTo>
                    <a:pt x="4740" y="3048"/>
                  </a:lnTo>
                  <a:lnTo>
                    <a:pt x="4824" y="2977"/>
                  </a:lnTo>
                  <a:lnTo>
                    <a:pt x="4839" y="2963"/>
                  </a:lnTo>
                  <a:lnTo>
                    <a:pt x="4855" y="2949"/>
                  </a:lnTo>
                  <a:lnTo>
                    <a:pt x="4869" y="2934"/>
                  </a:lnTo>
                  <a:lnTo>
                    <a:pt x="4882" y="2919"/>
                  </a:lnTo>
                  <a:lnTo>
                    <a:pt x="4893" y="2903"/>
                  </a:lnTo>
                  <a:lnTo>
                    <a:pt x="4904" y="2887"/>
                  </a:lnTo>
                  <a:lnTo>
                    <a:pt x="4913" y="2870"/>
                  </a:lnTo>
                  <a:lnTo>
                    <a:pt x="4922" y="2853"/>
                  </a:lnTo>
                  <a:lnTo>
                    <a:pt x="4930" y="2836"/>
                  </a:lnTo>
                  <a:lnTo>
                    <a:pt x="4937" y="2819"/>
                  </a:lnTo>
                  <a:lnTo>
                    <a:pt x="4942" y="2801"/>
                  </a:lnTo>
                  <a:lnTo>
                    <a:pt x="4947" y="2784"/>
                  </a:lnTo>
                  <a:lnTo>
                    <a:pt x="4950" y="2766"/>
                  </a:lnTo>
                  <a:lnTo>
                    <a:pt x="4954" y="2748"/>
                  </a:lnTo>
                  <a:lnTo>
                    <a:pt x="4955" y="2730"/>
                  </a:lnTo>
                  <a:lnTo>
                    <a:pt x="4956" y="2712"/>
                  </a:lnTo>
                  <a:lnTo>
                    <a:pt x="4955" y="2696"/>
                  </a:lnTo>
                  <a:lnTo>
                    <a:pt x="4954" y="2678"/>
                  </a:lnTo>
                  <a:lnTo>
                    <a:pt x="4951" y="2660"/>
                  </a:lnTo>
                  <a:lnTo>
                    <a:pt x="4947" y="2642"/>
                  </a:lnTo>
                  <a:lnTo>
                    <a:pt x="4943" y="2625"/>
                  </a:lnTo>
                  <a:lnTo>
                    <a:pt x="4938" y="2607"/>
                  </a:lnTo>
                  <a:lnTo>
                    <a:pt x="4931" y="2590"/>
                  </a:lnTo>
                  <a:lnTo>
                    <a:pt x="4924" y="2573"/>
                  </a:lnTo>
                  <a:lnTo>
                    <a:pt x="4914" y="2556"/>
                  </a:lnTo>
                  <a:lnTo>
                    <a:pt x="4905" y="2540"/>
                  </a:lnTo>
                  <a:lnTo>
                    <a:pt x="4894" y="2523"/>
                  </a:lnTo>
                  <a:lnTo>
                    <a:pt x="4883" y="2508"/>
                  </a:lnTo>
                  <a:lnTo>
                    <a:pt x="4870" y="2492"/>
                  </a:lnTo>
                  <a:lnTo>
                    <a:pt x="4856" y="2477"/>
                  </a:lnTo>
                  <a:lnTo>
                    <a:pt x="4841" y="2464"/>
                  </a:lnTo>
                  <a:lnTo>
                    <a:pt x="4826" y="2450"/>
                  </a:lnTo>
                  <a:lnTo>
                    <a:pt x="4543" y="2214"/>
                  </a:lnTo>
                  <a:lnTo>
                    <a:pt x="4544" y="2213"/>
                  </a:lnTo>
                  <a:lnTo>
                    <a:pt x="4087" y="1832"/>
                  </a:lnTo>
                  <a:lnTo>
                    <a:pt x="4065" y="1815"/>
                  </a:lnTo>
                  <a:lnTo>
                    <a:pt x="4043" y="1801"/>
                  </a:lnTo>
                  <a:lnTo>
                    <a:pt x="4019" y="1786"/>
                  </a:lnTo>
                  <a:lnTo>
                    <a:pt x="3995" y="1773"/>
                  </a:lnTo>
                  <a:lnTo>
                    <a:pt x="3988" y="1770"/>
                  </a:lnTo>
                  <a:lnTo>
                    <a:pt x="3985" y="1769"/>
                  </a:lnTo>
                  <a:lnTo>
                    <a:pt x="3978" y="1766"/>
                  </a:lnTo>
                  <a:lnTo>
                    <a:pt x="3978" y="1766"/>
                  </a:lnTo>
                  <a:lnTo>
                    <a:pt x="3954" y="1756"/>
                  </a:lnTo>
                  <a:lnTo>
                    <a:pt x="3929" y="1748"/>
                  </a:lnTo>
                  <a:lnTo>
                    <a:pt x="3904" y="1740"/>
                  </a:lnTo>
                  <a:lnTo>
                    <a:pt x="3877" y="1734"/>
                  </a:lnTo>
                  <a:lnTo>
                    <a:pt x="3852" y="1730"/>
                  </a:lnTo>
                  <a:lnTo>
                    <a:pt x="3826" y="1725"/>
                  </a:lnTo>
                  <a:lnTo>
                    <a:pt x="3799" y="1723"/>
                  </a:lnTo>
                  <a:lnTo>
                    <a:pt x="3773" y="1723"/>
                  </a:lnTo>
                  <a:lnTo>
                    <a:pt x="3769" y="1723"/>
                  </a:lnTo>
                  <a:lnTo>
                    <a:pt x="3767" y="1723"/>
                  </a:lnTo>
                  <a:lnTo>
                    <a:pt x="3765" y="1723"/>
                  </a:lnTo>
                  <a:lnTo>
                    <a:pt x="3739" y="1723"/>
                  </a:lnTo>
                  <a:lnTo>
                    <a:pt x="3712" y="1725"/>
                  </a:lnTo>
                  <a:lnTo>
                    <a:pt x="3686" y="1730"/>
                  </a:lnTo>
                  <a:lnTo>
                    <a:pt x="3659" y="1734"/>
                  </a:lnTo>
                  <a:lnTo>
                    <a:pt x="3634" y="1740"/>
                  </a:lnTo>
                  <a:lnTo>
                    <a:pt x="3608" y="1748"/>
                  </a:lnTo>
                  <a:lnTo>
                    <a:pt x="3583" y="1756"/>
                  </a:lnTo>
                  <a:lnTo>
                    <a:pt x="3559" y="1766"/>
                  </a:lnTo>
                  <a:lnTo>
                    <a:pt x="3559" y="1766"/>
                  </a:lnTo>
                  <a:lnTo>
                    <a:pt x="3552" y="1769"/>
                  </a:lnTo>
                  <a:lnTo>
                    <a:pt x="3549" y="1770"/>
                  </a:lnTo>
                  <a:lnTo>
                    <a:pt x="3543" y="1773"/>
                  </a:lnTo>
                  <a:lnTo>
                    <a:pt x="3518" y="1786"/>
                  </a:lnTo>
                  <a:lnTo>
                    <a:pt x="3495" y="1801"/>
                  </a:lnTo>
                  <a:lnTo>
                    <a:pt x="3472" y="1815"/>
                  </a:lnTo>
                  <a:lnTo>
                    <a:pt x="3451" y="1832"/>
                  </a:lnTo>
                  <a:lnTo>
                    <a:pt x="2994" y="2213"/>
                  </a:lnTo>
                  <a:lnTo>
                    <a:pt x="2995" y="2214"/>
                  </a:lnTo>
                  <a:lnTo>
                    <a:pt x="2711" y="2450"/>
                  </a:lnTo>
                  <a:lnTo>
                    <a:pt x="2695" y="2464"/>
                  </a:lnTo>
                  <a:lnTo>
                    <a:pt x="2681" y="2477"/>
                  </a:lnTo>
                  <a:lnTo>
                    <a:pt x="2667" y="2492"/>
                  </a:lnTo>
                  <a:lnTo>
                    <a:pt x="2654" y="2508"/>
                  </a:lnTo>
                  <a:lnTo>
                    <a:pt x="2642" y="2523"/>
                  </a:lnTo>
                  <a:lnTo>
                    <a:pt x="2632" y="2540"/>
                  </a:lnTo>
                  <a:lnTo>
                    <a:pt x="2622" y="2556"/>
                  </a:lnTo>
                  <a:lnTo>
                    <a:pt x="2614" y="2573"/>
                  </a:lnTo>
                  <a:lnTo>
                    <a:pt x="2606" y="2590"/>
                  </a:lnTo>
                  <a:lnTo>
                    <a:pt x="2600" y="2607"/>
                  </a:lnTo>
                  <a:lnTo>
                    <a:pt x="2594" y="2625"/>
                  </a:lnTo>
                  <a:lnTo>
                    <a:pt x="2589" y="2642"/>
                  </a:lnTo>
                  <a:lnTo>
                    <a:pt x="2586" y="2660"/>
                  </a:lnTo>
                  <a:lnTo>
                    <a:pt x="2584" y="2678"/>
                  </a:lnTo>
                  <a:lnTo>
                    <a:pt x="2582" y="2696"/>
                  </a:lnTo>
                  <a:lnTo>
                    <a:pt x="2582" y="2712"/>
                  </a:lnTo>
                  <a:lnTo>
                    <a:pt x="2582" y="2730"/>
                  </a:lnTo>
                  <a:lnTo>
                    <a:pt x="2584" y="2748"/>
                  </a:lnTo>
                  <a:lnTo>
                    <a:pt x="2586" y="2766"/>
                  </a:lnTo>
                  <a:lnTo>
                    <a:pt x="2591" y="2784"/>
                  </a:lnTo>
                  <a:lnTo>
                    <a:pt x="2595" y="2801"/>
                  </a:lnTo>
                  <a:lnTo>
                    <a:pt x="2601" y="2819"/>
                  </a:lnTo>
                  <a:lnTo>
                    <a:pt x="2607" y="2836"/>
                  </a:lnTo>
                  <a:lnTo>
                    <a:pt x="2615" y="2853"/>
                  </a:lnTo>
                  <a:lnTo>
                    <a:pt x="2623" y="2870"/>
                  </a:lnTo>
                  <a:lnTo>
                    <a:pt x="2634" y="2887"/>
                  </a:lnTo>
                  <a:lnTo>
                    <a:pt x="2645" y="2903"/>
                  </a:lnTo>
                  <a:lnTo>
                    <a:pt x="2656" y="2919"/>
                  </a:lnTo>
                  <a:lnTo>
                    <a:pt x="2669" y="2934"/>
                  </a:lnTo>
                  <a:lnTo>
                    <a:pt x="2683" y="2949"/>
                  </a:lnTo>
                  <a:lnTo>
                    <a:pt x="2698" y="2963"/>
                  </a:lnTo>
                  <a:lnTo>
                    <a:pt x="2713" y="2977"/>
                  </a:lnTo>
                  <a:lnTo>
                    <a:pt x="2798" y="3048"/>
                  </a:lnTo>
                  <a:lnTo>
                    <a:pt x="2798" y="3772"/>
                  </a:lnTo>
                  <a:lnTo>
                    <a:pt x="1502" y="3772"/>
                  </a:lnTo>
                  <a:lnTo>
                    <a:pt x="1502" y="3423"/>
                  </a:lnTo>
                  <a:lnTo>
                    <a:pt x="886" y="3423"/>
                  </a:lnTo>
                  <a:lnTo>
                    <a:pt x="803" y="3423"/>
                  </a:lnTo>
                  <a:lnTo>
                    <a:pt x="0" y="3423"/>
                  </a:lnTo>
                  <a:lnTo>
                    <a:pt x="334" y="4573"/>
                  </a:lnTo>
                  <a:lnTo>
                    <a:pt x="0" y="4968"/>
                  </a:lnTo>
                  <a:lnTo>
                    <a:pt x="652" y="4968"/>
                  </a:lnTo>
                  <a:lnTo>
                    <a:pt x="652" y="5317"/>
                  </a:lnTo>
                  <a:lnTo>
                    <a:pt x="762" y="5317"/>
                  </a:lnTo>
                  <a:lnTo>
                    <a:pt x="1020" y="5317"/>
                  </a:lnTo>
                  <a:lnTo>
                    <a:pt x="2131" y="5317"/>
                  </a:lnTo>
                  <a:lnTo>
                    <a:pt x="5450" y="5317"/>
                  </a:lnTo>
                  <a:lnTo>
                    <a:pt x="6562" y="5317"/>
                  </a:lnTo>
                  <a:lnTo>
                    <a:pt x="6783" y="5317"/>
                  </a:lnTo>
                  <a:lnTo>
                    <a:pt x="6886" y="5317"/>
                  </a:lnTo>
                  <a:lnTo>
                    <a:pt x="6886" y="4968"/>
                  </a:lnTo>
                  <a:lnTo>
                    <a:pt x="7538" y="4968"/>
                  </a:lnTo>
                  <a:lnTo>
                    <a:pt x="7202" y="4573"/>
                  </a:lnTo>
                  <a:lnTo>
                    <a:pt x="7538" y="3423"/>
                  </a:lnTo>
                  <a:lnTo>
                    <a:pt x="6823" y="3423"/>
                  </a:lnTo>
                  <a:lnTo>
                    <a:pt x="6696" y="3423"/>
                  </a:lnTo>
                  <a:lnTo>
                    <a:pt x="6081" y="3423"/>
                  </a:lnTo>
                  <a:lnTo>
                    <a:pt x="6081" y="3772"/>
                  </a:lnTo>
                  <a:lnTo>
                    <a:pt x="4740" y="3772"/>
                  </a:lnTo>
                  <a:close/>
                  <a:moveTo>
                    <a:pt x="3380" y="3772"/>
                  </a:moveTo>
                  <a:lnTo>
                    <a:pt x="3380" y="3392"/>
                  </a:lnTo>
                  <a:lnTo>
                    <a:pt x="3380" y="3374"/>
                  </a:lnTo>
                  <a:lnTo>
                    <a:pt x="3381" y="3357"/>
                  </a:lnTo>
                  <a:lnTo>
                    <a:pt x="3383" y="3339"/>
                  </a:lnTo>
                  <a:lnTo>
                    <a:pt x="3386" y="3323"/>
                  </a:lnTo>
                  <a:lnTo>
                    <a:pt x="3390" y="3307"/>
                  </a:lnTo>
                  <a:lnTo>
                    <a:pt x="3394" y="3290"/>
                  </a:lnTo>
                  <a:lnTo>
                    <a:pt x="3400" y="3274"/>
                  </a:lnTo>
                  <a:lnTo>
                    <a:pt x="3406" y="3258"/>
                  </a:lnTo>
                  <a:lnTo>
                    <a:pt x="3414" y="3243"/>
                  </a:lnTo>
                  <a:lnTo>
                    <a:pt x="3421" y="3228"/>
                  </a:lnTo>
                  <a:lnTo>
                    <a:pt x="3429" y="3213"/>
                  </a:lnTo>
                  <a:lnTo>
                    <a:pt x="3438" y="3200"/>
                  </a:lnTo>
                  <a:lnTo>
                    <a:pt x="3448" y="3186"/>
                  </a:lnTo>
                  <a:lnTo>
                    <a:pt x="3458" y="3173"/>
                  </a:lnTo>
                  <a:lnTo>
                    <a:pt x="3469" y="3160"/>
                  </a:lnTo>
                  <a:lnTo>
                    <a:pt x="3480" y="3149"/>
                  </a:lnTo>
                  <a:lnTo>
                    <a:pt x="3493" y="3137"/>
                  </a:lnTo>
                  <a:lnTo>
                    <a:pt x="3505" y="3127"/>
                  </a:lnTo>
                  <a:lnTo>
                    <a:pt x="3518" y="3116"/>
                  </a:lnTo>
                  <a:lnTo>
                    <a:pt x="3532" y="3106"/>
                  </a:lnTo>
                  <a:lnTo>
                    <a:pt x="3546" y="3097"/>
                  </a:lnTo>
                  <a:lnTo>
                    <a:pt x="3560" y="3088"/>
                  </a:lnTo>
                  <a:lnTo>
                    <a:pt x="3575" y="3081"/>
                  </a:lnTo>
                  <a:lnTo>
                    <a:pt x="3590" y="3075"/>
                  </a:lnTo>
                  <a:lnTo>
                    <a:pt x="3606" y="3068"/>
                  </a:lnTo>
                  <a:lnTo>
                    <a:pt x="3622" y="3063"/>
                  </a:lnTo>
                  <a:lnTo>
                    <a:pt x="3638" y="3058"/>
                  </a:lnTo>
                  <a:lnTo>
                    <a:pt x="3655" y="3055"/>
                  </a:lnTo>
                  <a:lnTo>
                    <a:pt x="3672" y="3051"/>
                  </a:lnTo>
                  <a:lnTo>
                    <a:pt x="3689" y="3049"/>
                  </a:lnTo>
                  <a:lnTo>
                    <a:pt x="3707" y="3047"/>
                  </a:lnTo>
                  <a:lnTo>
                    <a:pt x="3724" y="3047"/>
                  </a:lnTo>
                  <a:lnTo>
                    <a:pt x="3752" y="3047"/>
                  </a:lnTo>
                  <a:lnTo>
                    <a:pt x="3766" y="3047"/>
                  </a:lnTo>
                  <a:lnTo>
                    <a:pt x="3769" y="3047"/>
                  </a:lnTo>
                  <a:lnTo>
                    <a:pt x="3768" y="3047"/>
                  </a:lnTo>
                  <a:lnTo>
                    <a:pt x="3767" y="3047"/>
                  </a:lnTo>
                  <a:lnTo>
                    <a:pt x="3772" y="3047"/>
                  </a:lnTo>
                  <a:lnTo>
                    <a:pt x="3784" y="3047"/>
                  </a:lnTo>
                  <a:lnTo>
                    <a:pt x="3813" y="3047"/>
                  </a:lnTo>
                  <a:lnTo>
                    <a:pt x="3831" y="3047"/>
                  </a:lnTo>
                  <a:lnTo>
                    <a:pt x="3848" y="3049"/>
                  </a:lnTo>
                  <a:lnTo>
                    <a:pt x="3866" y="3051"/>
                  </a:lnTo>
                  <a:lnTo>
                    <a:pt x="3883" y="3055"/>
                  </a:lnTo>
                  <a:lnTo>
                    <a:pt x="3899" y="3058"/>
                  </a:lnTo>
                  <a:lnTo>
                    <a:pt x="3916" y="3063"/>
                  </a:lnTo>
                  <a:lnTo>
                    <a:pt x="3931" y="3068"/>
                  </a:lnTo>
                  <a:lnTo>
                    <a:pt x="3947" y="3075"/>
                  </a:lnTo>
                  <a:lnTo>
                    <a:pt x="3962" y="3081"/>
                  </a:lnTo>
                  <a:lnTo>
                    <a:pt x="3977" y="3088"/>
                  </a:lnTo>
                  <a:lnTo>
                    <a:pt x="3992" y="3097"/>
                  </a:lnTo>
                  <a:lnTo>
                    <a:pt x="4006" y="3106"/>
                  </a:lnTo>
                  <a:lnTo>
                    <a:pt x="4019" y="3116"/>
                  </a:lnTo>
                  <a:lnTo>
                    <a:pt x="4032" y="3127"/>
                  </a:lnTo>
                  <a:lnTo>
                    <a:pt x="4045" y="3137"/>
                  </a:lnTo>
                  <a:lnTo>
                    <a:pt x="4056" y="3149"/>
                  </a:lnTo>
                  <a:lnTo>
                    <a:pt x="4068" y="3160"/>
                  </a:lnTo>
                  <a:lnTo>
                    <a:pt x="4079" y="3173"/>
                  </a:lnTo>
                  <a:lnTo>
                    <a:pt x="4089" y="3186"/>
                  </a:lnTo>
                  <a:lnTo>
                    <a:pt x="4099" y="3200"/>
                  </a:lnTo>
                  <a:lnTo>
                    <a:pt x="4108" y="3213"/>
                  </a:lnTo>
                  <a:lnTo>
                    <a:pt x="4116" y="3228"/>
                  </a:lnTo>
                  <a:lnTo>
                    <a:pt x="4124" y="3243"/>
                  </a:lnTo>
                  <a:lnTo>
                    <a:pt x="4131" y="3258"/>
                  </a:lnTo>
                  <a:lnTo>
                    <a:pt x="4137" y="3274"/>
                  </a:lnTo>
                  <a:lnTo>
                    <a:pt x="4142" y="3290"/>
                  </a:lnTo>
                  <a:lnTo>
                    <a:pt x="4148" y="3307"/>
                  </a:lnTo>
                  <a:lnTo>
                    <a:pt x="4151" y="3323"/>
                  </a:lnTo>
                  <a:lnTo>
                    <a:pt x="4154" y="3339"/>
                  </a:lnTo>
                  <a:lnTo>
                    <a:pt x="4156" y="3357"/>
                  </a:lnTo>
                  <a:lnTo>
                    <a:pt x="4157" y="3374"/>
                  </a:lnTo>
                  <a:lnTo>
                    <a:pt x="4158" y="3392"/>
                  </a:lnTo>
                  <a:lnTo>
                    <a:pt x="4158" y="3772"/>
                  </a:lnTo>
                  <a:lnTo>
                    <a:pt x="3380" y="3772"/>
                  </a:lnTo>
                  <a:close/>
                  <a:moveTo>
                    <a:pt x="652" y="4790"/>
                  </a:moveTo>
                  <a:lnTo>
                    <a:pt x="383" y="4790"/>
                  </a:lnTo>
                  <a:lnTo>
                    <a:pt x="533" y="4616"/>
                  </a:lnTo>
                  <a:lnTo>
                    <a:pt x="236" y="3601"/>
                  </a:lnTo>
                  <a:lnTo>
                    <a:pt x="886" y="3601"/>
                  </a:lnTo>
                  <a:lnTo>
                    <a:pt x="1042" y="3601"/>
                  </a:lnTo>
                  <a:lnTo>
                    <a:pt x="652" y="3772"/>
                  </a:lnTo>
                  <a:lnTo>
                    <a:pt x="652" y="4790"/>
                  </a:lnTo>
                  <a:close/>
                  <a:moveTo>
                    <a:pt x="6886" y="3772"/>
                  </a:moveTo>
                  <a:lnTo>
                    <a:pt x="6886" y="3772"/>
                  </a:lnTo>
                  <a:lnTo>
                    <a:pt x="6496" y="3601"/>
                  </a:lnTo>
                  <a:lnTo>
                    <a:pt x="6696" y="3601"/>
                  </a:lnTo>
                  <a:lnTo>
                    <a:pt x="7301" y="3601"/>
                  </a:lnTo>
                  <a:lnTo>
                    <a:pt x="7005" y="4616"/>
                  </a:lnTo>
                  <a:lnTo>
                    <a:pt x="7154" y="4790"/>
                  </a:lnTo>
                  <a:lnTo>
                    <a:pt x="6886" y="4790"/>
                  </a:lnTo>
                  <a:lnTo>
                    <a:pt x="6886" y="3772"/>
                  </a:lnTo>
                  <a:close/>
                  <a:moveTo>
                    <a:pt x="1129" y="5455"/>
                  </a:moveTo>
                  <a:lnTo>
                    <a:pt x="1146" y="5472"/>
                  </a:lnTo>
                  <a:lnTo>
                    <a:pt x="1164" y="5489"/>
                  </a:lnTo>
                  <a:lnTo>
                    <a:pt x="1183" y="5506"/>
                  </a:lnTo>
                  <a:lnTo>
                    <a:pt x="1202" y="5522"/>
                  </a:lnTo>
                  <a:lnTo>
                    <a:pt x="1222" y="5538"/>
                  </a:lnTo>
                  <a:lnTo>
                    <a:pt x="1243" y="5553"/>
                  </a:lnTo>
                  <a:lnTo>
                    <a:pt x="1264" y="5568"/>
                  </a:lnTo>
                  <a:lnTo>
                    <a:pt x="1287" y="5583"/>
                  </a:lnTo>
                  <a:lnTo>
                    <a:pt x="1310" y="5597"/>
                  </a:lnTo>
                  <a:lnTo>
                    <a:pt x="1333" y="5612"/>
                  </a:lnTo>
                  <a:lnTo>
                    <a:pt x="1358" y="5626"/>
                  </a:lnTo>
                  <a:lnTo>
                    <a:pt x="1383" y="5640"/>
                  </a:lnTo>
                  <a:lnTo>
                    <a:pt x="1435" y="5667"/>
                  </a:lnTo>
                  <a:lnTo>
                    <a:pt x="1491" y="5694"/>
                  </a:lnTo>
                  <a:lnTo>
                    <a:pt x="2855" y="6369"/>
                  </a:lnTo>
                  <a:lnTo>
                    <a:pt x="3034" y="6457"/>
                  </a:lnTo>
                  <a:lnTo>
                    <a:pt x="3191" y="6533"/>
                  </a:lnTo>
                  <a:lnTo>
                    <a:pt x="3262" y="6565"/>
                  </a:lnTo>
                  <a:lnTo>
                    <a:pt x="3329" y="6595"/>
                  </a:lnTo>
                  <a:lnTo>
                    <a:pt x="3392" y="6620"/>
                  </a:lnTo>
                  <a:lnTo>
                    <a:pt x="3452" y="6644"/>
                  </a:lnTo>
                  <a:lnTo>
                    <a:pt x="3508" y="6664"/>
                  </a:lnTo>
                  <a:lnTo>
                    <a:pt x="3562" y="6681"/>
                  </a:lnTo>
                  <a:lnTo>
                    <a:pt x="3613" y="6695"/>
                  </a:lnTo>
                  <a:lnTo>
                    <a:pt x="3662" y="6706"/>
                  </a:lnTo>
                  <a:lnTo>
                    <a:pt x="3710" y="6714"/>
                  </a:lnTo>
                  <a:lnTo>
                    <a:pt x="3757" y="6718"/>
                  </a:lnTo>
                  <a:lnTo>
                    <a:pt x="3803" y="6720"/>
                  </a:lnTo>
                  <a:lnTo>
                    <a:pt x="3849" y="6719"/>
                  </a:lnTo>
                  <a:lnTo>
                    <a:pt x="3894" y="6715"/>
                  </a:lnTo>
                  <a:lnTo>
                    <a:pt x="3940" y="6707"/>
                  </a:lnTo>
                  <a:lnTo>
                    <a:pt x="3987" y="6698"/>
                  </a:lnTo>
                  <a:lnTo>
                    <a:pt x="4035" y="6684"/>
                  </a:lnTo>
                  <a:lnTo>
                    <a:pt x="4085" y="6668"/>
                  </a:lnTo>
                  <a:lnTo>
                    <a:pt x="4136" y="6650"/>
                  </a:lnTo>
                  <a:lnTo>
                    <a:pt x="4190" y="6628"/>
                  </a:lnTo>
                  <a:lnTo>
                    <a:pt x="4247" y="6604"/>
                  </a:lnTo>
                  <a:lnTo>
                    <a:pt x="4306" y="6577"/>
                  </a:lnTo>
                  <a:lnTo>
                    <a:pt x="4370" y="6546"/>
                  </a:lnTo>
                  <a:lnTo>
                    <a:pt x="4438" y="6513"/>
                  </a:lnTo>
                  <a:lnTo>
                    <a:pt x="4510" y="6479"/>
                  </a:lnTo>
                  <a:lnTo>
                    <a:pt x="4668" y="6399"/>
                  </a:lnTo>
                  <a:lnTo>
                    <a:pt x="4848" y="6309"/>
                  </a:lnTo>
                  <a:lnTo>
                    <a:pt x="6091" y="5694"/>
                  </a:lnTo>
                  <a:lnTo>
                    <a:pt x="6146" y="5667"/>
                  </a:lnTo>
                  <a:lnTo>
                    <a:pt x="6199" y="5640"/>
                  </a:lnTo>
                  <a:lnTo>
                    <a:pt x="6224" y="5626"/>
                  </a:lnTo>
                  <a:lnTo>
                    <a:pt x="6248" y="5612"/>
                  </a:lnTo>
                  <a:lnTo>
                    <a:pt x="6272" y="5597"/>
                  </a:lnTo>
                  <a:lnTo>
                    <a:pt x="6295" y="5583"/>
                  </a:lnTo>
                  <a:lnTo>
                    <a:pt x="6317" y="5568"/>
                  </a:lnTo>
                  <a:lnTo>
                    <a:pt x="6339" y="5553"/>
                  </a:lnTo>
                  <a:lnTo>
                    <a:pt x="6359" y="5538"/>
                  </a:lnTo>
                  <a:lnTo>
                    <a:pt x="6379" y="5522"/>
                  </a:lnTo>
                  <a:lnTo>
                    <a:pt x="6398" y="5506"/>
                  </a:lnTo>
                  <a:lnTo>
                    <a:pt x="6417" y="5489"/>
                  </a:lnTo>
                  <a:lnTo>
                    <a:pt x="6435" y="5472"/>
                  </a:lnTo>
                  <a:lnTo>
                    <a:pt x="6452" y="5455"/>
                  </a:lnTo>
                  <a:lnTo>
                    <a:pt x="6016" y="5455"/>
                  </a:lnTo>
                  <a:lnTo>
                    <a:pt x="6015" y="5464"/>
                  </a:lnTo>
                  <a:lnTo>
                    <a:pt x="6013" y="5472"/>
                  </a:lnTo>
                  <a:lnTo>
                    <a:pt x="6010" y="5480"/>
                  </a:lnTo>
                  <a:lnTo>
                    <a:pt x="6006" y="5487"/>
                  </a:lnTo>
                  <a:lnTo>
                    <a:pt x="6001" y="5494"/>
                  </a:lnTo>
                  <a:lnTo>
                    <a:pt x="5995" y="5500"/>
                  </a:lnTo>
                  <a:lnTo>
                    <a:pt x="5988" y="5505"/>
                  </a:lnTo>
                  <a:lnTo>
                    <a:pt x="5981" y="5509"/>
                  </a:lnTo>
                  <a:lnTo>
                    <a:pt x="4283" y="6354"/>
                  </a:lnTo>
                  <a:lnTo>
                    <a:pt x="4277" y="6356"/>
                  </a:lnTo>
                  <a:lnTo>
                    <a:pt x="4271" y="6358"/>
                  </a:lnTo>
                  <a:lnTo>
                    <a:pt x="4265" y="6359"/>
                  </a:lnTo>
                  <a:lnTo>
                    <a:pt x="4259" y="6359"/>
                  </a:lnTo>
                  <a:lnTo>
                    <a:pt x="4252" y="6360"/>
                  </a:lnTo>
                  <a:lnTo>
                    <a:pt x="4247" y="6359"/>
                  </a:lnTo>
                  <a:lnTo>
                    <a:pt x="4241" y="6358"/>
                  </a:lnTo>
                  <a:lnTo>
                    <a:pt x="4235" y="6356"/>
                  </a:lnTo>
                  <a:lnTo>
                    <a:pt x="4230" y="6354"/>
                  </a:lnTo>
                  <a:lnTo>
                    <a:pt x="4225" y="6351"/>
                  </a:lnTo>
                  <a:lnTo>
                    <a:pt x="4220" y="6348"/>
                  </a:lnTo>
                  <a:lnTo>
                    <a:pt x="4214" y="6344"/>
                  </a:lnTo>
                  <a:lnTo>
                    <a:pt x="4210" y="6340"/>
                  </a:lnTo>
                  <a:lnTo>
                    <a:pt x="4206" y="6336"/>
                  </a:lnTo>
                  <a:lnTo>
                    <a:pt x="4203" y="6330"/>
                  </a:lnTo>
                  <a:lnTo>
                    <a:pt x="4199" y="6325"/>
                  </a:lnTo>
                  <a:lnTo>
                    <a:pt x="4197" y="6319"/>
                  </a:lnTo>
                  <a:lnTo>
                    <a:pt x="4195" y="6313"/>
                  </a:lnTo>
                  <a:lnTo>
                    <a:pt x="4194" y="6307"/>
                  </a:lnTo>
                  <a:lnTo>
                    <a:pt x="4193" y="6301"/>
                  </a:lnTo>
                  <a:lnTo>
                    <a:pt x="4193" y="6295"/>
                  </a:lnTo>
                  <a:lnTo>
                    <a:pt x="4194" y="6289"/>
                  </a:lnTo>
                  <a:lnTo>
                    <a:pt x="4195" y="6284"/>
                  </a:lnTo>
                  <a:lnTo>
                    <a:pt x="4196" y="6277"/>
                  </a:lnTo>
                  <a:lnTo>
                    <a:pt x="4198" y="6272"/>
                  </a:lnTo>
                  <a:lnTo>
                    <a:pt x="4202" y="6267"/>
                  </a:lnTo>
                  <a:lnTo>
                    <a:pt x="4205" y="6261"/>
                  </a:lnTo>
                  <a:lnTo>
                    <a:pt x="4208" y="6257"/>
                  </a:lnTo>
                  <a:lnTo>
                    <a:pt x="4212" y="6252"/>
                  </a:lnTo>
                  <a:lnTo>
                    <a:pt x="4217" y="6249"/>
                  </a:lnTo>
                  <a:lnTo>
                    <a:pt x="4223" y="6244"/>
                  </a:lnTo>
                  <a:lnTo>
                    <a:pt x="4228" y="6241"/>
                  </a:lnTo>
                  <a:lnTo>
                    <a:pt x="5809" y="5455"/>
                  </a:lnTo>
                  <a:lnTo>
                    <a:pt x="5170" y="5455"/>
                  </a:lnTo>
                  <a:lnTo>
                    <a:pt x="4582" y="5747"/>
                  </a:lnTo>
                  <a:lnTo>
                    <a:pt x="4511" y="5783"/>
                  </a:lnTo>
                  <a:lnTo>
                    <a:pt x="4440" y="5819"/>
                  </a:lnTo>
                  <a:lnTo>
                    <a:pt x="4369" y="5855"/>
                  </a:lnTo>
                  <a:lnTo>
                    <a:pt x="4299" y="5890"/>
                  </a:lnTo>
                  <a:lnTo>
                    <a:pt x="4227" y="5926"/>
                  </a:lnTo>
                  <a:lnTo>
                    <a:pt x="4156" y="5960"/>
                  </a:lnTo>
                  <a:lnTo>
                    <a:pt x="4084" y="5993"/>
                  </a:lnTo>
                  <a:lnTo>
                    <a:pt x="4012" y="6026"/>
                  </a:lnTo>
                  <a:lnTo>
                    <a:pt x="3991" y="6036"/>
                  </a:lnTo>
                  <a:lnTo>
                    <a:pt x="3967" y="6045"/>
                  </a:lnTo>
                  <a:lnTo>
                    <a:pt x="3941" y="6056"/>
                  </a:lnTo>
                  <a:lnTo>
                    <a:pt x="3915" y="6067"/>
                  </a:lnTo>
                  <a:lnTo>
                    <a:pt x="3887" y="6075"/>
                  </a:lnTo>
                  <a:lnTo>
                    <a:pt x="3861" y="6082"/>
                  </a:lnTo>
                  <a:lnTo>
                    <a:pt x="3848" y="6086"/>
                  </a:lnTo>
                  <a:lnTo>
                    <a:pt x="3835" y="6088"/>
                  </a:lnTo>
                  <a:lnTo>
                    <a:pt x="3823" y="6090"/>
                  </a:lnTo>
                  <a:lnTo>
                    <a:pt x="3812" y="6091"/>
                  </a:lnTo>
                  <a:lnTo>
                    <a:pt x="3802" y="6091"/>
                  </a:lnTo>
                  <a:lnTo>
                    <a:pt x="3792" y="6090"/>
                  </a:lnTo>
                  <a:lnTo>
                    <a:pt x="3781" y="6089"/>
                  </a:lnTo>
                  <a:lnTo>
                    <a:pt x="3769" y="6087"/>
                  </a:lnTo>
                  <a:lnTo>
                    <a:pt x="3747" y="6082"/>
                  </a:lnTo>
                  <a:lnTo>
                    <a:pt x="3724" y="6076"/>
                  </a:lnTo>
                  <a:lnTo>
                    <a:pt x="3701" y="6070"/>
                  </a:lnTo>
                  <a:lnTo>
                    <a:pt x="3678" y="6062"/>
                  </a:lnTo>
                  <a:lnTo>
                    <a:pt x="3658" y="6055"/>
                  </a:lnTo>
                  <a:lnTo>
                    <a:pt x="3639" y="6047"/>
                  </a:lnTo>
                  <a:lnTo>
                    <a:pt x="3572" y="6021"/>
                  </a:lnTo>
                  <a:lnTo>
                    <a:pt x="3507" y="5992"/>
                  </a:lnTo>
                  <a:lnTo>
                    <a:pt x="3441" y="5964"/>
                  </a:lnTo>
                  <a:lnTo>
                    <a:pt x="3375" y="5933"/>
                  </a:lnTo>
                  <a:lnTo>
                    <a:pt x="3311" y="5901"/>
                  </a:lnTo>
                  <a:lnTo>
                    <a:pt x="3246" y="5870"/>
                  </a:lnTo>
                  <a:lnTo>
                    <a:pt x="3182" y="5838"/>
                  </a:lnTo>
                  <a:lnTo>
                    <a:pt x="3118" y="5805"/>
                  </a:lnTo>
                  <a:lnTo>
                    <a:pt x="2413" y="5455"/>
                  </a:lnTo>
                  <a:lnTo>
                    <a:pt x="1129" y="5455"/>
                  </a:lnTo>
                  <a:close/>
                  <a:moveTo>
                    <a:pt x="6696" y="3284"/>
                  </a:moveTo>
                  <a:lnTo>
                    <a:pt x="6696" y="1953"/>
                  </a:lnTo>
                  <a:lnTo>
                    <a:pt x="6696" y="1886"/>
                  </a:lnTo>
                  <a:lnTo>
                    <a:pt x="6695" y="1820"/>
                  </a:lnTo>
                  <a:lnTo>
                    <a:pt x="6694" y="1786"/>
                  </a:lnTo>
                  <a:lnTo>
                    <a:pt x="6692" y="1753"/>
                  </a:lnTo>
                  <a:lnTo>
                    <a:pt x="6690" y="1720"/>
                  </a:lnTo>
                  <a:lnTo>
                    <a:pt x="6686" y="1686"/>
                  </a:lnTo>
                  <a:lnTo>
                    <a:pt x="6683" y="1653"/>
                  </a:lnTo>
                  <a:lnTo>
                    <a:pt x="6678" y="1621"/>
                  </a:lnTo>
                  <a:lnTo>
                    <a:pt x="6673" y="1588"/>
                  </a:lnTo>
                  <a:lnTo>
                    <a:pt x="6665" y="1555"/>
                  </a:lnTo>
                  <a:lnTo>
                    <a:pt x="6657" y="1523"/>
                  </a:lnTo>
                  <a:lnTo>
                    <a:pt x="6648" y="1490"/>
                  </a:lnTo>
                  <a:lnTo>
                    <a:pt x="6637" y="1459"/>
                  </a:lnTo>
                  <a:lnTo>
                    <a:pt x="6625" y="1428"/>
                  </a:lnTo>
                  <a:lnTo>
                    <a:pt x="6611" y="1396"/>
                  </a:lnTo>
                  <a:lnTo>
                    <a:pt x="6595" y="1365"/>
                  </a:lnTo>
                  <a:lnTo>
                    <a:pt x="6578" y="1336"/>
                  </a:lnTo>
                  <a:lnTo>
                    <a:pt x="6559" y="1305"/>
                  </a:lnTo>
                  <a:lnTo>
                    <a:pt x="6538" y="1276"/>
                  </a:lnTo>
                  <a:lnTo>
                    <a:pt x="6515" y="1247"/>
                  </a:lnTo>
                  <a:lnTo>
                    <a:pt x="6490" y="1219"/>
                  </a:lnTo>
                  <a:lnTo>
                    <a:pt x="6463" y="1191"/>
                  </a:lnTo>
                  <a:lnTo>
                    <a:pt x="6433" y="1164"/>
                  </a:lnTo>
                  <a:lnTo>
                    <a:pt x="6400" y="1138"/>
                  </a:lnTo>
                  <a:lnTo>
                    <a:pt x="6367" y="1111"/>
                  </a:lnTo>
                  <a:lnTo>
                    <a:pt x="6329" y="1086"/>
                  </a:lnTo>
                  <a:lnTo>
                    <a:pt x="6289" y="1061"/>
                  </a:lnTo>
                  <a:lnTo>
                    <a:pt x="6247" y="1038"/>
                  </a:lnTo>
                  <a:lnTo>
                    <a:pt x="6201" y="1015"/>
                  </a:lnTo>
                  <a:lnTo>
                    <a:pt x="6153" y="993"/>
                  </a:lnTo>
                  <a:lnTo>
                    <a:pt x="4631" y="296"/>
                  </a:lnTo>
                  <a:lnTo>
                    <a:pt x="4491" y="231"/>
                  </a:lnTo>
                  <a:lnTo>
                    <a:pt x="4368" y="175"/>
                  </a:lnTo>
                  <a:lnTo>
                    <a:pt x="4312" y="150"/>
                  </a:lnTo>
                  <a:lnTo>
                    <a:pt x="4259" y="125"/>
                  </a:lnTo>
                  <a:lnTo>
                    <a:pt x="4208" y="104"/>
                  </a:lnTo>
                  <a:lnTo>
                    <a:pt x="4160" y="85"/>
                  </a:lnTo>
                  <a:lnTo>
                    <a:pt x="4115" y="67"/>
                  </a:lnTo>
                  <a:lnTo>
                    <a:pt x="4072" y="52"/>
                  </a:lnTo>
                  <a:lnTo>
                    <a:pt x="4030" y="38"/>
                  </a:lnTo>
                  <a:lnTo>
                    <a:pt x="3991" y="27"/>
                  </a:lnTo>
                  <a:lnTo>
                    <a:pt x="3952" y="17"/>
                  </a:lnTo>
                  <a:lnTo>
                    <a:pt x="3913" y="10"/>
                  </a:lnTo>
                  <a:lnTo>
                    <a:pt x="3876" y="4"/>
                  </a:lnTo>
                  <a:lnTo>
                    <a:pt x="3839" y="1"/>
                  </a:lnTo>
                  <a:lnTo>
                    <a:pt x="3802" y="0"/>
                  </a:lnTo>
                  <a:lnTo>
                    <a:pt x="3764" y="1"/>
                  </a:lnTo>
                  <a:lnTo>
                    <a:pt x="3727" y="4"/>
                  </a:lnTo>
                  <a:lnTo>
                    <a:pt x="3688" y="10"/>
                  </a:lnTo>
                  <a:lnTo>
                    <a:pt x="3648" y="18"/>
                  </a:lnTo>
                  <a:lnTo>
                    <a:pt x="3606" y="28"/>
                  </a:lnTo>
                  <a:lnTo>
                    <a:pt x="3564" y="39"/>
                  </a:lnTo>
                  <a:lnTo>
                    <a:pt x="3518" y="54"/>
                  </a:lnTo>
                  <a:lnTo>
                    <a:pt x="3472" y="70"/>
                  </a:lnTo>
                  <a:lnTo>
                    <a:pt x="3421" y="89"/>
                  </a:lnTo>
                  <a:lnTo>
                    <a:pt x="3369" y="110"/>
                  </a:lnTo>
                  <a:lnTo>
                    <a:pt x="3313" y="133"/>
                  </a:lnTo>
                  <a:lnTo>
                    <a:pt x="3190" y="187"/>
                  </a:lnTo>
                  <a:lnTo>
                    <a:pt x="3051" y="249"/>
                  </a:lnTo>
                  <a:lnTo>
                    <a:pt x="1429" y="993"/>
                  </a:lnTo>
                  <a:lnTo>
                    <a:pt x="1380" y="1015"/>
                  </a:lnTo>
                  <a:lnTo>
                    <a:pt x="1334" y="1038"/>
                  </a:lnTo>
                  <a:lnTo>
                    <a:pt x="1292" y="1061"/>
                  </a:lnTo>
                  <a:lnTo>
                    <a:pt x="1253" y="1086"/>
                  </a:lnTo>
                  <a:lnTo>
                    <a:pt x="1216" y="1111"/>
                  </a:lnTo>
                  <a:lnTo>
                    <a:pt x="1181" y="1138"/>
                  </a:lnTo>
                  <a:lnTo>
                    <a:pt x="1149" y="1164"/>
                  </a:lnTo>
                  <a:lnTo>
                    <a:pt x="1119" y="1191"/>
                  </a:lnTo>
                  <a:lnTo>
                    <a:pt x="1092" y="1219"/>
                  </a:lnTo>
                  <a:lnTo>
                    <a:pt x="1066" y="1247"/>
                  </a:lnTo>
                  <a:lnTo>
                    <a:pt x="1043" y="1276"/>
                  </a:lnTo>
                  <a:lnTo>
                    <a:pt x="1023" y="1305"/>
                  </a:lnTo>
                  <a:lnTo>
                    <a:pt x="1004" y="1336"/>
                  </a:lnTo>
                  <a:lnTo>
                    <a:pt x="986" y="1365"/>
                  </a:lnTo>
                  <a:lnTo>
                    <a:pt x="971" y="1396"/>
                  </a:lnTo>
                  <a:lnTo>
                    <a:pt x="957" y="1428"/>
                  </a:lnTo>
                  <a:lnTo>
                    <a:pt x="945" y="1459"/>
                  </a:lnTo>
                  <a:lnTo>
                    <a:pt x="934" y="1490"/>
                  </a:lnTo>
                  <a:lnTo>
                    <a:pt x="924" y="1522"/>
                  </a:lnTo>
                  <a:lnTo>
                    <a:pt x="916" y="1555"/>
                  </a:lnTo>
                  <a:lnTo>
                    <a:pt x="910" y="1588"/>
                  </a:lnTo>
                  <a:lnTo>
                    <a:pt x="903" y="1621"/>
                  </a:lnTo>
                  <a:lnTo>
                    <a:pt x="899" y="1653"/>
                  </a:lnTo>
                  <a:lnTo>
                    <a:pt x="895" y="1686"/>
                  </a:lnTo>
                  <a:lnTo>
                    <a:pt x="892" y="1720"/>
                  </a:lnTo>
                  <a:lnTo>
                    <a:pt x="889" y="1753"/>
                  </a:lnTo>
                  <a:lnTo>
                    <a:pt x="888" y="1786"/>
                  </a:lnTo>
                  <a:lnTo>
                    <a:pt x="886" y="1820"/>
                  </a:lnTo>
                  <a:lnTo>
                    <a:pt x="886" y="1886"/>
                  </a:lnTo>
                  <a:lnTo>
                    <a:pt x="886" y="1953"/>
                  </a:lnTo>
                  <a:lnTo>
                    <a:pt x="886" y="3284"/>
                  </a:lnTo>
                  <a:lnTo>
                    <a:pt x="1502" y="3284"/>
                  </a:lnTo>
                  <a:lnTo>
                    <a:pt x="1502" y="1997"/>
                  </a:lnTo>
                  <a:lnTo>
                    <a:pt x="1502" y="1994"/>
                  </a:lnTo>
                  <a:lnTo>
                    <a:pt x="1502" y="1959"/>
                  </a:lnTo>
                  <a:lnTo>
                    <a:pt x="1502" y="1920"/>
                  </a:lnTo>
                  <a:lnTo>
                    <a:pt x="1503" y="1876"/>
                  </a:lnTo>
                  <a:lnTo>
                    <a:pt x="1505" y="1830"/>
                  </a:lnTo>
                  <a:lnTo>
                    <a:pt x="1507" y="1807"/>
                  </a:lnTo>
                  <a:lnTo>
                    <a:pt x="1509" y="1785"/>
                  </a:lnTo>
                  <a:lnTo>
                    <a:pt x="1512" y="1762"/>
                  </a:lnTo>
                  <a:lnTo>
                    <a:pt x="1517" y="1742"/>
                  </a:lnTo>
                  <a:lnTo>
                    <a:pt x="1521" y="1722"/>
                  </a:lnTo>
                  <a:lnTo>
                    <a:pt x="1525" y="1703"/>
                  </a:lnTo>
                  <a:lnTo>
                    <a:pt x="1531" y="1686"/>
                  </a:lnTo>
                  <a:lnTo>
                    <a:pt x="1538" y="1671"/>
                  </a:lnTo>
                  <a:lnTo>
                    <a:pt x="1544" y="1661"/>
                  </a:lnTo>
                  <a:lnTo>
                    <a:pt x="1551" y="1651"/>
                  </a:lnTo>
                  <a:lnTo>
                    <a:pt x="1560" y="1641"/>
                  </a:lnTo>
                  <a:lnTo>
                    <a:pt x="1569" y="1631"/>
                  </a:lnTo>
                  <a:lnTo>
                    <a:pt x="1580" y="1623"/>
                  </a:lnTo>
                  <a:lnTo>
                    <a:pt x="1592" y="1613"/>
                  </a:lnTo>
                  <a:lnTo>
                    <a:pt x="1603" y="1605"/>
                  </a:lnTo>
                  <a:lnTo>
                    <a:pt x="1616" y="1597"/>
                  </a:lnTo>
                  <a:lnTo>
                    <a:pt x="1642" y="1581"/>
                  </a:lnTo>
                  <a:lnTo>
                    <a:pt x="1667" y="1569"/>
                  </a:lnTo>
                  <a:lnTo>
                    <a:pt x="1691" y="1557"/>
                  </a:lnTo>
                  <a:lnTo>
                    <a:pt x="1712" y="1548"/>
                  </a:lnTo>
                  <a:lnTo>
                    <a:pt x="1717" y="1545"/>
                  </a:lnTo>
                  <a:lnTo>
                    <a:pt x="3294" y="823"/>
                  </a:lnTo>
                  <a:lnTo>
                    <a:pt x="3339" y="802"/>
                  </a:lnTo>
                  <a:lnTo>
                    <a:pt x="3400" y="774"/>
                  </a:lnTo>
                  <a:lnTo>
                    <a:pt x="3472" y="742"/>
                  </a:lnTo>
                  <a:lnTo>
                    <a:pt x="3549" y="709"/>
                  </a:lnTo>
                  <a:lnTo>
                    <a:pt x="3588" y="693"/>
                  </a:lnTo>
                  <a:lnTo>
                    <a:pt x="3627" y="678"/>
                  </a:lnTo>
                  <a:lnTo>
                    <a:pt x="3665" y="664"/>
                  </a:lnTo>
                  <a:lnTo>
                    <a:pt x="3701" y="653"/>
                  </a:lnTo>
                  <a:lnTo>
                    <a:pt x="3733" y="643"/>
                  </a:lnTo>
                  <a:lnTo>
                    <a:pt x="3764" y="637"/>
                  </a:lnTo>
                  <a:lnTo>
                    <a:pt x="3778" y="634"/>
                  </a:lnTo>
                  <a:lnTo>
                    <a:pt x="3791" y="632"/>
                  </a:lnTo>
                  <a:lnTo>
                    <a:pt x="3802" y="631"/>
                  </a:lnTo>
                  <a:lnTo>
                    <a:pt x="3814" y="631"/>
                  </a:lnTo>
                  <a:lnTo>
                    <a:pt x="3824" y="632"/>
                  </a:lnTo>
                  <a:lnTo>
                    <a:pt x="3837" y="635"/>
                  </a:lnTo>
                  <a:lnTo>
                    <a:pt x="3850" y="638"/>
                  </a:lnTo>
                  <a:lnTo>
                    <a:pt x="3865" y="641"/>
                  </a:lnTo>
                  <a:lnTo>
                    <a:pt x="3898" y="652"/>
                  </a:lnTo>
                  <a:lnTo>
                    <a:pt x="3935" y="664"/>
                  </a:lnTo>
                  <a:lnTo>
                    <a:pt x="3974" y="679"/>
                  </a:lnTo>
                  <a:lnTo>
                    <a:pt x="4015" y="696"/>
                  </a:lnTo>
                  <a:lnTo>
                    <a:pt x="4058" y="714"/>
                  </a:lnTo>
                  <a:lnTo>
                    <a:pt x="4101" y="734"/>
                  </a:lnTo>
                  <a:lnTo>
                    <a:pt x="4187" y="773"/>
                  </a:lnTo>
                  <a:lnTo>
                    <a:pt x="4267" y="811"/>
                  </a:lnTo>
                  <a:lnTo>
                    <a:pt x="4335" y="844"/>
                  </a:lnTo>
                  <a:lnTo>
                    <a:pt x="4386" y="868"/>
                  </a:lnTo>
                  <a:lnTo>
                    <a:pt x="5864" y="1545"/>
                  </a:lnTo>
                  <a:lnTo>
                    <a:pt x="5868" y="1546"/>
                  </a:lnTo>
                  <a:lnTo>
                    <a:pt x="5890" y="1557"/>
                  </a:lnTo>
                  <a:lnTo>
                    <a:pt x="5914" y="1569"/>
                  </a:lnTo>
                  <a:lnTo>
                    <a:pt x="5940" y="1581"/>
                  </a:lnTo>
                  <a:lnTo>
                    <a:pt x="5965" y="1597"/>
                  </a:lnTo>
                  <a:lnTo>
                    <a:pt x="5978" y="1605"/>
                  </a:lnTo>
                  <a:lnTo>
                    <a:pt x="5989" y="1613"/>
                  </a:lnTo>
                  <a:lnTo>
                    <a:pt x="6001" y="1623"/>
                  </a:lnTo>
                  <a:lnTo>
                    <a:pt x="6012" y="1631"/>
                  </a:lnTo>
                  <a:lnTo>
                    <a:pt x="6021" y="1641"/>
                  </a:lnTo>
                  <a:lnTo>
                    <a:pt x="6030" y="1651"/>
                  </a:lnTo>
                  <a:lnTo>
                    <a:pt x="6037" y="1661"/>
                  </a:lnTo>
                  <a:lnTo>
                    <a:pt x="6043" y="1671"/>
                  </a:lnTo>
                  <a:lnTo>
                    <a:pt x="6051" y="1687"/>
                  </a:lnTo>
                  <a:lnTo>
                    <a:pt x="6056" y="1703"/>
                  </a:lnTo>
                  <a:lnTo>
                    <a:pt x="6061" y="1722"/>
                  </a:lnTo>
                  <a:lnTo>
                    <a:pt x="6066" y="1742"/>
                  </a:lnTo>
                  <a:lnTo>
                    <a:pt x="6069" y="1764"/>
                  </a:lnTo>
                  <a:lnTo>
                    <a:pt x="6072" y="1785"/>
                  </a:lnTo>
                  <a:lnTo>
                    <a:pt x="6074" y="1807"/>
                  </a:lnTo>
                  <a:lnTo>
                    <a:pt x="6076" y="1830"/>
                  </a:lnTo>
                  <a:lnTo>
                    <a:pt x="6078" y="1876"/>
                  </a:lnTo>
                  <a:lnTo>
                    <a:pt x="6079" y="1919"/>
                  </a:lnTo>
                  <a:lnTo>
                    <a:pt x="6081" y="1959"/>
                  </a:lnTo>
                  <a:lnTo>
                    <a:pt x="6081" y="1993"/>
                  </a:lnTo>
                  <a:lnTo>
                    <a:pt x="6081" y="3284"/>
                  </a:lnTo>
                  <a:lnTo>
                    <a:pt x="6696" y="3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A2D4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85264" y="3499720"/>
            <a:ext cx="2046446" cy="134888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1880" y="234054"/>
            <a:ext cx="5437970" cy="291632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62887" y="3512243"/>
            <a:ext cx="2046446" cy="134888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467544" y="4082290"/>
            <a:ext cx="38552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北欧风格设计北欧风格，是指欧洲北部国家挪威、丹麦、瑞典、芬兰及冰岛等国的艺术设计风格。北欧风格以简洁著称于世，并影响到后来的“极简主义”、“简约主义”、“后现代”等风格。在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世纪风起云涌的“工业设计”浪潮中，北欧风格的简洁被推到极致。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467544" y="3387751"/>
            <a:ext cx="25990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北欧风格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>
            <a:spLocks noChangeArrowheads="1"/>
          </p:cNvSpPr>
          <p:nvPr/>
        </p:nvSpPr>
        <p:spPr bwMode="auto">
          <a:xfrm>
            <a:off x="1055866" y="1215075"/>
            <a:ext cx="1859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设计案例展示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9802" y="3150380"/>
            <a:ext cx="84519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67544" y="4948014"/>
            <a:ext cx="8462306" cy="19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83714" y="2300052"/>
            <a:ext cx="1484680" cy="1137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38493" y="3505981"/>
            <a:ext cx="2046446" cy="134888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633" y="583527"/>
            <a:ext cx="5014645" cy="350039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69456" y="3505981"/>
            <a:ext cx="2046446" cy="134888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5505450" y="2628900"/>
            <a:ext cx="31625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田园风格重在对自然的表现，但不同的田园的自然衍生出多种家具风格如中式的、欧式的、南亚的田园风情，各有特色。英式田园特点主要在华美的布艺以及纯手工的制作，布面花色秀丽，多以纷繁的花卉图案为主。碎花、条纹、苏格兰图案是英式田园风格家具的永恒的主调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6892846" y="1801728"/>
            <a:ext cx="1859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田园风格</a:t>
            </a:r>
            <a:endParaRPr lang="en-US" altLang="zh-CN" sz="3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2633" y="4948014"/>
            <a:ext cx="8462306" cy="19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452019" y="1801728"/>
            <a:ext cx="22159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25492" y="295637"/>
            <a:ext cx="653054" cy="1990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2632" y="483517"/>
            <a:ext cx="3917319" cy="436624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62487" y="1946461"/>
            <a:ext cx="2185227" cy="144035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62487" y="483517"/>
            <a:ext cx="2185227" cy="144035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62487" y="3409404"/>
            <a:ext cx="2185227" cy="1440355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7201990" y="2019366"/>
            <a:ext cx="923330" cy="28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家装的风格中地中海风格是非常受年轻人喜欢的。它具有着独特的美学特点，一般选择自然的柔和色彩，在组合设计上注意空间搭配，充分利用每一寸空间，集装饰与应用于一体，在组合搭配上避免琐碎，显得大方、自然，散发出的古老尊贵的田园气息和文化品位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8146330" y="1942554"/>
            <a:ext cx="538609" cy="223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地中海风格</a:t>
            </a:r>
            <a:endParaRPr lang="en-US" altLang="zh-CN" sz="350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"/>
          <p:cNvSpPr>
            <a:spLocks noChangeArrowheads="1"/>
          </p:cNvSpPr>
          <p:nvPr/>
        </p:nvSpPr>
        <p:spPr bwMode="auto">
          <a:xfrm>
            <a:off x="6889704" y="1468032"/>
            <a:ext cx="18599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138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FAMILY DECOATION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222633" y="4948014"/>
            <a:ext cx="8462306" cy="19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453427" y="1801728"/>
            <a:ext cx="22145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908754" y="1801728"/>
            <a:ext cx="0" cy="3048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9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39702"/>
            <a:ext cx="1890450" cy="3003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2427734"/>
            <a:ext cx="48090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900" spc="-1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关</a:t>
            </a:r>
            <a:endParaRPr lang="en-US" altLang="zh-CN" sz="3900" spc="-15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3900" spc="-1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于</a:t>
            </a:r>
            <a:endParaRPr lang="en-US" altLang="zh-CN" sz="3900" spc="-15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3900" spc="-1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我</a:t>
            </a:r>
            <a:endParaRPr lang="en-US" altLang="zh-CN" sz="3900" spc="-15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3900" spc="-1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2931790"/>
            <a:ext cx="597297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，输入相关文字内容。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23728" y="2493936"/>
            <a:ext cx="2103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关于我们</a:t>
            </a:r>
            <a:r>
              <a:rPr lang="zh-CN" altLang="en-US" sz="1400" dirty="0">
                <a:cs typeface="+mn-ea"/>
                <a:sym typeface="+mn-lt"/>
              </a:rPr>
              <a:t>（公司简介）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15807" y="1364874"/>
            <a:ext cx="2180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400" b="1" spc="300" dirty="0">
                <a:solidFill>
                  <a:schemeClr val="accent1"/>
                </a:solidFill>
                <a:cs typeface="+mn-ea"/>
                <a:sym typeface="+mn-lt"/>
              </a:rPr>
              <a:t>在这里输入公司的口号</a:t>
            </a:r>
            <a:endParaRPr lang="en-US" altLang="zh-CN" sz="1400" b="1" spc="3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42596"/>
            <a:ext cx="1890450" cy="1260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12442" y="842596"/>
            <a:ext cx="1890450" cy="12600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8580" y="842596"/>
            <a:ext cx="1890450" cy="12600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907704" y="2139702"/>
            <a:ext cx="0" cy="300379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86552" y="555526"/>
            <a:ext cx="2063250" cy="213433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905" y="555526"/>
            <a:ext cx="2063250" cy="213433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 l="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94198" y="555526"/>
            <a:ext cx="2063250" cy="213433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01845" y="555526"/>
            <a:ext cx="2063250" cy="2134334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3"/>
          <p:cNvSpPr>
            <a:spLocks noChangeArrowheads="1"/>
          </p:cNvSpPr>
          <p:nvPr/>
        </p:nvSpPr>
        <p:spPr bwMode="auto">
          <a:xfrm>
            <a:off x="2770012" y="3291831"/>
            <a:ext cx="5355312" cy="133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在新中式风格的盛行中，更多的年轻人愿意参与其中，将新家以中式风格为主导，让这个美丽的家变得沉稳又有韵味。在中式风格中我们更能展现出对历史的追溯，也能保留一些对中式风格执着的喜爱。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在中国文化风靡全球的现今时代，中式元素与现代材质的巧妙结合，再现了精致小巧的中国式韵味。新中式性价比高又不流失中式文化传统，简化了线条勾勒出一幅美丽的风景。</a:t>
            </a:r>
          </a:p>
          <a:p>
            <a:pPr algn="just">
              <a:lnSpc>
                <a:spcPct val="150000"/>
              </a:lnSpc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传统与新中式的差别在于一个复杂一个简单化。同样讲究空间层次感，在传统的审美观念上新中式又得到了新的诠释，将有形的隔断化作无形，让家具散发出自身的韵味足以。</a:t>
            </a:r>
          </a:p>
          <a:p>
            <a:pPr algn="just">
              <a:lnSpc>
                <a:spcPct val="150000"/>
              </a:lnSpc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新中式风格同样讲究对称，让协调的感觉平衡，与传统风格一样追求内敛，朴素。装修手法的不同也让实用性增强，更富现代感。现代家具与复古配饰的结合调配出一个理想的生活环境，宁静又温暖。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>
            <a:spLocks noChangeArrowheads="1"/>
          </p:cNvSpPr>
          <p:nvPr/>
        </p:nvSpPr>
        <p:spPr bwMode="auto">
          <a:xfrm>
            <a:off x="8274586" y="2807155"/>
            <a:ext cx="492443" cy="20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新中式风格</a:t>
            </a:r>
            <a:endParaRPr lang="en-US" altLang="zh-CN" sz="320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"/>
          <p:cNvSpPr>
            <a:spLocks noChangeArrowheads="1"/>
          </p:cNvSpPr>
          <p:nvPr/>
        </p:nvSpPr>
        <p:spPr bwMode="auto">
          <a:xfrm>
            <a:off x="551810" y="3579862"/>
            <a:ext cx="1859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设计案例展示</a:t>
            </a:r>
            <a:endParaRPr lang="en-US" altLang="zh-CN" sz="20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172400" y="2689860"/>
            <a:ext cx="0" cy="22581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127" y="4948014"/>
            <a:ext cx="8367746" cy="19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8905" y="2982256"/>
            <a:ext cx="77914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432" y="498838"/>
            <a:ext cx="5742171" cy="414582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7204" y="4406899"/>
            <a:ext cx="2736304" cy="2398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41970" y="4434475"/>
            <a:ext cx="15661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输入户型面积   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单图展示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6486526" y="478153"/>
            <a:ext cx="1875571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输入具体的户型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这里输入项目的简要说明文字，精简为主，可不要此项。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4560" y="4406899"/>
            <a:ext cx="989440" cy="239819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65119" y="4406899"/>
            <a:ext cx="989440" cy="239819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83507" y="4406899"/>
            <a:ext cx="881611" cy="239819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9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1800" y="2110599"/>
            <a:ext cx="3509803" cy="253406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158" y="4406899"/>
            <a:ext cx="2533642" cy="2398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0262" y="4434475"/>
            <a:ext cx="15661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输入户型面积   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双图展示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4560" y="4406899"/>
            <a:ext cx="989440" cy="239819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65119" y="4406899"/>
            <a:ext cx="989440" cy="239819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81603" y="4406899"/>
            <a:ext cx="883516" cy="239819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3"/>
          <p:cNvSpPr>
            <a:spLocks noChangeArrowheads="1"/>
          </p:cNvSpPr>
          <p:nvPr/>
        </p:nvSpPr>
        <p:spPr bwMode="auto">
          <a:xfrm>
            <a:off x="6543122" y="2110599"/>
            <a:ext cx="1875571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输入具体的户型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这里可以是同一案例的组图，也可以是四两幅不同案例。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8158" y="243065"/>
            <a:ext cx="2942171" cy="212423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3"/>
          <p:cNvSpPr>
            <a:spLocks noChangeArrowheads="1"/>
          </p:cNvSpPr>
          <p:nvPr/>
        </p:nvSpPr>
        <p:spPr bwMode="auto">
          <a:xfrm>
            <a:off x="3347864" y="258231"/>
            <a:ext cx="1875571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输入具体的户型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这里可以是同一案例的组图，也可以是四两幅不同案例。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9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9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1" grpId="0" animBg="1"/>
      <p:bldP spid="12" grpId="0" animBg="1"/>
      <p:bldP spid="14" grpId="0"/>
      <p:bldP spid="13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3648" y="734201"/>
            <a:ext cx="2512153" cy="17928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7204" y="4406899"/>
            <a:ext cx="2637737" cy="2398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41970" y="4434475"/>
            <a:ext cx="15661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输入户型面积   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三图展示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6283508" y="648315"/>
            <a:ext cx="1875571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输入具体的户型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这里可以是同一案例的组图，也可以是三幅不同案例。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4560" y="4406899"/>
            <a:ext cx="989440" cy="239819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65119" y="4406899"/>
            <a:ext cx="989440" cy="239819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75679" y="4406899"/>
            <a:ext cx="989440" cy="23981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3648" y="2571579"/>
            <a:ext cx="2512153" cy="17928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47204" y="734201"/>
            <a:ext cx="2637737" cy="363017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9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5910" y="734201"/>
            <a:ext cx="2639892" cy="17928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7204" y="4406899"/>
            <a:ext cx="2639892" cy="2398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41970" y="4434475"/>
            <a:ext cx="16607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输入户型面积     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四图展示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6283508" y="648315"/>
            <a:ext cx="1875571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项目内容：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输入具体的户型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这里可以是同一案例的组图，也可以是四幅不同案例。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4560" y="4406899"/>
            <a:ext cx="989440" cy="239819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65119" y="4406899"/>
            <a:ext cx="989440" cy="239819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75679" y="4406899"/>
            <a:ext cx="989440" cy="23981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5910" y="2571579"/>
            <a:ext cx="2639892" cy="17928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7204" y="734201"/>
            <a:ext cx="2639892" cy="17928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47204" y="2571579"/>
            <a:ext cx="2639892" cy="17928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19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2692" y="1804950"/>
            <a:ext cx="2137150" cy="15336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692" y="231490"/>
            <a:ext cx="2137150" cy="15336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8902" y="231490"/>
            <a:ext cx="2137150" cy="153360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5112" y="231490"/>
            <a:ext cx="2137150" cy="15336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71323" y="231490"/>
            <a:ext cx="2137150" cy="1533600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692" y="3378410"/>
            <a:ext cx="2137150" cy="153360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8902" y="3378410"/>
            <a:ext cx="2137150" cy="1533600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85112" y="3378410"/>
            <a:ext cx="2137150" cy="1533600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71323" y="3378410"/>
            <a:ext cx="2137150" cy="1533600"/>
          </a:xfrm>
          <a:prstGeom prst="rect">
            <a:avLst/>
          </a:prstGeom>
          <a:blipFill dpi="0" rotWithShape="1">
            <a:blip r:embed="rId10" cstate="screen"/>
            <a:srcRect/>
            <a:stretch>
              <a:fillRect/>
            </a:stretch>
          </a:blip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98902" y="1804950"/>
            <a:ext cx="4323360" cy="15336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71323" y="1804950"/>
            <a:ext cx="2137150" cy="1533600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2529690" y="2283718"/>
            <a:ext cx="1875571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项目内容：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输入具体的户型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这里可以做简要说明。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4715901" y="2283718"/>
            <a:ext cx="1875571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项目内容：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输入具体的户型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这里可以做简要说明。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536052" y="2067694"/>
            <a:ext cx="0" cy="100811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20"/>
          <p:cNvSpPr/>
          <p:nvPr/>
        </p:nvSpPr>
        <p:spPr>
          <a:xfrm>
            <a:off x="0" y="-13300"/>
            <a:ext cx="9144000" cy="516345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704458" y="2005416"/>
            <a:ext cx="2462213" cy="7386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施工案例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42930" y="2744080"/>
            <a:ext cx="23852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cs typeface="+mn-ea"/>
                <a:sym typeface="+mn-lt"/>
              </a:rPr>
              <a:t>工程案例展示</a:t>
            </a:r>
            <a:endParaRPr lang="en-US" altLang="zh-CN"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2185740" y="1701935"/>
            <a:ext cx="1894640" cy="170823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 w="127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3851920" y="2581452"/>
            <a:ext cx="1227890" cy="110708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127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34"/>
          <p:cNvSpPr/>
          <p:nvPr/>
        </p:nvSpPr>
        <p:spPr>
          <a:xfrm>
            <a:off x="387275" y="360251"/>
            <a:ext cx="6560989" cy="4422998"/>
          </a:xfrm>
          <a:custGeom>
            <a:avLst/>
            <a:gdLst>
              <a:gd name="connsiteX0" fmla="*/ 0 w 6912768"/>
              <a:gd name="connsiteY0" fmla="*/ 0 h 4422998"/>
              <a:gd name="connsiteX1" fmla="*/ 6912768 w 6912768"/>
              <a:gd name="connsiteY1" fmla="*/ 0 h 4422998"/>
              <a:gd name="connsiteX2" fmla="*/ 6912768 w 6912768"/>
              <a:gd name="connsiteY2" fmla="*/ 4422998 h 4422998"/>
              <a:gd name="connsiteX3" fmla="*/ 0 w 6912768"/>
              <a:gd name="connsiteY3" fmla="*/ 4422998 h 4422998"/>
              <a:gd name="connsiteX4" fmla="*/ 0 w 6912768"/>
              <a:gd name="connsiteY4" fmla="*/ 0 h 4422998"/>
              <a:gd name="connsiteX0-1" fmla="*/ 0 w 6912768"/>
              <a:gd name="connsiteY0-2" fmla="*/ 0 h 4422998"/>
              <a:gd name="connsiteX1-3" fmla="*/ 6912768 w 6912768"/>
              <a:gd name="connsiteY1-4" fmla="*/ 0 h 4422998"/>
              <a:gd name="connsiteX2-5" fmla="*/ 6904806 w 6912768"/>
              <a:gd name="connsiteY2-6" fmla="*/ 1362075 h 4422998"/>
              <a:gd name="connsiteX3-7" fmla="*/ 6912768 w 6912768"/>
              <a:gd name="connsiteY3-8" fmla="*/ 4422998 h 4422998"/>
              <a:gd name="connsiteX4-9" fmla="*/ 0 w 6912768"/>
              <a:gd name="connsiteY4-10" fmla="*/ 4422998 h 4422998"/>
              <a:gd name="connsiteX5" fmla="*/ 0 w 6912768"/>
              <a:gd name="connsiteY5" fmla="*/ 0 h 4422998"/>
              <a:gd name="connsiteX0-11" fmla="*/ 6904806 w 6996246"/>
              <a:gd name="connsiteY0-12" fmla="*/ 1362075 h 4422998"/>
              <a:gd name="connsiteX1-13" fmla="*/ 6912768 w 6996246"/>
              <a:gd name="connsiteY1-14" fmla="*/ 4422998 h 4422998"/>
              <a:gd name="connsiteX2-15" fmla="*/ 0 w 6996246"/>
              <a:gd name="connsiteY2-16" fmla="*/ 4422998 h 4422998"/>
              <a:gd name="connsiteX3-17" fmla="*/ 0 w 6996246"/>
              <a:gd name="connsiteY3-18" fmla="*/ 0 h 4422998"/>
              <a:gd name="connsiteX4-19" fmla="*/ 6912768 w 6996246"/>
              <a:gd name="connsiteY4-20" fmla="*/ 0 h 4422998"/>
              <a:gd name="connsiteX5-21" fmla="*/ 6996246 w 6996246"/>
              <a:gd name="connsiteY5-22" fmla="*/ 1453515 h 4422998"/>
              <a:gd name="connsiteX0-23" fmla="*/ 6904806 w 6996246"/>
              <a:gd name="connsiteY0-24" fmla="*/ 1362075 h 4422998"/>
              <a:gd name="connsiteX1-25" fmla="*/ 6912768 w 6996246"/>
              <a:gd name="connsiteY1-26" fmla="*/ 4422998 h 4422998"/>
              <a:gd name="connsiteX2-27" fmla="*/ 0 w 6996246"/>
              <a:gd name="connsiteY2-28" fmla="*/ 4422998 h 4422998"/>
              <a:gd name="connsiteX3-29" fmla="*/ 0 w 6996246"/>
              <a:gd name="connsiteY3-30" fmla="*/ 0 h 4422998"/>
              <a:gd name="connsiteX4-31" fmla="*/ 6912768 w 6996246"/>
              <a:gd name="connsiteY4-32" fmla="*/ 0 h 4422998"/>
              <a:gd name="connsiteX5-33" fmla="*/ 6996246 w 6996246"/>
              <a:gd name="connsiteY5-34" fmla="*/ 1453515 h 4422998"/>
              <a:gd name="connsiteX0-35" fmla="*/ 6904806 w 6912768"/>
              <a:gd name="connsiteY0-36" fmla="*/ 1362075 h 4422998"/>
              <a:gd name="connsiteX1-37" fmla="*/ 6912768 w 6912768"/>
              <a:gd name="connsiteY1-38" fmla="*/ 4422998 h 4422998"/>
              <a:gd name="connsiteX2-39" fmla="*/ 0 w 6912768"/>
              <a:gd name="connsiteY2-40" fmla="*/ 4422998 h 4422998"/>
              <a:gd name="connsiteX3-41" fmla="*/ 0 w 6912768"/>
              <a:gd name="connsiteY3-42" fmla="*/ 0 h 4422998"/>
              <a:gd name="connsiteX4-43" fmla="*/ 6912768 w 6912768"/>
              <a:gd name="connsiteY4-44" fmla="*/ 0 h 4422998"/>
              <a:gd name="connsiteX5-45" fmla="*/ 6907346 w 6912768"/>
              <a:gd name="connsiteY5-46" fmla="*/ 1002665 h 4422998"/>
              <a:gd name="connsiteX0-47" fmla="*/ 6904806 w 6912768"/>
              <a:gd name="connsiteY0-48" fmla="*/ 1362075 h 4422998"/>
              <a:gd name="connsiteX1-49" fmla="*/ 6912768 w 6912768"/>
              <a:gd name="connsiteY1-50" fmla="*/ 4422998 h 4422998"/>
              <a:gd name="connsiteX2-51" fmla="*/ 0 w 6912768"/>
              <a:gd name="connsiteY2-52" fmla="*/ 4422998 h 4422998"/>
              <a:gd name="connsiteX3-53" fmla="*/ 0 w 6912768"/>
              <a:gd name="connsiteY3-54" fmla="*/ 0 h 4422998"/>
              <a:gd name="connsiteX4-55" fmla="*/ 6912768 w 6912768"/>
              <a:gd name="connsiteY4-56" fmla="*/ 0 h 4422998"/>
              <a:gd name="connsiteX5-57" fmla="*/ 6900996 w 6912768"/>
              <a:gd name="connsiteY5-58" fmla="*/ 1034415 h 4422998"/>
              <a:gd name="connsiteX0-59" fmla="*/ 6918058 w 6918058"/>
              <a:gd name="connsiteY0-60" fmla="*/ 2912579 h 4422998"/>
              <a:gd name="connsiteX1-61" fmla="*/ 6912768 w 6918058"/>
              <a:gd name="connsiteY1-62" fmla="*/ 4422998 h 4422998"/>
              <a:gd name="connsiteX2-63" fmla="*/ 0 w 6918058"/>
              <a:gd name="connsiteY2-64" fmla="*/ 4422998 h 4422998"/>
              <a:gd name="connsiteX3-65" fmla="*/ 0 w 6918058"/>
              <a:gd name="connsiteY3-66" fmla="*/ 0 h 4422998"/>
              <a:gd name="connsiteX4-67" fmla="*/ 6912768 w 6918058"/>
              <a:gd name="connsiteY4-68" fmla="*/ 0 h 4422998"/>
              <a:gd name="connsiteX5-69" fmla="*/ 6900996 w 6918058"/>
              <a:gd name="connsiteY5-70" fmla="*/ 1034415 h 4422998"/>
              <a:gd name="connsiteX0-71" fmla="*/ 6918058 w 6918058"/>
              <a:gd name="connsiteY0-72" fmla="*/ 2912579 h 4422998"/>
              <a:gd name="connsiteX1-73" fmla="*/ 6912768 w 6918058"/>
              <a:gd name="connsiteY1-74" fmla="*/ 4422998 h 4422998"/>
              <a:gd name="connsiteX2-75" fmla="*/ 0 w 6918058"/>
              <a:gd name="connsiteY2-76" fmla="*/ 4422998 h 4422998"/>
              <a:gd name="connsiteX3-77" fmla="*/ 0 w 6918058"/>
              <a:gd name="connsiteY3-78" fmla="*/ 0 h 4422998"/>
              <a:gd name="connsiteX4-79" fmla="*/ 6912768 w 6918058"/>
              <a:gd name="connsiteY4-80" fmla="*/ 0 h 4422998"/>
              <a:gd name="connsiteX5-81" fmla="*/ 6900996 w 6918058"/>
              <a:gd name="connsiteY5-82" fmla="*/ 1034415 h 4422998"/>
              <a:gd name="connsiteX0-83" fmla="*/ 6918058 w 6918058"/>
              <a:gd name="connsiteY0-84" fmla="*/ 2912579 h 4422998"/>
              <a:gd name="connsiteX1-85" fmla="*/ 6912768 w 6918058"/>
              <a:gd name="connsiteY1-86" fmla="*/ 4422998 h 4422998"/>
              <a:gd name="connsiteX2-87" fmla="*/ 0 w 6918058"/>
              <a:gd name="connsiteY2-88" fmla="*/ 4422998 h 4422998"/>
              <a:gd name="connsiteX3-89" fmla="*/ 0 w 6918058"/>
              <a:gd name="connsiteY3-90" fmla="*/ 0 h 4422998"/>
              <a:gd name="connsiteX4-91" fmla="*/ 6912768 w 6918058"/>
              <a:gd name="connsiteY4-92" fmla="*/ 0 h 4422998"/>
              <a:gd name="connsiteX5-93" fmla="*/ 6900996 w 6918058"/>
              <a:gd name="connsiteY5-94" fmla="*/ 1385598 h 4422998"/>
              <a:gd name="connsiteX0-95" fmla="*/ 6918058 w 6918058"/>
              <a:gd name="connsiteY0-96" fmla="*/ 2998718 h 4422998"/>
              <a:gd name="connsiteX1-97" fmla="*/ 6912768 w 6918058"/>
              <a:gd name="connsiteY1-98" fmla="*/ 4422998 h 4422998"/>
              <a:gd name="connsiteX2-99" fmla="*/ 0 w 6918058"/>
              <a:gd name="connsiteY2-100" fmla="*/ 4422998 h 4422998"/>
              <a:gd name="connsiteX3-101" fmla="*/ 0 w 6918058"/>
              <a:gd name="connsiteY3-102" fmla="*/ 0 h 4422998"/>
              <a:gd name="connsiteX4-103" fmla="*/ 6912768 w 6918058"/>
              <a:gd name="connsiteY4-104" fmla="*/ 0 h 4422998"/>
              <a:gd name="connsiteX5-105" fmla="*/ 6900996 w 6918058"/>
              <a:gd name="connsiteY5-106" fmla="*/ 1385598 h 4422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918058" h="4422998">
                <a:moveTo>
                  <a:pt x="6918058" y="2998718"/>
                </a:moveTo>
                <a:cubicBezTo>
                  <a:pt x="6916295" y="3502191"/>
                  <a:pt x="6914531" y="3919525"/>
                  <a:pt x="6912768" y="4422998"/>
                </a:cubicBezTo>
                <a:lnTo>
                  <a:pt x="0" y="4422998"/>
                </a:lnTo>
                <a:lnTo>
                  <a:pt x="0" y="0"/>
                </a:lnTo>
                <a:lnTo>
                  <a:pt x="6912768" y="0"/>
                </a:lnTo>
                <a:cubicBezTo>
                  <a:pt x="6910114" y="454025"/>
                  <a:pt x="6900996" y="1385598"/>
                  <a:pt x="6900996" y="1385598"/>
                </a:cubicBezTo>
              </a:path>
            </a:pathLst>
          </a:custGeom>
          <a:noFill/>
          <a:ln w="38100" cap="sq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51920" y="1431557"/>
            <a:ext cx="1227890" cy="1107082"/>
            <a:chOff x="3851920" y="1431557"/>
            <a:chExt cx="1227890" cy="1107082"/>
          </a:xfrm>
        </p:grpSpPr>
        <p:sp>
          <p:nvSpPr>
            <p:cNvPr id="19" name="Freeform 5"/>
            <p:cNvSpPr/>
            <p:nvPr/>
          </p:nvSpPr>
          <p:spPr bwMode="auto">
            <a:xfrm>
              <a:off x="3851920" y="1431557"/>
              <a:ext cx="1227890" cy="110708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109250" y="1654629"/>
              <a:ext cx="713230" cy="649830"/>
            </a:xfrm>
            <a:custGeom>
              <a:avLst/>
              <a:gdLst>
                <a:gd name="T0" fmla="*/ 48 w 362"/>
                <a:gd name="T1" fmla="*/ 191 h 330"/>
                <a:gd name="T2" fmla="*/ 38 w 362"/>
                <a:gd name="T3" fmla="*/ 208 h 330"/>
                <a:gd name="T4" fmla="*/ 29 w 362"/>
                <a:gd name="T5" fmla="*/ 240 h 330"/>
                <a:gd name="T6" fmla="*/ 11 w 362"/>
                <a:gd name="T7" fmla="*/ 202 h 330"/>
                <a:gd name="T8" fmla="*/ 239 w 362"/>
                <a:gd name="T9" fmla="*/ 63 h 330"/>
                <a:gd name="T10" fmla="*/ 232 w 362"/>
                <a:gd name="T11" fmla="*/ 73 h 330"/>
                <a:gd name="T12" fmla="*/ 204 w 362"/>
                <a:gd name="T13" fmla="*/ 58 h 330"/>
                <a:gd name="T14" fmla="*/ 208 w 362"/>
                <a:gd name="T15" fmla="*/ 54 h 330"/>
                <a:gd name="T16" fmla="*/ 221 w 362"/>
                <a:gd name="T17" fmla="*/ 53 h 330"/>
                <a:gd name="T18" fmla="*/ 233 w 362"/>
                <a:gd name="T19" fmla="*/ 56 h 330"/>
                <a:gd name="T20" fmla="*/ 239 w 362"/>
                <a:gd name="T21" fmla="*/ 63 h 330"/>
                <a:gd name="T22" fmla="*/ 341 w 362"/>
                <a:gd name="T23" fmla="*/ 246 h 330"/>
                <a:gd name="T24" fmla="*/ 0 w 362"/>
                <a:gd name="T25" fmla="*/ 260 h 330"/>
                <a:gd name="T26" fmla="*/ 180 w 362"/>
                <a:gd name="T27" fmla="*/ 91 h 330"/>
                <a:gd name="T28" fmla="*/ 255 w 362"/>
                <a:gd name="T29" fmla="*/ 212 h 330"/>
                <a:gd name="T30" fmla="*/ 105 w 362"/>
                <a:gd name="T31" fmla="*/ 212 h 330"/>
                <a:gd name="T32" fmla="*/ 180 w 362"/>
                <a:gd name="T33" fmla="*/ 91 h 330"/>
                <a:gd name="T34" fmla="*/ 312 w 362"/>
                <a:gd name="T35" fmla="*/ 150 h 330"/>
                <a:gd name="T36" fmla="*/ 306 w 362"/>
                <a:gd name="T37" fmla="*/ 129 h 330"/>
                <a:gd name="T38" fmla="*/ 239 w 362"/>
                <a:gd name="T39" fmla="*/ 57 h 330"/>
                <a:gd name="T40" fmla="*/ 189 w 362"/>
                <a:gd name="T41" fmla="*/ 73 h 330"/>
                <a:gd name="T42" fmla="*/ 180 w 362"/>
                <a:gd name="T43" fmla="*/ 85 h 330"/>
                <a:gd name="T44" fmla="*/ 116 w 362"/>
                <a:gd name="T45" fmla="*/ 90 h 330"/>
                <a:gd name="T46" fmla="*/ 72 w 362"/>
                <a:gd name="T47" fmla="*/ 86 h 330"/>
                <a:gd name="T48" fmla="*/ 59 w 362"/>
                <a:gd name="T49" fmla="*/ 59 h 330"/>
                <a:gd name="T50" fmla="*/ 104 w 362"/>
                <a:gd name="T51" fmla="*/ 48 h 330"/>
                <a:gd name="T52" fmla="*/ 142 w 362"/>
                <a:gd name="T53" fmla="*/ 54 h 330"/>
                <a:gd name="T54" fmla="*/ 240 w 362"/>
                <a:gd name="T55" fmla="*/ 9 h 330"/>
                <a:gd name="T56" fmla="*/ 352 w 362"/>
                <a:gd name="T57" fmla="*/ 128 h 330"/>
                <a:gd name="T58" fmla="*/ 362 w 362"/>
                <a:gd name="T59" fmla="*/ 230 h 330"/>
                <a:gd name="T60" fmla="*/ 293 w 362"/>
                <a:gd name="T61" fmla="*/ 240 h 330"/>
                <a:gd name="T62" fmla="*/ 294 w 362"/>
                <a:gd name="T63" fmla="*/ 218 h 330"/>
                <a:gd name="T64" fmla="*/ 317 w 362"/>
                <a:gd name="T65" fmla="*/ 211 h 330"/>
                <a:gd name="T66" fmla="*/ 184 w 362"/>
                <a:gd name="T67" fmla="*/ 209 h 330"/>
                <a:gd name="T68" fmla="*/ 176 w 362"/>
                <a:gd name="T69" fmla="*/ 235 h 330"/>
                <a:gd name="T70" fmla="*/ 184 w 362"/>
                <a:gd name="T71" fmla="*/ 209 h 330"/>
                <a:gd name="T72" fmla="*/ 288 w 362"/>
                <a:gd name="T73" fmla="*/ 228 h 330"/>
                <a:gd name="T74" fmla="*/ 280 w 362"/>
                <a:gd name="T75" fmla="*/ 230 h 330"/>
                <a:gd name="T76" fmla="*/ 285 w 362"/>
                <a:gd name="T77" fmla="*/ 240 h 330"/>
                <a:gd name="T78" fmla="*/ 82 w 362"/>
                <a:gd name="T79" fmla="*/ 240 h 330"/>
                <a:gd name="T80" fmla="*/ 72 w 362"/>
                <a:gd name="T81" fmla="*/ 218 h 330"/>
                <a:gd name="T82" fmla="*/ 112 w 362"/>
                <a:gd name="T83" fmla="*/ 213 h 330"/>
                <a:gd name="T84" fmla="*/ 249 w 362"/>
                <a:gd name="T85" fmla="*/ 213 h 330"/>
                <a:gd name="T86" fmla="*/ 288 w 362"/>
                <a:gd name="T87" fmla="*/ 218 h 330"/>
                <a:gd name="T88" fmla="*/ 270 w 362"/>
                <a:gd name="T89" fmla="*/ 281 h 330"/>
                <a:gd name="T90" fmla="*/ 262 w 362"/>
                <a:gd name="T91" fmla="*/ 279 h 330"/>
                <a:gd name="T92" fmla="*/ 251 w 362"/>
                <a:gd name="T93" fmla="*/ 303 h 330"/>
                <a:gd name="T94" fmla="*/ 245 w 362"/>
                <a:gd name="T95" fmla="*/ 298 h 330"/>
                <a:gd name="T96" fmla="*/ 228 w 362"/>
                <a:gd name="T97" fmla="*/ 318 h 330"/>
                <a:gd name="T98" fmla="*/ 223 w 362"/>
                <a:gd name="T99" fmla="*/ 312 h 330"/>
                <a:gd name="T100" fmla="*/ 201 w 362"/>
                <a:gd name="T101" fmla="*/ 328 h 330"/>
                <a:gd name="T102" fmla="*/ 198 w 362"/>
                <a:gd name="T103" fmla="*/ 320 h 330"/>
                <a:gd name="T104" fmla="*/ 173 w 362"/>
                <a:gd name="T105" fmla="*/ 329 h 330"/>
                <a:gd name="T106" fmla="*/ 172 w 362"/>
                <a:gd name="T107" fmla="*/ 321 h 330"/>
                <a:gd name="T108" fmla="*/ 149 w 362"/>
                <a:gd name="T109" fmla="*/ 325 h 330"/>
                <a:gd name="T110" fmla="*/ 149 w 362"/>
                <a:gd name="T111" fmla="*/ 321 h 330"/>
                <a:gd name="T112" fmla="*/ 139 w 362"/>
                <a:gd name="T113" fmla="*/ 319 h 330"/>
                <a:gd name="T114" fmla="*/ 124 w 362"/>
                <a:gd name="T115" fmla="*/ 310 h 330"/>
                <a:gd name="T116" fmla="*/ 115 w 362"/>
                <a:gd name="T117" fmla="*/ 305 h 330"/>
                <a:gd name="T118" fmla="*/ 104 w 362"/>
                <a:gd name="T119" fmla="*/ 293 h 330"/>
                <a:gd name="T120" fmla="*/ 96 w 362"/>
                <a:gd name="T121" fmla="*/ 286 h 330"/>
                <a:gd name="T122" fmla="*/ 88 w 362"/>
                <a:gd name="T123" fmla="*/ 270 h 330"/>
                <a:gd name="T124" fmla="*/ 277 w 362"/>
                <a:gd name="T125" fmla="*/ 2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" h="330">
                  <a:moveTo>
                    <a:pt x="23" y="191"/>
                  </a:moveTo>
                  <a:cubicBezTo>
                    <a:pt x="48" y="191"/>
                    <a:pt x="48" y="191"/>
                    <a:pt x="48" y="191"/>
                  </a:cubicBezTo>
                  <a:cubicBezTo>
                    <a:pt x="47" y="197"/>
                    <a:pt x="46" y="202"/>
                    <a:pt x="45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35" y="208"/>
                    <a:pt x="33" y="211"/>
                    <a:pt x="32" y="214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6" y="240"/>
                    <a:pt x="6" y="240"/>
                    <a:pt x="6" y="240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196"/>
                    <a:pt x="17" y="191"/>
                    <a:pt x="23" y="191"/>
                  </a:cubicBezTo>
                  <a:close/>
                  <a:moveTo>
                    <a:pt x="239" y="63"/>
                  </a:moveTo>
                  <a:cubicBezTo>
                    <a:pt x="239" y="64"/>
                    <a:pt x="239" y="66"/>
                    <a:pt x="237" y="67"/>
                  </a:cubicBezTo>
                  <a:cubicBezTo>
                    <a:pt x="232" y="73"/>
                    <a:pt x="232" y="73"/>
                    <a:pt x="232" y="73"/>
                  </a:cubicBezTo>
                  <a:cubicBezTo>
                    <a:pt x="229" y="75"/>
                    <a:pt x="226" y="74"/>
                    <a:pt x="224" y="73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3" y="58"/>
                    <a:pt x="203" y="58"/>
                    <a:pt x="203" y="57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33" y="56"/>
                    <a:pt x="233" y="56"/>
                    <a:pt x="233" y="56"/>
                  </a:cubicBezTo>
                  <a:cubicBezTo>
                    <a:pt x="237" y="60"/>
                    <a:pt x="237" y="60"/>
                    <a:pt x="237" y="60"/>
                  </a:cubicBezTo>
                  <a:cubicBezTo>
                    <a:pt x="237" y="61"/>
                    <a:pt x="238" y="62"/>
                    <a:pt x="239" y="63"/>
                  </a:cubicBezTo>
                  <a:close/>
                  <a:moveTo>
                    <a:pt x="0" y="246"/>
                  </a:moveTo>
                  <a:cubicBezTo>
                    <a:pt x="341" y="246"/>
                    <a:pt x="341" y="246"/>
                    <a:pt x="341" y="246"/>
                  </a:cubicBezTo>
                  <a:cubicBezTo>
                    <a:pt x="341" y="260"/>
                    <a:pt x="341" y="260"/>
                    <a:pt x="341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46"/>
                    <a:pt x="0" y="246"/>
                    <a:pt x="0" y="246"/>
                  </a:cubicBezTo>
                  <a:close/>
                  <a:moveTo>
                    <a:pt x="180" y="91"/>
                  </a:moveTo>
                  <a:cubicBezTo>
                    <a:pt x="249" y="91"/>
                    <a:pt x="305" y="144"/>
                    <a:pt x="310" y="212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0" y="174"/>
                    <a:pt x="219" y="146"/>
                    <a:pt x="180" y="146"/>
                  </a:cubicBezTo>
                  <a:cubicBezTo>
                    <a:pt x="142" y="146"/>
                    <a:pt x="110" y="174"/>
                    <a:pt x="105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5" y="144"/>
                    <a:pt x="111" y="91"/>
                    <a:pt x="180" y="91"/>
                  </a:cubicBezTo>
                  <a:close/>
                  <a:moveTo>
                    <a:pt x="297" y="150"/>
                  </a:moveTo>
                  <a:cubicBezTo>
                    <a:pt x="312" y="150"/>
                    <a:pt x="312" y="150"/>
                    <a:pt x="312" y="150"/>
                  </a:cubicBezTo>
                  <a:cubicBezTo>
                    <a:pt x="317" y="149"/>
                    <a:pt x="317" y="145"/>
                    <a:pt x="313" y="138"/>
                  </a:cubicBezTo>
                  <a:cubicBezTo>
                    <a:pt x="311" y="135"/>
                    <a:pt x="309" y="131"/>
                    <a:pt x="306" y="129"/>
                  </a:cubicBezTo>
                  <a:cubicBezTo>
                    <a:pt x="286" y="114"/>
                    <a:pt x="256" y="83"/>
                    <a:pt x="246" y="67"/>
                  </a:cubicBezTo>
                  <a:cubicBezTo>
                    <a:pt x="243" y="62"/>
                    <a:pt x="241" y="59"/>
                    <a:pt x="239" y="57"/>
                  </a:cubicBezTo>
                  <a:cubicBezTo>
                    <a:pt x="235" y="53"/>
                    <a:pt x="227" y="51"/>
                    <a:pt x="221" y="50"/>
                  </a:cubicBezTo>
                  <a:cubicBezTo>
                    <a:pt x="206" y="48"/>
                    <a:pt x="191" y="56"/>
                    <a:pt x="189" y="73"/>
                  </a:cubicBezTo>
                  <a:cubicBezTo>
                    <a:pt x="188" y="76"/>
                    <a:pt x="188" y="80"/>
                    <a:pt x="188" y="85"/>
                  </a:cubicBezTo>
                  <a:cubicBezTo>
                    <a:pt x="185" y="85"/>
                    <a:pt x="183" y="85"/>
                    <a:pt x="180" y="85"/>
                  </a:cubicBezTo>
                  <a:cubicBezTo>
                    <a:pt x="158" y="85"/>
                    <a:pt x="137" y="90"/>
                    <a:pt x="118" y="99"/>
                  </a:cubicBezTo>
                  <a:cubicBezTo>
                    <a:pt x="118" y="96"/>
                    <a:pt x="117" y="93"/>
                    <a:pt x="116" y="90"/>
                  </a:cubicBezTo>
                  <a:cubicBezTo>
                    <a:pt x="115" y="87"/>
                    <a:pt x="113" y="86"/>
                    <a:pt x="110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66" y="86"/>
                    <a:pt x="62" y="81"/>
                    <a:pt x="61" y="7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53"/>
                    <a:pt x="64" y="48"/>
                    <a:pt x="70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17" y="48"/>
                    <a:pt x="116" y="53"/>
                    <a:pt x="127" y="63"/>
                  </a:cubicBezTo>
                  <a:cubicBezTo>
                    <a:pt x="130" y="66"/>
                    <a:pt x="134" y="66"/>
                    <a:pt x="142" y="54"/>
                  </a:cubicBezTo>
                  <a:cubicBezTo>
                    <a:pt x="153" y="37"/>
                    <a:pt x="199" y="14"/>
                    <a:pt x="220" y="5"/>
                  </a:cubicBezTo>
                  <a:cubicBezTo>
                    <a:pt x="226" y="2"/>
                    <a:pt x="240" y="0"/>
                    <a:pt x="240" y="9"/>
                  </a:cubicBezTo>
                  <a:cubicBezTo>
                    <a:pt x="240" y="15"/>
                    <a:pt x="246" y="17"/>
                    <a:pt x="251" y="19"/>
                  </a:cubicBezTo>
                  <a:cubicBezTo>
                    <a:pt x="283" y="32"/>
                    <a:pt x="339" y="99"/>
                    <a:pt x="352" y="128"/>
                  </a:cubicBezTo>
                  <a:cubicBezTo>
                    <a:pt x="359" y="142"/>
                    <a:pt x="362" y="152"/>
                    <a:pt x="362" y="168"/>
                  </a:cubicBezTo>
                  <a:cubicBezTo>
                    <a:pt x="362" y="230"/>
                    <a:pt x="362" y="230"/>
                    <a:pt x="362" y="230"/>
                  </a:cubicBezTo>
                  <a:cubicBezTo>
                    <a:pt x="362" y="235"/>
                    <a:pt x="358" y="240"/>
                    <a:pt x="352" y="240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94" y="229"/>
                    <a:pt x="294" y="229"/>
                    <a:pt x="294" y="229"/>
                  </a:cubicBezTo>
                  <a:cubicBezTo>
                    <a:pt x="294" y="225"/>
                    <a:pt x="294" y="222"/>
                    <a:pt x="294" y="218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17" y="211"/>
                    <a:pt x="317" y="211"/>
                    <a:pt x="317" y="211"/>
                  </a:cubicBezTo>
                  <a:cubicBezTo>
                    <a:pt x="315" y="189"/>
                    <a:pt x="308" y="168"/>
                    <a:pt x="297" y="150"/>
                  </a:cubicBezTo>
                  <a:close/>
                  <a:moveTo>
                    <a:pt x="184" y="209"/>
                  </a:moveTo>
                  <a:cubicBezTo>
                    <a:pt x="191" y="211"/>
                    <a:pt x="195" y="219"/>
                    <a:pt x="193" y="226"/>
                  </a:cubicBezTo>
                  <a:cubicBezTo>
                    <a:pt x="191" y="233"/>
                    <a:pt x="183" y="237"/>
                    <a:pt x="176" y="235"/>
                  </a:cubicBezTo>
                  <a:cubicBezTo>
                    <a:pt x="169" y="233"/>
                    <a:pt x="165" y="225"/>
                    <a:pt x="167" y="218"/>
                  </a:cubicBezTo>
                  <a:cubicBezTo>
                    <a:pt x="169" y="211"/>
                    <a:pt x="177" y="207"/>
                    <a:pt x="184" y="209"/>
                  </a:cubicBezTo>
                  <a:close/>
                  <a:moveTo>
                    <a:pt x="288" y="218"/>
                  </a:moveTo>
                  <a:cubicBezTo>
                    <a:pt x="288" y="221"/>
                    <a:pt x="288" y="224"/>
                    <a:pt x="288" y="228"/>
                  </a:cubicBezTo>
                  <a:cubicBezTo>
                    <a:pt x="287" y="228"/>
                    <a:pt x="285" y="227"/>
                    <a:pt x="284" y="226"/>
                  </a:cubicBezTo>
                  <a:cubicBezTo>
                    <a:pt x="280" y="223"/>
                    <a:pt x="278" y="227"/>
                    <a:pt x="280" y="230"/>
                  </a:cubicBezTo>
                  <a:cubicBezTo>
                    <a:pt x="280" y="231"/>
                    <a:pt x="285" y="236"/>
                    <a:pt x="285" y="236"/>
                  </a:cubicBezTo>
                  <a:cubicBezTo>
                    <a:pt x="285" y="238"/>
                    <a:pt x="285" y="239"/>
                    <a:pt x="285" y="240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1" y="239"/>
                    <a:pt x="75" y="235"/>
                    <a:pt x="75" y="235"/>
                  </a:cubicBezTo>
                  <a:cubicBezTo>
                    <a:pt x="73" y="228"/>
                    <a:pt x="72" y="225"/>
                    <a:pt x="72" y="218"/>
                  </a:cubicBezTo>
                  <a:cubicBezTo>
                    <a:pt x="85" y="218"/>
                    <a:pt x="98" y="218"/>
                    <a:pt x="111" y="218"/>
                  </a:cubicBezTo>
                  <a:cubicBezTo>
                    <a:pt x="112" y="213"/>
                    <a:pt x="112" y="213"/>
                    <a:pt x="112" y="213"/>
                  </a:cubicBezTo>
                  <a:cubicBezTo>
                    <a:pt x="116" y="178"/>
                    <a:pt x="145" y="152"/>
                    <a:pt x="180" y="152"/>
                  </a:cubicBezTo>
                  <a:cubicBezTo>
                    <a:pt x="215" y="152"/>
                    <a:pt x="244" y="178"/>
                    <a:pt x="249" y="213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88" y="218"/>
                    <a:pt x="288" y="218"/>
                    <a:pt x="288" y="218"/>
                  </a:cubicBezTo>
                  <a:close/>
                  <a:moveTo>
                    <a:pt x="277" y="265"/>
                  </a:moveTo>
                  <a:cubicBezTo>
                    <a:pt x="275" y="272"/>
                    <a:pt x="275" y="274"/>
                    <a:pt x="270" y="281"/>
                  </a:cubicBezTo>
                  <a:cubicBezTo>
                    <a:pt x="269" y="280"/>
                    <a:pt x="269" y="279"/>
                    <a:pt x="268" y="277"/>
                  </a:cubicBezTo>
                  <a:cubicBezTo>
                    <a:pt x="266" y="273"/>
                    <a:pt x="263" y="276"/>
                    <a:pt x="262" y="279"/>
                  </a:cubicBezTo>
                  <a:cubicBezTo>
                    <a:pt x="262" y="280"/>
                    <a:pt x="264" y="286"/>
                    <a:pt x="264" y="286"/>
                  </a:cubicBezTo>
                  <a:cubicBezTo>
                    <a:pt x="259" y="294"/>
                    <a:pt x="258" y="297"/>
                    <a:pt x="251" y="303"/>
                  </a:cubicBezTo>
                  <a:cubicBezTo>
                    <a:pt x="251" y="301"/>
                    <a:pt x="251" y="300"/>
                    <a:pt x="251" y="298"/>
                  </a:cubicBezTo>
                  <a:cubicBezTo>
                    <a:pt x="250" y="294"/>
                    <a:pt x="246" y="295"/>
                    <a:pt x="245" y="298"/>
                  </a:cubicBezTo>
                  <a:cubicBezTo>
                    <a:pt x="244" y="299"/>
                    <a:pt x="244" y="306"/>
                    <a:pt x="244" y="306"/>
                  </a:cubicBezTo>
                  <a:cubicBezTo>
                    <a:pt x="238" y="312"/>
                    <a:pt x="236" y="314"/>
                    <a:pt x="228" y="318"/>
                  </a:cubicBezTo>
                  <a:cubicBezTo>
                    <a:pt x="228" y="317"/>
                    <a:pt x="228" y="315"/>
                    <a:pt x="229" y="314"/>
                  </a:cubicBezTo>
                  <a:cubicBezTo>
                    <a:pt x="229" y="309"/>
                    <a:pt x="225" y="310"/>
                    <a:pt x="223" y="312"/>
                  </a:cubicBezTo>
                  <a:cubicBezTo>
                    <a:pt x="222" y="313"/>
                    <a:pt x="220" y="320"/>
                    <a:pt x="220" y="320"/>
                  </a:cubicBezTo>
                  <a:cubicBezTo>
                    <a:pt x="212" y="324"/>
                    <a:pt x="211" y="326"/>
                    <a:pt x="201" y="328"/>
                  </a:cubicBezTo>
                  <a:cubicBezTo>
                    <a:pt x="202" y="326"/>
                    <a:pt x="203" y="325"/>
                    <a:pt x="203" y="323"/>
                  </a:cubicBezTo>
                  <a:cubicBezTo>
                    <a:pt x="205" y="319"/>
                    <a:pt x="200" y="318"/>
                    <a:pt x="198" y="320"/>
                  </a:cubicBezTo>
                  <a:cubicBezTo>
                    <a:pt x="197" y="321"/>
                    <a:pt x="193" y="327"/>
                    <a:pt x="193" y="327"/>
                  </a:cubicBezTo>
                  <a:cubicBezTo>
                    <a:pt x="185" y="329"/>
                    <a:pt x="183" y="330"/>
                    <a:pt x="173" y="329"/>
                  </a:cubicBezTo>
                  <a:cubicBezTo>
                    <a:pt x="174" y="328"/>
                    <a:pt x="175" y="327"/>
                    <a:pt x="176" y="326"/>
                  </a:cubicBezTo>
                  <a:cubicBezTo>
                    <a:pt x="179" y="322"/>
                    <a:pt x="175" y="320"/>
                    <a:pt x="172" y="321"/>
                  </a:cubicBezTo>
                  <a:cubicBezTo>
                    <a:pt x="171" y="322"/>
                    <a:pt x="166" y="327"/>
                    <a:pt x="166" y="327"/>
                  </a:cubicBezTo>
                  <a:cubicBezTo>
                    <a:pt x="159" y="327"/>
                    <a:pt x="156" y="327"/>
                    <a:pt x="149" y="325"/>
                  </a:cubicBezTo>
                  <a:cubicBezTo>
                    <a:pt x="148" y="325"/>
                    <a:pt x="147" y="324"/>
                    <a:pt x="146" y="324"/>
                  </a:cubicBezTo>
                  <a:cubicBezTo>
                    <a:pt x="147" y="323"/>
                    <a:pt x="148" y="322"/>
                    <a:pt x="149" y="321"/>
                  </a:cubicBezTo>
                  <a:cubicBezTo>
                    <a:pt x="153" y="318"/>
                    <a:pt x="149" y="315"/>
                    <a:pt x="146" y="316"/>
                  </a:cubicBezTo>
                  <a:cubicBezTo>
                    <a:pt x="145" y="316"/>
                    <a:pt x="139" y="319"/>
                    <a:pt x="139" y="319"/>
                  </a:cubicBezTo>
                  <a:cubicBezTo>
                    <a:pt x="131" y="317"/>
                    <a:pt x="128" y="317"/>
                    <a:pt x="120" y="312"/>
                  </a:cubicBezTo>
                  <a:cubicBezTo>
                    <a:pt x="122" y="311"/>
                    <a:pt x="123" y="310"/>
                    <a:pt x="124" y="310"/>
                  </a:cubicBezTo>
                  <a:cubicBezTo>
                    <a:pt x="129" y="308"/>
                    <a:pt x="126" y="304"/>
                    <a:pt x="123" y="304"/>
                  </a:cubicBezTo>
                  <a:cubicBezTo>
                    <a:pt x="122" y="304"/>
                    <a:pt x="115" y="305"/>
                    <a:pt x="115" y="305"/>
                  </a:cubicBezTo>
                  <a:cubicBezTo>
                    <a:pt x="108" y="301"/>
                    <a:pt x="105" y="300"/>
                    <a:pt x="99" y="293"/>
                  </a:cubicBezTo>
                  <a:cubicBezTo>
                    <a:pt x="101" y="293"/>
                    <a:pt x="102" y="293"/>
                    <a:pt x="104" y="293"/>
                  </a:cubicBezTo>
                  <a:cubicBezTo>
                    <a:pt x="108" y="292"/>
                    <a:pt x="107" y="288"/>
                    <a:pt x="104" y="286"/>
                  </a:cubicBezTo>
                  <a:cubicBezTo>
                    <a:pt x="103" y="286"/>
                    <a:pt x="96" y="286"/>
                    <a:pt x="96" y="286"/>
                  </a:cubicBezTo>
                  <a:cubicBezTo>
                    <a:pt x="89" y="280"/>
                    <a:pt x="88" y="278"/>
                    <a:pt x="84" y="270"/>
                  </a:cubicBezTo>
                  <a:cubicBezTo>
                    <a:pt x="85" y="270"/>
                    <a:pt x="87" y="270"/>
                    <a:pt x="88" y="270"/>
                  </a:cubicBezTo>
                  <a:cubicBezTo>
                    <a:pt x="92" y="271"/>
                    <a:pt x="92" y="267"/>
                    <a:pt x="90" y="265"/>
                  </a:cubicBezTo>
                  <a:cubicBezTo>
                    <a:pt x="277" y="265"/>
                    <a:pt x="277" y="265"/>
                    <a:pt x="277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A2D4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>
          <a:xfrm>
            <a:off x="581080" y="853366"/>
            <a:ext cx="2213381" cy="2870512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9"/>
          <p:cNvSpPr/>
          <p:nvPr/>
        </p:nvSpPr>
        <p:spPr>
          <a:xfrm>
            <a:off x="2502487" y="853366"/>
            <a:ext cx="2213381" cy="2870512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9"/>
          <p:cNvSpPr/>
          <p:nvPr/>
        </p:nvSpPr>
        <p:spPr>
          <a:xfrm>
            <a:off x="4423894" y="853366"/>
            <a:ext cx="2213381" cy="2870512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9"/>
          <p:cNvSpPr/>
          <p:nvPr/>
        </p:nvSpPr>
        <p:spPr>
          <a:xfrm>
            <a:off x="6345303" y="859824"/>
            <a:ext cx="2213381" cy="2870512"/>
          </a:xfrm>
          <a:custGeom>
            <a:avLst/>
            <a:gdLst/>
            <a:ahLst/>
            <a:cxnLst/>
            <a:rect l="l" t="t" r="r" b="b"/>
            <a:pathLst>
              <a:path w="2071127" h="2686024">
                <a:moveTo>
                  <a:pt x="0" y="0"/>
                </a:moveTo>
                <a:lnTo>
                  <a:pt x="1738313" y="0"/>
                </a:lnTo>
                <a:lnTo>
                  <a:pt x="2071127" y="2686024"/>
                </a:lnTo>
                <a:lnTo>
                  <a:pt x="332814" y="2686024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6" name="TextBox 3"/>
          <p:cNvSpPr>
            <a:spLocks noChangeArrowheads="1"/>
          </p:cNvSpPr>
          <p:nvPr/>
        </p:nvSpPr>
        <p:spPr bwMode="auto">
          <a:xfrm>
            <a:off x="931282" y="4046364"/>
            <a:ext cx="3410793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工程名称：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工程时间：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项目说明：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这里是同一工程现场的组图，可做简要的阐述说明。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251520" y="0"/>
            <a:ext cx="679762" cy="5143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9216" y="231489"/>
            <a:ext cx="2864682" cy="205567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9659" y="231489"/>
            <a:ext cx="2864682" cy="205567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70102" y="231489"/>
            <a:ext cx="2864682" cy="205567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9216" y="2340589"/>
            <a:ext cx="2864682" cy="205567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39659" y="2340589"/>
            <a:ext cx="2864682" cy="205567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70102" y="2340588"/>
            <a:ext cx="2864682" cy="205567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3"/>
          <p:cNvSpPr>
            <a:spLocks noChangeArrowheads="1"/>
          </p:cNvSpPr>
          <p:nvPr/>
        </p:nvSpPr>
        <p:spPr bwMode="auto">
          <a:xfrm>
            <a:off x="3482660" y="963068"/>
            <a:ext cx="2514056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工程造价：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总造价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"/>
          <p:cNvSpPr>
            <a:spLocks noChangeArrowheads="1"/>
          </p:cNvSpPr>
          <p:nvPr/>
        </p:nvSpPr>
        <p:spPr bwMode="auto">
          <a:xfrm>
            <a:off x="899592" y="3072167"/>
            <a:ext cx="1917169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工程造价：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总造价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6413675" y="3072167"/>
            <a:ext cx="2514056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工程名称：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输入具体的项目名称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工程时间：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</a:p>
          <a:p>
            <a:pPr algn="just">
              <a:lnSpc>
                <a:spcPct val="150000"/>
              </a:lnSpc>
            </a:pPr>
            <a:r>
              <a:rPr lang="zh-CN" altLang="en-US"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工程造价：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总造价</a:t>
            </a:r>
            <a:r>
              <a:rPr lang="en-US" altLang="zh-CN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endParaRPr lang="en-US" altLang="zh-CN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3139659" y="1599221"/>
            <a:ext cx="662336" cy="687938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2411562" y="3708321"/>
            <a:ext cx="662336" cy="687938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6082903" y="2327788"/>
            <a:ext cx="662336" cy="687938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33696" y="4983480"/>
            <a:ext cx="1262240" cy="160020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71456" y="4983480"/>
            <a:ext cx="1262240" cy="160020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9216" y="4983480"/>
            <a:ext cx="1262240" cy="16002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8" grpId="0"/>
      <p:bldP spid="19" grpId="0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400812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107" y="180880"/>
            <a:ext cx="351724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900" spc="-1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Service process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98424" y="745545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我们的服务流程</a:t>
            </a:r>
            <a:endParaRPr lang="en-US" altLang="zh-CN" sz="2000" b="1" dirty="0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045811" y="0"/>
            <a:ext cx="0" cy="51435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3950983" y="1516365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950983" y="2165381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950983" y="2814397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950983" y="3463413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950983" y="4112430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23"/>
          <p:cNvSpPr txBox="1"/>
          <p:nvPr/>
        </p:nvSpPr>
        <p:spPr>
          <a:xfrm>
            <a:off x="4784348" y="1472694"/>
            <a:ext cx="216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洽谈 </a:t>
            </a:r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&amp;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实地考察 </a:t>
            </a:r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&amp;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设计报价</a:t>
            </a:r>
          </a:p>
        </p:txBody>
      </p:sp>
      <p:sp>
        <p:nvSpPr>
          <p:cNvPr id="43" name="文本框 23"/>
          <p:cNvSpPr txBox="1"/>
          <p:nvPr/>
        </p:nvSpPr>
        <p:spPr>
          <a:xfrm>
            <a:off x="4784349" y="2121710"/>
            <a:ext cx="2832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签订合同 </a:t>
            </a:r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&amp;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收取预付款</a:t>
            </a:r>
          </a:p>
        </p:txBody>
      </p:sp>
      <p:sp>
        <p:nvSpPr>
          <p:cNvPr id="44" name="文本框 23"/>
          <p:cNvSpPr txBox="1"/>
          <p:nvPr/>
        </p:nvSpPr>
        <p:spPr>
          <a:xfrm>
            <a:off x="4784348" y="2770726"/>
            <a:ext cx="223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实地测量 </a:t>
            </a:r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&amp;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出具设计方案</a:t>
            </a:r>
          </a:p>
        </p:txBody>
      </p:sp>
      <p:sp>
        <p:nvSpPr>
          <p:cNvPr id="45" name="文本框 23"/>
          <p:cNvSpPr txBox="1"/>
          <p:nvPr/>
        </p:nvSpPr>
        <p:spPr>
          <a:xfrm>
            <a:off x="4784349" y="3419742"/>
            <a:ext cx="2832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确定设计方案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&amp;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收设计尾款</a:t>
            </a:r>
          </a:p>
        </p:txBody>
      </p:sp>
      <p:sp>
        <p:nvSpPr>
          <p:cNvPr id="46" name="文本框 23"/>
          <p:cNvSpPr txBox="1"/>
          <p:nvPr/>
        </p:nvSpPr>
        <p:spPr>
          <a:xfrm>
            <a:off x="4784348" y="4068759"/>
            <a:ext cx="317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设计结案 </a:t>
            </a:r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&amp;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工程报价（进入工程实施阶段）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4329442" y="1611193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329442" y="2260209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329442" y="2909225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329442" y="3558241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329442" y="4207258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491880" y="2909225"/>
            <a:ext cx="3021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23"/>
          <p:cNvSpPr txBox="1"/>
          <p:nvPr/>
        </p:nvSpPr>
        <p:spPr>
          <a:xfrm>
            <a:off x="2542840" y="2428248"/>
            <a:ext cx="86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提报方案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修改方案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文本框 23"/>
          <p:cNvSpPr txBox="1"/>
          <p:nvPr/>
        </p:nvSpPr>
        <p:spPr>
          <a:xfrm>
            <a:off x="2542840" y="3429901"/>
            <a:ext cx="86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确定方案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3491880" y="3558241"/>
            <a:ext cx="3021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上下箭头 86"/>
          <p:cNvSpPr/>
          <p:nvPr/>
        </p:nvSpPr>
        <p:spPr>
          <a:xfrm>
            <a:off x="2909962" y="2761420"/>
            <a:ext cx="59412" cy="276999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下箭头 87"/>
          <p:cNvSpPr/>
          <p:nvPr/>
        </p:nvSpPr>
        <p:spPr>
          <a:xfrm>
            <a:off x="2909962" y="3282524"/>
            <a:ext cx="59412" cy="17158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58" grpId="0" build="allAtOnce"/>
      <p:bldP spid="81" grpId="0"/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216245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60412"/>
            <a:ext cx="19155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History</a:t>
            </a:r>
            <a:endParaRPr lang="zh-CN" altLang="en-US" sz="4800" spc="-15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15012" y="489084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我们的发展历程</a:t>
            </a:r>
            <a:endParaRPr lang="en-US" altLang="zh-CN" sz="2000" b="1" dirty="0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200138" y="0"/>
            <a:ext cx="0" cy="51435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105310" y="1516365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105310" y="2165381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105310" y="2814397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105310" y="3463413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105310" y="4112430"/>
            <a:ext cx="189656" cy="1896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2938676" y="1472694"/>
            <a:ext cx="1896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获得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CCTV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装修大赛金奖</a:t>
            </a:r>
          </a:p>
        </p:txBody>
      </p:sp>
      <p:sp>
        <p:nvSpPr>
          <p:cNvPr id="16" name="文本框 23"/>
          <p:cNvSpPr txBox="1"/>
          <p:nvPr/>
        </p:nvSpPr>
        <p:spPr>
          <a:xfrm>
            <a:off x="2938676" y="2121710"/>
            <a:ext cx="2832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获得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CCTV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装修大赛金奖</a:t>
            </a:r>
          </a:p>
        </p:txBody>
      </p:sp>
      <p:sp>
        <p:nvSpPr>
          <p:cNvPr id="17" name="文本框 23"/>
          <p:cNvSpPr txBox="1"/>
          <p:nvPr/>
        </p:nvSpPr>
        <p:spPr>
          <a:xfrm>
            <a:off x="2938676" y="2770726"/>
            <a:ext cx="1896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获得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CCTV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装修大赛金奖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2938676" y="3419742"/>
            <a:ext cx="2832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获得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CCTV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装修大赛金奖</a:t>
            </a:r>
          </a:p>
        </p:txBody>
      </p:sp>
      <p:sp>
        <p:nvSpPr>
          <p:cNvPr id="23" name="文本框 23"/>
          <p:cNvSpPr txBox="1"/>
          <p:nvPr/>
        </p:nvSpPr>
        <p:spPr>
          <a:xfrm>
            <a:off x="2938676" y="4068759"/>
            <a:ext cx="2832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获得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CCTV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装修大赛金奖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87624" y="147269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2012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1187624" y="212171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3"/>
          <p:cNvSpPr txBox="1"/>
          <p:nvPr/>
        </p:nvSpPr>
        <p:spPr>
          <a:xfrm>
            <a:off x="1187624" y="277072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3"/>
          <p:cNvSpPr txBox="1"/>
          <p:nvPr/>
        </p:nvSpPr>
        <p:spPr>
          <a:xfrm>
            <a:off x="1187624" y="341974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3"/>
          <p:cNvSpPr txBox="1"/>
          <p:nvPr/>
        </p:nvSpPr>
        <p:spPr>
          <a:xfrm>
            <a:off x="1187624" y="406875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483769" y="1611193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483769" y="2260209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483769" y="2909225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483769" y="3558241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483769" y="4207258"/>
            <a:ext cx="30210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5516" y="199296"/>
            <a:ext cx="8712968" cy="474490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5516" y="199296"/>
            <a:ext cx="8712968" cy="4744908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9952" y="1637219"/>
            <a:ext cx="37240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感谢聆听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216245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3"/>
          <p:cNvSpPr>
            <a:spLocks noChangeArrowheads="1"/>
          </p:cNvSpPr>
          <p:nvPr/>
        </p:nvSpPr>
        <p:spPr bwMode="auto">
          <a:xfrm>
            <a:off x="4768974" y="766816"/>
            <a:ext cx="2018224" cy="17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熊猫办公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个人发展历程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曾经供职过熊猫办公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服务过熊猫办公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基本的项目经验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熊猫办公签约原创设计师作品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43574" y="1203598"/>
            <a:ext cx="5386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总经理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64038" y="2859782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设计总监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3"/>
          <p:cNvSpPr>
            <a:spLocks noChangeArrowheads="1"/>
          </p:cNvSpPr>
          <p:nvPr/>
        </p:nvSpPr>
        <p:spPr bwMode="auto">
          <a:xfrm>
            <a:off x="4768974" y="2864311"/>
            <a:ext cx="2018224" cy="17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熊猫办公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个人发展历程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曾经供职过熊猫办公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服务过熊猫办公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基本的项目经验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熊猫办公签约原创设计师作品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07394" y="1308348"/>
            <a:ext cx="2365672" cy="1182837"/>
            <a:chOff x="2154436" y="1144563"/>
            <a:chExt cx="2365672" cy="1182837"/>
          </a:xfrm>
        </p:grpSpPr>
        <p:sp>
          <p:nvSpPr>
            <p:cNvPr id="11" name="矩形 10"/>
            <p:cNvSpPr/>
            <p:nvPr/>
          </p:nvSpPr>
          <p:spPr>
            <a:xfrm>
              <a:off x="2154436" y="1144563"/>
              <a:ext cx="1182836" cy="11828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54436" y="1144563"/>
              <a:ext cx="2365672" cy="11828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866066" y="1144564"/>
              <a:ext cx="952494" cy="118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2207394" y="2979885"/>
            <a:ext cx="2365672" cy="1182836"/>
            <a:chOff x="2154436" y="2816100"/>
            <a:chExt cx="2365672" cy="1182836"/>
          </a:xfrm>
        </p:grpSpPr>
        <p:sp>
          <p:nvSpPr>
            <p:cNvPr id="12" name="矩形 11"/>
            <p:cNvSpPr/>
            <p:nvPr/>
          </p:nvSpPr>
          <p:spPr>
            <a:xfrm>
              <a:off x="2154436" y="2816100"/>
              <a:ext cx="1182836" cy="11828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54436" y="2816100"/>
              <a:ext cx="2365672" cy="11828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908017" y="2816100"/>
              <a:ext cx="858510" cy="118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1397" y="-3408"/>
            <a:ext cx="188032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100" spc="-3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Our team</a:t>
            </a:r>
            <a:endParaRPr lang="zh-CN" altLang="en-US" sz="4100" spc="-3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256164" y="474787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我们的团队</a:t>
            </a:r>
            <a:endParaRPr lang="en-US" altLang="zh-CN" sz="2000" b="1" dirty="0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200138" y="0"/>
            <a:ext cx="0" cy="51435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773074" y="1308348"/>
            <a:ext cx="30210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773074" y="2979885"/>
            <a:ext cx="30210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843558"/>
            <a:ext cx="1368152" cy="165618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1827" y="843558"/>
            <a:ext cx="1368152" cy="165618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1187624" y="2787774"/>
            <a:ext cx="2018224" cy="14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输入名字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个人发展历程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曾经供职过的公司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服务过哪些大品牌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基本的项目经验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个人打基本观点座右铭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"/>
          <p:cNvSpPr>
            <a:spLocks noChangeArrowheads="1"/>
          </p:cNvSpPr>
          <p:nvPr/>
        </p:nvSpPr>
        <p:spPr bwMode="auto">
          <a:xfrm>
            <a:off x="3011827" y="2787774"/>
            <a:ext cx="2018224" cy="14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输入名字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个人发展历程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曾经供职过的公司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服务过哪些大品牌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基本的项目经验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个人打基本观点座右铭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>
            <a:spLocks noChangeArrowheads="1"/>
          </p:cNvSpPr>
          <p:nvPr/>
        </p:nvSpPr>
        <p:spPr bwMode="auto">
          <a:xfrm>
            <a:off x="4836030" y="2787774"/>
            <a:ext cx="2018224" cy="14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输入名字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个人发展历程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曾经供职过的公司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服务过哪些大品牌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基本的项目经验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个人打基本观点座右铭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"/>
          <p:cNvSpPr>
            <a:spLocks noChangeArrowheads="1"/>
          </p:cNvSpPr>
          <p:nvPr/>
        </p:nvSpPr>
        <p:spPr bwMode="auto">
          <a:xfrm>
            <a:off x="6660232" y="2787774"/>
            <a:ext cx="2018224" cy="14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输入名字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个人发展历程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曾经供职过的公司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服务过哪些大品牌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基本的项目经验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个人打基本观点座右铭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36030" y="843558"/>
            <a:ext cx="1368152" cy="165618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60233" y="843558"/>
            <a:ext cx="1368152" cy="165618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271995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>
            <a:spLocks noChangeAspect="1"/>
          </p:cNvSpPr>
          <p:nvPr/>
        </p:nvSpPr>
        <p:spPr>
          <a:xfrm>
            <a:off x="1134596" y="2656958"/>
            <a:ext cx="126000" cy="12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948827" y="2656958"/>
            <a:ext cx="126000" cy="12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773030" y="2656958"/>
            <a:ext cx="126000" cy="12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597232" y="2656958"/>
            <a:ext cx="126000" cy="12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656958"/>
            <a:ext cx="1260596" cy="126000"/>
            <a:chOff x="0" y="2656958"/>
            <a:chExt cx="1260596" cy="126000"/>
          </a:xfrm>
        </p:grpSpPr>
        <p:cxnSp>
          <p:nvCxnSpPr>
            <p:cNvPr id="18" name="直接连接符 17"/>
            <p:cNvCxnSpPr>
              <a:endCxn id="12" idx="2"/>
            </p:cNvCxnSpPr>
            <p:nvPr/>
          </p:nvCxnSpPr>
          <p:spPr>
            <a:xfrm>
              <a:off x="0" y="2719958"/>
              <a:ext cx="113459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1134596" y="2656958"/>
              <a:ext cx="126000" cy="12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  <p:bldP spid="13" grpId="0" animBg="1"/>
      <p:bldP spid="14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0"/>
          <p:cNvSpPr/>
          <p:nvPr/>
        </p:nvSpPr>
        <p:spPr>
          <a:xfrm>
            <a:off x="0" y="-13300"/>
            <a:ext cx="9144000" cy="516345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04458" y="2005416"/>
            <a:ext cx="2462213" cy="7386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设计案例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742930" y="2744080"/>
            <a:ext cx="21448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800" spc="300" dirty="0">
                <a:solidFill>
                  <a:schemeClr val="bg1"/>
                </a:solidFill>
                <a:cs typeface="+mn-ea"/>
                <a:sym typeface="+mn-lt"/>
              </a:rPr>
              <a:t>系列展示</a:t>
            </a:r>
            <a:endParaRPr lang="en-US" altLang="zh-CN"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2639479" y="975943"/>
            <a:ext cx="1894640" cy="170823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3632142" y="2832820"/>
            <a:ext cx="1227890" cy="110708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2263990" y="2816766"/>
            <a:ext cx="1227890" cy="110708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127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7275" y="360251"/>
            <a:ext cx="6560989" cy="4422998"/>
          </a:xfrm>
          <a:custGeom>
            <a:avLst/>
            <a:gdLst>
              <a:gd name="connsiteX0" fmla="*/ 0 w 6912768"/>
              <a:gd name="connsiteY0" fmla="*/ 0 h 4422998"/>
              <a:gd name="connsiteX1" fmla="*/ 6912768 w 6912768"/>
              <a:gd name="connsiteY1" fmla="*/ 0 h 4422998"/>
              <a:gd name="connsiteX2" fmla="*/ 6912768 w 6912768"/>
              <a:gd name="connsiteY2" fmla="*/ 4422998 h 4422998"/>
              <a:gd name="connsiteX3" fmla="*/ 0 w 6912768"/>
              <a:gd name="connsiteY3" fmla="*/ 4422998 h 4422998"/>
              <a:gd name="connsiteX4" fmla="*/ 0 w 6912768"/>
              <a:gd name="connsiteY4" fmla="*/ 0 h 4422998"/>
              <a:gd name="connsiteX0-1" fmla="*/ 0 w 6912768"/>
              <a:gd name="connsiteY0-2" fmla="*/ 0 h 4422998"/>
              <a:gd name="connsiteX1-3" fmla="*/ 6912768 w 6912768"/>
              <a:gd name="connsiteY1-4" fmla="*/ 0 h 4422998"/>
              <a:gd name="connsiteX2-5" fmla="*/ 6904806 w 6912768"/>
              <a:gd name="connsiteY2-6" fmla="*/ 1362075 h 4422998"/>
              <a:gd name="connsiteX3-7" fmla="*/ 6912768 w 6912768"/>
              <a:gd name="connsiteY3-8" fmla="*/ 4422998 h 4422998"/>
              <a:gd name="connsiteX4-9" fmla="*/ 0 w 6912768"/>
              <a:gd name="connsiteY4-10" fmla="*/ 4422998 h 4422998"/>
              <a:gd name="connsiteX5" fmla="*/ 0 w 6912768"/>
              <a:gd name="connsiteY5" fmla="*/ 0 h 4422998"/>
              <a:gd name="connsiteX0-11" fmla="*/ 6904806 w 6996246"/>
              <a:gd name="connsiteY0-12" fmla="*/ 1362075 h 4422998"/>
              <a:gd name="connsiteX1-13" fmla="*/ 6912768 w 6996246"/>
              <a:gd name="connsiteY1-14" fmla="*/ 4422998 h 4422998"/>
              <a:gd name="connsiteX2-15" fmla="*/ 0 w 6996246"/>
              <a:gd name="connsiteY2-16" fmla="*/ 4422998 h 4422998"/>
              <a:gd name="connsiteX3-17" fmla="*/ 0 w 6996246"/>
              <a:gd name="connsiteY3-18" fmla="*/ 0 h 4422998"/>
              <a:gd name="connsiteX4-19" fmla="*/ 6912768 w 6996246"/>
              <a:gd name="connsiteY4-20" fmla="*/ 0 h 4422998"/>
              <a:gd name="connsiteX5-21" fmla="*/ 6996246 w 6996246"/>
              <a:gd name="connsiteY5-22" fmla="*/ 1453515 h 4422998"/>
              <a:gd name="connsiteX0-23" fmla="*/ 6904806 w 6996246"/>
              <a:gd name="connsiteY0-24" fmla="*/ 1362075 h 4422998"/>
              <a:gd name="connsiteX1-25" fmla="*/ 6912768 w 6996246"/>
              <a:gd name="connsiteY1-26" fmla="*/ 4422998 h 4422998"/>
              <a:gd name="connsiteX2-27" fmla="*/ 0 w 6996246"/>
              <a:gd name="connsiteY2-28" fmla="*/ 4422998 h 4422998"/>
              <a:gd name="connsiteX3-29" fmla="*/ 0 w 6996246"/>
              <a:gd name="connsiteY3-30" fmla="*/ 0 h 4422998"/>
              <a:gd name="connsiteX4-31" fmla="*/ 6912768 w 6996246"/>
              <a:gd name="connsiteY4-32" fmla="*/ 0 h 4422998"/>
              <a:gd name="connsiteX5-33" fmla="*/ 6996246 w 6996246"/>
              <a:gd name="connsiteY5-34" fmla="*/ 1453515 h 4422998"/>
              <a:gd name="connsiteX0-35" fmla="*/ 6904806 w 6912768"/>
              <a:gd name="connsiteY0-36" fmla="*/ 1362075 h 4422998"/>
              <a:gd name="connsiteX1-37" fmla="*/ 6912768 w 6912768"/>
              <a:gd name="connsiteY1-38" fmla="*/ 4422998 h 4422998"/>
              <a:gd name="connsiteX2-39" fmla="*/ 0 w 6912768"/>
              <a:gd name="connsiteY2-40" fmla="*/ 4422998 h 4422998"/>
              <a:gd name="connsiteX3-41" fmla="*/ 0 w 6912768"/>
              <a:gd name="connsiteY3-42" fmla="*/ 0 h 4422998"/>
              <a:gd name="connsiteX4-43" fmla="*/ 6912768 w 6912768"/>
              <a:gd name="connsiteY4-44" fmla="*/ 0 h 4422998"/>
              <a:gd name="connsiteX5-45" fmla="*/ 6907346 w 6912768"/>
              <a:gd name="connsiteY5-46" fmla="*/ 1002665 h 4422998"/>
              <a:gd name="connsiteX0-47" fmla="*/ 6904806 w 6912768"/>
              <a:gd name="connsiteY0-48" fmla="*/ 1362075 h 4422998"/>
              <a:gd name="connsiteX1-49" fmla="*/ 6912768 w 6912768"/>
              <a:gd name="connsiteY1-50" fmla="*/ 4422998 h 4422998"/>
              <a:gd name="connsiteX2-51" fmla="*/ 0 w 6912768"/>
              <a:gd name="connsiteY2-52" fmla="*/ 4422998 h 4422998"/>
              <a:gd name="connsiteX3-53" fmla="*/ 0 w 6912768"/>
              <a:gd name="connsiteY3-54" fmla="*/ 0 h 4422998"/>
              <a:gd name="connsiteX4-55" fmla="*/ 6912768 w 6912768"/>
              <a:gd name="connsiteY4-56" fmla="*/ 0 h 4422998"/>
              <a:gd name="connsiteX5-57" fmla="*/ 6900996 w 6912768"/>
              <a:gd name="connsiteY5-58" fmla="*/ 1034415 h 4422998"/>
              <a:gd name="connsiteX0-59" fmla="*/ 6918058 w 6918058"/>
              <a:gd name="connsiteY0-60" fmla="*/ 2912579 h 4422998"/>
              <a:gd name="connsiteX1-61" fmla="*/ 6912768 w 6918058"/>
              <a:gd name="connsiteY1-62" fmla="*/ 4422998 h 4422998"/>
              <a:gd name="connsiteX2-63" fmla="*/ 0 w 6918058"/>
              <a:gd name="connsiteY2-64" fmla="*/ 4422998 h 4422998"/>
              <a:gd name="connsiteX3-65" fmla="*/ 0 w 6918058"/>
              <a:gd name="connsiteY3-66" fmla="*/ 0 h 4422998"/>
              <a:gd name="connsiteX4-67" fmla="*/ 6912768 w 6918058"/>
              <a:gd name="connsiteY4-68" fmla="*/ 0 h 4422998"/>
              <a:gd name="connsiteX5-69" fmla="*/ 6900996 w 6918058"/>
              <a:gd name="connsiteY5-70" fmla="*/ 1034415 h 4422998"/>
              <a:gd name="connsiteX0-71" fmla="*/ 6918058 w 6918058"/>
              <a:gd name="connsiteY0-72" fmla="*/ 2912579 h 4422998"/>
              <a:gd name="connsiteX1-73" fmla="*/ 6912768 w 6918058"/>
              <a:gd name="connsiteY1-74" fmla="*/ 4422998 h 4422998"/>
              <a:gd name="connsiteX2-75" fmla="*/ 0 w 6918058"/>
              <a:gd name="connsiteY2-76" fmla="*/ 4422998 h 4422998"/>
              <a:gd name="connsiteX3-77" fmla="*/ 0 w 6918058"/>
              <a:gd name="connsiteY3-78" fmla="*/ 0 h 4422998"/>
              <a:gd name="connsiteX4-79" fmla="*/ 6912768 w 6918058"/>
              <a:gd name="connsiteY4-80" fmla="*/ 0 h 4422998"/>
              <a:gd name="connsiteX5-81" fmla="*/ 6900996 w 6918058"/>
              <a:gd name="connsiteY5-82" fmla="*/ 1034415 h 4422998"/>
              <a:gd name="connsiteX0-83" fmla="*/ 6918058 w 6918058"/>
              <a:gd name="connsiteY0-84" fmla="*/ 2912579 h 4422998"/>
              <a:gd name="connsiteX1-85" fmla="*/ 6912768 w 6918058"/>
              <a:gd name="connsiteY1-86" fmla="*/ 4422998 h 4422998"/>
              <a:gd name="connsiteX2-87" fmla="*/ 0 w 6918058"/>
              <a:gd name="connsiteY2-88" fmla="*/ 4422998 h 4422998"/>
              <a:gd name="connsiteX3-89" fmla="*/ 0 w 6918058"/>
              <a:gd name="connsiteY3-90" fmla="*/ 0 h 4422998"/>
              <a:gd name="connsiteX4-91" fmla="*/ 6912768 w 6918058"/>
              <a:gd name="connsiteY4-92" fmla="*/ 0 h 4422998"/>
              <a:gd name="connsiteX5-93" fmla="*/ 6900996 w 6918058"/>
              <a:gd name="connsiteY5-94" fmla="*/ 1385598 h 4422998"/>
              <a:gd name="connsiteX0-95" fmla="*/ 6918058 w 6918058"/>
              <a:gd name="connsiteY0-96" fmla="*/ 2998718 h 4422998"/>
              <a:gd name="connsiteX1-97" fmla="*/ 6912768 w 6918058"/>
              <a:gd name="connsiteY1-98" fmla="*/ 4422998 h 4422998"/>
              <a:gd name="connsiteX2-99" fmla="*/ 0 w 6918058"/>
              <a:gd name="connsiteY2-100" fmla="*/ 4422998 h 4422998"/>
              <a:gd name="connsiteX3-101" fmla="*/ 0 w 6918058"/>
              <a:gd name="connsiteY3-102" fmla="*/ 0 h 4422998"/>
              <a:gd name="connsiteX4-103" fmla="*/ 6912768 w 6918058"/>
              <a:gd name="connsiteY4-104" fmla="*/ 0 h 4422998"/>
              <a:gd name="connsiteX5-105" fmla="*/ 6900996 w 6918058"/>
              <a:gd name="connsiteY5-106" fmla="*/ 1385598 h 4422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918058" h="4422998">
                <a:moveTo>
                  <a:pt x="6918058" y="2998718"/>
                </a:moveTo>
                <a:cubicBezTo>
                  <a:pt x="6916295" y="3502191"/>
                  <a:pt x="6914531" y="3919525"/>
                  <a:pt x="6912768" y="4422998"/>
                </a:cubicBezTo>
                <a:lnTo>
                  <a:pt x="0" y="4422998"/>
                </a:lnTo>
                <a:lnTo>
                  <a:pt x="0" y="0"/>
                </a:lnTo>
                <a:lnTo>
                  <a:pt x="6912768" y="0"/>
                </a:lnTo>
                <a:cubicBezTo>
                  <a:pt x="6910114" y="454025"/>
                  <a:pt x="6900996" y="1385598"/>
                  <a:pt x="6900996" y="1385598"/>
                </a:cubicBezTo>
              </a:path>
            </a:pathLst>
          </a:custGeom>
          <a:noFill/>
          <a:ln w="38100" cap="sq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0" y="3203242"/>
            <a:ext cx="2046446" cy="134888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0720" y="231489"/>
            <a:ext cx="4361280" cy="297175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0232" y="3203242"/>
            <a:ext cx="2046446" cy="134888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4788023" y="1084114"/>
            <a:ext cx="39186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输入文字内容，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输入文字内容，输入文字内容，输入文字内容，输入文字内容，输入文字内容。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输入文字内容，输入文字内容，输入文字内容，输入文字内容，输入文字内容，输入文字内容。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输入文字内容，输入文字内容，输入文字内容，输入文字内容，输入文字内容，输入文字内容。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4788024" y="239885"/>
            <a:ext cx="25990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现代 </a:t>
            </a:r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•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简约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>
            <a:spLocks noChangeArrowheads="1"/>
          </p:cNvSpPr>
          <p:nvPr/>
        </p:nvSpPr>
        <p:spPr bwMode="auto">
          <a:xfrm>
            <a:off x="885818" y="3857797"/>
            <a:ext cx="2174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2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设计案例展示</a:t>
            </a:r>
            <a:endParaRPr lang="en-US" altLang="zh-CN" sz="22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788023" y="943236"/>
            <a:ext cx="39186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0720" y="4948014"/>
            <a:ext cx="8495958" cy="19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628784" y="547661"/>
            <a:ext cx="0" cy="49036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4686301" y="4129742"/>
            <a:ext cx="4020378" cy="5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在此输入文字内容，在此输入文字内容，在此输入文字内容，在此输入文字内容。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1077620" y="331882"/>
            <a:ext cx="6155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欧式 </a:t>
            </a:r>
            <a:r>
              <a:rPr lang="en-US" altLang="zh-CN" sz="4000" spc="-1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•</a:t>
            </a:r>
            <a:r>
              <a:rPr lang="zh-CN" altLang="en-US" sz="4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哥特</a:t>
            </a:r>
            <a:endParaRPr lang="en-US" altLang="zh-CN" sz="400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16947" y="397323"/>
            <a:ext cx="0" cy="47461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16946" y="4948014"/>
            <a:ext cx="7689731" cy="19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3"/>
          <p:cNvSpPr>
            <a:spLocks noChangeArrowheads="1"/>
          </p:cNvSpPr>
          <p:nvPr/>
        </p:nvSpPr>
        <p:spPr bwMode="auto">
          <a:xfrm>
            <a:off x="303358" y="397323"/>
            <a:ext cx="615553" cy="35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</a:t>
            </a:r>
          </a:p>
          <a:p>
            <a:pPr algn="just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在此输入文字内容，在此输入文字内容，在此输入文字内容，在此输入文字内容，</a:t>
            </a:r>
          </a:p>
          <a:p>
            <a:pPr algn="just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9979" y="1491630"/>
            <a:ext cx="3396700" cy="253970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94229" y="1491630"/>
            <a:ext cx="3396701" cy="253970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3"/>
          <p:cNvSpPr>
            <a:spLocks noChangeArrowheads="1"/>
          </p:cNvSpPr>
          <p:nvPr/>
        </p:nvSpPr>
        <p:spPr bwMode="auto">
          <a:xfrm>
            <a:off x="3955136" y="987574"/>
            <a:ext cx="2273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2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设计案例展示</a:t>
            </a:r>
            <a:endParaRPr lang="en-US" altLang="zh-CN" sz="22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9" grpId="0"/>
      <p:bldP spid="5" grpId="0" animBg="1"/>
      <p:bldP spid="3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ChangeArrowheads="1"/>
          </p:cNvSpPr>
          <p:nvPr/>
        </p:nvSpPr>
        <p:spPr bwMode="auto">
          <a:xfrm>
            <a:off x="4877791" y="2704037"/>
            <a:ext cx="22205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3"/>
          <p:cNvSpPr>
            <a:spLocks noChangeArrowheads="1"/>
          </p:cNvSpPr>
          <p:nvPr/>
        </p:nvSpPr>
        <p:spPr bwMode="auto">
          <a:xfrm>
            <a:off x="8289305" y="826480"/>
            <a:ext cx="6155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传统 </a:t>
            </a:r>
            <a:r>
              <a:rPr lang="en-US" altLang="zh-CN" sz="4000" spc="-1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•</a:t>
            </a:r>
            <a:r>
              <a:rPr lang="zh-CN" altLang="en-US" sz="4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中式</a:t>
            </a:r>
            <a:endParaRPr lang="en-US" altLang="zh-CN" sz="4000" spc="-1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228632" y="891921"/>
            <a:ext cx="0" cy="42515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29725" y="4948014"/>
            <a:ext cx="7898907" cy="19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7761263" y="891921"/>
            <a:ext cx="369332" cy="35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在此输入文字内容，在此输入文字内容，在此输入文字内容，在此输入文字内容，</a:t>
            </a:r>
          </a:p>
          <a:p>
            <a:pPr algn="just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在此输入文字内容。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/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9725" y="896330"/>
            <a:ext cx="4436877" cy="308512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3"/>
          <p:cNvSpPr>
            <a:spLocks noChangeArrowheads="1"/>
          </p:cNvSpPr>
          <p:nvPr/>
        </p:nvSpPr>
        <p:spPr bwMode="auto">
          <a:xfrm>
            <a:off x="4760500" y="1856273"/>
            <a:ext cx="2273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设计案例展示</a:t>
            </a:r>
            <a:endParaRPr lang="en-US" altLang="zh-CN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fe674d9e81feaff3c283183df3e78326477c58"/>
  <p:tag name="ISPRING_PRESENTATION_TITLE" val="装修设计精美动态室内装修设计公司PPT模板"/>
</p:tagLst>
</file>

<file path=ppt/theme/theme1.xml><?xml version="1.0" encoding="utf-8"?>
<a:theme xmlns:a="http://schemas.openxmlformats.org/drawingml/2006/main" name="第一PPT，www.1ppt.com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EE0000"/>
      </a:accent1>
      <a:accent2>
        <a:srgbClr val="2A2D42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2143</Words>
  <Application>Microsoft Office PowerPoint</Application>
  <PresentationFormat>全屏显示(16:9)</PresentationFormat>
  <Paragraphs>268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装修设计精美动态室内装修设计公司PPT模板</dc:title>
  <dc:creator>第一PPT模板网：www.1ppt.com</dc:creator>
  <cp:keywords>www.1ppt.com</cp:keywords>
  <cp:lastModifiedBy>天 下</cp:lastModifiedBy>
  <cp:revision>168</cp:revision>
  <dcterms:created xsi:type="dcterms:W3CDTF">2014-08-22T03:43:00Z</dcterms:created>
  <dcterms:modified xsi:type="dcterms:W3CDTF">2021-03-17T06:50:01Z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