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5" r:id="rId2"/>
    <p:sldId id="274" r:id="rId3"/>
    <p:sldId id="303" r:id="rId4"/>
    <p:sldId id="282" r:id="rId5"/>
    <p:sldId id="320" r:id="rId6"/>
    <p:sldId id="263" r:id="rId7"/>
    <p:sldId id="301" r:id="rId8"/>
    <p:sldId id="304" r:id="rId9"/>
    <p:sldId id="318" r:id="rId10"/>
    <p:sldId id="349" r:id="rId11"/>
    <p:sldId id="322" r:id="rId12"/>
    <p:sldId id="277" r:id="rId13"/>
    <p:sldId id="340" r:id="rId14"/>
    <p:sldId id="338" r:id="rId15"/>
    <p:sldId id="293" r:id="rId16"/>
    <p:sldId id="267" r:id="rId17"/>
    <p:sldId id="298" r:id="rId18"/>
    <p:sldId id="296" r:id="rId19"/>
    <p:sldId id="326" r:id="rId20"/>
    <p:sldId id="302" r:id="rId21"/>
    <p:sldId id="306" r:id="rId22"/>
    <p:sldId id="308" r:id="rId23"/>
    <p:sldId id="307" r:id="rId24"/>
    <p:sldId id="309" r:id="rId25"/>
    <p:sldId id="311" r:id="rId26"/>
    <p:sldId id="350" r:id="rId27"/>
  </p:sldIdLst>
  <p:sldSz cx="12192000" cy="6858000"/>
  <p:notesSz cx="6858000" cy="9144000"/>
  <p:custDataLst>
    <p:tags r:id="rId29"/>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847"/>
    <a:srgbClr val="F8F8F8"/>
    <a:srgbClr val="6218C5"/>
    <a:srgbClr val="F409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132" autoAdjust="0"/>
  </p:normalViewPr>
  <p:slideViewPr>
    <p:cSldViewPr snapToGrid="0">
      <p:cViewPr varScale="1">
        <p:scale>
          <a:sx n="57" d="100"/>
          <a:sy n="57" d="100"/>
        </p:scale>
        <p:origin x="-96" y="-143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defRPr>
            </a:lvl1pPr>
          </a:lstStyle>
          <a:p>
            <a:endParaRPr lang="id-ID"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defRPr>
            </a:lvl1pPr>
          </a:lstStyle>
          <a:p>
            <a:fld id="{941C0202-9AEC-4971-86CD-C6C17B6251E0}" type="datetimeFigureOut">
              <a:rPr lang="id-ID" smtClean="0"/>
              <a:t>17/03/2021</a:t>
            </a:fld>
            <a:endParaRPr lang="id-ID"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defRPr>
            </a:lvl1pPr>
          </a:lstStyle>
          <a:p>
            <a:endParaRPr lang="id-ID"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defRPr>
            </a:lvl1pPr>
          </a:lstStyle>
          <a:p>
            <a:fld id="{5E308649-DEA3-43CA-BBD9-CBA466972011}" type="slidenum">
              <a:rPr lang="id-ID" smtClean="0"/>
              <a:t>‹#›</a:t>
            </a:fld>
            <a:endParaRPr lang="id-ID"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mn-ea"/>
        <a:cs typeface="+mn-cs"/>
      </a:defRPr>
    </a:lvl1pPr>
    <a:lvl2pPr marL="457200" algn="l" defTabSz="914400" rtl="0" eaLnBrk="1" latinLnBrk="0" hangingPunct="1">
      <a:defRPr sz="1200" kern="1200">
        <a:solidFill>
          <a:schemeClr val="tx1"/>
        </a:solidFill>
        <a:latin typeface="字魂59号-创粗黑" panose="00000500000000000000" pitchFamily="2" charset="-122"/>
        <a:ea typeface="+mn-ea"/>
        <a:cs typeface="+mn-cs"/>
      </a:defRPr>
    </a:lvl2pPr>
    <a:lvl3pPr marL="914400" algn="l" defTabSz="914400" rtl="0" eaLnBrk="1" latinLnBrk="0" hangingPunct="1">
      <a:defRPr sz="1200" kern="1200">
        <a:solidFill>
          <a:schemeClr val="tx1"/>
        </a:solidFill>
        <a:latin typeface="字魂59号-创粗黑" panose="00000500000000000000" pitchFamily="2" charset="-122"/>
        <a:ea typeface="+mn-ea"/>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mn-ea"/>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E308649-DEA3-43CA-BBD9-CBA466972011}" type="slidenum">
              <a:rPr lang="id-ID" smtClean="0"/>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12</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13</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15</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2</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20</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21</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22</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23</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24</a:t>
            </a:fld>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25</a:t>
            </a:fld>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26</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3</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Rounded Corners 26"/>
          <p:cNvSpPr/>
          <p:nvPr userDrawn="1"/>
        </p:nvSpPr>
        <p:spPr>
          <a:xfrm rot="2700000">
            <a:off x="-59091" y="5630554"/>
            <a:ext cx="1016000" cy="1670564"/>
          </a:xfrm>
          <a:prstGeom prst="roundRect">
            <a:avLst>
              <a:gd name="adj" fmla="val 50000"/>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8" name="Rectangle: Rounded Corners 27"/>
          <p:cNvSpPr/>
          <p:nvPr userDrawn="1"/>
        </p:nvSpPr>
        <p:spPr>
          <a:xfrm rot="2700000" flipH="1">
            <a:off x="253217" y="5169709"/>
            <a:ext cx="82145" cy="1268468"/>
          </a:xfrm>
          <a:prstGeom prst="roundRect">
            <a:avLst>
              <a:gd name="adj" fmla="val 50000"/>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Rounded Corners 28"/>
          <p:cNvSpPr/>
          <p:nvPr userDrawn="1"/>
        </p:nvSpPr>
        <p:spPr>
          <a:xfrm rot="2700000" flipH="1">
            <a:off x="2316477" y="4352868"/>
            <a:ext cx="45719" cy="2004557"/>
          </a:xfrm>
          <a:prstGeom prst="roundRect">
            <a:avLst>
              <a:gd name="adj" fmla="val 50000"/>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Rectangle: Rounded Corners 29"/>
          <p:cNvSpPr/>
          <p:nvPr userDrawn="1"/>
        </p:nvSpPr>
        <p:spPr>
          <a:xfrm rot="2700000" flipH="1">
            <a:off x="7578006" y="4063221"/>
            <a:ext cx="45793" cy="3811593"/>
          </a:xfrm>
          <a:prstGeom prst="roundRect">
            <a:avLst>
              <a:gd name="adj" fmla="val 50000"/>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Rectangle: Rounded Corners 30"/>
          <p:cNvSpPr/>
          <p:nvPr userDrawn="1"/>
        </p:nvSpPr>
        <p:spPr>
          <a:xfrm rot="2700000">
            <a:off x="10540832" y="-2630215"/>
            <a:ext cx="1016000" cy="5617028"/>
          </a:xfrm>
          <a:prstGeom prst="roundRect">
            <a:avLst>
              <a:gd name="adj" fmla="val 50000"/>
            </a:avLst>
          </a:prstGeom>
          <a:solidFill>
            <a:schemeClr val="bg1">
              <a:lumMod val="9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Rectangle: Rounded Corners 31"/>
          <p:cNvSpPr/>
          <p:nvPr userDrawn="1"/>
        </p:nvSpPr>
        <p:spPr>
          <a:xfrm rot="2700000">
            <a:off x="11095060" y="620980"/>
            <a:ext cx="695083" cy="1526373"/>
          </a:xfrm>
          <a:prstGeom prst="roundRect">
            <a:avLst>
              <a:gd name="adj" fmla="val 50000"/>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33" name="Group 32"/>
          <p:cNvGrpSpPr/>
          <p:nvPr userDrawn="1"/>
        </p:nvGrpSpPr>
        <p:grpSpPr>
          <a:xfrm>
            <a:off x="10896101" y="831115"/>
            <a:ext cx="1092995" cy="1106107"/>
            <a:chOff x="9789319" y="1181099"/>
            <a:chExt cx="1092994" cy="1106107"/>
          </a:xfrm>
        </p:grpSpPr>
        <p:sp>
          <p:nvSpPr>
            <p:cNvPr id="34" name="Oval 33"/>
            <p:cNvSpPr/>
            <p:nvPr/>
          </p:nvSpPr>
          <p:spPr>
            <a:xfrm>
              <a:off x="10365582" y="1181099"/>
              <a:ext cx="516731" cy="5167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34"/>
            <p:cNvSpPr/>
            <p:nvPr/>
          </p:nvSpPr>
          <p:spPr>
            <a:xfrm>
              <a:off x="9789319" y="1770475"/>
              <a:ext cx="516731" cy="5167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6" name="Group 35"/>
          <p:cNvGrpSpPr/>
          <p:nvPr userDrawn="1"/>
        </p:nvGrpSpPr>
        <p:grpSpPr>
          <a:xfrm>
            <a:off x="-644962" y="-1805690"/>
            <a:ext cx="15523628" cy="7372314"/>
            <a:chOff x="-644962" y="-1805690"/>
            <a:chExt cx="15523628" cy="7372314"/>
          </a:xfrm>
        </p:grpSpPr>
        <p:sp>
          <p:nvSpPr>
            <p:cNvPr id="38" name="Rectangle: Rounded Corners 37"/>
            <p:cNvSpPr/>
            <p:nvPr/>
          </p:nvSpPr>
          <p:spPr>
            <a:xfrm rot="2700000">
              <a:off x="11562152" y="-3645270"/>
              <a:ext cx="1016000" cy="5617028"/>
            </a:xfrm>
            <a:prstGeom prst="roundRect">
              <a:avLst>
                <a:gd name="adj" fmla="val 50000"/>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9" name="Rectangle: Rounded Corners 38"/>
            <p:cNvSpPr/>
            <p:nvPr/>
          </p:nvSpPr>
          <p:spPr>
            <a:xfrm rot="2700000">
              <a:off x="10580305" y="-4106204"/>
              <a:ext cx="1016000" cy="5617028"/>
            </a:xfrm>
            <a:prstGeom prst="roundRect">
              <a:avLst>
                <a:gd name="adj" fmla="val 50000"/>
              </a:avLst>
            </a:prstGeom>
            <a:solidFill>
              <a:schemeClr val="bg1">
                <a:lumMod val="9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0" name="Rectangle: Rounded Corners 39"/>
            <p:cNvSpPr/>
            <p:nvPr/>
          </p:nvSpPr>
          <p:spPr>
            <a:xfrm rot="2700000" flipH="1">
              <a:off x="9656665" y="2296495"/>
              <a:ext cx="184279" cy="3831779"/>
            </a:xfrm>
            <a:prstGeom prst="roundRect">
              <a:avLst>
                <a:gd name="adj" fmla="val 50000"/>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Rounded Corners 40"/>
            <p:cNvSpPr/>
            <p:nvPr/>
          </p:nvSpPr>
          <p:spPr>
            <a:xfrm rot="2700000">
              <a:off x="7063233" y="373967"/>
              <a:ext cx="550790" cy="1670564"/>
            </a:xfrm>
            <a:prstGeom prst="roundRect">
              <a:avLst>
                <a:gd name="adj" fmla="val 50000"/>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2" name="Rectangle: Rounded Corners 41"/>
            <p:cNvSpPr/>
            <p:nvPr/>
          </p:nvSpPr>
          <p:spPr>
            <a:xfrm rot="2700000">
              <a:off x="7552981" y="-744033"/>
              <a:ext cx="350766" cy="1670564"/>
            </a:xfrm>
            <a:prstGeom prst="roundRect">
              <a:avLst>
                <a:gd name="adj" fmla="val 50000"/>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3" name="Rectangle: Rounded Corners 42"/>
            <p:cNvSpPr/>
            <p:nvPr/>
          </p:nvSpPr>
          <p:spPr>
            <a:xfrm rot="2700000">
              <a:off x="2300396" y="-937515"/>
              <a:ext cx="350766" cy="1670564"/>
            </a:xfrm>
            <a:prstGeom prst="roundRect">
              <a:avLst>
                <a:gd name="adj" fmla="val 50000"/>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4" name="Rectangle: Rounded Corners 43"/>
            <p:cNvSpPr/>
            <p:nvPr/>
          </p:nvSpPr>
          <p:spPr>
            <a:xfrm rot="2700000">
              <a:off x="887945" y="-1179708"/>
              <a:ext cx="764930" cy="2644364"/>
            </a:xfrm>
            <a:prstGeom prst="roundRect">
              <a:avLst>
                <a:gd name="adj" fmla="val 50000"/>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5" name="Rectangle: Rounded Corners 44"/>
            <p:cNvSpPr/>
            <p:nvPr/>
          </p:nvSpPr>
          <p:spPr>
            <a:xfrm rot="2700000" flipH="1">
              <a:off x="625789" y="-228792"/>
              <a:ext cx="50701" cy="259220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ectangle: Rounded Corners 45"/>
            <p:cNvSpPr/>
            <p:nvPr/>
          </p:nvSpPr>
          <p:spPr>
            <a:xfrm rot="2700000" flipH="1">
              <a:off x="11207545" y="4393474"/>
              <a:ext cx="66130" cy="2280169"/>
            </a:xfrm>
            <a:prstGeom prst="roundRect">
              <a:avLst>
                <a:gd name="adj" fmla="val 50000"/>
              </a:avLst>
            </a:prstGeom>
            <a:solidFill>
              <a:schemeClr val="bg1">
                <a:lumMod val="9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25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0-#ppt_w/2"/>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0-#ppt_w/2"/>
                                          </p:val>
                                        </p:tav>
                                        <p:tav tm="100000">
                                          <p:val>
                                            <p:strVal val="#ppt_x"/>
                                          </p:val>
                                        </p:tav>
                                      </p:tavLst>
                                    </p:anim>
                                    <p:anim calcmode="lin" valueType="num">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1+#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25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1+#ppt_w/2"/>
                                          </p:val>
                                        </p:tav>
                                        <p:tav tm="100000">
                                          <p:val>
                                            <p:strVal val="#ppt_x"/>
                                          </p:val>
                                        </p:tav>
                                      </p:tavLst>
                                    </p:anim>
                                    <p:anim calcmode="lin" valueType="num">
                                      <p:cBhvr additive="base">
                                        <p:cTn id="24" dur="1000" fill="hold"/>
                                        <p:tgtEl>
                                          <p:spTgt spid="31"/>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25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1+#ppt_w/2"/>
                                          </p:val>
                                        </p:tav>
                                        <p:tav tm="100000">
                                          <p:val>
                                            <p:strVal val="#ppt_x"/>
                                          </p:val>
                                        </p:tav>
                                      </p:tavLst>
                                    </p:anim>
                                    <p:anim calcmode="lin" valueType="num">
                                      <p:cBhvr additive="base">
                                        <p:cTn id="28" dur="100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1+#ppt_w/2"/>
                                          </p:val>
                                        </p:tav>
                                        <p:tav tm="100000">
                                          <p:val>
                                            <p:strVal val="#ppt_x"/>
                                          </p:val>
                                        </p:tav>
                                      </p:tavLst>
                                    </p:anim>
                                    <p:anim calcmode="lin" valueType="num">
                                      <p:cBhvr additive="base">
                                        <p:cTn id="32" dur="1000" fill="hold"/>
                                        <p:tgtEl>
                                          <p:spTgt spid="33"/>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1000" fill="hold"/>
                                        <p:tgtEl>
                                          <p:spTgt spid="36"/>
                                        </p:tgtEl>
                                        <p:attrNameLst>
                                          <p:attrName>ppt_x</p:attrName>
                                        </p:attrNameLst>
                                      </p:cBhvr>
                                      <p:tavLst>
                                        <p:tav tm="0">
                                          <p:val>
                                            <p:strVal val="1+#ppt_w/2"/>
                                          </p:val>
                                        </p:tav>
                                        <p:tav tm="100000">
                                          <p:val>
                                            <p:strVal val="#ppt_x"/>
                                          </p:val>
                                        </p:tav>
                                      </p:tavLst>
                                    </p:anim>
                                    <p:anim calcmode="lin" valueType="num">
                                      <p:cBhvr additive="base">
                                        <p:cTn id="36"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rot="18016207">
            <a:off x="7163533" y="1817365"/>
            <a:ext cx="2427284" cy="4880895"/>
          </a:xfrm>
          <a:custGeom>
            <a:avLst/>
            <a:gdLst>
              <a:gd name="connsiteX0" fmla="*/ 0 w 2803841"/>
              <a:gd name="connsiteY0" fmla="*/ 0 h 4071084"/>
              <a:gd name="connsiteX1" fmla="*/ 2803841 w 2803841"/>
              <a:gd name="connsiteY1" fmla="*/ 0 h 4071084"/>
              <a:gd name="connsiteX2" fmla="*/ 2803841 w 2803841"/>
              <a:gd name="connsiteY2" fmla="*/ 4071084 h 4071084"/>
              <a:gd name="connsiteX3" fmla="*/ 0 w 2803841"/>
              <a:gd name="connsiteY3" fmla="*/ 4071084 h 4071084"/>
              <a:gd name="connsiteX4" fmla="*/ 0 w 2803841"/>
              <a:gd name="connsiteY4" fmla="*/ 0 h 4071084"/>
              <a:gd name="connsiteX0-1" fmla="*/ 0 w 2803841"/>
              <a:gd name="connsiteY0-2" fmla="*/ 0 h 4865132"/>
              <a:gd name="connsiteX1-3" fmla="*/ 2803841 w 2803841"/>
              <a:gd name="connsiteY1-4" fmla="*/ 0 h 4865132"/>
              <a:gd name="connsiteX2-5" fmla="*/ 2407054 w 2803841"/>
              <a:gd name="connsiteY2-6" fmla="*/ 4865132 h 4865132"/>
              <a:gd name="connsiteX3-7" fmla="*/ 0 w 2803841"/>
              <a:gd name="connsiteY3-8" fmla="*/ 4071084 h 4865132"/>
              <a:gd name="connsiteX4-9" fmla="*/ 0 w 2803841"/>
              <a:gd name="connsiteY4-10" fmla="*/ 0 h 4865132"/>
              <a:gd name="connsiteX0-11" fmla="*/ 0 w 2803841"/>
              <a:gd name="connsiteY0-12" fmla="*/ 0 h 4865132"/>
              <a:gd name="connsiteX1-13" fmla="*/ 2803841 w 2803841"/>
              <a:gd name="connsiteY1-14" fmla="*/ 0 h 4865132"/>
              <a:gd name="connsiteX2-15" fmla="*/ 2407054 w 2803841"/>
              <a:gd name="connsiteY2-16" fmla="*/ 4865132 h 4865132"/>
              <a:gd name="connsiteX3-17" fmla="*/ 40974 w 2803841"/>
              <a:gd name="connsiteY3-18" fmla="*/ 3385449 h 4865132"/>
              <a:gd name="connsiteX4-19" fmla="*/ 0 w 2803841"/>
              <a:gd name="connsiteY4-20" fmla="*/ 0 h 4865132"/>
              <a:gd name="connsiteX0-21" fmla="*/ 0 w 2803841"/>
              <a:gd name="connsiteY0-22" fmla="*/ 0 h 4865132"/>
              <a:gd name="connsiteX1-23" fmla="*/ 2803841 w 2803841"/>
              <a:gd name="connsiteY1-24" fmla="*/ 0 h 4865132"/>
              <a:gd name="connsiteX2-25" fmla="*/ 2407054 w 2803841"/>
              <a:gd name="connsiteY2-26" fmla="*/ 4865132 h 4865132"/>
              <a:gd name="connsiteX3-27" fmla="*/ 19037 w 2803841"/>
              <a:gd name="connsiteY3-28" fmla="*/ 3398253 h 4865132"/>
              <a:gd name="connsiteX4-29" fmla="*/ 0 w 2803841"/>
              <a:gd name="connsiteY4-30" fmla="*/ 0 h 4865132"/>
              <a:gd name="connsiteX0-31" fmla="*/ 0 w 2407054"/>
              <a:gd name="connsiteY0-32" fmla="*/ 0 h 4865132"/>
              <a:gd name="connsiteX1-33" fmla="*/ 2152531 w 2407054"/>
              <a:gd name="connsiteY1-34" fmla="*/ 1576749 h 4865132"/>
              <a:gd name="connsiteX2-35" fmla="*/ 2407054 w 2407054"/>
              <a:gd name="connsiteY2-36" fmla="*/ 4865132 h 4865132"/>
              <a:gd name="connsiteX3-37" fmla="*/ 19037 w 2407054"/>
              <a:gd name="connsiteY3-38" fmla="*/ 3398253 h 4865132"/>
              <a:gd name="connsiteX4-39" fmla="*/ 0 w 2407054"/>
              <a:gd name="connsiteY4-40" fmla="*/ 0 h 4865132"/>
              <a:gd name="connsiteX0-41" fmla="*/ 0 w 2428308"/>
              <a:gd name="connsiteY0-42" fmla="*/ 0 h 4863754"/>
              <a:gd name="connsiteX1-43" fmla="*/ 2173785 w 2428308"/>
              <a:gd name="connsiteY1-44" fmla="*/ 1575371 h 4863754"/>
              <a:gd name="connsiteX2-45" fmla="*/ 2428308 w 2428308"/>
              <a:gd name="connsiteY2-46" fmla="*/ 4863754 h 4863754"/>
              <a:gd name="connsiteX3-47" fmla="*/ 40291 w 2428308"/>
              <a:gd name="connsiteY3-48" fmla="*/ 3396875 h 4863754"/>
              <a:gd name="connsiteX4-49" fmla="*/ 0 w 2428308"/>
              <a:gd name="connsiteY4-50" fmla="*/ 0 h 4863754"/>
              <a:gd name="connsiteX0-51" fmla="*/ 0 w 2427284"/>
              <a:gd name="connsiteY0-52" fmla="*/ 0 h 4880895"/>
              <a:gd name="connsiteX1-53" fmla="*/ 2172761 w 2427284"/>
              <a:gd name="connsiteY1-54" fmla="*/ 1592512 h 4880895"/>
              <a:gd name="connsiteX2-55" fmla="*/ 2427284 w 2427284"/>
              <a:gd name="connsiteY2-56" fmla="*/ 4880895 h 4880895"/>
              <a:gd name="connsiteX3-57" fmla="*/ 39267 w 2427284"/>
              <a:gd name="connsiteY3-58" fmla="*/ 3414016 h 4880895"/>
              <a:gd name="connsiteX4-59" fmla="*/ 0 w 2427284"/>
              <a:gd name="connsiteY4-60" fmla="*/ 0 h 48808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7284" h="4880895">
                <a:moveTo>
                  <a:pt x="0" y="0"/>
                </a:moveTo>
                <a:lnTo>
                  <a:pt x="2172761" y="1592512"/>
                </a:lnTo>
                <a:lnTo>
                  <a:pt x="2427284" y="4880895"/>
                </a:lnTo>
                <a:lnTo>
                  <a:pt x="39267" y="3414016"/>
                </a:lnTo>
                <a:lnTo>
                  <a:pt x="0" y="0"/>
                </a:lnTo>
                <a:close/>
              </a:path>
            </a:pathLst>
          </a:custGeom>
        </p:spPr>
        <p:txBody>
          <a:bodyPr/>
          <a:lstStyle>
            <a:lvl1pPr marL="0" indent="0" algn="ctr">
              <a:buNone/>
              <a:defRPr sz="1800">
                <a:solidFill>
                  <a:schemeClr val="tx1">
                    <a:lumMod val="50000"/>
                    <a:lumOff val="50000"/>
                  </a:schemeClr>
                </a:solidFill>
              </a:defRPr>
            </a:lvl1pPr>
          </a:lstStyle>
          <a:p>
            <a:endParaRPr lang="id-ID"/>
          </a:p>
        </p:txBody>
      </p:sp>
      <p:sp>
        <p:nvSpPr>
          <p:cNvPr id="11" name="Picture Placeholder 9"/>
          <p:cNvSpPr>
            <a:spLocks noGrp="1"/>
          </p:cNvSpPr>
          <p:nvPr>
            <p:ph type="pic" sz="quarter" idx="13"/>
          </p:nvPr>
        </p:nvSpPr>
        <p:spPr>
          <a:xfrm rot="18016207">
            <a:off x="7627991" y="1219131"/>
            <a:ext cx="2427284" cy="4880895"/>
          </a:xfrm>
          <a:custGeom>
            <a:avLst/>
            <a:gdLst>
              <a:gd name="connsiteX0" fmla="*/ 0 w 2803841"/>
              <a:gd name="connsiteY0" fmla="*/ 0 h 4071084"/>
              <a:gd name="connsiteX1" fmla="*/ 2803841 w 2803841"/>
              <a:gd name="connsiteY1" fmla="*/ 0 h 4071084"/>
              <a:gd name="connsiteX2" fmla="*/ 2803841 w 2803841"/>
              <a:gd name="connsiteY2" fmla="*/ 4071084 h 4071084"/>
              <a:gd name="connsiteX3" fmla="*/ 0 w 2803841"/>
              <a:gd name="connsiteY3" fmla="*/ 4071084 h 4071084"/>
              <a:gd name="connsiteX4" fmla="*/ 0 w 2803841"/>
              <a:gd name="connsiteY4" fmla="*/ 0 h 4071084"/>
              <a:gd name="connsiteX0-1" fmla="*/ 0 w 2803841"/>
              <a:gd name="connsiteY0-2" fmla="*/ 0 h 4865132"/>
              <a:gd name="connsiteX1-3" fmla="*/ 2803841 w 2803841"/>
              <a:gd name="connsiteY1-4" fmla="*/ 0 h 4865132"/>
              <a:gd name="connsiteX2-5" fmla="*/ 2407054 w 2803841"/>
              <a:gd name="connsiteY2-6" fmla="*/ 4865132 h 4865132"/>
              <a:gd name="connsiteX3-7" fmla="*/ 0 w 2803841"/>
              <a:gd name="connsiteY3-8" fmla="*/ 4071084 h 4865132"/>
              <a:gd name="connsiteX4-9" fmla="*/ 0 w 2803841"/>
              <a:gd name="connsiteY4-10" fmla="*/ 0 h 4865132"/>
              <a:gd name="connsiteX0-11" fmla="*/ 0 w 2803841"/>
              <a:gd name="connsiteY0-12" fmla="*/ 0 h 4865132"/>
              <a:gd name="connsiteX1-13" fmla="*/ 2803841 w 2803841"/>
              <a:gd name="connsiteY1-14" fmla="*/ 0 h 4865132"/>
              <a:gd name="connsiteX2-15" fmla="*/ 2407054 w 2803841"/>
              <a:gd name="connsiteY2-16" fmla="*/ 4865132 h 4865132"/>
              <a:gd name="connsiteX3-17" fmla="*/ 40974 w 2803841"/>
              <a:gd name="connsiteY3-18" fmla="*/ 3385449 h 4865132"/>
              <a:gd name="connsiteX4-19" fmla="*/ 0 w 2803841"/>
              <a:gd name="connsiteY4-20" fmla="*/ 0 h 4865132"/>
              <a:gd name="connsiteX0-21" fmla="*/ 0 w 2803841"/>
              <a:gd name="connsiteY0-22" fmla="*/ 0 h 4865132"/>
              <a:gd name="connsiteX1-23" fmla="*/ 2803841 w 2803841"/>
              <a:gd name="connsiteY1-24" fmla="*/ 0 h 4865132"/>
              <a:gd name="connsiteX2-25" fmla="*/ 2407054 w 2803841"/>
              <a:gd name="connsiteY2-26" fmla="*/ 4865132 h 4865132"/>
              <a:gd name="connsiteX3-27" fmla="*/ 19037 w 2803841"/>
              <a:gd name="connsiteY3-28" fmla="*/ 3398253 h 4865132"/>
              <a:gd name="connsiteX4-29" fmla="*/ 0 w 2803841"/>
              <a:gd name="connsiteY4-30" fmla="*/ 0 h 4865132"/>
              <a:gd name="connsiteX0-31" fmla="*/ 0 w 2407054"/>
              <a:gd name="connsiteY0-32" fmla="*/ 0 h 4865132"/>
              <a:gd name="connsiteX1-33" fmla="*/ 2152531 w 2407054"/>
              <a:gd name="connsiteY1-34" fmla="*/ 1576749 h 4865132"/>
              <a:gd name="connsiteX2-35" fmla="*/ 2407054 w 2407054"/>
              <a:gd name="connsiteY2-36" fmla="*/ 4865132 h 4865132"/>
              <a:gd name="connsiteX3-37" fmla="*/ 19037 w 2407054"/>
              <a:gd name="connsiteY3-38" fmla="*/ 3398253 h 4865132"/>
              <a:gd name="connsiteX4-39" fmla="*/ 0 w 2407054"/>
              <a:gd name="connsiteY4-40" fmla="*/ 0 h 4865132"/>
              <a:gd name="connsiteX0-41" fmla="*/ 0 w 2428308"/>
              <a:gd name="connsiteY0-42" fmla="*/ 0 h 4863754"/>
              <a:gd name="connsiteX1-43" fmla="*/ 2173785 w 2428308"/>
              <a:gd name="connsiteY1-44" fmla="*/ 1575371 h 4863754"/>
              <a:gd name="connsiteX2-45" fmla="*/ 2428308 w 2428308"/>
              <a:gd name="connsiteY2-46" fmla="*/ 4863754 h 4863754"/>
              <a:gd name="connsiteX3-47" fmla="*/ 40291 w 2428308"/>
              <a:gd name="connsiteY3-48" fmla="*/ 3396875 h 4863754"/>
              <a:gd name="connsiteX4-49" fmla="*/ 0 w 2428308"/>
              <a:gd name="connsiteY4-50" fmla="*/ 0 h 4863754"/>
              <a:gd name="connsiteX0-51" fmla="*/ 0 w 2427284"/>
              <a:gd name="connsiteY0-52" fmla="*/ 0 h 4880895"/>
              <a:gd name="connsiteX1-53" fmla="*/ 2172761 w 2427284"/>
              <a:gd name="connsiteY1-54" fmla="*/ 1592512 h 4880895"/>
              <a:gd name="connsiteX2-55" fmla="*/ 2427284 w 2427284"/>
              <a:gd name="connsiteY2-56" fmla="*/ 4880895 h 4880895"/>
              <a:gd name="connsiteX3-57" fmla="*/ 39267 w 2427284"/>
              <a:gd name="connsiteY3-58" fmla="*/ 3414016 h 4880895"/>
              <a:gd name="connsiteX4-59" fmla="*/ 0 w 2427284"/>
              <a:gd name="connsiteY4-60" fmla="*/ 0 h 48808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7284" h="4880895">
                <a:moveTo>
                  <a:pt x="0" y="0"/>
                </a:moveTo>
                <a:lnTo>
                  <a:pt x="2172761" y="1592512"/>
                </a:lnTo>
                <a:lnTo>
                  <a:pt x="2427284" y="4880895"/>
                </a:lnTo>
                <a:lnTo>
                  <a:pt x="39267" y="3414016"/>
                </a:lnTo>
                <a:lnTo>
                  <a:pt x="0" y="0"/>
                </a:lnTo>
                <a:close/>
              </a:path>
            </a:pathLst>
          </a:custGeom>
          <a:effectLst>
            <a:outerShdw blurRad="381000" dist="38100" dir="18900000" algn="bl" rotWithShape="0">
              <a:schemeClr val="tx1">
                <a:lumMod val="85000"/>
                <a:lumOff val="15000"/>
                <a:alpha val="40000"/>
              </a:schemeClr>
            </a:outerShdw>
          </a:effectLst>
        </p:spPr>
        <p:txBody>
          <a:bodyPr/>
          <a:lstStyle>
            <a:lvl1pPr marL="0" indent="0" algn="ctr">
              <a:buNone/>
              <a:defRPr sz="1800">
                <a:solidFill>
                  <a:schemeClr val="tx1">
                    <a:lumMod val="50000"/>
                    <a:lumOff val="50000"/>
                  </a:schemeClr>
                </a:solidFill>
              </a:defRPr>
            </a:lvl1pPr>
          </a:lstStyle>
          <a:p>
            <a:endParaRPr lang="id-ID"/>
          </a:p>
        </p:txBody>
      </p:sp>
      <p:sp>
        <p:nvSpPr>
          <p:cNvPr id="12" name="Picture Placeholder 9"/>
          <p:cNvSpPr>
            <a:spLocks noGrp="1"/>
          </p:cNvSpPr>
          <p:nvPr>
            <p:ph type="pic" sz="quarter" idx="14"/>
          </p:nvPr>
        </p:nvSpPr>
        <p:spPr>
          <a:xfrm rot="18016207">
            <a:off x="7958471" y="461018"/>
            <a:ext cx="2427284" cy="4880895"/>
          </a:xfrm>
          <a:custGeom>
            <a:avLst/>
            <a:gdLst>
              <a:gd name="connsiteX0" fmla="*/ 0 w 2803841"/>
              <a:gd name="connsiteY0" fmla="*/ 0 h 4071084"/>
              <a:gd name="connsiteX1" fmla="*/ 2803841 w 2803841"/>
              <a:gd name="connsiteY1" fmla="*/ 0 h 4071084"/>
              <a:gd name="connsiteX2" fmla="*/ 2803841 w 2803841"/>
              <a:gd name="connsiteY2" fmla="*/ 4071084 h 4071084"/>
              <a:gd name="connsiteX3" fmla="*/ 0 w 2803841"/>
              <a:gd name="connsiteY3" fmla="*/ 4071084 h 4071084"/>
              <a:gd name="connsiteX4" fmla="*/ 0 w 2803841"/>
              <a:gd name="connsiteY4" fmla="*/ 0 h 4071084"/>
              <a:gd name="connsiteX0-1" fmla="*/ 0 w 2803841"/>
              <a:gd name="connsiteY0-2" fmla="*/ 0 h 4865132"/>
              <a:gd name="connsiteX1-3" fmla="*/ 2803841 w 2803841"/>
              <a:gd name="connsiteY1-4" fmla="*/ 0 h 4865132"/>
              <a:gd name="connsiteX2-5" fmla="*/ 2407054 w 2803841"/>
              <a:gd name="connsiteY2-6" fmla="*/ 4865132 h 4865132"/>
              <a:gd name="connsiteX3-7" fmla="*/ 0 w 2803841"/>
              <a:gd name="connsiteY3-8" fmla="*/ 4071084 h 4865132"/>
              <a:gd name="connsiteX4-9" fmla="*/ 0 w 2803841"/>
              <a:gd name="connsiteY4-10" fmla="*/ 0 h 4865132"/>
              <a:gd name="connsiteX0-11" fmla="*/ 0 w 2803841"/>
              <a:gd name="connsiteY0-12" fmla="*/ 0 h 4865132"/>
              <a:gd name="connsiteX1-13" fmla="*/ 2803841 w 2803841"/>
              <a:gd name="connsiteY1-14" fmla="*/ 0 h 4865132"/>
              <a:gd name="connsiteX2-15" fmla="*/ 2407054 w 2803841"/>
              <a:gd name="connsiteY2-16" fmla="*/ 4865132 h 4865132"/>
              <a:gd name="connsiteX3-17" fmla="*/ 40974 w 2803841"/>
              <a:gd name="connsiteY3-18" fmla="*/ 3385449 h 4865132"/>
              <a:gd name="connsiteX4-19" fmla="*/ 0 w 2803841"/>
              <a:gd name="connsiteY4-20" fmla="*/ 0 h 4865132"/>
              <a:gd name="connsiteX0-21" fmla="*/ 0 w 2803841"/>
              <a:gd name="connsiteY0-22" fmla="*/ 0 h 4865132"/>
              <a:gd name="connsiteX1-23" fmla="*/ 2803841 w 2803841"/>
              <a:gd name="connsiteY1-24" fmla="*/ 0 h 4865132"/>
              <a:gd name="connsiteX2-25" fmla="*/ 2407054 w 2803841"/>
              <a:gd name="connsiteY2-26" fmla="*/ 4865132 h 4865132"/>
              <a:gd name="connsiteX3-27" fmla="*/ 19037 w 2803841"/>
              <a:gd name="connsiteY3-28" fmla="*/ 3398253 h 4865132"/>
              <a:gd name="connsiteX4-29" fmla="*/ 0 w 2803841"/>
              <a:gd name="connsiteY4-30" fmla="*/ 0 h 4865132"/>
              <a:gd name="connsiteX0-31" fmla="*/ 0 w 2407054"/>
              <a:gd name="connsiteY0-32" fmla="*/ 0 h 4865132"/>
              <a:gd name="connsiteX1-33" fmla="*/ 2152531 w 2407054"/>
              <a:gd name="connsiteY1-34" fmla="*/ 1576749 h 4865132"/>
              <a:gd name="connsiteX2-35" fmla="*/ 2407054 w 2407054"/>
              <a:gd name="connsiteY2-36" fmla="*/ 4865132 h 4865132"/>
              <a:gd name="connsiteX3-37" fmla="*/ 19037 w 2407054"/>
              <a:gd name="connsiteY3-38" fmla="*/ 3398253 h 4865132"/>
              <a:gd name="connsiteX4-39" fmla="*/ 0 w 2407054"/>
              <a:gd name="connsiteY4-40" fmla="*/ 0 h 4865132"/>
              <a:gd name="connsiteX0-41" fmla="*/ 0 w 2428308"/>
              <a:gd name="connsiteY0-42" fmla="*/ 0 h 4863754"/>
              <a:gd name="connsiteX1-43" fmla="*/ 2173785 w 2428308"/>
              <a:gd name="connsiteY1-44" fmla="*/ 1575371 h 4863754"/>
              <a:gd name="connsiteX2-45" fmla="*/ 2428308 w 2428308"/>
              <a:gd name="connsiteY2-46" fmla="*/ 4863754 h 4863754"/>
              <a:gd name="connsiteX3-47" fmla="*/ 40291 w 2428308"/>
              <a:gd name="connsiteY3-48" fmla="*/ 3396875 h 4863754"/>
              <a:gd name="connsiteX4-49" fmla="*/ 0 w 2428308"/>
              <a:gd name="connsiteY4-50" fmla="*/ 0 h 4863754"/>
              <a:gd name="connsiteX0-51" fmla="*/ 0 w 2427284"/>
              <a:gd name="connsiteY0-52" fmla="*/ 0 h 4880895"/>
              <a:gd name="connsiteX1-53" fmla="*/ 2172761 w 2427284"/>
              <a:gd name="connsiteY1-54" fmla="*/ 1592512 h 4880895"/>
              <a:gd name="connsiteX2-55" fmla="*/ 2427284 w 2427284"/>
              <a:gd name="connsiteY2-56" fmla="*/ 4880895 h 4880895"/>
              <a:gd name="connsiteX3-57" fmla="*/ 39267 w 2427284"/>
              <a:gd name="connsiteY3-58" fmla="*/ 3414016 h 4880895"/>
              <a:gd name="connsiteX4-59" fmla="*/ 0 w 2427284"/>
              <a:gd name="connsiteY4-60" fmla="*/ 0 h 48808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7284" h="4880895">
                <a:moveTo>
                  <a:pt x="0" y="0"/>
                </a:moveTo>
                <a:lnTo>
                  <a:pt x="2172761" y="1592512"/>
                </a:lnTo>
                <a:lnTo>
                  <a:pt x="2427284" y="4880895"/>
                </a:lnTo>
                <a:lnTo>
                  <a:pt x="39267" y="3414016"/>
                </a:lnTo>
                <a:lnTo>
                  <a:pt x="0" y="0"/>
                </a:lnTo>
                <a:close/>
              </a:path>
            </a:pathLst>
          </a:custGeom>
          <a:effectLst>
            <a:outerShdw blurRad="381000" dist="38100" dir="18900000" algn="bl" rotWithShape="0">
              <a:schemeClr val="tx1">
                <a:lumMod val="85000"/>
                <a:lumOff val="15000"/>
                <a:alpha val="40000"/>
              </a:schemeClr>
            </a:outerShdw>
          </a:effectLst>
        </p:spPr>
        <p:txBody>
          <a:bodyPr/>
          <a:lstStyle>
            <a:lvl1pPr marL="0" indent="0" algn="ctr">
              <a:buNone/>
              <a:defRPr sz="1800">
                <a:solidFill>
                  <a:schemeClr val="tx1">
                    <a:lumMod val="50000"/>
                    <a:lumOff val="50000"/>
                  </a:schemeClr>
                </a:solidFill>
              </a:defRPr>
            </a:lvl1pPr>
          </a:lstStyle>
          <a:p>
            <a:endParaRPr lang="id-ID"/>
          </a:p>
        </p:txBody>
      </p:sp>
      <p:sp>
        <p:nvSpPr>
          <p:cNvPr id="7"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8" name="TextBox 7"/>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676071" y="1173808"/>
            <a:ext cx="2955472" cy="2626788"/>
          </a:xfrm>
          <a:custGeom>
            <a:avLst/>
            <a:gdLst>
              <a:gd name="connsiteX0" fmla="*/ 57028 w 2955472"/>
              <a:gd name="connsiteY0" fmla="*/ 0 h 2626788"/>
              <a:gd name="connsiteX1" fmla="*/ 2898444 w 2955472"/>
              <a:gd name="connsiteY1" fmla="*/ 0 h 2626788"/>
              <a:gd name="connsiteX2" fmla="*/ 2955472 w 2955472"/>
              <a:gd name="connsiteY2" fmla="*/ 57028 h 2626788"/>
              <a:gd name="connsiteX3" fmla="*/ 2955472 w 2955472"/>
              <a:gd name="connsiteY3" fmla="*/ 2626788 h 2626788"/>
              <a:gd name="connsiteX4" fmla="*/ 0 w 2955472"/>
              <a:gd name="connsiteY4" fmla="*/ 2626788 h 2626788"/>
              <a:gd name="connsiteX5" fmla="*/ 0 w 2955472"/>
              <a:gd name="connsiteY5" fmla="*/ 57028 h 2626788"/>
              <a:gd name="connsiteX6" fmla="*/ 57028 w 2955472"/>
              <a:gd name="connsiteY6" fmla="*/ 0 h 262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472" h="2626788">
                <a:moveTo>
                  <a:pt x="57028" y="0"/>
                </a:moveTo>
                <a:lnTo>
                  <a:pt x="2898444" y="0"/>
                </a:lnTo>
                <a:cubicBezTo>
                  <a:pt x="2929940" y="0"/>
                  <a:pt x="2955472" y="25532"/>
                  <a:pt x="2955472" y="57028"/>
                </a:cubicBezTo>
                <a:lnTo>
                  <a:pt x="2955472" y="2626788"/>
                </a:lnTo>
                <a:lnTo>
                  <a:pt x="0" y="2626788"/>
                </a:lnTo>
                <a:lnTo>
                  <a:pt x="0" y="57028"/>
                </a:lnTo>
                <a:cubicBezTo>
                  <a:pt x="0" y="25532"/>
                  <a:pt x="25532" y="0"/>
                  <a:pt x="57028"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3798207" y="3444996"/>
            <a:ext cx="711200" cy="711200"/>
          </a:xfrm>
          <a:custGeom>
            <a:avLst/>
            <a:gdLst>
              <a:gd name="connsiteX0" fmla="*/ 355600 w 711200"/>
              <a:gd name="connsiteY0" fmla="*/ 0 h 711200"/>
              <a:gd name="connsiteX1" fmla="*/ 711200 w 711200"/>
              <a:gd name="connsiteY1" fmla="*/ 355600 h 711200"/>
              <a:gd name="connsiteX2" fmla="*/ 355600 w 711200"/>
              <a:gd name="connsiteY2" fmla="*/ 711200 h 711200"/>
              <a:gd name="connsiteX3" fmla="*/ 0 w 711200"/>
              <a:gd name="connsiteY3" fmla="*/ 355600 h 711200"/>
              <a:gd name="connsiteX4" fmla="*/ 355600 w 71120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711200">
                <a:moveTo>
                  <a:pt x="355600" y="0"/>
                </a:moveTo>
                <a:cubicBezTo>
                  <a:pt x="551992" y="0"/>
                  <a:pt x="711200" y="159208"/>
                  <a:pt x="711200" y="355600"/>
                </a:cubicBezTo>
                <a:cubicBezTo>
                  <a:pt x="711200" y="551992"/>
                  <a:pt x="551992" y="711200"/>
                  <a:pt x="355600" y="711200"/>
                </a:cubicBezTo>
                <a:cubicBezTo>
                  <a:pt x="159208" y="711200"/>
                  <a:pt x="0" y="551992"/>
                  <a:pt x="0" y="355600"/>
                </a:cubicBezTo>
                <a:cubicBezTo>
                  <a:pt x="0" y="159208"/>
                  <a:pt x="159208" y="0"/>
                  <a:pt x="355600" y="0"/>
                </a:cubicBezTo>
                <a:close/>
              </a:path>
            </a:pathLst>
          </a:custGeom>
          <a:effectLst>
            <a:outerShdw blurRad="254000" algn="ctr" rotWithShape="0">
              <a:schemeClr val="tx1">
                <a:lumMod val="75000"/>
                <a:lumOff val="25000"/>
                <a:alpha val="40000"/>
              </a:schemeClr>
            </a:outerShdw>
          </a:effectLst>
        </p:spPr>
        <p:txBody>
          <a:bodyPr wrap="square">
            <a:noAutofit/>
          </a:bodyPr>
          <a:lstStyle>
            <a:lvl1pPr marL="0" indent="0" algn="ctr">
              <a:buNone/>
              <a:defRPr sz="1200">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53" presetClass="entr" presetSubtype="16" fill="hold" grpId="0" nodeType="withEffect" nodePh="1">
                                  <p:stCondLst>
                                    <p:cond delay="225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 y="0"/>
            <a:ext cx="9515475" cy="6858000"/>
          </a:xfrm>
          <a:custGeom>
            <a:avLst/>
            <a:gdLst>
              <a:gd name="connsiteX0" fmla="*/ 0 w 9515475"/>
              <a:gd name="connsiteY0" fmla="*/ 0 h 6858000"/>
              <a:gd name="connsiteX1" fmla="*/ 9515475 w 9515475"/>
              <a:gd name="connsiteY1" fmla="*/ 0 h 6858000"/>
              <a:gd name="connsiteX2" fmla="*/ 2676525 w 9515475"/>
              <a:gd name="connsiteY2" fmla="*/ 6858000 h 6858000"/>
              <a:gd name="connsiteX3" fmla="*/ 0 w 9515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15475" h="6858000">
                <a:moveTo>
                  <a:pt x="0" y="0"/>
                </a:moveTo>
                <a:lnTo>
                  <a:pt x="9515475" y="0"/>
                </a:lnTo>
                <a:lnTo>
                  <a:pt x="2676525"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rot="549907">
            <a:off x="7025505" y="1984659"/>
            <a:ext cx="1321208" cy="2312307"/>
          </a:xfrm>
          <a:custGeom>
            <a:avLst/>
            <a:gdLst>
              <a:gd name="connsiteX0" fmla="*/ 0 w 1235810"/>
              <a:gd name="connsiteY0" fmla="*/ 0 h 2171712"/>
              <a:gd name="connsiteX1" fmla="*/ 1235810 w 1235810"/>
              <a:gd name="connsiteY1" fmla="*/ 0 h 2171712"/>
              <a:gd name="connsiteX2" fmla="*/ 1235810 w 1235810"/>
              <a:gd name="connsiteY2" fmla="*/ 2171712 h 2171712"/>
              <a:gd name="connsiteX3" fmla="*/ 0 w 1235810"/>
              <a:gd name="connsiteY3" fmla="*/ 2171712 h 2171712"/>
              <a:gd name="connsiteX4" fmla="*/ 0 w 1235810"/>
              <a:gd name="connsiteY4" fmla="*/ 0 h 2171712"/>
              <a:gd name="connsiteX0-1" fmla="*/ 0 w 1253859"/>
              <a:gd name="connsiteY0-2" fmla="*/ 7736 h 2179448"/>
              <a:gd name="connsiteX1-3" fmla="*/ 1253859 w 1253859"/>
              <a:gd name="connsiteY1-4" fmla="*/ 0 h 2179448"/>
              <a:gd name="connsiteX2-5" fmla="*/ 1235810 w 1253859"/>
              <a:gd name="connsiteY2-6" fmla="*/ 2179448 h 2179448"/>
              <a:gd name="connsiteX3-7" fmla="*/ 0 w 1253859"/>
              <a:gd name="connsiteY3-8" fmla="*/ 2179448 h 2179448"/>
              <a:gd name="connsiteX4-9" fmla="*/ 0 w 1253859"/>
              <a:gd name="connsiteY4-10" fmla="*/ 7736 h 2179448"/>
              <a:gd name="connsiteX0-11" fmla="*/ 0 w 1263262"/>
              <a:gd name="connsiteY0-12" fmla="*/ 9253 h 2180965"/>
              <a:gd name="connsiteX1-13" fmla="*/ 1263262 w 1263262"/>
              <a:gd name="connsiteY1-14" fmla="*/ 0 h 2180965"/>
              <a:gd name="connsiteX2-15" fmla="*/ 1235810 w 1263262"/>
              <a:gd name="connsiteY2-16" fmla="*/ 2180965 h 2180965"/>
              <a:gd name="connsiteX3-17" fmla="*/ 0 w 1263262"/>
              <a:gd name="connsiteY3-18" fmla="*/ 2180965 h 2180965"/>
              <a:gd name="connsiteX4-19" fmla="*/ 0 w 1263262"/>
              <a:gd name="connsiteY4-20" fmla="*/ 9253 h 2180965"/>
              <a:gd name="connsiteX0-21" fmla="*/ 0 w 1277368"/>
              <a:gd name="connsiteY0-22" fmla="*/ 11528 h 2183240"/>
              <a:gd name="connsiteX1-23" fmla="*/ 1277368 w 1277368"/>
              <a:gd name="connsiteY1-24" fmla="*/ 0 h 2183240"/>
              <a:gd name="connsiteX2-25" fmla="*/ 1235810 w 1277368"/>
              <a:gd name="connsiteY2-26" fmla="*/ 2183240 h 2183240"/>
              <a:gd name="connsiteX3-27" fmla="*/ 0 w 1277368"/>
              <a:gd name="connsiteY3-28" fmla="*/ 2183240 h 2183240"/>
              <a:gd name="connsiteX4-29" fmla="*/ 0 w 1277368"/>
              <a:gd name="connsiteY4-30" fmla="*/ 11528 h 2183240"/>
              <a:gd name="connsiteX0-31" fmla="*/ 0 w 1298150"/>
              <a:gd name="connsiteY0-32" fmla="*/ 11528 h 2240720"/>
              <a:gd name="connsiteX1-33" fmla="*/ 1277368 w 1298150"/>
              <a:gd name="connsiteY1-34" fmla="*/ 0 h 2240720"/>
              <a:gd name="connsiteX2-35" fmla="*/ 1298150 w 1298150"/>
              <a:gd name="connsiteY2-36" fmla="*/ 2240720 h 2240720"/>
              <a:gd name="connsiteX3-37" fmla="*/ 0 w 1298150"/>
              <a:gd name="connsiteY3-38" fmla="*/ 2183240 h 2240720"/>
              <a:gd name="connsiteX4-39" fmla="*/ 0 w 1298150"/>
              <a:gd name="connsiteY4-40" fmla="*/ 11528 h 2240720"/>
              <a:gd name="connsiteX0-41" fmla="*/ 0 w 1306495"/>
              <a:gd name="connsiteY0-42" fmla="*/ 11528 h 2292439"/>
              <a:gd name="connsiteX1-43" fmla="*/ 1277368 w 1306495"/>
              <a:gd name="connsiteY1-44" fmla="*/ 0 h 2292439"/>
              <a:gd name="connsiteX2-45" fmla="*/ 1306495 w 1306495"/>
              <a:gd name="connsiteY2-46" fmla="*/ 2292439 h 2292439"/>
              <a:gd name="connsiteX3-47" fmla="*/ 0 w 1306495"/>
              <a:gd name="connsiteY3-48" fmla="*/ 2183240 h 2292439"/>
              <a:gd name="connsiteX4-49" fmla="*/ 0 w 1306495"/>
              <a:gd name="connsiteY4-50" fmla="*/ 11528 h 2292439"/>
              <a:gd name="connsiteX0-51" fmla="*/ 12438 w 1318933"/>
              <a:gd name="connsiteY0-52" fmla="*/ 11528 h 2292439"/>
              <a:gd name="connsiteX1-53" fmla="*/ 1289806 w 1318933"/>
              <a:gd name="connsiteY1-54" fmla="*/ 0 h 2292439"/>
              <a:gd name="connsiteX2-55" fmla="*/ 1318933 w 1318933"/>
              <a:gd name="connsiteY2-56" fmla="*/ 2292439 h 2292439"/>
              <a:gd name="connsiteX3-57" fmla="*/ 0 w 1318933"/>
              <a:gd name="connsiteY3-58" fmla="*/ 2165951 h 2292439"/>
              <a:gd name="connsiteX4-59" fmla="*/ 12438 w 1318933"/>
              <a:gd name="connsiteY4-60" fmla="*/ 11528 h 2292439"/>
              <a:gd name="connsiteX0-61" fmla="*/ 24426 w 1318933"/>
              <a:gd name="connsiteY0-62" fmla="*/ 115724 h 2292439"/>
              <a:gd name="connsiteX1-63" fmla="*/ 1289806 w 1318933"/>
              <a:gd name="connsiteY1-64" fmla="*/ 0 h 2292439"/>
              <a:gd name="connsiteX2-65" fmla="*/ 1318933 w 1318933"/>
              <a:gd name="connsiteY2-66" fmla="*/ 2292439 h 2292439"/>
              <a:gd name="connsiteX3-67" fmla="*/ 0 w 1318933"/>
              <a:gd name="connsiteY3-68" fmla="*/ 2165951 h 2292439"/>
              <a:gd name="connsiteX4-69" fmla="*/ 24426 w 1318933"/>
              <a:gd name="connsiteY4-70" fmla="*/ 115724 h 2292439"/>
              <a:gd name="connsiteX0-71" fmla="*/ 27911 w 1318933"/>
              <a:gd name="connsiteY0-72" fmla="*/ 47624 h 2292439"/>
              <a:gd name="connsiteX1-73" fmla="*/ 1289806 w 1318933"/>
              <a:gd name="connsiteY1-74" fmla="*/ 0 h 2292439"/>
              <a:gd name="connsiteX2-75" fmla="*/ 1318933 w 1318933"/>
              <a:gd name="connsiteY2-76" fmla="*/ 2292439 h 2292439"/>
              <a:gd name="connsiteX3-77" fmla="*/ 0 w 1318933"/>
              <a:gd name="connsiteY3-78" fmla="*/ 2165951 h 2292439"/>
              <a:gd name="connsiteX4-79" fmla="*/ 27911 w 1318933"/>
              <a:gd name="connsiteY4-80" fmla="*/ 47624 h 2292439"/>
              <a:gd name="connsiteX0-81" fmla="*/ 24877 w 1318933"/>
              <a:gd name="connsiteY0-82" fmla="*/ 28817 h 2292439"/>
              <a:gd name="connsiteX1-83" fmla="*/ 1289806 w 1318933"/>
              <a:gd name="connsiteY1-84" fmla="*/ 0 h 2292439"/>
              <a:gd name="connsiteX2-85" fmla="*/ 1318933 w 1318933"/>
              <a:gd name="connsiteY2-86" fmla="*/ 2292439 h 2292439"/>
              <a:gd name="connsiteX3-87" fmla="*/ 0 w 1318933"/>
              <a:gd name="connsiteY3-88" fmla="*/ 2165951 h 2292439"/>
              <a:gd name="connsiteX4-89" fmla="*/ 24877 w 1318933"/>
              <a:gd name="connsiteY4-90" fmla="*/ 28817 h 2292439"/>
              <a:gd name="connsiteX0-91" fmla="*/ 0 w 1321208"/>
              <a:gd name="connsiteY0-92" fmla="*/ 0 h 2312307"/>
              <a:gd name="connsiteX1-93" fmla="*/ 1292081 w 1321208"/>
              <a:gd name="connsiteY1-94" fmla="*/ 19868 h 2312307"/>
              <a:gd name="connsiteX2-95" fmla="*/ 1321208 w 1321208"/>
              <a:gd name="connsiteY2-96" fmla="*/ 2312307 h 2312307"/>
              <a:gd name="connsiteX3-97" fmla="*/ 2275 w 1321208"/>
              <a:gd name="connsiteY3-98" fmla="*/ 2185819 h 2312307"/>
              <a:gd name="connsiteX4-99" fmla="*/ 0 w 1321208"/>
              <a:gd name="connsiteY4-100" fmla="*/ 0 h 23123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1208" h="2312307">
                <a:moveTo>
                  <a:pt x="0" y="0"/>
                </a:moveTo>
                <a:lnTo>
                  <a:pt x="1292081" y="19868"/>
                </a:lnTo>
                <a:lnTo>
                  <a:pt x="1321208" y="2312307"/>
                </a:lnTo>
                <a:lnTo>
                  <a:pt x="2275" y="2185819"/>
                </a:lnTo>
                <a:cubicBezTo>
                  <a:pt x="1517" y="1457213"/>
                  <a:pt x="758" y="728606"/>
                  <a:pt x="0" y="0"/>
                </a:cubicBezTo>
                <a:close/>
              </a:path>
            </a:pathLst>
          </a:custGeom>
          <a:solidFill>
            <a:schemeClr val="bg1">
              <a:lumMod val="85000"/>
            </a:schemeClr>
          </a:solidFill>
          <a:scene3d>
            <a:camera prst="isometricOffAxis1Right"/>
            <a:lightRig rig="threePt" dir="t"/>
          </a:scene3d>
        </p:spPr>
        <p:txBody>
          <a:bodyPr/>
          <a:lstStyle>
            <a:lvl1pPr marL="0" indent="0" algn="ctr">
              <a:buNone/>
              <a:defRPr sz="1200"/>
            </a:lvl1pPr>
          </a:lstStyle>
          <a:p>
            <a:endParaRPr lang="id-ID"/>
          </a:p>
        </p:txBody>
      </p:sp>
      <p:sp>
        <p:nvSpPr>
          <p:cNvPr id="5"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6" name="TextBox 5"/>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5">
                                            <p:txEl>
                                              <p:pRg st="0" end="0"/>
                                            </p:txEl>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rot="2654530">
            <a:off x="7734883" y="1161673"/>
            <a:ext cx="2927444" cy="5411096"/>
          </a:xfrm>
          <a:custGeom>
            <a:avLst/>
            <a:gdLst>
              <a:gd name="connsiteX0" fmla="*/ 0 w 2398712"/>
              <a:gd name="connsiteY0" fmla="*/ 0 h 4362450"/>
              <a:gd name="connsiteX1" fmla="*/ 2398712 w 2398712"/>
              <a:gd name="connsiteY1" fmla="*/ 0 h 4362450"/>
              <a:gd name="connsiteX2" fmla="*/ 2398712 w 2398712"/>
              <a:gd name="connsiteY2" fmla="*/ 4362450 h 4362450"/>
              <a:gd name="connsiteX3" fmla="*/ 0 w 2398712"/>
              <a:gd name="connsiteY3" fmla="*/ 4362450 h 4362450"/>
              <a:gd name="connsiteX4" fmla="*/ 0 w 2398712"/>
              <a:gd name="connsiteY4" fmla="*/ 0 h 4362450"/>
              <a:gd name="connsiteX0-1" fmla="*/ 0 w 2485639"/>
              <a:gd name="connsiteY0-2" fmla="*/ 0 h 4410750"/>
              <a:gd name="connsiteX1-3" fmla="*/ 2485639 w 2485639"/>
              <a:gd name="connsiteY1-4" fmla="*/ 48300 h 4410750"/>
              <a:gd name="connsiteX2-5" fmla="*/ 2485639 w 2485639"/>
              <a:gd name="connsiteY2-6" fmla="*/ 4410750 h 4410750"/>
              <a:gd name="connsiteX3-7" fmla="*/ 86927 w 2485639"/>
              <a:gd name="connsiteY3-8" fmla="*/ 4410750 h 4410750"/>
              <a:gd name="connsiteX4-9" fmla="*/ 0 w 2485639"/>
              <a:gd name="connsiteY4-10" fmla="*/ 0 h 4410750"/>
              <a:gd name="connsiteX0-11" fmla="*/ 0 w 2451521"/>
              <a:gd name="connsiteY0-12" fmla="*/ 0 h 4443978"/>
              <a:gd name="connsiteX1-13" fmla="*/ 2451521 w 2451521"/>
              <a:gd name="connsiteY1-14" fmla="*/ 81528 h 4443978"/>
              <a:gd name="connsiteX2-15" fmla="*/ 2451521 w 2451521"/>
              <a:gd name="connsiteY2-16" fmla="*/ 4443978 h 4443978"/>
              <a:gd name="connsiteX3-17" fmla="*/ 52809 w 2451521"/>
              <a:gd name="connsiteY3-18" fmla="*/ 4443978 h 4443978"/>
              <a:gd name="connsiteX4-19" fmla="*/ 0 w 2451521"/>
              <a:gd name="connsiteY4-20" fmla="*/ 0 h 4443978"/>
              <a:gd name="connsiteX0-21" fmla="*/ 0 w 2444163"/>
              <a:gd name="connsiteY0-22" fmla="*/ 0 h 4491031"/>
              <a:gd name="connsiteX1-23" fmla="*/ 2444163 w 2444163"/>
              <a:gd name="connsiteY1-24" fmla="*/ 128581 h 4491031"/>
              <a:gd name="connsiteX2-25" fmla="*/ 2444163 w 2444163"/>
              <a:gd name="connsiteY2-26" fmla="*/ 4491031 h 4491031"/>
              <a:gd name="connsiteX3-27" fmla="*/ 45451 w 2444163"/>
              <a:gd name="connsiteY3-28" fmla="*/ 4491031 h 4491031"/>
              <a:gd name="connsiteX4-29" fmla="*/ 0 w 2444163"/>
              <a:gd name="connsiteY4-30" fmla="*/ 0 h 4491031"/>
              <a:gd name="connsiteX0-31" fmla="*/ 0 w 2476856"/>
              <a:gd name="connsiteY0-32" fmla="*/ 0 h 4565557"/>
              <a:gd name="connsiteX1-33" fmla="*/ 2476856 w 2476856"/>
              <a:gd name="connsiteY1-34" fmla="*/ 203107 h 4565557"/>
              <a:gd name="connsiteX2-35" fmla="*/ 2476856 w 2476856"/>
              <a:gd name="connsiteY2-36" fmla="*/ 4565557 h 4565557"/>
              <a:gd name="connsiteX3-37" fmla="*/ 78144 w 2476856"/>
              <a:gd name="connsiteY3-38" fmla="*/ 4565557 h 4565557"/>
              <a:gd name="connsiteX4-39" fmla="*/ 0 w 2476856"/>
              <a:gd name="connsiteY4-40" fmla="*/ 0 h 4565557"/>
              <a:gd name="connsiteX0-41" fmla="*/ 0 w 2436983"/>
              <a:gd name="connsiteY0-42" fmla="*/ 0 h 4524615"/>
              <a:gd name="connsiteX1-43" fmla="*/ 2436983 w 2436983"/>
              <a:gd name="connsiteY1-44" fmla="*/ 162165 h 4524615"/>
              <a:gd name="connsiteX2-45" fmla="*/ 2436983 w 2436983"/>
              <a:gd name="connsiteY2-46" fmla="*/ 4524615 h 4524615"/>
              <a:gd name="connsiteX3-47" fmla="*/ 38271 w 2436983"/>
              <a:gd name="connsiteY3-48" fmla="*/ 4524615 h 4524615"/>
              <a:gd name="connsiteX4-49" fmla="*/ 0 w 2436983"/>
              <a:gd name="connsiteY4-50" fmla="*/ 0 h 4524615"/>
              <a:gd name="connsiteX0-51" fmla="*/ 0 w 2430694"/>
              <a:gd name="connsiteY0-52" fmla="*/ 0 h 4490853"/>
              <a:gd name="connsiteX1-53" fmla="*/ 2430694 w 2430694"/>
              <a:gd name="connsiteY1-54" fmla="*/ 128403 h 4490853"/>
              <a:gd name="connsiteX2-55" fmla="*/ 2430694 w 2430694"/>
              <a:gd name="connsiteY2-56" fmla="*/ 4490853 h 4490853"/>
              <a:gd name="connsiteX3-57" fmla="*/ 31982 w 2430694"/>
              <a:gd name="connsiteY3-58" fmla="*/ 4490853 h 4490853"/>
              <a:gd name="connsiteX4-59" fmla="*/ 0 w 2430694"/>
              <a:gd name="connsiteY4-60" fmla="*/ 0 h 4490853"/>
              <a:gd name="connsiteX0-61" fmla="*/ 0 w 2465169"/>
              <a:gd name="connsiteY0-62" fmla="*/ 0 h 4490853"/>
              <a:gd name="connsiteX1-63" fmla="*/ 2465169 w 2465169"/>
              <a:gd name="connsiteY1-64" fmla="*/ 68237 h 4490853"/>
              <a:gd name="connsiteX2-65" fmla="*/ 2430694 w 2465169"/>
              <a:gd name="connsiteY2-66" fmla="*/ 4490853 h 4490853"/>
              <a:gd name="connsiteX3-67" fmla="*/ 31982 w 2465169"/>
              <a:gd name="connsiteY3-68" fmla="*/ 4490853 h 4490853"/>
              <a:gd name="connsiteX4-69" fmla="*/ 0 w 2465169"/>
              <a:gd name="connsiteY4-70" fmla="*/ 0 h 4490853"/>
              <a:gd name="connsiteX0-71" fmla="*/ 0 w 2533228"/>
              <a:gd name="connsiteY0-72" fmla="*/ 0 h 4490853"/>
              <a:gd name="connsiteX1-73" fmla="*/ 2533228 w 2533228"/>
              <a:gd name="connsiteY1-74" fmla="*/ 15251 h 4490853"/>
              <a:gd name="connsiteX2-75" fmla="*/ 2430694 w 2533228"/>
              <a:gd name="connsiteY2-76" fmla="*/ 4490853 h 4490853"/>
              <a:gd name="connsiteX3-77" fmla="*/ 31982 w 2533228"/>
              <a:gd name="connsiteY3-78" fmla="*/ 4490853 h 4490853"/>
              <a:gd name="connsiteX4-79" fmla="*/ 0 w 2533228"/>
              <a:gd name="connsiteY4-80" fmla="*/ 0 h 4490853"/>
              <a:gd name="connsiteX0-81" fmla="*/ 0 w 2682102"/>
              <a:gd name="connsiteY0-82" fmla="*/ 36666 h 4527519"/>
              <a:gd name="connsiteX1-83" fmla="*/ 2682102 w 2682102"/>
              <a:gd name="connsiteY1-84" fmla="*/ 0 h 4527519"/>
              <a:gd name="connsiteX2-85" fmla="*/ 2430694 w 2682102"/>
              <a:gd name="connsiteY2-86" fmla="*/ 4527519 h 4527519"/>
              <a:gd name="connsiteX3-87" fmla="*/ 31982 w 2682102"/>
              <a:gd name="connsiteY3-88" fmla="*/ 4527519 h 4527519"/>
              <a:gd name="connsiteX4-89" fmla="*/ 0 w 2682102"/>
              <a:gd name="connsiteY4-90" fmla="*/ 36666 h 4527519"/>
              <a:gd name="connsiteX0-91" fmla="*/ 0 w 2743337"/>
              <a:gd name="connsiteY0-92" fmla="*/ 83007 h 4573860"/>
              <a:gd name="connsiteX1-93" fmla="*/ 2743337 w 2743337"/>
              <a:gd name="connsiteY1-94" fmla="*/ 0 h 4573860"/>
              <a:gd name="connsiteX2-95" fmla="*/ 2430694 w 2743337"/>
              <a:gd name="connsiteY2-96" fmla="*/ 4573860 h 4573860"/>
              <a:gd name="connsiteX3-97" fmla="*/ 31982 w 2743337"/>
              <a:gd name="connsiteY3-98" fmla="*/ 4573860 h 4573860"/>
              <a:gd name="connsiteX4-99" fmla="*/ 0 w 2743337"/>
              <a:gd name="connsiteY4-100" fmla="*/ 83007 h 4573860"/>
              <a:gd name="connsiteX0-101" fmla="*/ 0 w 2742624"/>
              <a:gd name="connsiteY0-102" fmla="*/ 29130 h 4519983"/>
              <a:gd name="connsiteX1-103" fmla="*/ 2742624 w 2742624"/>
              <a:gd name="connsiteY1-104" fmla="*/ 0 h 4519983"/>
              <a:gd name="connsiteX2-105" fmla="*/ 2430694 w 2742624"/>
              <a:gd name="connsiteY2-106" fmla="*/ 4519983 h 4519983"/>
              <a:gd name="connsiteX3-107" fmla="*/ 31982 w 2742624"/>
              <a:gd name="connsiteY3-108" fmla="*/ 4519983 h 4519983"/>
              <a:gd name="connsiteX4-109" fmla="*/ 0 w 2742624"/>
              <a:gd name="connsiteY4-110" fmla="*/ 29130 h 4519983"/>
              <a:gd name="connsiteX0-111" fmla="*/ 0 w 2789143"/>
              <a:gd name="connsiteY0-112" fmla="*/ 0 h 4538619"/>
              <a:gd name="connsiteX1-113" fmla="*/ 2789143 w 2789143"/>
              <a:gd name="connsiteY1-114" fmla="*/ 18636 h 4538619"/>
              <a:gd name="connsiteX2-115" fmla="*/ 2477213 w 2789143"/>
              <a:gd name="connsiteY2-116" fmla="*/ 4538619 h 4538619"/>
              <a:gd name="connsiteX3-117" fmla="*/ 78501 w 2789143"/>
              <a:gd name="connsiteY3-118" fmla="*/ 4538619 h 4538619"/>
              <a:gd name="connsiteX4-119" fmla="*/ 0 w 2789143"/>
              <a:gd name="connsiteY4-120" fmla="*/ 0 h 4538619"/>
              <a:gd name="connsiteX0-121" fmla="*/ 0 w 2768136"/>
              <a:gd name="connsiteY0-122" fmla="*/ 0 h 4598963"/>
              <a:gd name="connsiteX1-123" fmla="*/ 2768136 w 2768136"/>
              <a:gd name="connsiteY1-124" fmla="*/ 78980 h 4598963"/>
              <a:gd name="connsiteX2-125" fmla="*/ 2456206 w 2768136"/>
              <a:gd name="connsiteY2-126" fmla="*/ 4598963 h 4598963"/>
              <a:gd name="connsiteX3-127" fmla="*/ 57494 w 2768136"/>
              <a:gd name="connsiteY3-128" fmla="*/ 4598963 h 4598963"/>
              <a:gd name="connsiteX4-129" fmla="*/ 0 w 2768136"/>
              <a:gd name="connsiteY4-130" fmla="*/ 0 h 4598963"/>
              <a:gd name="connsiteX0-131" fmla="*/ 0 w 2795431"/>
              <a:gd name="connsiteY0-132" fmla="*/ 0 h 4572381"/>
              <a:gd name="connsiteX1-133" fmla="*/ 2795431 w 2795431"/>
              <a:gd name="connsiteY1-134" fmla="*/ 52398 h 4572381"/>
              <a:gd name="connsiteX2-135" fmla="*/ 2483501 w 2795431"/>
              <a:gd name="connsiteY2-136" fmla="*/ 4572381 h 4572381"/>
              <a:gd name="connsiteX3-137" fmla="*/ 84789 w 2795431"/>
              <a:gd name="connsiteY3-138" fmla="*/ 4572381 h 4572381"/>
              <a:gd name="connsiteX4-139" fmla="*/ 0 w 2795431"/>
              <a:gd name="connsiteY4-140" fmla="*/ 0 h 4572381"/>
              <a:gd name="connsiteX0-141" fmla="*/ 0 w 2815189"/>
              <a:gd name="connsiteY0-142" fmla="*/ 0 h 4606322"/>
              <a:gd name="connsiteX1-143" fmla="*/ 2815189 w 2815189"/>
              <a:gd name="connsiteY1-144" fmla="*/ 86339 h 4606322"/>
              <a:gd name="connsiteX2-145" fmla="*/ 2503259 w 2815189"/>
              <a:gd name="connsiteY2-146" fmla="*/ 4606322 h 4606322"/>
              <a:gd name="connsiteX3-147" fmla="*/ 104547 w 2815189"/>
              <a:gd name="connsiteY3-148" fmla="*/ 4606322 h 4606322"/>
              <a:gd name="connsiteX4-149" fmla="*/ 0 w 2815189"/>
              <a:gd name="connsiteY4-150" fmla="*/ 0 h 4606322"/>
              <a:gd name="connsiteX0-151" fmla="*/ 0 w 2808543"/>
              <a:gd name="connsiteY0-152" fmla="*/ 0 h 4606322"/>
              <a:gd name="connsiteX1-153" fmla="*/ 2808543 w 2808543"/>
              <a:gd name="connsiteY1-154" fmla="*/ 79515 h 4606322"/>
              <a:gd name="connsiteX2-155" fmla="*/ 2503259 w 2808543"/>
              <a:gd name="connsiteY2-156" fmla="*/ 4606322 h 4606322"/>
              <a:gd name="connsiteX3-157" fmla="*/ 104547 w 2808543"/>
              <a:gd name="connsiteY3-158" fmla="*/ 4606322 h 4606322"/>
              <a:gd name="connsiteX4-159" fmla="*/ 0 w 2808543"/>
              <a:gd name="connsiteY4-160" fmla="*/ 0 h 4606322"/>
              <a:gd name="connsiteX0-161" fmla="*/ 0 w 2808543"/>
              <a:gd name="connsiteY0-162" fmla="*/ 0 h 5305830"/>
              <a:gd name="connsiteX1-163" fmla="*/ 2808543 w 2808543"/>
              <a:gd name="connsiteY1-164" fmla="*/ 79515 h 5305830"/>
              <a:gd name="connsiteX2-165" fmla="*/ 2503259 w 2808543"/>
              <a:gd name="connsiteY2-166" fmla="*/ 4606322 h 5305830"/>
              <a:gd name="connsiteX3-167" fmla="*/ 27937 w 2808543"/>
              <a:gd name="connsiteY3-168" fmla="*/ 5305830 h 5305830"/>
              <a:gd name="connsiteX4-169" fmla="*/ 0 w 2808543"/>
              <a:gd name="connsiteY4-170" fmla="*/ 0 h 5305830"/>
              <a:gd name="connsiteX0-171" fmla="*/ 73170 w 2881713"/>
              <a:gd name="connsiteY0-172" fmla="*/ 0 h 5311228"/>
              <a:gd name="connsiteX1-173" fmla="*/ 2881713 w 2881713"/>
              <a:gd name="connsiteY1-174" fmla="*/ 79515 h 5311228"/>
              <a:gd name="connsiteX2-175" fmla="*/ 2576429 w 2881713"/>
              <a:gd name="connsiteY2-176" fmla="*/ 4606322 h 5311228"/>
              <a:gd name="connsiteX3-177" fmla="*/ 0 w 2881713"/>
              <a:gd name="connsiteY3-178" fmla="*/ 5311228 h 5311228"/>
              <a:gd name="connsiteX4-179" fmla="*/ 73170 w 2881713"/>
              <a:gd name="connsiteY4-180" fmla="*/ 0 h 5311228"/>
              <a:gd name="connsiteX0-181" fmla="*/ 100465 w 2909008"/>
              <a:gd name="connsiteY0-182" fmla="*/ 0 h 5337810"/>
              <a:gd name="connsiteX1-183" fmla="*/ 2909008 w 2909008"/>
              <a:gd name="connsiteY1-184" fmla="*/ 79515 h 5337810"/>
              <a:gd name="connsiteX2-185" fmla="*/ 2603724 w 2909008"/>
              <a:gd name="connsiteY2-186" fmla="*/ 4606322 h 5337810"/>
              <a:gd name="connsiteX3-187" fmla="*/ 0 w 2909008"/>
              <a:gd name="connsiteY3-188" fmla="*/ 5337810 h 5337810"/>
              <a:gd name="connsiteX4-189" fmla="*/ 100465 w 2909008"/>
              <a:gd name="connsiteY4-190" fmla="*/ 0 h 5337810"/>
              <a:gd name="connsiteX0-191" fmla="*/ 100465 w 2909008"/>
              <a:gd name="connsiteY0-192" fmla="*/ 0 h 5337810"/>
              <a:gd name="connsiteX1-193" fmla="*/ 2909008 w 2909008"/>
              <a:gd name="connsiteY1-194" fmla="*/ 79515 h 5337810"/>
              <a:gd name="connsiteX2-195" fmla="*/ 2783331 w 2909008"/>
              <a:gd name="connsiteY2-196" fmla="*/ 4777092 h 5337810"/>
              <a:gd name="connsiteX3-197" fmla="*/ 0 w 2909008"/>
              <a:gd name="connsiteY3-198" fmla="*/ 5337810 h 5337810"/>
              <a:gd name="connsiteX4-199" fmla="*/ 100465 w 2909008"/>
              <a:gd name="connsiteY4-200" fmla="*/ 0 h 5337810"/>
              <a:gd name="connsiteX0-201" fmla="*/ 100465 w 3135722"/>
              <a:gd name="connsiteY0-202" fmla="*/ 0 h 5337810"/>
              <a:gd name="connsiteX1-203" fmla="*/ 2909008 w 3135722"/>
              <a:gd name="connsiteY1-204" fmla="*/ 79515 h 5337810"/>
              <a:gd name="connsiteX2-205" fmla="*/ 3135722 w 3135722"/>
              <a:gd name="connsiteY2-206" fmla="*/ 5125278 h 5337810"/>
              <a:gd name="connsiteX3-207" fmla="*/ 0 w 3135722"/>
              <a:gd name="connsiteY3-208" fmla="*/ 5337810 h 5337810"/>
              <a:gd name="connsiteX4-209" fmla="*/ 100465 w 3135722"/>
              <a:gd name="connsiteY4-210" fmla="*/ 0 h 5337810"/>
              <a:gd name="connsiteX0-211" fmla="*/ 100465 w 3052412"/>
              <a:gd name="connsiteY0-212" fmla="*/ 0 h 5337810"/>
              <a:gd name="connsiteX1-213" fmla="*/ 2909008 w 3052412"/>
              <a:gd name="connsiteY1-214" fmla="*/ 79515 h 5337810"/>
              <a:gd name="connsiteX2-215" fmla="*/ 3052412 w 3052412"/>
              <a:gd name="connsiteY2-216" fmla="*/ 5312778 h 5337810"/>
              <a:gd name="connsiteX3-217" fmla="*/ 0 w 3052412"/>
              <a:gd name="connsiteY3-218" fmla="*/ 5337810 h 5337810"/>
              <a:gd name="connsiteX4-219" fmla="*/ 100465 w 3052412"/>
              <a:gd name="connsiteY4-220" fmla="*/ 0 h 5337810"/>
              <a:gd name="connsiteX0-221" fmla="*/ 100465 w 2932436"/>
              <a:gd name="connsiteY0-222" fmla="*/ 0 h 5337810"/>
              <a:gd name="connsiteX1-223" fmla="*/ 2909008 w 2932436"/>
              <a:gd name="connsiteY1-224" fmla="*/ 79515 h 5337810"/>
              <a:gd name="connsiteX2-225" fmla="*/ 2932436 w 2932436"/>
              <a:gd name="connsiteY2-226" fmla="*/ 5216890 h 5337810"/>
              <a:gd name="connsiteX3-227" fmla="*/ 0 w 2932436"/>
              <a:gd name="connsiteY3-228" fmla="*/ 5337810 h 5337810"/>
              <a:gd name="connsiteX4-229" fmla="*/ 100465 w 2932436"/>
              <a:gd name="connsiteY4-230" fmla="*/ 0 h 5337810"/>
              <a:gd name="connsiteX0-231" fmla="*/ 100465 w 2909008"/>
              <a:gd name="connsiteY0-232" fmla="*/ 0 h 5337810"/>
              <a:gd name="connsiteX1-233" fmla="*/ 2909008 w 2909008"/>
              <a:gd name="connsiteY1-234" fmla="*/ 79515 h 5337810"/>
              <a:gd name="connsiteX2-235" fmla="*/ 2850374 w 2909008"/>
              <a:gd name="connsiteY2-236" fmla="*/ 5310105 h 5337810"/>
              <a:gd name="connsiteX3-237" fmla="*/ 0 w 2909008"/>
              <a:gd name="connsiteY3-238" fmla="*/ 5337810 h 5337810"/>
              <a:gd name="connsiteX4-239" fmla="*/ 100465 w 2909008"/>
              <a:gd name="connsiteY4-240" fmla="*/ 0 h 5337810"/>
              <a:gd name="connsiteX0-241" fmla="*/ 100465 w 2909008"/>
              <a:gd name="connsiteY0-242" fmla="*/ 0 h 5356623"/>
              <a:gd name="connsiteX1-243" fmla="*/ 2909008 w 2909008"/>
              <a:gd name="connsiteY1-244" fmla="*/ 79515 h 5356623"/>
              <a:gd name="connsiteX2-245" fmla="*/ 2802608 w 2909008"/>
              <a:gd name="connsiteY2-246" fmla="*/ 5356623 h 5356623"/>
              <a:gd name="connsiteX3-247" fmla="*/ 0 w 2909008"/>
              <a:gd name="connsiteY3-248" fmla="*/ 5337810 h 5356623"/>
              <a:gd name="connsiteX4-249" fmla="*/ 100465 w 2909008"/>
              <a:gd name="connsiteY4-250" fmla="*/ 0 h 5356623"/>
              <a:gd name="connsiteX0-251" fmla="*/ 100465 w 2909008"/>
              <a:gd name="connsiteY0-252" fmla="*/ 0 h 5343688"/>
              <a:gd name="connsiteX1-253" fmla="*/ 2909008 w 2909008"/>
              <a:gd name="connsiteY1-254" fmla="*/ 79515 h 5343688"/>
              <a:gd name="connsiteX2-255" fmla="*/ 2843194 w 2909008"/>
              <a:gd name="connsiteY2-256" fmla="*/ 5343688 h 5343688"/>
              <a:gd name="connsiteX3-257" fmla="*/ 0 w 2909008"/>
              <a:gd name="connsiteY3-258" fmla="*/ 5337810 h 5343688"/>
              <a:gd name="connsiteX4-259" fmla="*/ 100465 w 2909008"/>
              <a:gd name="connsiteY4-260" fmla="*/ 0 h 5343688"/>
              <a:gd name="connsiteX0-261" fmla="*/ 100465 w 2909008"/>
              <a:gd name="connsiteY0-262" fmla="*/ 0 h 5363625"/>
              <a:gd name="connsiteX1-263" fmla="*/ 2909008 w 2909008"/>
              <a:gd name="connsiteY1-264" fmla="*/ 79515 h 5363625"/>
              <a:gd name="connsiteX2-265" fmla="*/ 2822723 w 2909008"/>
              <a:gd name="connsiteY2-266" fmla="*/ 5363625 h 5363625"/>
              <a:gd name="connsiteX3-267" fmla="*/ 0 w 2909008"/>
              <a:gd name="connsiteY3-268" fmla="*/ 5337810 h 5363625"/>
              <a:gd name="connsiteX4-269" fmla="*/ 100465 w 2909008"/>
              <a:gd name="connsiteY4-270" fmla="*/ 0 h 5363625"/>
              <a:gd name="connsiteX0-271" fmla="*/ 100465 w 2909008"/>
              <a:gd name="connsiteY0-272" fmla="*/ 0 h 5383919"/>
              <a:gd name="connsiteX1-273" fmla="*/ 2909008 w 2909008"/>
              <a:gd name="connsiteY1-274" fmla="*/ 79515 h 5383919"/>
              <a:gd name="connsiteX2-275" fmla="*/ 2829191 w 2909008"/>
              <a:gd name="connsiteY2-276" fmla="*/ 5383919 h 5383919"/>
              <a:gd name="connsiteX3-277" fmla="*/ 0 w 2909008"/>
              <a:gd name="connsiteY3-278" fmla="*/ 5337810 h 5383919"/>
              <a:gd name="connsiteX4-279" fmla="*/ 100465 w 2909008"/>
              <a:gd name="connsiteY4-280" fmla="*/ 0 h 5383919"/>
              <a:gd name="connsiteX0-281" fmla="*/ 100465 w 2927206"/>
              <a:gd name="connsiteY0-282" fmla="*/ 0 h 5383919"/>
              <a:gd name="connsiteX1-283" fmla="*/ 2927206 w 2927206"/>
              <a:gd name="connsiteY1-284" fmla="*/ 61793 h 5383919"/>
              <a:gd name="connsiteX2-285" fmla="*/ 2829191 w 2927206"/>
              <a:gd name="connsiteY2-286" fmla="*/ 5383919 h 5383919"/>
              <a:gd name="connsiteX3-287" fmla="*/ 0 w 2927206"/>
              <a:gd name="connsiteY3-288" fmla="*/ 5337810 h 5383919"/>
              <a:gd name="connsiteX4-289" fmla="*/ 100465 w 2927206"/>
              <a:gd name="connsiteY4-290" fmla="*/ 0 h 5383919"/>
              <a:gd name="connsiteX0-291" fmla="*/ 100465 w 2927444"/>
              <a:gd name="connsiteY0-292" fmla="*/ 0 h 5383919"/>
              <a:gd name="connsiteX1-293" fmla="*/ 2927444 w 2927444"/>
              <a:gd name="connsiteY1-294" fmla="*/ 43834 h 5383919"/>
              <a:gd name="connsiteX2-295" fmla="*/ 2829191 w 2927444"/>
              <a:gd name="connsiteY2-296" fmla="*/ 5383919 h 5383919"/>
              <a:gd name="connsiteX3-297" fmla="*/ 0 w 2927444"/>
              <a:gd name="connsiteY3-298" fmla="*/ 5337810 h 5383919"/>
              <a:gd name="connsiteX4-299" fmla="*/ 100465 w 2927444"/>
              <a:gd name="connsiteY4-300" fmla="*/ 0 h 5383919"/>
              <a:gd name="connsiteX0-301" fmla="*/ 55924 w 2927444"/>
              <a:gd name="connsiteY0-302" fmla="*/ 0 h 5411452"/>
              <a:gd name="connsiteX1-303" fmla="*/ 2927444 w 2927444"/>
              <a:gd name="connsiteY1-304" fmla="*/ 71367 h 5411452"/>
              <a:gd name="connsiteX2-305" fmla="*/ 2829191 w 2927444"/>
              <a:gd name="connsiteY2-306" fmla="*/ 5411452 h 5411452"/>
              <a:gd name="connsiteX3-307" fmla="*/ 0 w 2927444"/>
              <a:gd name="connsiteY3-308" fmla="*/ 5365343 h 5411452"/>
              <a:gd name="connsiteX4-309" fmla="*/ 55924 w 2927444"/>
              <a:gd name="connsiteY4-310" fmla="*/ 0 h 5411452"/>
              <a:gd name="connsiteX0-311" fmla="*/ 55924 w 2927444"/>
              <a:gd name="connsiteY0-312" fmla="*/ 0 h 5411452"/>
              <a:gd name="connsiteX1-313" fmla="*/ 2927444 w 2927444"/>
              <a:gd name="connsiteY1-314" fmla="*/ 71367 h 5411452"/>
              <a:gd name="connsiteX2-315" fmla="*/ 2829191 w 2927444"/>
              <a:gd name="connsiteY2-316" fmla="*/ 5411452 h 5411452"/>
              <a:gd name="connsiteX3-317" fmla="*/ 0 w 2927444"/>
              <a:gd name="connsiteY3-318" fmla="*/ 5365343 h 5411452"/>
              <a:gd name="connsiteX4-319" fmla="*/ 55924 w 2927444"/>
              <a:gd name="connsiteY4-320" fmla="*/ 0 h 5411452"/>
              <a:gd name="connsiteX0-321" fmla="*/ 55924 w 2927444"/>
              <a:gd name="connsiteY0-322" fmla="*/ 0 h 5411096"/>
              <a:gd name="connsiteX1-323" fmla="*/ 2927444 w 2927444"/>
              <a:gd name="connsiteY1-324" fmla="*/ 71367 h 5411096"/>
              <a:gd name="connsiteX2-325" fmla="*/ 2802252 w 2927444"/>
              <a:gd name="connsiteY2-326" fmla="*/ 5411096 h 5411096"/>
              <a:gd name="connsiteX3-327" fmla="*/ 0 w 2927444"/>
              <a:gd name="connsiteY3-328" fmla="*/ 5365343 h 5411096"/>
              <a:gd name="connsiteX4-329" fmla="*/ 55924 w 2927444"/>
              <a:gd name="connsiteY4-330" fmla="*/ 0 h 54110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27444" h="5411096">
                <a:moveTo>
                  <a:pt x="55924" y="0"/>
                </a:moveTo>
                <a:lnTo>
                  <a:pt x="2927444" y="71367"/>
                </a:lnTo>
                <a:lnTo>
                  <a:pt x="2802252" y="5411096"/>
                </a:lnTo>
                <a:lnTo>
                  <a:pt x="0" y="5365343"/>
                </a:lnTo>
                <a:lnTo>
                  <a:pt x="55924" y="0"/>
                </a:lnTo>
                <a:close/>
              </a:path>
            </a:pathLst>
          </a:custGeom>
          <a:solidFill>
            <a:schemeClr val="bg1">
              <a:lumMod val="75000"/>
            </a:schemeClr>
          </a:solidFill>
          <a:scene3d>
            <a:camera prst="isometricRightUp"/>
            <a:lightRig rig="threePt" dir="t"/>
          </a:scene3d>
        </p:spPr>
        <p:txBody>
          <a:bodyPr/>
          <a:lstStyle>
            <a:lvl1pPr marL="0" indent="0" algn="ctr">
              <a:buNone/>
              <a:defRPr>
                <a:solidFill>
                  <a:schemeClr val="tx1">
                    <a:lumMod val="50000"/>
                    <a:lumOff val="50000"/>
                  </a:schemeClr>
                </a:solidFill>
              </a:defRPr>
            </a:lvl1pPr>
          </a:lstStyle>
          <a:p>
            <a:endParaRPr lang="id-ID"/>
          </a:p>
        </p:txBody>
      </p:sp>
      <p:sp>
        <p:nvSpPr>
          <p:cNvPr id="8" name="Picture Placeholder 7"/>
          <p:cNvSpPr>
            <a:spLocks noGrp="1"/>
          </p:cNvSpPr>
          <p:nvPr>
            <p:ph type="pic" sz="quarter" idx="12"/>
          </p:nvPr>
        </p:nvSpPr>
        <p:spPr>
          <a:xfrm rot="2654530">
            <a:off x="5317707" y="1171149"/>
            <a:ext cx="2927444" cy="5411452"/>
          </a:xfrm>
          <a:custGeom>
            <a:avLst/>
            <a:gdLst>
              <a:gd name="connsiteX0" fmla="*/ 0 w 2398712"/>
              <a:gd name="connsiteY0" fmla="*/ 0 h 4362450"/>
              <a:gd name="connsiteX1" fmla="*/ 2398712 w 2398712"/>
              <a:gd name="connsiteY1" fmla="*/ 0 h 4362450"/>
              <a:gd name="connsiteX2" fmla="*/ 2398712 w 2398712"/>
              <a:gd name="connsiteY2" fmla="*/ 4362450 h 4362450"/>
              <a:gd name="connsiteX3" fmla="*/ 0 w 2398712"/>
              <a:gd name="connsiteY3" fmla="*/ 4362450 h 4362450"/>
              <a:gd name="connsiteX4" fmla="*/ 0 w 2398712"/>
              <a:gd name="connsiteY4" fmla="*/ 0 h 4362450"/>
              <a:gd name="connsiteX0-1" fmla="*/ 0 w 2485639"/>
              <a:gd name="connsiteY0-2" fmla="*/ 0 h 4410750"/>
              <a:gd name="connsiteX1-3" fmla="*/ 2485639 w 2485639"/>
              <a:gd name="connsiteY1-4" fmla="*/ 48300 h 4410750"/>
              <a:gd name="connsiteX2-5" fmla="*/ 2485639 w 2485639"/>
              <a:gd name="connsiteY2-6" fmla="*/ 4410750 h 4410750"/>
              <a:gd name="connsiteX3-7" fmla="*/ 86927 w 2485639"/>
              <a:gd name="connsiteY3-8" fmla="*/ 4410750 h 4410750"/>
              <a:gd name="connsiteX4-9" fmla="*/ 0 w 2485639"/>
              <a:gd name="connsiteY4-10" fmla="*/ 0 h 4410750"/>
              <a:gd name="connsiteX0-11" fmla="*/ 0 w 2451521"/>
              <a:gd name="connsiteY0-12" fmla="*/ 0 h 4443978"/>
              <a:gd name="connsiteX1-13" fmla="*/ 2451521 w 2451521"/>
              <a:gd name="connsiteY1-14" fmla="*/ 81528 h 4443978"/>
              <a:gd name="connsiteX2-15" fmla="*/ 2451521 w 2451521"/>
              <a:gd name="connsiteY2-16" fmla="*/ 4443978 h 4443978"/>
              <a:gd name="connsiteX3-17" fmla="*/ 52809 w 2451521"/>
              <a:gd name="connsiteY3-18" fmla="*/ 4443978 h 4443978"/>
              <a:gd name="connsiteX4-19" fmla="*/ 0 w 2451521"/>
              <a:gd name="connsiteY4-20" fmla="*/ 0 h 4443978"/>
              <a:gd name="connsiteX0-21" fmla="*/ 0 w 2444163"/>
              <a:gd name="connsiteY0-22" fmla="*/ 0 h 4491031"/>
              <a:gd name="connsiteX1-23" fmla="*/ 2444163 w 2444163"/>
              <a:gd name="connsiteY1-24" fmla="*/ 128581 h 4491031"/>
              <a:gd name="connsiteX2-25" fmla="*/ 2444163 w 2444163"/>
              <a:gd name="connsiteY2-26" fmla="*/ 4491031 h 4491031"/>
              <a:gd name="connsiteX3-27" fmla="*/ 45451 w 2444163"/>
              <a:gd name="connsiteY3-28" fmla="*/ 4491031 h 4491031"/>
              <a:gd name="connsiteX4-29" fmla="*/ 0 w 2444163"/>
              <a:gd name="connsiteY4-30" fmla="*/ 0 h 4491031"/>
              <a:gd name="connsiteX0-31" fmla="*/ 0 w 2476856"/>
              <a:gd name="connsiteY0-32" fmla="*/ 0 h 4565557"/>
              <a:gd name="connsiteX1-33" fmla="*/ 2476856 w 2476856"/>
              <a:gd name="connsiteY1-34" fmla="*/ 203107 h 4565557"/>
              <a:gd name="connsiteX2-35" fmla="*/ 2476856 w 2476856"/>
              <a:gd name="connsiteY2-36" fmla="*/ 4565557 h 4565557"/>
              <a:gd name="connsiteX3-37" fmla="*/ 78144 w 2476856"/>
              <a:gd name="connsiteY3-38" fmla="*/ 4565557 h 4565557"/>
              <a:gd name="connsiteX4-39" fmla="*/ 0 w 2476856"/>
              <a:gd name="connsiteY4-40" fmla="*/ 0 h 4565557"/>
              <a:gd name="connsiteX0-41" fmla="*/ 0 w 2436983"/>
              <a:gd name="connsiteY0-42" fmla="*/ 0 h 4524615"/>
              <a:gd name="connsiteX1-43" fmla="*/ 2436983 w 2436983"/>
              <a:gd name="connsiteY1-44" fmla="*/ 162165 h 4524615"/>
              <a:gd name="connsiteX2-45" fmla="*/ 2436983 w 2436983"/>
              <a:gd name="connsiteY2-46" fmla="*/ 4524615 h 4524615"/>
              <a:gd name="connsiteX3-47" fmla="*/ 38271 w 2436983"/>
              <a:gd name="connsiteY3-48" fmla="*/ 4524615 h 4524615"/>
              <a:gd name="connsiteX4-49" fmla="*/ 0 w 2436983"/>
              <a:gd name="connsiteY4-50" fmla="*/ 0 h 4524615"/>
              <a:gd name="connsiteX0-51" fmla="*/ 0 w 2430694"/>
              <a:gd name="connsiteY0-52" fmla="*/ 0 h 4490853"/>
              <a:gd name="connsiteX1-53" fmla="*/ 2430694 w 2430694"/>
              <a:gd name="connsiteY1-54" fmla="*/ 128403 h 4490853"/>
              <a:gd name="connsiteX2-55" fmla="*/ 2430694 w 2430694"/>
              <a:gd name="connsiteY2-56" fmla="*/ 4490853 h 4490853"/>
              <a:gd name="connsiteX3-57" fmla="*/ 31982 w 2430694"/>
              <a:gd name="connsiteY3-58" fmla="*/ 4490853 h 4490853"/>
              <a:gd name="connsiteX4-59" fmla="*/ 0 w 2430694"/>
              <a:gd name="connsiteY4-60" fmla="*/ 0 h 4490853"/>
              <a:gd name="connsiteX0-61" fmla="*/ 0 w 2465169"/>
              <a:gd name="connsiteY0-62" fmla="*/ 0 h 4490853"/>
              <a:gd name="connsiteX1-63" fmla="*/ 2465169 w 2465169"/>
              <a:gd name="connsiteY1-64" fmla="*/ 68237 h 4490853"/>
              <a:gd name="connsiteX2-65" fmla="*/ 2430694 w 2465169"/>
              <a:gd name="connsiteY2-66" fmla="*/ 4490853 h 4490853"/>
              <a:gd name="connsiteX3-67" fmla="*/ 31982 w 2465169"/>
              <a:gd name="connsiteY3-68" fmla="*/ 4490853 h 4490853"/>
              <a:gd name="connsiteX4-69" fmla="*/ 0 w 2465169"/>
              <a:gd name="connsiteY4-70" fmla="*/ 0 h 4490853"/>
              <a:gd name="connsiteX0-71" fmla="*/ 0 w 2533228"/>
              <a:gd name="connsiteY0-72" fmla="*/ 0 h 4490853"/>
              <a:gd name="connsiteX1-73" fmla="*/ 2533228 w 2533228"/>
              <a:gd name="connsiteY1-74" fmla="*/ 15251 h 4490853"/>
              <a:gd name="connsiteX2-75" fmla="*/ 2430694 w 2533228"/>
              <a:gd name="connsiteY2-76" fmla="*/ 4490853 h 4490853"/>
              <a:gd name="connsiteX3-77" fmla="*/ 31982 w 2533228"/>
              <a:gd name="connsiteY3-78" fmla="*/ 4490853 h 4490853"/>
              <a:gd name="connsiteX4-79" fmla="*/ 0 w 2533228"/>
              <a:gd name="connsiteY4-80" fmla="*/ 0 h 4490853"/>
              <a:gd name="connsiteX0-81" fmla="*/ 0 w 2682102"/>
              <a:gd name="connsiteY0-82" fmla="*/ 36666 h 4527519"/>
              <a:gd name="connsiteX1-83" fmla="*/ 2682102 w 2682102"/>
              <a:gd name="connsiteY1-84" fmla="*/ 0 h 4527519"/>
              <a:gd name="connsiteX2-85" fmla="*/ 2430694 w 2682102"/>
              <a:gd name="connsiteY2-86" fmla="*/ 4527519 h 4527519"/>
              <a:gd name="connsiteX3-87" fmla="*/ 31982 w 2682102"/>
              <a:gd name="connsiteY3-88" fmla="*/ 4527519 h 4527519"/>
              <a:gd name="connsiteX4-89" fmla="*/ 0 w 2682102"/>
              <a:gd name="connsiteY4-90" fmla="*/ 36666 h 4527519"/>
              <a:gd name="connsiteX0-91" fmla="*/ 0 w 2743337"/>
              <a:gd name="connsiteY0-92" fmla="*/ 83007 h 4573860"/>
              <a:gd name="connsiteX1-93" fmla="*/ 2743337 w 2743337"/>
              <a:gd name="connsiteY1-94" fmla="*/ 0 h 4573860"/>
              <a:gd name="connsiteX2-95" fmla="*/ 2430694 w 2743337"/>
              <a:gd name="connsiteY2-96" fmla="*/ 4573860 h 4573860"/>
              <a:gd name="connsiteX3-97" fmla="*/ 31982 w 2743337"/>
              <a:gd name="connsiteY3-98" fmla="*/ 4573860 h 4573860"/>
              <a:gd name="connsiteX4-99" fmla="*/ 0 w 2743337"/>
              <a:gd name="connsiteY4-100" fmla="*/ 83007 h 4573860"/>
              <a:gd name="connsiteX0-101" fmla="*/ 0 w 2742624"/>
              <a:gd name="connsiteY0-102" fmla="*/ 29130 h 4519983"/>
              <a:gd name="connsiteX1-103" fmla="*/ 2742624 w 2742624"/>
              <a:gd name="connsiteY1-104" fmla="*/ 0 h 4519983"/>
              <a:gd name="connsiteX2-105" fmla="*/ 2430694 w 2742624"/>
              <a:gd name="connsiteY2-106" fmla="*/ 4519983 h 4519983"/>
              <a:gd name="connsiteX3-107" fmla="*/ 31982 w 2742624"/>
              <a:gd name="connsiteY3-108" fmla="*/ 4519983 h 4519983"/>
              <a:gd name="connsiteX4-109" fmla="*/ 0 w 2742624"/>
              <a:gd name="connsiteY4-110" fmla="*/ 29130 h 4519983"/>
              <a:gd name="connsiteX0-111" fmla="*/ 0 w 2789143"/>
              <a:gd name="connsiteY0-112" fmla="*/ 0 h 4538619"/>
              <a:gd name="connsiteX1-113" fmla="*/ 2789143 w 2789143"/>
              <a:gd name="connsiteY1-114" fmla="*/ 18636 h 4538619"/>
              <a:gd name="connsiteX2-115" fmla="*/ 2477213 w 2789143"/>
              <a:gd name="connsiteY2-116" fmla="*/ 4538619 h 4538619"/>
              <a:gd name="connsiteX3-117" fmla="*/ 78501 w 2789143"/>
              <a:gd name="connsiteY3-118" fmla="*/ 4538619 h 4538619"/>
              <a:gd name="connsiteX4-119" fmla="*/ 0 w 2789143"/>
              <a:gd name="connsiteY4-120" fmla="*/ 0 h 4538619"/>
              <a:gd name="connsiteX0-121" fmla="*/ 0 w 2768136"/>
              <a:gd name="connsiteY0-122" fmla="*/ 0 h 4598963"/>
              <a:gd name="connsiteX1-123" fmla="*/ 2768136 w 2768136"/>
              <a:gd name="connsiteY1-124" fmla="*/ 78980 h 4598963"/>
              <a:gd name="connsiteX2-125" fmla="*/ 2456206 w 2768136"/>
              <a:gd name="connsiteY2-126" fmla="*/ 4598963 h 4598963"/>
              <a:gd name="connsiteX3-127" fmla="*/ 57494 w 2768136"/>
              <a:gd name="connsiteY3-128" fmla="*/ 4598963 h 4598963"/>
              <a:gd name="connsiteX4-129" fmla="*/ 0 w 2768136"/>
              <a:gd name="connsiteY4-130" fmla="*/ 0 h 4598963"/>
              <a:gd name="connsiteX0-131" fmla="*/ 0 w 2795431"/>
              <a:gd name="connsiteY0-132" fmla="*/ 0 h 4572381"/>
              <a:gd name="connsiteX1-133" fmla="*/ 2795431 w 2795431"/>
              <a:gd name="connsiteY1-134" fmla="*/ 52398 h 4572381"/>
              <a:gd name="connsiteX2-135" fmla="*/ 2483501 w 2795431"/>
              <a:gd name="connsiteY2-136" fmla="*/ 4572381 h 4572381"/>
              <a:gd name="connsiteX3-137" fmla="*/ 84789 w 2795431"/>
              <a:gd name="connsiteY3-138" fmla="*/ 4572381 h 4572381"/>
              <a:gd name="connsiteX4-139" fmla="*/ 0 w 2795431"/>
              <a:gd name="connsiteY4-140" fmla="*/ 0 h 4572381"/>
              <a:gd name="connsiteX0-141" fmla="*/ 0 w 2815189"/>
              <a:gd name="connsiteY0-142" fmla="*/ 0 h 4606322"/>
              <a:gd name="connsiteX1-143" fmla="*/ 2815189 w 2815189"/>
              <a:gd name="connsiteY1-144" fmla="*/ 86339 h 4606322"/>
              <a:gd name="connsiteX2-145" fmla="*/ 2503259 w 2815189"/>
              <a:gd name="connsiteY2-146" fmla="*/ 4606322 h 4606322"/>
              <a:gd name="connsiteX3-147" fmla="*/ 104547 w 2815189"/>
              <a:gd name="connsiteY3-148" fmla="*/ 4606322 h 4606322"/>
              <a:gd name="connsiteX4-149" fmla="*/ 0 w 2815189"/>
              <a:gd name="connsiteY4-150" fmla="*/ 0 h 4606322"/>
              <a:gd name="connsiteX0-151" fmla="*/ 0 w 2808543"/>
              <a:gd name="connsiteY0-152" fmla="*/ 0 h 4606322"/>
              <a:gd name="connsiteX1-153" fmla="*/ 2808543 w 2808543"/>
              <a:gd name="connsiteY1-154" fmla="*/ 79515 h 4606322"/>
              <a:gd name="connsiteX2-155" fmla="*/ 2503259 w 2808543"/>
              <a:gd name="connsiteY2-156" fmla="*/ 4606322 h 4606322"/>
              <a:gd name="connsiteX3-157" fmla="*/ 104547 w 2808543"/>
              <a:gd name="connsiteY3-158" fmla="*/ 4606322 h 4606322"/>
              <a:gd name="connsiteX4-159" fmla="*/ 0 w 2808543"/>
              <a:gd name="connsiteY4-160" fmla="*/ 0 h 4606322"/>
              <a:gd name="connsiteX0-161" fmla="*/ 0 w 2808543"/>
              <a:gd name="connsiteY0-162" fmla="*/ 0 h 5305830"/>
              <a:gd name="connsiteX1-163" fmla="*/ 2808543 w 2808543"/>
              <a:gd name="connsiteY1-164" fmla="*/ 79515 h 5305830"/>
              <a:gd name="connsiteX2-165" fmla="*/ 2503259 w 2808543"/>
              <a:gd name="connsiteY2-166" fmla="*/ 4606322 h 5305830"/>
              <a:gd name="connsiteX3-167" fmla="*/ 27937 w 2808543"/>
              <a:gd name="connsiteY3-168" fmla="*/ 5305830 h 5305830"/>
              <a:gd name="connsiteX4-169" fmla="*/ 0 w 2808543"/>
              <a:gd name="connsiteY4-170" fmla="*/ 0 h 5305830"/>
              <a:gd name="connsiteX0-171" fmla="*/ 73170 w 2881713"/>
              <a:gd name="connsiteY0-172" fmla="*/ 0 h 5311228"/>
              <a:gd name="connsiteX1-173" fmla="*/ 2881713 w 2881713"/>
              <a:gd name="connsiteY1-174" fmla="*/ 79515 h 5311228"/>
              <a:gd name="connsiteX2-175" fmla="*/ 2576429 w 2881713"/>
              <a:gd name="connsiteY2-176" fmla="*/ 4606322 h 5311228"/>
              <a:gd name="connsiteX3-177" fmla="*/ 0 w 2881713"/>
              <a:gd name="connsiteY3-178" fmla="*/ 5311228 h 5311228"/>
              <a:gd name="connsiteX4-179" fmla="*/ 73170 w 2881713"/>
              <a:gd name="connsiteY4-180" fmla="*/ 0 h 5311228"/>
              <a:gd name="connsiteX0-181" fmla="*/ 100465 w 2909008"/>
              <a:gd name="connsiteY0-182" fmla="*/ 0 h 5337810"/>
              <a:gd name="connsiteX1-183" fmla="*/ 2909008 w 2909008"/>
              <a:gd name="connsiteY1-184" fmla="*/ 79515 h 5337810"/>
              <a:gd name="connsiteX2-185" fmla="*/ 2603724 w 2909008"/>
              <a:gd name="connsiteY2-186" fmla="*/ 4606322 h 5337810"/>
              <a:gd name="connsiteX3-187" fmla="*/ 0 w 2909008"/>
              <a:gd name="connsiteY3-188" fmla="*/ 5337810 h 5337810"/>
              <a:gd name="connsiteX4-189" fmla="*/ 100465 w 2909008"/>
              <a:gd name="connsiteY4-190" fmla="*/ 0 h 5337810"/>
              <a:gd name="connsiteX0-191" fmla="*/ 100465 w 2909008"/>
              <a:gd name="connsiteY0-192" fmla="*/ 0 h 5337810"/>
              <a:gd name="connsiteX1-193" fmla="*/ 2909008 w 2909008"/>
              <a:gd name="connsiteY1-194" fmla="*/ 79515 h 5337810"/>
              <a:gd name="connsiteX2-195" fmla="*/ 2783331 w 2909008"/>
              <a:gd name="connsiteY2-196" fmla="*/ 4777092 h 5337810"/>
              <a:gd name="connsiteX3-197" fmla="*/ 0 w 2909008"/>
              <a:gd name="connsiteY3-198" fmla="*/ 5337810 h 5337810"/>
              <a:gd name="connsiteX4-199" fmla="*/ 100465 w 2909008"/>
              <a:gd name="connsiteY4-200" fmla="*/ 0 h 5337810"/>
              <a:gd name="connsiteX0-201" fmla="*/ 100465 w 3135722"/>
              <a:gd name="connsiteY0-202" fmla="*/ 0 h 5337810"/>
              <a:gd name="connsiteX1-203" fmla="*/ 2909008 w 3135722"/>
              <a:gd name="connsiteY1-204" fmla="*/ 79515 h 5337810"/>
              <a:gd name="connsiteX2-205" fmla="*/ 3135722 w 3135722"/>
              <a:gd name="connsiteY2-206" fmla="*/ 5125278 h 5337810"/>
              <a:gd name="connsiteX3-207" fmla="*/ 0 w 3135722"/>
              <a:gd name="connsiteY3-208" fmla="*/ 5337810 h 5337810"/>
              <a:gd name="connsiteX4-209" fmla="*/ 100465 w 3135722"/>
              <a:gd name="connsiteY4-210" fmla="*/ 0 h 5337810"/>
              <a:gd name="connsiteX0-211" fmla="*/ 100465 w 3052412"/>
              <a:gd name="connsiteY0-212" fmla="*/ 0 h 5337810"/>
              <a:gd name="connsiteX1-213" fmla="*/ 2909008 w 3052412"/>
              <a:gd name="connsiteY1-214" fmla="*/ 79515 h 5337810"/>
              <a:gd name="connsiteX2-215" fmla="*/ 3052412 w 3052412"/>
              <a:gd name="connsiteY2-216" fmla="*/ 5312778 h 5337810"/>
              <a:gd name="connsiteX3-217" fmla="*/ 0 w 3052412"/>
              <a:gd name="connsiteY3-218" fmla="*/ 5337810 h 5337810"/>
              <a:gd name="connsiteX4-219" fmla="*/ 100465 w 3052412"/>
              <a:gd name="connsiteY4-220" fmla="*/ 0 h 5337810"/>
              <a:gd name="connsiteX0-221" fmla="*/ 100465 w 2932436"/>
              <a:gd name="connsiteY0-222" fmla="*/ 0 h 5337810"/>
              <a:gd name="connsiteX1-223" fmla="*/ 2909008 w 2932436"/>
              <a:gd name="connsiteY1-224" fmla="*/ 79515 h 5337810"/>
              <a:gd name="connsiteX2-225" fmla="*/ 2932436 w 2932436"/>
              <a:gd name="connsiteY2-226" fmla="*/ 5216890 h 5337810"/>
              <a:gd name="connsiteX3-227" fmla="*/ 0 w 2932436"/>
              <a:gd name="connsiteY3-228" fmla="*/ 5337810 h 5337810"/>
              <a:gd name="connsiteX4-229" fmla="*/ 100465 w 2932436"/>
              <a:gd name="connsiteY4-230" fmla="*/ 0 h 5337810"/>
              <a:gd name="connsiteX0-231" fmla="*/ 100465 w 2909008"/>
              <a:gd name="connsiteY0-232" fmla="*/ 0 h 5337810"/>
              <a:gd name="connsiteX1-233" fmla="*/ 2909008 w 2909008"/>
              <a:gd name="connsiteY1-234" fmla="*/ 79515 h 5337810"/>
              <a:gd name="connsiteX2-235" fmla="*/ 2850374 w 2909008"/>
              <a:gd name="connsiteY2-236" fmla="*/ 5310105 h 5337810"/>
              <a:gd name="connsiteX3-237" fmla="*/ 0 w 2909008"/>
              <a:gd name="connsiteY3-238" fmla="*/ 5337810 h 5337810"/>
              <a:gd name="connsiteX4-239" fmla="*/ 100465 w 2909008"/>
              <a:gd name="connsiteY4-240" fmla="*/ 0 h 5337810"/>
              <a:gd name="connsiteX0-241" fmla="*/ 100465 w 2909008"/>
              <a:gd name="connsiteY0-242" fmla="*/ 0 h 5356623"/>
              <a:gd name="connsiteX1-243" fmla="*/ 2909008 w 2909008"/>
              <a:gd name="connsiteY1-244" fmla="*/ 79515 h 5356623"/>
              <a:gd name="connsiteX2-245" fmla="*/ 2802608 w 2909008"/>
              <a:gd name="connsiteY2-246" fmla="*/ 5356623 h 5356623"/>
              <a:gd name="connsiteX3-247" fmla="*/ 0 w 2909008"/>
              <a:gd name="connsiteY3-248" fmla="*/ 5337810 h 5356623"/>
              <a:gd name="connsiteX4-249" fmla="*/ 100465 w 2909008"/>
              <a:gd name="connsiteY4-250" fmla="*/ 0 h 5356623"/>
              <a:gd name="connsiteX0-251" fmla="*/ 100465 w 2909008"/>
              <a:gd name="connsiteY0-252" fmla="*/ 0 h 5343688"/>
              <a:gd name="connsiteX1-253" fmla="*/ 2909008 w 2909008"/>
              <a:gd name="connsiteY1-254" fmla="*/ 79515 h 5343688"/>
              <a:gd name="connsiteX2-255" fmla="*/ 2843194 w 2909008"/>
              <a:gd name="connsiteY2-256" fmla="*/ 5343688 h 5343688"/>
              <a:gd name="connsiteX3-257" fmla="*/ 0 w 2909008"/>
              <a:gd name="connsiteY3-258" fmla="*/ 5337810 h 5343688"/>
              <a:gd name="connsiteX4-259" fmla="*/ 100465 w 2909008"/>
              <a:gd name="connsiteY4-260" fmla="*/ 0 h 5343688"/>
              <a:gd name="connsiteX0-261" fmla="*/ 100465 w 2909008"/>
              <a:gd name="connsiteY0-262" fmla="*/ 0 h 5363625"/>
              <a:gd name="connsiteX1-263" fmla="*/ 2909008 w 2909008"/>
              <a:gd name="connsiteY1-264" fmla="*/ 79515 h 5363625"/>
              <a:gd name="connsiteX2-265" fmla="*/ 2822723 w 2909008"/>
              <a:gd name="connsiteY2-266" fmla="*/ 5363625 h 5363625"/>
              <a:gd name="connsiteX3-267" fmla="*/ 0 w 2909008"/>
              <a:gd name="connsiteY3-268" fmla="*/ 5337810 h 5363625"/>
              <a:gd name="connsiteX4-269" fmla="*/ 100465 w 2909008"/>
              <a:gd name="connsiteY4-270" fmla="*/ 0 h 5363625"/>
              <a:gd name="connsiteX0-271" fmla="*/ 100465 w 2909008"/>
              <a:gd name="connsiteY0-272" fmla="*/ 0 h 5383919"/>
              <a:gd name="connsiteX1-273" fmla="*/ 2909008 w 2909008"/>
              <a:gd name="connsiteY1-274" fmla="*/ 79515 h 5383919"/>
              <a:gd name="connsiteX2-275" fmla="*/ 2829191 w 2909008"/>
              <a:gd name="connsiteY2-276" fmla="*/ 5383919 h 5383919"/>
              <a:gd name="connsiteX3-277" fmla="*/ 0 w 2909008"/>
              <a:gd name="connsiteY3-278" fmla="*/ 5337810 h 5383919"/>
              <a:gd name="connsiteX4-279" fmla="*/ 100465 w 2909008"/>
              <a:gd name="connsiteY4-280" fmla="*/ 0 h 5383919"/>
              <a:gd name="connsiteX0-281" fmla="*/ 100465 w 2927206"/>
              <a:gd name="connsiteY0-282" fmla="*/ 0 h 5383919"/>
              <a:gd name="connsiteX1-283" fmla="*/ 2927206 w 2927206"/>
              <a:gd name="connsiteY1-284" fmla="*/ 61793 h 5383919"/>
              <a:gd name="connsiteX2-285" fmla="*/ 2829191 w 2927206"/>
              <a:gd name="connsiteY2-286" fmla="*/ 5383919 h 5383919"/>
              <a:gd name="connsiteX3-287" fmla="*/ 0 w 2927206"/>
              <a:gd name="connsiteY3-288" fmla="*/ 5337810 h 5383919"/>
              <a:gd name="connsiteX4-289" fmla="*/ 100465 w 2927206"/>
              <a:gd name="connsiteY4-290" fmla="*/ 0 h 5383919"/>
              <a:gd name="connsiteX0-291" fmla="*/ 100465 w 2927444"/>
              <a:gd name="connsiteY0-292" fmla="*/ 0 h 5383919"/>
              <a:gd name="connsiteX1-293" fmla="*/ 2927444 w 2927444"/>
              <a:gd name="connsiteY1-294" fmla="*/ 43834 h 5383919"/>
              <a:gd name="connsiteX2-295" fmla="*/ 2829191 w 2927444"/>
              <a:gd name="connsiteY2-296" fmla="*/ 5383919 h 5383919"/>
              <a:gd name="connsiteX3-297" fmla="*/ 0 w 2927444"/>
              <a:gd name="connsiteY3-298" fmla="*/ 5337810 h 5383919"/>
              <a:gd name="connsiteX4-299" fmla="*/ 100465 w 2927444"/>
              <a:gd name="connsiteY4-300" fmla="*/ 0 h 5383919"/>
              <a:gd name="connsiteX0-301" fmla="*/ 55924 w 2927444"/>
              <a:gd name="connsiteY0-302" fmla="*/ 0 h 5411452"/>
              <a:gd name="connsiteX1-303" fmla="*/ 2927444 w 2927444"/>
              <a:gd name="connsiteY1-304" fmla="*/ 71367 h 5411452"/>
              <a:gd name="connsiteX2-305" fmla="*/ 2829191 w 2927444"/>
              <a:gd name="connsiteY2-306" fmla="*/ 5411452 h 5411452"/>
              <a:gd name="connsiteX3-307" fmla="*/ 0 w 2927444"/>
              <a:gd name="connsiteY3-308" fmla="*/ 5365343 h 5411452"/>
              <a:gd name="connsiteX4-309" fmla="*/ 55924 w 2927444"/>
              <a:gd name="connsiteY4-310" fmla="*/ 0 h 54114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27444" h="5411452">
                <a:moveTo>
                  <a:pt x="55924" y="0"/>
                </a:moveTo>
                <a:lnTo>
                  <a:pt x="2927444" y="71367"/>
                </a:lnTo>
                <a:lnTo>
                  <a:pt x="2829191" y="5411452"/>
                </a:lnTo>
                <a:lnTo>
                  <a:pt x="0" y="5365343"/>
                </a:lnTo>
                <a:lnTo>
                  <a:pt x="55924" y="0"/>
                </a:lnTo>
                <a:close/>
              </a:path>
            </a:pathLst>
          </a:custGeom>
          <a:solidFill>
            <a:schemeClr val="bg1">
              <a:lumMod val="75000"/>
            </a:schemeClr>
          </a:solidFill>
          <a:scene3d>
            <a:camera prst="isometricRightUp"/>
            <a:lightRig rig="threePt" dir="t"/>
          </a:scene3d>
        </p:spPr>
        <p:txBody>
          <a:bodyPr/>
          <a:lstStyle>
            <a:lvl1pPr marL="0" indent="0" algn="ctr">
              <a:buNone/>
              <a:defRPr>
                <a:solidFill>
                  <a:schemeClr val="tx1">
                    <a:lumMod val="50000"/>
                    <a:lumOff val="50000"/>
                  </a:schemeClr>
                </a:solidFill>
              </a:defRPr>
            </a:lvl1pPr>
          </a:lstStyle>
          <a:p>
            <a:endParaRPr lang="id-ID"/>
          </a:p>
        </p:txBody>
      </p:sp>
      <p:sp>
        <p:nvSpPr>
          <p:cNvPr id="6"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7" name="TextBox 6"/>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225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2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6"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036499" y="0"/>
            <a:ext cx="9155503" cy="6858000"/>
          </a:xfrm>
          <a:custGeom>
            <a:avLst/>
            <a:gdLst>
              <a:gd name="connsiteX0" fmla="*/ 6857999 w 9155502"/>
              <a:gd name="connsiteY0" fmla="*/ 0 h 6858000"/>
              <a:gd name="connsiteX1" fmla="*/ 9155502 w 9155502"/>
              <a:gd name="connsiteY1" fmla="*/ 0 h 6858000"/>
              <a:gd name="connsiteX2" fmla="*/ 9155502 w 9155502"/>
              <a:gd name="connsiteY2" fmla="*/ 6858000 h 6858000"/>
              <a:gd name="connsiteX3" fmla="*/ 0 w 9155502"/>
              <a:gd name="connsiteY3" fmla="*/ 6858000 h 6858000"/>
              <a:gd name="connsiteX4" fmla="*/ 3429000 w 9155502"/>
              <a:gd name="connsiteY4" fmla="*/ 3429000 h 6858000"/>
              <a:gd name="connsiteX5" fmla="*/ 3428999 w 9155502"/>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5502" h="6858000">
                <a:moveTo>
                  <a:pt x="6857999" y="0"/>
                </a:moveTo>
                <a:lnTo>
                  <a:pt x="9155502" y="0"/>
                </a:lnTo>
                <a:lnTo>
                  <a:pt x="9155502" y="6858000"/>
                </a:lnTo>
                <a:lnTo>
                  <a:pt x="0" y="6858000"/>
                </a:lnTo>
                <a:lnTo>
                  <a:pt x="3429000" y="3429000"/>
                </a:lnTo>
                <a:lnTo>
                  <a:pt x="3428999" y="3429000"/>
                </a:lnTo>
                <a:close/>
              </a:path>
            </a:pathLst>
          </a:custGeom>
        </p:spPr>
        <p:txBody>
          <a:bodyPr wrap="square">
            <a:noAutofit/>
          </a:bodyPr>
          <a:lstStyle>
            <a:lvl1pPr marL="0" indent="0" algn="ctr">
              <a:buNone/>
              <a:defRPr>
                <a:solidFill>
                  <a:schemeClr val="tx1">
                    <a:lumMod val="65000"/>
                    <a:lumOff val="35000"/>
                  </a:schemeClr>
                </a:solidFill>
              </a:defRPr>
            </a:lvl1pPr>
          </a:lstStyle>
          <a:p>
            <a:endParaRPr lang="id-ID"/>
          </a:p>
        </p:txBody>
      </p:sp>
      <p:sp>
        <p:nvSpPr>
          <p:cNvPr id="8" name="Freeform: Shape 7"/>
          <p:cNvSpPr/>
          <p:nvPr userDrawn="1"/>
        </p:nvSpPr>
        <p:spPr>
          <a:xfrm>
            <a:off x="9155503" y="0"/>
            <a:ext cx="12700" cy="12700"/>
          </a:xfrm>
          <a:custGeom>
            <a:avLst/>
            <a:gdLst>
              <a:gd name="connsiteX0" fmla="*/ 0 w 12700"/>
              <a:gd name="connsiteY0" fmla="*/ 0 h 12700"/>
              <a:gd name="connsiteX1" fmla="*/ 1 w 12700"/>
              <a:gd name="connsiteY1" fmla="*/ 0 h 12700"/>
              <a:gd name="connsiteX2" fmla="*/ 12700 w 12700"/>
              <a:gd name="connsiteY2" fmla="*/ 0 h 12700"/>
              <a:gd name="connsiteX3" fmla="*/ 12700 w 12700"/>
              <a:gd name="connsiteY3" fmla="*/ 12700 h 12700"/>
              <a:gd name="connsiteX4" fmla="*/ 0 w 12700"/>
              <a:gd name="connsiteY4" fmla="*/ 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0" y="0"/>
                </a:moveTo>
                <a:lnTo>
                  <a:pt x="1" y="0"/>
                </a:lnTo>
                <a:lnTo>
                  <a:pt x="12700" y="0"/>
                </a:lnTo>
                <a:lnTo>
                  <a:pt x="12700" y="127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Shape 5"/>
          <p:cNvSpPr/>
          <p:nvPr userDrawn="1"/>
        </p:nvSpPr>
        <p:spPr>
          <a:xfrm>
            <a:off x="9155503" y="6845300"/>
            <a:ext cx="12700" cy="12700"/>
          </a:xfrm>
          <a:custGeom>
            <a:avLst/>
            <a:gdLst>
              <a:gd name="connsiteX0" fmla="*/ 12700 w 12700"/>
              <a:gd name="connsiteY0" fmla="*/ 0 h 12700"/>
              <a:gd name="connsiteX1" fmla="*/ 12700 w 12700"/>
              <a:gd name="connsiteY1" fmla="*/ 12700 h 12700"/>
              <a:gd name="connsiteX2" fmla="*/ 0 w 12700"/>
              <a:gd name="connsiteY2" fmla="*/ 12700 h 12700"/>
              <a:gd name="connsiteX3" fmla="*/ 12700 w 12700"/>
              <a:gd name="connsiteY3" fmla="*/ 0 h 12700"/>
            </a:gdLst>
            <a:ahLst/>
            <a:cxnLst>
              <a:cxn ang="0">
                <a:pos x="connsiteX0" y="connsiteY0"/>
              </a:cxn>
              <a:cxn ang="0">
                <a:pos x="connsiteX1" y="connsiteY1"/>
              </a:cxn>
              <a:cxn ang="0">
                <a:pos x="connsiteX2" y="connsiteY2"/>
              </a:cxn>
              <a:cxn ang="0">
                <a:pos x="connsiteX3" y="connsiteY3"/>
              </a:cxn>
            </a:cxnLst>
            <a:rect l="l" t="t" r="r" b="b"/>
            <a:pathLst>
              <a:path w="12700" h="12700">
                <a:moveTo>
                  <a:pt x="12700" y="0"/>
                </a:moveTo>
                <a:lnTo>
                  <a:pt x="12700" y="12700"/>
                </a:lnTo>
                <a:lnTo>
                  <a:pt x="0" y="12700"/>
                </a:lnTo>
                <a:lnTo>
                  <a:pt x="127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Parallelogram 1"/>
          <p:cNvSpPr/>
          <p:nvPr userDrawn="1"/>
        </p:nvSpPr>
        <p:spPr>
          <a:xfrm>
            <a:off x="5315855" y="0"/>
            <a:ext cx="11695796" cy="6858000"/>
          </a:xfrm>
          <a:prstGeom prst="parallelogram">
            <a:avLst>
              <a:gd name="adj" fmla="val 10063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4"/>
          <p:cNvSpPr>
            <a:spLocks noGrp="1"/>
          </p:cNvSpPr>
          <p:nvPr>
            <p:ph type="pic" sz="quarter" idx="10"/>
          </p:nvPr>
        </p:nvSpPr>
        <p:spPr>
          <a:xfrm rot="300380">
            <a:off x="6763098" y="1534702"/>
            <a:ext cx="4309023" cy="2867729"/>
          </a:xfrm>
          <a:custGeom>
            <a:avLst/>
            <a:gdLst>
              <a:gd name="connsiteX0" fmla="*/ 0 w 3507697"/>
              <a:gd name="connsiteY0" fmla="*/ 0 h 2338388"/>
              <a:gd name="connsiteX1" fmla="*/ 3507697 w 3507697"/>
              <a:gd name="connsiteY1" fmla="*/ 0 h 2338388"/>
              <a:gd name="connsiteX2" fmla="*/ 3507697 w 3507697"/>
              <a:gd name="connsiteY2" fmla="*/ 2338388 h 2338388"/>
              <a:gd name="connsiteX3" fmla="*/ 0 w 3507697"/>
              <a:gd name="connsiteY3" fmla="*/ 2338388 h 2338388"/>
              <a:gd name="connsiteX4" fmla="*/ 0 w 3507697"/>
              <a:gd name="connsiteY4" fmla="*/ 0 h 2338388"/>
              <a:gd name="connsiteX0-1" fmla="*/ 0 w 3783518"/>
              <a:gd name="connsiteY0-2" fmla="*/ 169497 h 2507885"/>
              <a:gd name="connsiteX1-3" fmla="*/ 3783518 w 3783518"/>
              <a:gd name="connsiteY1-4" fmla="*/ 0 h 2507885"/>
              <a:gd name="connsiteX2-5" fmla="*/ 3507697 w 3783518"/>
              <a:gd name="connsiteY2-6" fmla="*/ 2507885 h 2507885"/>
              <a:gd name="connsiteX3-7" fmla="*/ 0 w 3783518"/>
              <a:gd name="connsiteY3-8" fmla="*/ 2507885 h 2507885"/>
              <a:gd name="connsiteX4-9" fmla="*/ 0 w 3783518"/>
              <a:gd name="connsiteY4-10" fmla="*/ 169497 h 2507885"/>
              <a:gd name="connsiteX0-11" fmla="*/ 0 w 3889791"/>
              <a:gd name="connsiteY0-12" fmla="*/ 178806 h 2517194"/>
              <a:gd name="connsiteX1-13" fmla="*/ 3889791 w 3889791"/>
              <a:gd name="connsiteY1-14" fmla="*/ 0 h 2517194"/>
              <a:gd name="connsiteX2-15" fmla="*/ 3507697 w 3889791"/>
              <a:gd name="connsiteY2-16" fmla="*/ 2517194 h 2517194"/>
              <a:gd name="connsiteX3-17" fmla="*/ 0 w 3889791"/>
              <a:gd name="connsiteY3-18" fmla="*/ 2517194 h 2517194"/>
              <a:gd name="connsiteX4-19" fmla="*/ 0 w 3889791"/>
              <a:gd name="connsiteY4-20" fmla="*/ 178806 h 2517194"/>
              <a:gd name="connsiteX0-21" fmla="*/ 0 w 3966642"/>
              <a:gd name="connsiteY0-22" fmla="*/ 262030 h 2600418"/>
              <a:gd name="connsiteX1-23" fmla="*/ 3966642 w 3966642"/>
              <a:gd name="connsiteY1-24" fmla="*/ 0 h 2600418"/>
              <a:gd name="connsiteX2-25" fmla="*/ 3507697 w 3966642"/>
              <a:gd name="connsiteY2-26" fmla="*/ 2600418 h 2600418"/>
              <a:gd name="connsiteX3-27" fmla="*/ 0 w 3966642"/>
              <a:gd name="connsiteY3-28" fmla="*/ 2600418 h 2600418"/>
              <a:gd name="connsiteX4-29" fmla="*/ 0 w 3966642"/>
              <a:gd name="connsiteY4-30" fmla="*/ 262030 h 2600418"/>
              <a:gd name="connsiteX0-31" fmla="*/ 0 w 4072250"/>
              <a:gd name="connsiteY0-32" fmla="*/ 278931 h 2617319"/>
              <a:gd name="connsiteX1-33" fmla="*/ 4072250 w 4072250"/>
              <a:gd name="connsiteY1-34" fmla="*/ 0 h 2617319"/>
              <a:gd name="connsiteX2-35" fmla="*/ 3507697 w 4072250"/>
              <a:gd name="connsiteY2-36" fmla="*/ 2617319 h 2617319"/>
              <a:gd name="connsiteX3-37" fmla="*/ 0 w 4072250"/>
              <a:gd name="connsiteY3-38" fmla="*/ 2617319 h 2617319"/>
              <a:gd name="connsiteX4-39" fmla="*/ 0 w 4072250"/>
              <a:gd name="connsiteY4-40" fmla="*/ 278931 h 2617319"/>
              <a:gd name="connsiteX0-41" fmla="*/ 0 w 4128988"/>
              <a:gd name="connsiteY0-42" fmla="*/ 329796 h 2668184"/>
              <a:gd name="connsiteX1-43" fmla="*/ 4128988 w 4128988"/>
              <a:gd name="connsiteY1-44" fmla="*/ 0 h 2668184"/>
              <a:gd name="connsiteX2-45" fmla="*/ 3507697 w 4128988"/>
              <a:gd name="connsiteY2-46" fmla="*/ 2668184 h 2668184"/>
              <a:gd name="connsiteX3-47" fmla="*/ 0 w 4128988"/>
              <a:gd name="connsiteY3-48" fmla="*/ 2668184 h 2668184"/>
              <a:gd name="connsiteX4-49" fmla="*/ 0 w 4128988"/>
              <a:gd name="connsiteY4-50" fmla="*/ 329796 h 2668184"/>
              <a:gd name="connsiteX0-51" fmla="*/ 0 w 4086102"/>
              <a:gd name="connsiteY0-52" fmla="*/ 295443 h 2633831"/>
              <a:gd name="connsiteX1-53" fmla="*/ 4086102 w 4086102"/>
              <a:gd name="connsiteY1-54" fmla="*/ 0 h 2633831"/>
              <a:gd name="connsiteX2-55" fmla="*/ 3507697 w 4086102"/>
              <a:gd name="connsiteY2-56" fmla="*/ 2633831 h 2633831"/>
              <a:gd name="connsiteX3-57" fmla="*/ 0 w 4086102"/>
              <a:gd name="connsiteY3-58" fmla="*/ 2633831 h 2633831"/>
              <a:gd name="connsiteX4-59" fmla="*/ 0 w 4086102"/>
              <a:gd name="connsiteY4-60" fmla="*/ 295443 h 2633831"/>
              <a:gd name="connsiteX0-61" fmla="*/ 0 w 4086102"/>
              <a:gd name="connsiteY0-62" fmla="*/ 295443 h 2695111"/>
              <a:gd name="connsiteX1-63" fmla="*/ 4086102 w 4086102"/>
              <a:gd name="connsiteY1-64" fmla="*/ 0 h 2695111"/>
              <a:gd name="connsiteX2-65" fmla="*/ 3681347 w 4086102"/>
              <a:gd name="connsiteY2-66" fmla="*/ 2695111 h 2695111"/>
              <a:gd name="connsiteX3-67" fmla="*/ 0 w 4086102"/>
              <a:gd name="connsiteY3-68" fmla="*/ 2633831 h 2695111"/>
              <a:gd name="connsiteX4-69" fmla="*/ 0 w 4086102"/>
              <a:gd name="connsiteY4-70" fmla="*/ 295443 h 2695111"/>
              <a:gd name="connsiteX0-71" fmla="*/ 0 w 4086102"/>
              <a:gd name="connsiteY0-72" fmla="*/ 295443 h 2798060"/>
              <a:gd name="connsiteX1-73" fmla="*/ 4086102 w 4086102"/>
              <a:gd name="connsiteY1-74" fmla="*/ 0 h 2798060"/>
              <a:gd name="connsiteX2-75" fmla="*/ 3728611 w 4086102"/>
              <a:gd name="connsiteY2-76" fmla="*/ 2798060 h 2798060"/>
              <a:gd name="connsiteX3-77" fmla="*/ 0 w 4086102"/>
              <a:gd name="connsiteY3-78" fmla="*/ 2633831 h 2798060"/>
              <a:gd name="connsiteX4-79" fmla="*/ 0 w 4086102"/>
              <a:gd name="connsiteY4-80" fmla="*/ 295443 h 2798060"/>
              <a:gd name="connsiteX0-81" fmla="*/ 0 w 4086102"/>
              <a:gd name="connsiteY0-82" fmla="*/ 295443 h 2841611"/>
              <a:gd name="connsiteX1-83" fmla="*/ 4086102 w 4086102"/>
              <a:gd name="connsiteY1-84" fmla="*/ 0 h 2841611"/>
              <a:gd name="connsiteX2-85" fmla="*/ 3755373 w 4086102"/>
              <a:gd name="connsiteY2-86" fmla="*/ 2841611 h 2841611"/>
              <a:gd name="connsiteX3-87" fmla="*/ 0 w 4086102"/>
              <a:gd name="connsiteY3-88" fmla="*/ 2633831 h 2841611"/>
              <a:gd name="connsiteX4-89" fmla="*/ 0 w 4086102"/>
              <a:gd name="connsiteY4-90" fmla="*/ 295443 h 2841611"/>
              <a:gd name="connsiteX0-91" fmla="*/ 0 w 4086102"/>
              <a:gd name="connsiteY0-92" fmla="*/ 295443 h 2832025"/>
              <a:gd name="connsiteX1-93" fmla="*/ 4086102 w 4086102"/>
              <a:gd name="connsiteY1-94" fmla="*/ 0 h 2832025"/>
              <a:gd name="connsiteX2-95" fmla="*/ 3777481 w 4086102"/>
              <a:gd name="connsiteY2-96" fmla="*/ 2832025 h 2832025"/>
              <a:gd name="connsiteX3-97" fmla="*/ 0 w 4086102"/>
              <a:gd name="connsiteY3-98" fmla="*/ 2633831 h 2832025"/>
              <a:gd name="connsiteX4-99" fmla="*/ 0 w 4086102"/>
              <a:gd name="connsiteY4-100" fmla="*/ 295443 h 2832025"/>
              <a:gd name="connsiteX0-101" fmla="*/ 105884 w 4191986"/>
              <a:gd name="connsiteY0-102" fmla="*/ 295443 h 2832025"/>
              <a:gd name="connsiteX1-103" fmla="*/ 4191986 w 4191986"/>
              <a:gd name="connsiteY1-104" fmla="*/ 0 h 2832025"/>
              <a:gd name="connsiteX2-105" fmla="*/ 3883365 w 4191986"/>
              <a:gd name="connsiteY2-106" fmla="*/ 2832025 h 2832025"/>
              <a:gd name="connsiteX3-107" fmla="*/ 0 w 4191986"/>
              <a:gd name="connsiteY3-108" fmla="*/ 2734897 h 2832025"/>
              <a:gd name="connsiteX4-109" fmla="*/ 105884 w 4191986"/>
              <a:gd name="connsiteY4-110" fmla="*/ 295443 h 2832025"/>
              <a:gd name="connsiteX0-111" fmla="*/ 197364 w 4283466"/>
              <a:gd name="connsiteY0-112" fmla="*/ 295443 h 2832025"/>
              <a:gd name="connsiteX1-113" fmla="*/ 4283466 w 4283466"/>
              <a:gd name="connsiteY1-114" fmla="*/ 0 h 2832025"/>
              <a:gd name="connsiteX2-115" fmla="*/ 3974845 w 4283466"/>
              <a:gd name="connsiteY2-116" fmla="*/ 2832025 h 2832025"/>
              <a:gd name="connsiteX3-117" fmla="*/ 0 w 4283466"/>
              <a:gd name="connsiteY3-118" fmla="*/ 2651120 h 2832025"/>
              <a:gd name="connsiteX4-119" fmla="*/ 197364 w 4283466"/>
              <a:gd name="connsiteY4-120" fmla="*/ 295443 h 2832025"/>
              <a:gd name="connsiteX0-121" fmla="*/ 284189 w 4283466"/>
              <a:gd name="connsiteY0-122" fmla="*/ 326083 h 2832025"/>
              <a:gd name="connsiteX1-123" fmla="*/ 4283466 w 4283466"/>
              <a:gd name="connsiteY1-124" fmla="*/ 0 h 2832025"/>
              <a:gd name="connsiteX2-125" fmla="*/ 3974845 w 4283466"/>
              <a:gd name="connsiteY2-126" fmla="*/ 2832025 h 2832025"/>
              <a:gd name="connsiteX3-127" fmla="*/ 0 w 4283466"/>
              <a:gd name="connsiteY3-128" fmla="*/ 2651120 h 2832025"/>
              <a:gd name="connsiteX4-129" fmla="*/ 284189 w 4283466"/>
              <a:gd name="connsiteY4-130" fmla="*/ 326083 h 2832025"/>
              <a:gd name="connsiteX0-131" fmla="*/ 399383 w 4283466"/>
              <a:gd name="connsiteY0-132" fmla="*/ 331290 h 2832025"/>
              <a:gd name="connsiteX1-133" fmla="*/ 4283466 w 4283466"/>
              <a:gd name="connsiteY1-134" fmla="*/ 0 h 2832025"/>
              <a:gd name="connsiteX2-135" fmla="*/ 3974845 w 4283466"/>
              <a:gd name="connsiteY2-136" fmla="*/ 2832025 h 2832025"/>
              <a:gd name="connsiteX3-137" fmla="*/ 0 w 4283466"/>
              <a:gd name="connsiteY3-138" fmla="*/ 2651120 h 2832025"/>
              <a:gd name="connsiteX4-139" fmla="*/ 399383 w 4283466"/>
              <a:gd name="connsiteY4-140" fmla="*/ 331290 h 2832025"/>
              <a:gd name="connsiteX0-141" fmla="*/ 437338 w 4283466"/>
              <a:gd name="connsiteY0-142" fmla="*/ 327965 h 2832025"/>
              <a:gd name="connsiteX1-143" fmla="*/ 4283466 w 4283466"/>
              <a:gd name="connsiteY1-144" fmla="*/ 0 h 2832025"/>
              <a:gd name="connsiteX2-145" fmla="*/ 3974845 w 4283466"/>
              <a:gd name="connsiteY2-146" fmla="*/ 2832025 h 2832025"/>
              <a:gd name="connsiteX3-147" fmla="*/ 0 w 4283466"/>
              <a:gd name="connsiteY3-148" fmla="*/ 2651120 h 2832025"/>
              <a:gd name="connsiteX4-149" fmla="*/ 437338 w 4283466"/>
              <a:gd name="connsiteY4-150" fmla="*/ 327965 h 2832025"/>
              <a:gd name="connsiteX0-151" fmla="*/ 433348 w 4283466"/>
              <a:gd name="connsiteY0-152" fmla="*/ 282420 h 2832025"/>
              <a:gd name="connsiteX1-153" fmla="*/ 4283466 w 4283466"/>
              <a:gd name="connsiteY1-154" fmla="*/ 0 h 2832025"/>
              <a:gd name="connsiteX2-155" fmla="*/ 3974845 w 4283466"/>
              <a:gd name="connsiteY2-156" fmla="*/ 2832025 h 2832025"/>
              <a:gd name="connsiteX3-157" fmla="*/ 0 w 4283466"/>
              <a:gd name="connsiteY3-158" fmla="*/ 2651120 h 2832025"/>
              <a:gd name="connsiteX4-159" fmla="*/ 433348 w 4283466"/>
              <a:gd name="connsiteY4-160" fmla="*/ 282420 h 2832025"/>
              <a:gd name="connsiteX0-161" fmla="*/ 463712 w 4283466"/>
              <a:gd name="connsiteY0-162" fmla="*/ 279760 h 2832025"/>
              <a:gd name="connsiteX1-163" fmla="*/ 4283466 w 4283466"/>
              <a:gd name="connsiteY1-164" fmla="*/ 0 h 2832025"/>
              <a:gd name="connsiteX2-165" fmla="*/ 3974845 w 4283466"/>
              <a:gd name="connsiteY2-166" fmla="*/ 2832025 h 2832025"/>
              <a:gd name="connsiteX3-167" fmla="*/ 0 w 4283466"/>
              <a:gd name="connsiteY3-168" fmla="*/ 2651120 h 2832025"/>
              <a:gd name="connsiteX4-169" fmla="*/ 463712 w 4283466"/>
              <a:gd name="connsiteY4-170" fmla="*/ 279760 h 2832025"/>
              <a:gd name="connsiteX0-171" fmla="*/ 482344 w 4283466"/>
              <a:gd name="connsiteY0-172" fmla="*/ 383305 h 2832025"/>
              <a:gd name="connsiteX1-173" fmla="*/ 4283466 w 4283466"/>
              <a:gd name="connsiteY1-174" fmla="*/ 0 h 2832025"/>
              <a:gd name="connsiteX2-175" fmla="*/ 3974845 w 4283466"/>
              <a:gd name="connsiteY2-176" fmla="*/ 2832025 h 2832025"/>
              <a:gd name="connsiteX3-177" fmla="*/ 0 w 4283466"/>
              <a:gd name="connsiteY3-178" fmla="*/ 2651120 h 2832025"/>
              <a:gd name="connsiteX4-179" fmla="*/ 482344 w 4283466"/>
              <a:gd name="connsiteY4-180" fmla="*/ 383305 h 2832025"/>
              <a:gd name="connsiteX0-181" fmla="*/ 468699 w 4283466"/>
              <a:gd name="connsiteY0-182" fmla="*/ 336693 h 2832025"/>
              <a:gd name="connsiteX1-183" fmla="*/ 4283466 w 4283466"/>
              <a:gd name="connsiteY1-184" fmla="*/ 0 h 2832025"/>
              <a:gd name="connsiteX2-185" fmla="*/ 3974845 w 4283466"/>
              <a:gd name="connsiteY2-186" fmla="*/ 2832025 h 2832025"/>
              <a:gd name="connsiteX3-187" fmla="*/ 0 w 4283466"/>
              <a:gd name="connsiteY3-188" fmla="*/ 2651120 h 2832025"/>
              <a:gd name="connsiteX4-189" fmla="*/ 468699 w 4283466"/>
              <a:gd name="connsiteY4-190" fmla="*/ 336693 h 2832025"/>
              <a:gd name="connsiteX0-191" fmla="*/ 470534 w 4283466"/>
              <a:gd name="connsiteY0-192" fmla="*/ 303066 h 2832025"/>
              <a:gd name="connsiteX1-193" fmla="*/ 4283466 w 4283466"/>
              <a:gd name="connsiteY1-194" fmla="*/ 0 h 2832025"/>
              <a:gd name="connsiteX2-195" fmla="*/ 3974845 w 4283466"/>
              <a:gd name="connsiteY2-196" fmla="*/ 2832025 h 2832025"/>
              <a:gd name="connsiteX3-197" fmla="*/ 0 w 4283466"/>
              <a:gd name="connsiteY3-198" fmla="*/ 2651120 h 2832025"/>
              <a:gd name="connsiteX4-199" fmla="*/ 470534 w 4283466"/>
              <a:gd name="connsiteY4-200" fmla="*/ 303066 h 2832025"/>
              <a:gd name="connsiteX0-201" fmla="*/ 450309 w 4283466"/>
              <a:gd name="connsiteY0-202" fmla="*/ 290495 h 2832025"/>
              <a:gd name="connsiteX1-203" fmla="*/ 4283466 w 4283466"/>
              <a:gd name="connsiteY1-204" fmla="*/ 0 h 2832025"/>
              <a:gd name="connsiteX2-205" fmla="*/ 3974845 w 4283466"/>
              <a:gd name="connsiteY2-206" fmla="*/ 2832025 h 2832025"/>
              <a:gd name="connsiteX3-207" fmla="*/ 0 w 4283466"/>
              <a:gd name="connsiteY3-208" fmla="*/ 2651120 h 2832025"/>
              <a:gd name="connsiteX4-209" fmla="*/ 450309 w 4283466"/>
              <a:gd name="connsiteY4-210" fmla="*/ 290495 h 2832025"/>
              <a:gd name="connsiteX0-211" fmla="*/ 450309 w 4296452"/>
              <a:gd name="connsiteY0-212" fmla="*/ 305975 h 2847505"/>
              <a:gd name="connsiteX1-213" fmla="*/ 4296452 w 4296452"/>
              <a:gd name="connsiteY1-214" fmla="*/ 0 h 2847505"/>
              <a:gd name="connsiteX2-215" fmla="*/ 3974845 w 4296452"/>
              <a:gd name="connsiteY2-216" fmla="*/ 2847505 h 2847505"/>
              <a:gd name="connsiteX3-217" fmla="*/ 0 w 4296452"/>
              <a:gd name="connsiteY3-218" fmla="*/ 2666600 h 2847505"/>
              <a:gd name="connsiteX4-219" fmla="*/ 450309 w 4296452"/>
              <a:gd name="connsiteY4-220" fmla="*/ 305975 h 2847505"/>
              <a:gd name="connsiteX0-221" fmla="*/ 450309 w 4310684"/>
              <a:gd name="connsiteY0-222" fmla="*/ 307222 h 2848752"/>
              <a:gd name="connsiteX1-223" fmla="*/ 4310684 w 4310684"/>
              <a:gd name="connsiteY1-224" fmla="*/ 0 h 2848752"/>
              <a:gd name="connsiteX2-225" fmla="*/ 3974845 w 4310684"/>
              <a:gd name="connsiteY2-226" fmla="*/ 2848752 h 2848752"/>
              <a:gd name="connsiteX3-227" fmla="*/ 0 w 4310684"/>
              <a:gd name="connsiteY3-228" fmla="*/ 2667847 h 2848752"/>
              <a:gd name="connsiteX4-229" fmla="*/ 450309 w 4310684"/>
              <a:gd name="connsiteY4-230" fmla="*/ 307222 h 2848752"/>
              <a:gd name="connsiteX0-231" fmla="*/ 450309 w 4310684"/>
              <a:gd name="connsiteY0-232" fmla="*/ 307222 h 2867729"/>
              <a:gd name="connsiteX1-233" fmla="*/ 4310684 w 4310684"/>
              <a:gd name="connsiteY1-234" fmla="*/ 0 h 2867729"/>
              <a:gd name="connsiteX2-235" fmla="*/ 3976507 w 4310684"/>
              <a:gd name="connsiteY2-236" fmla="*/ 2867729 h 2867729"/>
              <a:gd name="connsiteX3-237" fmla="*/ 0 w 4310684"/>
              <a:gd name="connsiteY3-238" fmla="*/ 2667847 h 2867729"/>
              <a:gd name="connsiteX4-239" fmla="*/ 450309 w 4310684"/>
              <a:gd name="connsiteY4-240" fmla="*/ 307222 h 2867729"/>
              <a:gd name="connsiteX0-241" fmla="*/ 445149 w 4305524"/>
              <a:gd name="connsiteY0-242" fmla="*/ 307222 h 2867729"/>
              <a:gd name="connsiteX1-243" fmla="*/ 4305524 w 4305524"/>
              <a:gd name="connsiteY1-244" fmla="*/ 0 h 2867729"/>
              <a:gd name="connsiteX2-245" fmla="*/ 3971347 w 4305524"/>
              <a:gd name="connsiteY2-246" fmla="*/ 2867729 h 2867729"/>
              <a:gd name="connsiteX3-247" fmla="*/ 0 w 4305524"/>
              <a:gd name="connsiteY3-248" fmla="*/ 2672175 h 2867729"/>
              <a:gd name="connsiteX4-249" fmla="*/ 445149 w 4305524"/>
              <a:gd name="connsiteY4-250" fmla="*/ 307222 h 2867729"/>
              <a:gd name="connsiteX0-251" fmla="*/ 441825 w 4302200"/>
              <a:gd name="connsiteY0-252" fmla="*/ 307222 h 2867729"/>
              <a:gd name="connsiteX1-253" fmla="*/ 4302200 w 4302200"/>
              <a:gd name="connsiteY1-254" fmla="*/ 0 h 2867729"/>
              <a:gd name="connsiteX2-255" fmla="*/ 3968023 w 4302200"/>
              <a:gd name="connsiteY2-256" fmla="*/ 2867729 h 2867729"/>
              <a:gd name="connsiteX3-257" fmla="*/ 0 w 4302200"/>
              <a:gd name="connsiteY3-258" fmla="*/ 2710129 h 2867729"/>
              <a:gd name="connsiteX4-259" fmla="*/ 441825 w 4302200"/>
              <a:gd name="connsiteY4-260" fmla="*/ 307222 h 2867729"/>
              <a:gd name="connsiteX0-261" fmla="*/ 448231 w 4308606"/>
              <a:gd name="connsiteY0-262" fmla="*/ 307222 h 2867729"/>
              <a:gd name="connsiteX1-263" fmla="*/ 4308606 w 4308606"/>
              <a:gd name="connsiteY1-264" fmla="*/ 0 h 2867729"/>
              <a:gd name="connsiteX2-265" fmla="*/ 3974429 w 4308606"/>
              <a:gd name="connsiteY2-266" fmla="*/ 2867729 h 2867729"/>
              <a:gd name="connsiteX3-267" fmla="*/ 0 w 4308606"/>
              <a:gd name="connsiteY3-268" fmla="*/ 2691567 h 2867729"/>
              <a:gd name="connsiteX4-269" fmla="*/ 448231 w 4308606"/>
              <a:gd name="connsiteY4-270" fmla="*/ 307222 h 2867729"/>
              <a:gd name="connsiteX0-271" fmla="*/ 448647 w 4309022"/>
              <a:gd name="connsiteY0-272" fmla="*/ 307222 h 2867729"/>
              <a:gd name="connsiteX1-273" fmla="*/ 4309022 w 4309022"/>
              <a:gd name="connsiteY1-274" fmla="*/ 0 h 2867729"/>
              <a:gd name="connsiteX2-275" fmla="*/ 3974845 w 4309022"/>
              <a:gd name="connsiteY2-276" fmla="*/ 2867729 h 2867729"/>
              <a:gd name="connsiteX3-277" fmla="*/ 0 w 4309022"/>
              <a:gd name="connsiteY3-278" fmla="*/ 2686822 h 2867729"/>
              <a:gd name="connsiteX4-279" fmla="*/ 448647 w 4309022"/>
              <a:gd name="connsiteY4-280" fmla="*/ 307222 h 28677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09022" h="2867729">
                <a:moveTo>
                  <a:pt x="448647" y="307222"/>
                </a:moveTo>
                <a:lnTo>
                  <a:pt x="4309022" y="0"/>
                </a:lnTo>
                <a:lnTo>
                  <a:pt x="3974845" y="2867729"/>
                </a:lnTo>
                <a:lnTo>
                  <a:pt x="0" y="2686822"/>
                </a:lnTo>
                <a:lnTo>
                  <a:pt x="448647" y="307222"/>
                </a:lnTo>
                <a:close/>
              </a:path>
            </a:pathLst>
          </a:custGeom>
          <a:solidFill>
            <a:schemeClr val="bg1">
              <a:lumMod val="85000"/>
            </a:schemeClr>
          </a:solidFill>
          <a:effectLst>
            <a:innerShdw blurRad="114300">
              <a:prstClr val="black"/>
            </a:innerShdw>
          </a:effectLst>
          <a:scene3d>
            <a:camera prst="isometricOffAxis1Right"/>
            <a:lightRig rig="threePt" dir="t"/>
          </a:scene3d>
        </p:spPr>
        <p:txBody>
          <a:bodyPr/>
          <a:lstStyle>
            <a:lvl1pPr marL="0" indent="0" algn="ctr">
              <a:buNone/>
              <a:defRPr sz="1800">
                <a:solidFill>
                  <a:schemeClr val="tx1">
                    <a:lumMod val="65000"/>
                    <a:lumOff val="35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3848711" y="2686209"/>
            <a:ext cx="1914532" cy="1914532"/>
          </a:xfrm>
          <a:custGeom>
            <a:avLst/>
            <a:gdLst>
              <a:gd name="connsiteX0" fmla="*/ 957266 w 1914532"/>
              <a:gd name="connsiteY0" fmla="*/ 0 h 1914532"/>
              <a:gd name="connsiteX1" fmla="*/ 1453113 w 1914532"/>
              <a:gd name="connsiteY1" fmla="*/ 205386 h 1914532"/>
              <a:gd name="connsiteX2" fmla="*/ 1709146 w 1914532"/>
              <a:gd name="connsiteY2" fmla="*/ 461420 h 1914532"/>
              <a:gd name="connsiteX3" fmla="*/ 1709146 w 1914532"/>
              <a:gd name="connsiteY3" fmla="*/ 1453113 h 1914532"/>
              <a:gd name="connsiteX4" fmla="*/ 1453113 w 1914532"/>
              <a:gd name="connsiteY4" fmla="*/ 1709146 h 1914532"/>
              <a:gd name="connsiteX5" fmla="*/ 461419 w 1914532"/>
              <a:gd name="connsiteY5" fmla="*/ 1709146 h 1914532"/>
              <a:gd name="connsiteX6" fmla="*/ 205386 w 1914532"/>
              <a:gd name="connsiteY6" fmla="*/ 1453113 h 1914532"/>
              <a:gd name="connsiteX7" fmla="*/ 205386 w 1914532"/>
              <a:gd name="connsiteY7" fmla="*/ 461420 h 1914532"/>
              <a:gd name="connsiteX8" fmla="*/ 461419 w 1914532"/>
              <a:gd name="connsiteY8" fmla="*/ 205386 h 1914532"/>
              <a:gd name="connsiteX9" fmla="*/ 957266 w 1914532"/>
              <a:gd name="connsiteY9" fmla="*/ 0 h 19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32" h="1914532">
                <a:moveTo>
                  <a:pt x="957266" y="0"/>
                </a:moveTo>
                <a:cubicBezTo>
                  <a:pt x="1136727" y="0"/>
                  <a:pt x="1316188" y="68462"/>
                  <a:pt x="1453113" y="205386"/>
                </a:cubicBezTo>
                <a:lnTo>
                  <a:pt x="1709146" y="461420"/>
                </a:lnTo>
                <a:cubicBezTo>
                  <a:pt x="1982995" y="735268"/>
                  <a:pt x="1982995" y="1179264"/>
                  <a:pt x="1709146" y="1453113"/>
                </a:cubicBezTo>
                <a:lnTo>
                  <a:pt x="1453113" y="1709146"/>
                </a:lnTo>
                <a:cubicBezTo>
                  <a:pt x="1179264" y="1982995"/>
                  <a:pt x="735268" y="1982995"/>
                  <a:pt x="461419" y="1709146"/>
                </a:cubicBezTo>
                <a:lnTo>
                  <a:pt x="205386" y="1453113"/>
                </a:lnTo>
                <a:cubicBezTo>
                  <a:pt x="-68462" y="1179264"/>
                  <a:pt x="-68462" y="735268"/>
                  <a:pt x="205386" y="461420"/>
                </a:cubicBezTo>
                <a:lnTo>
                  <a:pt x="461419" y="205386"/>
                </a:lnTo>
                <a:cubicBezTo>
                  <a:pt x="598344" y="68462"/>
                  <a:pt x="777805" y="0"/>
                  <a:pt x="957266" y="0"/>
                </a:cubicBezTo>
                <a:close/>
              </a:path>
            </a:pathLst>
          </a:custGeom>
        </p:spPr>
        <p:txBody>
          <a:bodyPr wrap="square">
            <a:noAutofit/>
          </a:bodyPr>
          <a:lstStyle>
            <a:lvl1pPr marL="0" indent="0" algn="ctr">
              <a:buNone/>
              <a:defRPr sz="1800">
                <a:solidFill>
                  <a:schemeClr val="bg1">
                    <a:lumMod val="65000"/>
                  </a:schemeClr>
                </a:solidFill>
              </a:defRPr>
            </a:lvl1pPr>
          </a:lstStyle>
          <a:p>
            <a:endParaRPr lang="id-ID"/>
          </a:p>
        </p:txBody>
      </p:sp>
      <p:sp>
        <p:nvSpPr>
          <p:cNvPr id="12" name="Picture Placeholder 11"/>
          <p:cNvSpPr>
            <a:spLocks noGrp="1"/>
          </p:cNvSpPr>
          <p:nvPr>
            <p:ph type="pic" sz="quarter" idx="14"/>
          </p:nvPr>
        </p:nvSpPr>
        <p:spPr>
          <a:xfrm>
            <a:off x="6428759" y="2686209"/>
            <a:ext cx="1914532" cy="1914532"/>
          </a:xfrm>
          <a:custGeom>
            <a:avLst/>
            <a:gdLst>
              <a:gd name="connsiteX0" fmla="*/ 957266 w 1914532"/>
              <a:gd name="connsiteY0" fmla="*/ 0 h 1914532"/>
              <a:gd name="connsiteX1" fmla="*/ 1453113 w 1914532"/>
              <a:gd name="connsiteY1" fmla="*/ 205386 h 1914532"/>
              <a:gd name="connsiteX2" fmla="*/ 1709146 w 1914532"/>
              <a:gd name="connsiteY2" fmla="*/ 461420 h 1914532"/>
              <a:gd name="connsiteX3" fmla="*/ 1709146 w 1914532"/>
              <a:gd name="connsiteY3" fmla="*/ 1453113 h 1914532"/>
              <a:gd name="connsiteX4" fmla="*/ 1453113 w 1914532"/>
              <a:gd name="connsiteY4" fmla="*/ 1709146 h 1914532"/>
              <a:gd name="connsiteX5" fmla="*/ 461419 w 1914532"/>
              <a:gd name="connsiteY5" fmla="*/ 1709146 h 1914532"/>
              <a:gd name="connsiteX6" fmla="*/ 205386 w 1914532"/>
              <a:gd name="connsiteY6" fmla="*/ 1453113 h 1914532"/>
              <a:gd name="connsiteX7" fmla="*/ 205386 w 1914532"/>
              <a:gd name="connsiteY7" fmla="*/ 461420 h 1914532"/>
              <a:gd name="connsiteX8" fmla="*/ 461419 w 1914532"/>
              <a:gd name="connsiteY8" fmla="*/ 205386 h 1914532"/>
              <a:gd name="connsiteX9" fmla="*/ 957266 w 1914532"/>
              <a:gd name="connsiteY9" fmla="*/ 0 h 19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32" h="1914532">
                <a:moveTo>
                  <a:pt x="957266" y="0"/>
                </a:moveTo>
                <a:cubicBezTo>
                  <a:pt x="1136727" y="0"/>
                  <a:pt x="1316188" y="68462"/>
                  <a:pt x="1453113" y="205386"/>
                </a:cubicBezTo>
                <a:lnTo>
                  <a:pt x="1709146" y="461420"/>
                </a:lnTo>
                <a:cubicBezTo>
                  <a:pt x="1982995" y="735268"/>
                  <a:pt x="1982995" y="1179264"/>
                  <a:pt x="1709146" y="1453113"/>
                </a:cubicBezTo>
                <a:lnTo>
                  <a:pt x="1453113" y="1709146"/>
                </a:lnTo>
                <a:cubicBezTo>
                  <a:pt x="1179264" y="1982995"/>
                  <a:pt x="735268" y="1982995"/>
                  <a:pt x="461419" y="1709146"/>
                </a:cubicBezTo>
                <a:lnTo>
                  <a:pt x="205386" y="1453113"/>
                </a:lnTo>
                <a:cubicBezTo>
                  <a:pt x="-68462" y="1179264"/>
                  <a:pt x="-68462" y="735268"/>
                  <a:pt x="205386" y="461420"/>
                </a:cubicBezTo>
                <a:lnTo>
                  <a:pt x="461419" y="205386"/>
                </a:lnTo>
                <a:cubicBezTo>
                  <a:pt x="598344" y="68462"/>
                  <a:pt x="777805" y="0"/>
                  <a:pt x="957266" y="0"/>
                </a:cubicBezTo>
                <a:close/>
              </a:path>
            </a:pathLst>
          </a:custGeom>
        </p:spPr>
        <p:txBody>
          <a:bodyPr wrap="square">
            <a:noAutofit/>
          </a:bodyPr>
          <a:lstStyle>
            <a:lvl1pPr marL="0" indent="0" algn="ctr">
              <a:buNone/>
              <a:defRPr sz="1800">
                <a:solidFill>
                  <a:schemeClr val="bg1">
                    <a:lumMod val="65000"/>
                  </a:schemeClr>
                </a:solidFill>
              </a:defRPr>
            </a:lvl1pPr>
          </a:lstStyle>
          <a:p>
            <a:endParaRPr lang="id-ID"/>
          </a:p>
        </p:txBody>
      </p:sp>
      <p:sp>
        <p:nvSpPr>
          <p:cNvPr id="13" name="Picture Placeholder 12"/>
          <p:cNvSpPr>
            <a:spLocks noGrp="1"/>
          </p:cNvSpPr>
          <p:nvPr>
            <p:ph type="pic" sz="quarter" idx="15"/>
          </p:nvPr>
        </p:nvSpPr>
        <p:spPr>
          <a:xfrm>
            <a:off x="9008810" y="2686209"/>
            <a:ext cx="1914532" cy="1914532"/>
          </a:xfrm>
          <a:custGeom>
            <a:avLst/>
            <a:gdLst>
              <a:gd name="connsiteX0" fmla="*/ 957266 w 1914532"/>
              <a:gd name="connsiteY0" fmla="*/ 0 h 1914532"/>
              <a:gd name="connsiteX1" fmla="*/ 1453113 w 1914532"/>
              <a:gd name="connsiteY1" fmla="*/ 205386 h 1914532"/>
              <a:gd name="connsiteX2" fmla="*/ 1709146 w 1914532"/>
              <a:gd name="connsiteY2" fmla="*/ 461420 h 1914532"/>
              <a:gd name="connsiteX3" fmla="*/ 1709146 w 1914532"/>
              <a:gd name="connsiteY3" fmla="*/ 1453113 h 1914532"/>
              <a:gd name="connsiteX4" fmla="*/ 1453113 w 1914532"/>
              <a:gd name="connsiteY4" fmla="*/ 1709146 h 1914532"/>
              <a:gd name="connsiteX5" fmla="*/ 461419 w 1914532"/>
              <a:gd name="connsiteY5" fmla="*/ 1709146 h 1914532"/>
              <a:gd name="connsiteX6" fmla="*/ 205386 w 1914532"/>
              <a:gd name="connsiteY6" fmla="*/ 1453113 h 1914532"/>
              <a:gd name="connsiteX7" fmla="*/ 205386 w 1914532"/>
              <a:gd name="connsiteY7" fmla="*/ 461420 h 1914532"/>
              <a:gd name="connsiteX8" fmla="*/ 461419 w 1914532"/>
              <a:gd name="connsiteY8" fmla="*/ 205386 h 1914532"/>
              <a:gd name="connsiteX9" fmla="*/ 957266 w 1914532"/>
              <a:gd name="connsiteY9" fmla="*/ 0 h 19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32" h="1914532">
                <a:moveTo>
                  <a:pt x="957266" y="0"/>
                </a:moveTo>
                <a:cubicBezTo>
                  <a:pt x="1136727" y="0"/>
                  <a:pt x="1316188" y="68462"/>
                  <a:pt x="1453113" y="205386"/>
                </a:cubicBezTo>
                <a:lnTo>
                  <a:pt x="1709146" y="461420"/>
                </a:lnTo>
                <a:cubicBezTo>
                  <a:pt x="1982995" y="735268"/>
                  <a:pt x="1982995" y="1179264"/>
                  <a:pt x="1709146" y="1453113"/>
                </a:cubicBezTo>
                <a:lnTo>
                  <a:pt x="1453113" y="1709146"/>
                </a:lnTo>
                <a:cubicBezTo>
                  <a:pt x="1179264" y="1982995"/>
                  <a:pt x="735268" y="1982995"/>
                  <a:pt x="461419" y="1709146"/>
                </a:cubicBezTo>
                <a:lnTo>
                  <a:pt x="205386" y="1453113"/>
                </a:lnTo>
                <a:cubicBezTo>
                  <a:pt x="-68462" y="1179264"/>
                  <a:pt x="-68462" y="735268"/>
                  <a:pt x="205386" y="461420"/>
                </a:cubicBezTo>
                <a:lnTo>
                  <a:pt x="461419" y="205386"/>
                </a:lnTo>
                <a:cubicBezTo>
                  <a:pt x="598344" y="68462"/>
                  <a:pt x="777805" y="0"/>
                  <a:pt x="957266" y="0"/>
                </a:cubicBezTo>
                <a:close/>
              </a:path>
            </a:pathLst>
          </a:custGeom>
        </p:spPr>
        <p:txBody>
          <a:bodyPr wrap="square">
            <a:noAutofit/>
          </a:bodyPr>
          <a:lstStyle>
            <a:lvl1pPr marL="0" indent="0" algn="ctr">
              <a:buNone/>
              <a:defRPr sz="1800">
                <a:solidFill>
                  <a:schemeClr val="bg1">
                    <a:lumMod val="65000"/>
                  </a:schemeClr>
                </a:solidFill>
              </a:defRPr>
            </a:lvl1pPr>
          </a:lstStyle>
          <a:p>
            <a:endParaRPr lang="id-ID"/>
          </a:p>
        </p:txBody>
      </p:sp>
      <p:sp>
        <p:nvSpPr>
          <p:cNvPr id="10" name="Picture Placeholder 9"/>
          <p:cNvSpPr>
            <a:spLocks noGrp="1"/>
          </p:cNvSpPr>
          <p:nvPr>
            <p:ph type="pic" sz="quarter" idx="12"/>
          </p:nvPr>
        </p:nvSpPr>
        <p:spPr>
          <a:xfrm>
            <a:off x="1249587" y="2686209"/>
            <a:ext cx="1914532" cy="1914532"/>
          </a:xfrm>
          <a:custGeom>
            <a:avLst/>
            <a:gdLst>
              <a:gd name="connsiteX0" fmla="*/ 957266 w 1914532"/>
              <a:gd name="connsiteY0" fmla="*/ 0 h 1914532"/>
              <a:gd name="connsiteX1" fmla="*/ 1453113 w 1914532"/>
              <a:gd name="connsiteY1" fmla="*/ 205386 h 1914532"/>
              <a:gd name="connsiteX2" fmla="*/ 1709146 w 1914532"/>
              <a:gd name="connsiteY2" fmla="*/ 461420 h 1914532"/>
              <a:gd name="connsiteX3" fmla="*/ 1709146 w 1914532"/>
              <a:gd name="connsiteY3" fmla="*/ 1453113 h 1914532"/>
              <a:gd name="connsiteX4" fmla="*/ 1453113 w 1914532"/>
              <a:gd name="connsiteY4" fmla="*/ 1709146 h 1914532"/>
              <a:gd name="connsiteX5" fmla="*/ 461419 w 1914532"/>
              <a:gd name="connsiteY5" fmla="*/ 1709146 h 1914532"/>
              <a:gd name="connsiteX6" fmla="*/ 205386 w 1914532"/>
              <a:gd name="connsiteY6" fmla="*/ 1453113 h 1914532"/>
              <a:gd name="connsiteX7" fmla="*/ 205386 w 1914532"/>
              <a:gd name="connsiteY7" fmla="*/ 461420 h 1914532"/>
              <a:gd name="connsiteX8" fmla="*/ 461419 w 1914532"/>
              <a:gd name="connsiteY8" fmla="*/ 205386 h 1914532"/>
              <a:gd name="connsiteX9" fmla="*/ 957266 w 1914532"/>
              <a:gd name="connsiteY9" fmla="*/ 0 h 19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32" h="1914532">
                <a:moveTo>
                  <a:pt x="957266" y="0"/>
                </a:moveTo>
                <a:cubicBezTo>
                  <a:pt x="1136727" y="0"/>
                  <a:pt x="1316188" y="68462"/>
                  <a:pt x="1453113" y="205386"/>
                </a:cubicBezTo>
                <a:lnTo>
                  <a:pt x="1709146" y="461420"/>
                </a:lnTo>
                <a:cubicBezTo>
                  <a:pt x="1982995" y="735268"/>
                  <a:pt x="1982995" y="1179264"/>
                  <a:pt x="1709146" y="1453113"/>
                </a:cubicBezTo>
                <a:lnTo>
                  <a:pt x="1453113" y="1709146"/>
                </a:lnTo>
                <a:cubicBezTo>
                  <a:pt x="1179264" y="1982995"/>
                  <a:pt x="735268" y="1982995"/>
                  <a:pt x="461419" y="1709146"/>
                </a:cubicBezTo>
                <a:lnTo>
                  <a:pt x="205386" y="1453113"/>
                </a:lnTo>
                <a:cubicBezTo>
                  <a:pt x="-68462" y="1179264"/>
                  <a:pt x="-68462" y="735268"/>
                  <a:pt x="205386" y="461420"/>
                </a:cubicBezTo>
                <a:lnTo>
                  <a:pt x="461419" y="205386"/>
                </a:lnTo>
                <a:cubicBezTo>
                  <a:pt x="598344" y="68462"/>
                  <a:pt x="777805" y="0"/>
                  <a:pt x="957266" y="0"/>
                </a:cubicBezTo>
                <a:close/>
              </a:path>
            </a:pathLst>
          </a:custGeom>
        </p:spPr>
        <p:txBody>
          <a:bodyPr wrap="square">
            <a:noAutofit/>
          </a:bodyPr>
          <a:lstStyle>
            <a:lvl1pPr marL="0" indent="0" algn="ctr">
              <a:buNone/>
              <a:defRPr sz="1800">
                <a:solidFill>
                  <a:schemeClr val="bg1">
                    <a:lumMod val="65000"/>
                  </a:schemeClr>
                </a:solidFill>
              </a:defRPr>
            </a:lvl1pPr>
          </a:lstStyle>
          <a:p>
            <a:endParaRPr lang="id-ID"/>
          </a:p>
        </p:txBody>
      </p:sp>
      <p:sp>
        <p:nvSpPr>
          <p:cNvPr id="2"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3" name="TextBox 2"/>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75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75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125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ppt_x"/>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2000"/>
                                  </p:stCondLst>
                                  <p:endCondLst>
                                    <p:cond evt="begin" delay="0">
                                      <p:tn val="21"/>
                                    </p:cond>
                                  </p:end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nodePh="1">
                                  <p:stCondLst>
                                    <p:cond delay="2750"/>
                                  </p:stCondLst>
                                  <p:endCondLst>
                                    <p:cond evt="begin" delay="0">
                                      <p:tn val="25"/>
                                    </p:cond>
                                  </p:end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ppt_x"/>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0" grpId="0"/>
      <p:bldP spid="2"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2"/>
                        </p:tgtEl>
                        <p:attrNameLst>
                          <p:attrName>style.visibility</p:attrName>
                        </p:attrNameLst>
                      </p:cBhvr>
                      <p:to>
                        <p:strVal val="visible"/>
                      </p:to>
                    </p:set>
                    <p:anim calcmode="lin" valueType="num">
                      <p:cBhvr additive="base">
                        <p:cTn dur="750" fill="hold"/>
                        <p:tgtEl>
                          <p:spTgt spid="2"/>
                        </p:tgtEl>
                        <p:attrNameLst>
                          <p:attrName>ppt_x</p:attrName>
                        </p:attrNameLst>
                      </p:cBhvr>
                      <p:tavLst>
                        <p:tav tm="0">
                          <p:val>
                            <p:strVal val="0-#ppt_w/2"/>
                          </p:val>
                        </p:tav>
                        <p:tav tm="100000">
                          <p:val>
                            <p:strVal val="#ppt_x"/>
                          </p:val>
                        </p:tav>
                      </p:tavLst>
                    </p:anim>
                    <p:anim calcmode="lin" valueType="num">
                      <p:cBhvr additive="base">
                        <p:cTn dur="750" fill="hold"/>
                        <p:tgtEl>
                          <p:spTgt spid="2"/>
                        </p:tgtEl>
                        <p:attrNameLst>
                          <p:attrName>ppt_y</p:attrName>
                        </p:attrNameLst>
                      </p:cBhvr>
                      <p:tavLst>
                        <p:tav tm="0">
                          <p:val>
                            <p:strVal val="#ppt_y"/>
                          </p:val>
                        </p:tav>
                        <p:tav tm="100000">
                          <p:val>
                            <p:strVal val="#ppt_y"/>
                          </p:val>
                        </p:tav>
                      </p:tavLst>
                    </p:anim>
                  </p:childTnLst>
                </p:cTn>
              </p:par>
            </p:tnLst>
          </p:tmpl>
        </p:tmplLst>
      </p:bldP>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788511" y="-1002891"/>
            <a:ext cx="12802375" cy="6858000"/>
          </a:xfrm>
          <a:custGeom>
            <a:avLst/>
            <a:gdLst>
              <a:gd name="connsiteX0" fmla="*/ 6901685 w 12802374"/>
              <a:gd name="connsiteY0" fmla="*/ 0 h 6858000"/>
              <a:gd name="connsiteX1" fmla="*/ 12802374 w 12802374"/>
              <a:gd name="connsiteY1" fmla="*/ 0 h 6858000"/>
              <a:gd name="connsiteX2" fmla="*/ 5900689 w 12802374"/>
              <a:gd name="connsiteY2" fmla="*/ 6858000 h 6858000"/>
              <a:gd name="connsiteX3" fmla="*/ 0 w 12802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802374" h="6858000">
                <a:moveTo>
                  <a:pt x="6901685" y="0"/>
                </a:moveTo>
                <a:lnTo>
                  <a:pt x="12802374" y="0"/>
                </a:lnTo>
                <a:lnTo>
                  <a:pt x="5900689"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3" name="Picture Placeholder 4"/>
          <p:cNvSpPr>
            <a:spLocks noGrp="1"/>
          </p:cNvSpPr>
          <p:nvPr>
            <p:ph type="pic" sz="quarter" idx="11"/>
          </p:nvPr>
        </p:nvSpPr>
        <p:spPr>
          <a:xfrm>
            <a:off x="5233854" y="3805083"/>
            <a:ext cx="12802375" cy="6858000"/>
          </a:xfrm>
          <a:custGeom>
            <a:avLst/>
            <a:gdLst>
              <a:gd name="connsiteX0" fmla="*/ 6901685 w 12802374"/>
              <a:gd name="connsiteY0" fmla="*/ 0 h 6858000"/>
              <a:gd name="connsiteX1" fmla="*/ 12802374 w 12802374"/>
              <a:gd name="connsiteY1" fmla="*/ 0 h 6858000"/>
              <a:gd name="connsiteX2" fmla="*/ 5900689 w 12802374"/>
              <a:gd name="connsiteY2" fmla="*/ 6858000 h 6858000"/>
              <a:gd name="connsiteX3" fmla="*/ 0 w 12802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802374" h="6858000">
                <a:moveTo>
                  <a:pt x="6901685" y="0"/>
                </a:moveTo>
                <a:lnTo>
                  <a:pt x="12802374" y="0"/>
                </a:lnTo>
                <a:lnTo>
                  <a:pt x="5900689"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7" name="Text Placeholder 2"/>
          <p:cNvSpPr>
            <a:spLocks noGrp="1"/>
          </p:cNvSpPr>
          <p:nvPr>
            <p:ph type="body" sz="quarter" idx="12"/>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8" name="TextBox 7"/>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125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nodePh="1">
                                  <p:stCondLst>
                                    <p:cond delay="1500"/>
                                  </p:stCondLst>
                                  <p:endCondLst>
                                    <p:cond evt="begin" delay="0">
                                      <p:tn val="17"/>
                                    </p:cond>
                                  </p:end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1+#ppt_w/2"/>
                                          </p:val>
                                        </p:tav>
                                        <p:tav tm="100000">
                                          <p:val>
                                            <p:strVal val="#ppt_x"/>
                                          </p:val>
                                        </p:tav>
                                      </p:tavLst>
                                    </p:anim>
                                    <p:anim calcmode="lin" valueType="num">
                                      <p:cBhvr additive="base">
                                        <p:cTn id="20"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5233854" y="-3052917"/>
            <a:ext cx="12802375" cy="6858000"/>
          </a:xfrm>
          <a:custGeom>
            <a:avLst/>
            <a:gdLst>
              <a:gd name="connsiteX0" fmla="*/ 6901685 w 12802374"/>
              <a:gd name="connsiteY0" fmla="*/ 0 h 6858000"/>
              <a:gd name="connsiteX1" fmla="*/ 12802374 w 12802374"/>
              <a:gd name="connsiteY1" fmla="*/ 0 h 6858000"/>
              <a:gd name="connsiteX2" fmla="*/ 5900689 w 12802374"/>
              <a:gd name="connsiteY2" fmla="*/ 6858000 h 6858000"/>
              <a:gd name="connsiteX3" fmla="*/ 0 w 12802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802374" h="6858000">
                <a:moveTo>
                  <a:pt x="6901685" y="0"/>
                </a:moveTo>
                <a:lnTo>
                  <a:pt x="12802374" y="0"/>
                </a:lnTo>
                <a:lnTo>
                  <a:pt x="5900689"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6"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7" name="TextBox 6"/>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5" name="Picture Placeholder 4"/>
          <p:cNvSpPr>
            <a:spLocks noGrp="1"/>
          </p:cNvSpPr>
          <p:nvPr>
            <p:ph type="pic" sz="quarter" idx="11"/>
          </p:nvPr>
        </p:nvSpPr>
        <p:spPr>
          <a:xfrm>
            <a:off x="1711093" y="1209368"/>
            <a:ext cx="3982632" cy="4439264"/>
          </a:xfrm>
          <a:prstGeom prst="rect">
            <a:avLst/>
          </a:prstGeom>
          <a:effectLst>
            <a:outerShdw blurRad="381000" algn="ctr" rotWithShape="0">
              <a:schemeClr val="tx1">
                <a:lumMod val="95000"/>
                <a:lumOff val="5000"/>
                <a:alpha val="40000"/>
              </a:schemeClr>
            </a:outerShdw>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0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Freeform: Shape 2"/>
          <p:cNvSpPr/>
          <p:nvPr userDrawn="1"/>
        </p:nvSpPr>
        <p:spPr>
          <a:xfrm flipH="1">
            <a:off x="8815742" y="38480"/>
            <a:ext cx="3423559" cy="6781040"/>
          </a:xfrm>
          <a:custGeom>
            <a:avLst/>
            <a:gdLst>
              <a:gd name="connsiteX0" fmla="*/ 7372 w 722211"/>
              <a:gd name="connsiteY0" fmla="*/ 0 h 1430484"/>
              <a:gd name="connsiteX1" fmla="*/ 627679 w 722211"/>
              <a:gd name="connsiteY1" fmla="*/ 359867 h 1430484"/>
              <a:gd name="connsiteX2" fmla="*/ 623983 w 722211"/>
              <a:gd name="connsiteY2" fmla="*/ 1076995 h 1430484"/>
              <a:gd name="connsiteX3" fmla="*/ 0 w 722211"/>
              <a:gd name="connsiteY3" fmla="*/ 1430450 h 1430484"/>
              <a:gd name="connsiteX4" fmla="*/ 3339 w 722211"/>
              <a:gd name="connsiteY4" fmla="*/ 1087814 h 1430484"/>
              <a:gd name="connsiteX5" fmla="*/ 6970 w 722211"/>
              <a:gd name="connsiteY5" fmla="*/ 1088180 h 1430484"/>
              <a:gd name="connsiteX6" fmla="*/ 379908 w 722211"/>
              <a:gd name="connsiteY6" fmla="*/ 715243 h 1430484"/>
              <a:gd name="connsiteX7" fmla="*/ 82130 w 722211"/>
              <a:gd name="connsiteY7" fmla="*/ 349883 h 1430484"/>
              <a:gd name="connsiteX8" fmla="*/ 7180 w 722211"/>
              <a:gd name="connsiteY8" fmla="*/ 342327 h 143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11" h="1430484">
                <a:moveTo>
                  <a:pt x="7372" y="0"/>
                </a:moveTo>
                <a:cubicBezTo>
                  <a:pt x="263686" y="144"/>
                  <a:pt x="500327" y="137431"/>
                  <a:pt x="627679" y="359867"/>
                </a:cubicBezTo>
                <a:cubicBezTo>
                  <a:pt x="755031" y="582304"/>
                  <a:pt x="753621" y="855882"/>
                  <a:pt x="623983" y="1076995"/>
                </a:cubicBezTo>
                <a:cubicBezTo>
                  <a:pt x="494345" y="1298107"/>
                  <a:pt x="256301" y="1432947"/>
                  <a:pt x="0" y="1430450"/>
                </a:cubicBezTo>
                <a:lnTo>
                  <a:pt x="3339" y="1087814"/>
                </a:lnTo>
                <a:lnTo>
                  <a:pt x="6970" y="1088180"/>
                </a:lnTo>
                <a:cubicBezTo>
                  <a:pt x="212938" y="1088180"/>
                  <a:pt x="379908" y="921210"/>
                  <a:pt x="379908" y="715243"/>
                </a:cubicBezTo>
                <a:cubicBezTo>
                  <a:pt x="379908" y="535022"/>
                  <a:pt x="252072" y="384658"/>
                  <a:pt x="82130" y="349883"/>
                </a:cubicBezTo>
                <a:lnTo>
                  <a:pt x="7180" y="342327"/>
                </a:lnTo>
                <a:close/>
              </a:path>
            </a:pathLst>
          </a:cu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chemeClr val="tx1"/>
              </a:solidFill>
            </a:endParaRPr>
          </a:p>
        </p:txBody>
      </p:sp>
      <p:sp>
        <p:nvSpPr>
          <p:cNvPr id="4" name="Picture Placeholder 3"/>
          <p:cNvSpPr>
            <a:spLocks noGrp="1"/>
          </p:cNvSpPr>
          <p:nvPr>
            <p:ph type="pic" sz="quarter" idx="10"/>
          </p:nvPr>
        </p:nvSpPr>
        <p:spPr>
          <a:xfrm>
            <a:off x="6610352" y="1966916"/>
            <a:ext cx="4816475" cy="2924175"/>
          </a:xfrm>
          <a:prstGeom prst="roundRect">
            <a:avLst>
              <a:gd name="adj" fmla="val 784"/>
            </a:avLst>
          </a:prstGeom>
          <a:effectLst>
            <a:outerShdw blurRad="1270000" sx="90000" sy="90000" algn="ctr" rotWithShape="0">
              <a:schemeClr val="bg1">
                <a:lumMod val="75000"/>
                <a:alpha val="40000"/>
              </a:schemeClr>
            </a:outerShdw>
          </a:effectLst>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356108" y="2804798"/>
            <a:ext cx="1971227" cy="1971226"/>
          </a:xfrm>
          <a:custGeom>
            <a:avLst/>
            <a:gdLst>
              <a:gd name="connsiteX0" fmla="*/ 328544 w 1971226"/>
              <a:gd name="connsiteY0" fmla="*/ 0 h 1971226"/>
              <a:gd name="connsiteX1" fmla="*/ 1642682 w 1971226"/>
              <a:gd name="connsiteY1" fmla="*/ 0 h 1971226"/>
              <a:gd name="connsiteX2" fmla="*/ 1971226 w 1971226"/>
              <a:gd name="connsiteY2" fmla="*/ 328544 h 1971226"/>
              <a:gd name="connsiteX3" fmla="*/ 1971226 w 1971226"/>
              <a:gd name="connsiteY3" fmla="*/ 1642682 h 1971226"/>
              <a:gd name="connsiteX4" fmla="*/ 1642682 w 1971226"/>
              <a:gd name="connsiteY4" fmla="*/ 1971226 h 1971226"/>
              <a:gd name="connsiteX5" fmla="*/ 328544 w 1971226"/>
              <a:gd name="connsiteY5" fmla="*/ 1971226 h 1971226"/>
              <a:gd name="connsiteX6" fmla="*/ 0 w 1971226"/>
              <a:gd name="connsiteY6" fmla="*/ 1642682 h 1971226"/>
              <a:gd name="connsiteX7" fmla="*/ 0 w 1971226"/>
              <a:gd name="connsiteY7" fmla="*/ 328544 h 1971226"/>
              <a:gd name="connsiteX8" fmla="*/ 328544 w 1971226"/>
              <a:gd name="connsiteY8" fmla="*/ 0 h 19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226" h="1971226">
                <a:moveTo>
                  <a:pt x="328544" y="0"/>
                </a:moveTo>
                <a:lnTo>
                  <a:pt x="1642682" y="0"/>
                </a:lnTo>
                <a:cubicBezTo>
                  <a:pt x="1824132" y="0"/>
                  <a:pt x="1971226" y="147094"/>
                  <a:pt x="1971226" y="328544"/>
                </a:cubicBezTo>
                <a:lnTo>
                  <a:pt x="1971226" y="1642682"/>
                </a:lnTo>
                <a:cubicBezTo>
                  <a:pt x="1971226" y="1824132"/>
                  <a:pt x="1824132" y="1971226"/>
                  <a:pt x="1642682" y="1971226"/>
                </a:cubicBezTo>
                <a:lnTo>
                  <a:pt x="328544" y="1971226"/>
                </a:lnTo>
                <a:cubicBezTo>
                  <a:pt x="147094" y="1971226"/>
                  <a:pt x="0" y="1824132"/>
                  <a:pt x="0" y="1642682"/>
                </a:cubicBezTo>
                <a:lnTo>
                  <a:pt x="0" y="328544"/>
                </a:lnTo>
                <a:cubicBezTo>
                  <a:pt x="0" y="147094"/>
                  <a:pt x="147094" y="0"/>
                  <a:pt x="328544"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2" name="Picture Placeholder 11"/>
          <p:cNvSpPr>
            <a:spLocks noGrp="1"/>
          </p:cNvSpPr>
          <p:nvPr>
            <p:ph type="pic" sz="quarter" idx="14"/>
          </p:nvPr>
        </p:nvSpPr>
        <p:spPr>
          <a:xfrm>
            <a:off x="8847549" y="2804798"/>
            <a:ext cx="1971227" cy="1971226"/>
          </a:xfrm>
          <a:custGeom>
            <a:avLst/>
            <a:gdLst>
              <a:gd name="connsiteX0" fmla="*/ 328544 w 1971226"/>
              <a:gd name="connsiteY0" fmla="*/ 0 h 1971226"/>
              <a:gd name="connsiteX1" fmla="*/ 1642682 w 1971226"/>
              <a:gd name="connsiteY1" fmla="*/ 0 h 1971226"/>
              <a:gd name="connsiteX2" fmla="*/ 1971226 w 1971226"/>
              <a:gd name="connsiteY2" fmla="*/ 328544 h 1971226"/>
              <a:gd name="connsiteX3" fmla="*/ 1971226 w 1971226"/>
              <a:gd name="connsiteY3" fmla="*/ 1642682 h 1971226"/>
              <a:gd name="connsiteX4" fmla="*/ 1642682 w 1971226"/>
              <a:gd name="connsiteY4" fmla="*/ 1971226 h 1971226"/>
              <a:gd name="connsiteX5" fmla="*/ 328544 w 1971226"/>
              <a:gd name="connsiteY5" fmla="*/ 1971226 h 1971226"/>
              <a:gd name="connsiteX6" fmla="*/ 0 w 1971226"/>
              <a:gd name="connsiteY6" fmla="*/ 1642682 h 1971226"/>
              <a:gd name="connsiteX7" fmla="*/ 0 w 1971226"/>
              <a:gd name="connsiteY7" fmla="*/ 328544 h 1971226"/>
              <a:gd name="connsiteX8" fmla="*/ 328544 w 1971226"/>
              <a:gd name="connsiteY8" fmla="*/ 0 h 19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226" h="1971226">
                <a:moveTo>
                  <a:pt x="328544" y="0"/>
                </a:moveTo>
                <a:lnTo>
                  <a:pt x="1642682" y="0"/>
                </a:lnTo>
                <a:cubicBezTo>
                  <a:pt x="1824132" y="0"/>
                  <a:pt x="1971226" y="147094"/>
                  <a:pt x="1971226" y="328544"/>
                </a:cubicBezTo>
                <a:lnTo>
                  <a:pt x="1971226" y="1642682"/>
                </a:lnTo>
                <a:cubicBezTo>
                  <a:pt x="1971226" y="1824132"/>
                  <a:pt x="1824132" y="1971226"/>
                  <a:pt x="1642682" y="1971226"/>
                </a:cubicBezTo>
                <a:lnTo>
                  <a:pt x="328544" y="1971226"/>
                </a:lnTo>
                <a:cubicBezTo>
                  <a:pt x="147094" y="1971226"/>
                  <a:pt x="0" y="1824132"/>
                  <a:pt x="0" y="1642682"/>
                </a:cubicBezTo>
                <a:lnTo>
                  <a:pt x="0" y="328544"/>
                </a:lnTo>
                <a:cubicBezTo>
                  <a:pt x="0" y="147094"/>
                  <a:pt x="147094" y="0"/>
                  <a:pt x="328544"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3" name="Picture Placeholder 12"/>
          <p:cNvSpPr>
            <a:spLocks noGrp="1"/>
          </p:cNvSpPr>
          <p:nvPr>
            <p:ph type="pic" sz="quarter" idx="15"/>
          </p:nvPr>
        </p:nvSpPr>
        <p:spPr>
          <a:xfrm>
            <a:off x="3864665" y="2576198"/>
            <a:ext cx="1971227" cy="1971226"/>
          </a:xfrm>
          <a:custGeom>
            <a:avLst/>
            <a:gdLst>
              <a:gd name="connsiteX0" fmla="*/ 328544 w 1971226"/>
              <a:gd name="connsiteY0" fmla="*/ 0 h 1971226"/>
              <a:gd name="connsiteX1" fmla="*/ 1642682 w 1971226"/>
              <a:gd name="connsiteY1" fmla="*/ 0 h 1971226"/>
              <a:gd name="connsiteX2" fmla="*/ 1971226 w 1971226"/>
              <a:gd name="connsiteY2" fmla="*/ 328544 h 1971226"/>
              <a:gd name="connsiteX3" fmla="*/ 1971226 w 1971226"/>
              <a:gd name="connsiteY3" fmla="*/ 1642682 h 1971226"/>
              <a:gd name="connsiteX4" fmla="*/ 1642682 w 1971226"/>
              <a:gd name="connsiteY4" fmla="*/ 1971226 h 1971226"/>
              <a:gd name="connsiteX5" fmla="*/ 328544 w 1971226"/>
              <a:gd name="connsiteY5" fmla="*/ 1971226 h 1971226"/>
              <a:gd name="connsiteX6" fmla="*/ 0 w 1971226"/>
              <a:gd name="connsiteY6" fmla="*/ 1642682 h 1971226"/>
              <a:gd name="connsiteX7" fmla="*/ 0 w 1971226"/>
              <a:gd name="connsiteY7" fmla="*/ 328544 h 1971226"/>
              <a:gd name="connsiteX8" fmla="*/ 328544 w 1971226"/>
              <a:gd name="connsiteY8" fmla="*/ 0 h 19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226" h="1971226">
                <a:moveTo>
                  <a:pt x="328544" y="0"/>
                </a:moveTo>
                <a:lnTo>
                  <a:pt x="1642682" y="0"/>
                </a:lnTo>
                <a:cubicBezTo>
                  <a:pt x="1824132" y="0"/>
                  <a:pt x="1971226" y="147094"/>
                  <a:pt x="1971226" y="328544"/>
                </a:cubicBezTo>
                <a:lnTo>
                  <a:pt x="1971226" y="1642682"/>
                </a:lnTo>
                <a:cubicBezTo>
                  <a:pt x="1971226" y="1824132"/>
                  <a:pt x="1824132" y="1971226"/>
                  <a:pt x="1642682" y="1971226"/>
                </a:cubicBezTo>
                <a:lnTo>
                  <a:pt x="328544" y="1971226"/>
                </a:lnTo>
                <a:cubicBezTo>
                  <a:pt x="147094" y="1971226"/>
                  <a:pt x="0" y="1824132"/>
                  <a:pt x="0" y="1642682"/>
                </a:cubicBezTo>
                <a:lnTo>
                  <a:pt x="0" y="328544"/>
                </a:lnTo>
                <a:cubicBezTo>
                  <a:pt x="0" y="147094"/>
                  <a:pt x="147094" y="0"/>
                  <a:pt x="328544" y="0"/>
                </a:cubicBezTo>
                <a:close/>
              </a:path>
            </a:pathLst>
          </a:custGeom>
          <a:effectLst>
            <a:outerShdw blurRad="254000" dist="63500" dir="5400000" algn="t" rotWithShape="0">
              <a:schemeClr val="bg1">
                <a:lumMod val="7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0" name="Picture Placeholder 9"/>
          <p:cNvSpPr>
            <a:spLocks noGrp="1"/>
          </p:cNvSpPr>
          <p:nvPr>
            <p:ph type="pic" sz="quarter" idx="12"/>
          </p:nvPr>
        </p:nvSpPr>
        <p:spPr>
          <a:xfrm>
            <a:off x="1373228" y="2804798"/>
            <a:ext cx="1971227" cy="1971226"/>
          </a:xfrm>
          <a:custGeom>
            <a:avLst/>
            <a:gdLst>
              <a:gd name="connsiteX0" fmla="*/ 328544 w 1971226"/>
              <a:gd name="connsiteY0" fmla="*/ 0 h 1971226"/>
              <a:gd name="connsiteX1" fmla="*/ 1642682 w 1971226"/>
              <a:gd name="connsiteY1" fmla="*/ 0 h 1971226"/>
              <a:gd name="connsiteX2" fmla="*/ 1971226 w 1971226"/>
              <a:gd name="connsiteY2" fmla="*/ 328544 h 1971226"/>
              <a:gd name="connsiteX3" fmla="*/ 1971226 w 1971226"/>
              <a:gd name="connsiteY3" fmla="*/ 1642682 h 1971226"/>
              <a:gd name="connsiteX4" fmla="*/ 1642682 w 1971226"/>
              <a:gd name="connsiteY4" fmla="*/ 1971226 h 1971226"/>
              <a:gd name="connsiteX5" fmla="*/ 328544 w 1971226"/>
              <a:gd name="connsiteY5" fmla="*/ 1971226 h 1971226"/>
              <a:gd name="connsiteX6" fmla="*/ 0 w 1971226"/>
              <a:gd name="connsiteY6" fmla="*/ 1642682 h 1971226"/>
              <a:gd name="connsiteX7" fmla="*/ 0 w 1971226"/>
              <a:gd name="connsiteY7" fmla="*/ 328544 h 1971226"/>
              <a:gd name="connsiteX8" fmla="*/ 328544 w 1971226"/>
              <a:gd name="connsiteY8" fmla="*/ 0 h 19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226" h="1971226">
                <a:moveTo>
                  <a:pt x="328544" y="0"/>
                </a:moveTo>
                <a:lnTo>
                  <a:pt x="1642682" y="0"/>
                </a:lnTo>
                <a:cubicBezTo>
                  <a:pt x="1824132" y="0"/>
                  <a:pt x="1971226" y="147094"/>
                  <a:pt x="1971226" y="328544"/>
                </a:cubicBezTo>
                <a:lnTo>
                  <a:pt x="1971226" y="1642682"/>
                </a:lnTo>
                <a:cubicBezTo>
                  <a:pt x="1971226" y="1824132"/>
                  <a:pt x="1824132" y="1971226"/>
                  <a:pt x="1642682" y="1971226"/>
                </a:cubicBezTo>
                <a:lnTo>
                  <a:pt x="328544" y="1971226"/>
                </a:lnTo>
                <a:cubicBezTo>
                  <a:pt x="147094" y="1971226"/>
                  <a:pt x="0" y="1824132"/>
                  <a:pt x="0" y="1642682"/>
                </a:cubicBezTo>
                <a:lnTo>
                  <a:pt x="0" y="328544"/>
                </a:lnTo>
                <a:cubicBezTo>
                  <a:pt x="0" y="147094"/>
                  <a:pt x="147094" y="0"/>
                  <a:pt x="328544"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8"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9" name="TextBox 8"/>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75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150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225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ppt_x"/>
                                          </p:val>
                                        </p:tav>
                                        <p:tav tm="100000">
                                          <p:val>
                                            <p:strVal val="#ppt_x"/>
                                          </p:val>
                                        </p:tav>
                                      </p:tavLst>
                                    </p:anim>
                                    <p:anim calcmode="lin" valueType="num">
                                      <p:cBhvr additive="base">
                                        <p:cTn id="24" dur="75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nodePh="1">
                                  <p:stCondLst>
                                    <p:cond delay="300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0" grpId="0"/>
      <p:bldP spid="8"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5373969" y="220971"/>
            <a:ext cx="6477824" cy="6138697"/>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txBody>
          <a:bodyPr wrap="square">
            <a:noAutofit/>
          </a:bodyPr>
          <a:lstStyle>
            <a:lvl1pPr marL="0" indent="0" algn="ctr">
              <a:buNone/>
              <a:defRPr sz="2000">
                <a:solidFill>
                  <a:schemeClr val="tx1">
                    <a:lumMod val="65000"/>
                    <a:lumOff val="35000"/>
                  </a:schemeClr>
                </a:solidFill>
              </a:defRPr>
            </a:lvl1pPr>
          </a:lstStyle>
          <a:p>
            <a:endParaRPr lang="id-ID"/>
          </a:p>
        </p:txBody>
      </p:sp>
      <p:sp>
        <p:nvSpPr>
          <p:cNvPr id="5"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6" name="TextBox 5"/>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300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7"/>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transition spd="slow" advTm="0">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2801260" y="0"/>
            <a:ext cx="9390741" cy="6858000"/>
          </a:xfrm>
          <a:custGeom>
            <a:avLst/>
            <a:gdLst>
              <a:gd name="connsiteX0" fmla="*/ 9390741 w 9390741"/>
              <a:gd name="connsiteY0" fmla="*/ 2744432 h 6858000"/>
              <a:gd name="connsiteX1" fmla="*/ 9390741 w 9390741"/>
              <a:gd name="connsiteY1" fmla="*/ 5258113 h 6858000"/>
              <a:gd name="connsiteX2" fmla="*/ 7810132 w 9390741"/>
              <a:gd name="connsiteY2" fmla="*/ 6858000 h 6858000"/>
              <a:gd name="connsiteX3" fmla="*/ 5326741 w 9390741"/>
              <a:gd name="connsiteY3" fmla="*/ 6858000 h 6858000"/>
              <a:gd name="connsiteX4" fmla="*/ 9390741 w 9390741"/>
              <a:gd name="connsiteY4" fmla="*/ 48575 h 6858000"/>
              <a:gd name="connsiteX5" fmla="*/ 9390741 w 9390741"/>
              <a:gd name="connsiteY5" fmla="*/ 2562256 h 6858000"/>
              <a:gd name="connsiteX6" fmla="*/ 5146761 w 9390741"/>
              <a:gd name="connsiteY6" fmla="*/ 6858000 h 6858000"/>
              <a:gd name="connsiteX7" fmla="*/ 2663371 w 9390741"/>
              <a:gd name="connsiteY7" fmla="*/ 6858000 h 6858000"/>
              <a:gd name="connsiteX8" fmla="*/ 6775360 w 9390741"/>
              <a:gd name="connsiteY8" fmla="*/ 0 h 6858000"/>
              <a:gd name="connsiteX9" fmla="*/ 9258751 w 9390741"/>
              <a:gd name="connsiteY9" fmla="*/ 0 h 6858000"/>
              <a:gd name="connsiteX10" fmla="*/ 2483391 w 9390741"/>
              <a:gd name="connsiteY10" fmla="*/ 6858000 h 6858000"/>
              <a:gd name="connsiteX11" fmla="*/ 0 w 939074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0741" h="6858000">
                <a:moveTo>
                  <a:pt x="9390741" y="2744432"/>
                </a:moveTo>
                <a:lnTo>
                  <a:pt x="9390741" y="5258113"/>
                </a:lnTo>
                <a:lnTo>
                  <a:pt x="7810132" y="6858000"/>
                </a:lnTo>
                <a:lnTo>
                  <a:pt x="5326741" y="6858000"/>
                </a:lnTo>
                <a:close/>
                <a:moveTo>
                  <a:pt x="9390741" y="48575"/>
                </a:moveTo>
                <a:lnTo>
                  <a:pt x="9390741" y="2562256"/>
                </a:lnTo>
                <a:lnTo>
                  <a:pt x="5146761" y="6858000"/>
                </a:lnTo>
                <a:lnTo>
                  <a:pt x="2663371" y="6858000"/>
                </a:lnTo>
                <a:close/>
                <a:moveTo>
                  <a:pt x="6775360" y="0"/>
                </a:moveTo>
                <a:lnTo>
                  <a:pt x="9258751" y="0"/>
                </a:lnTo>
                <a:lnTo>
                  <a:pt x="2483391" y="6858000"/>
                </a:lnTo>
                <a:lnTo>
                  <a:pt x="0" y="6858000"/>
                </a:lnTo>
                <a:close/>
              </a:path>
            </a:pathLst>
          </a:custGeom>
        </p:spPr>
        <p:txBody>
          <a:bodyPr wrap="square">
            <a:noAutofit/>
          </a:bodyPr>
          <a:lstStyle>
            <a:lvl1pPr marL="0" indent="0" algn="ctr">
              <a:buNone/>
              <a:defRPr sz="2000">
                <a:solidFill>
                  <a:schemeClr val="tx1">
                    <a:lumMod val="65000"/>
                    <a:lumOff val="35000"/>
                  </a:schemeClr>
                </a:solidFill>
              </a:defRPr>
            </a:lvl1pPr>
          </a:lstStyle>
          <a:p>
            <a:endParaRPr lang="id-ID"/>
          </a:p>
        </p:txBody>
      </p:sp>
      <p:sp>
        <p:nvSpPr>
          <p:cNvPr id="5"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6" name="TextBox 5"/>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125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1+#ppt_w/2"/>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632156" y="2394157"/>
            <a:ext cx="8927691" cy="8927686"/>
          </a:xfrm>
          <a:custGeom>
            <a:avLst/>
            <a:gdLst>
              <a:gd name="connsiteX0" fmla="*/ 5560145 w 11120290"/>
              <a:gd name="connsiteY0" fmla="*/ 0 h 11120284"/>
              <a:gd name="connsiteX1" fmla="*/ 11120290 w 11120290"/>
              <a:gd name="connsiteY1" fmla="*/ 5560142 h 11120284"/>
              <a:gd name="connsiteX2" fmla="*/ 5560145 w 11120290"/>
              <a:gd name="connsiteY2" fmla="*/ 11120284 h 11120284"/>
              <a:gd name="connsiteX3" fmla="*/ 0 w 11120290"/>
              <a:gd name="connsiteY3" fmla="*/ 5560142 h 11120284"/>
              <a:gd name="connsiteX4" fmla="*/ 5560145 w 11120290"/>
              <a:gd name="connsiteY4" fmla="*/ 0 h 1112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290" h="11120284">
                <a:moveTo>
                  <a:pt x="5560145" y="0"/>
                </a:moveTo>
                <a:cubicBezTo>
                  <a:pt x="8630928" y="0"/>
                  <a:pt x="11120290" y="2489360"/>
                  <a:pt x="11120290" y="5560142"/>
                </a:cubicBezTo>
                <a:cubicBezTo>
                  <a:pt x="11120290" y="8630924"/>
                  <a:pt x="8630928" y="11120284"/>
                  <a:pt x="5560145" y="11120284"/>
                </a:cubicBezTo>
                <a:cubicBezTo>
                  <a:pt x="2489362" y="11120284"/>
                  <a:pt x="0" y="8630924"/>
                  <a:pt x="0" y="5560142"/>
                </a:cubicBezTo>
                <a:cubicBezTo>
                  <a:pt x="0" y="2489360"/>
                  <a:pt x="2489362" y="0"/>
                  <a:pt x="5560145" y="0"/>
                </a:cubicBezTo>
                <a:close/>
              </a:path>
            </a:pathLst>
          </a:custGeom>
        </p:spPr>
        <p:txBody>
          <a:bodyPr wrap="square">
            <a:noAutofit/>
          </a:bodyPr>
          <a:lstStyle>
            <a:lvl1pPr marL="0" indent="0" algn="ctr">
              <a:buNone/>
              <a:defRPr sz="2400">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1632156" y="-4463843"/>
            <a:ext cx="8927691" cy="8927686"/>
          </a:xfrm>
          <a:custGeom>
            <a:avLst/>
            <a:gdLst>
              <a:gd name="connsiteX0" fmla="*/ 5560145 w 11120290"/>
              <a:gd name="connsiteY0" fmla="*/ 0 h 11120284"/>
              <a:gd name="connsiteX1" fmla="*/ 11120290 w 11120290"/>
              <a:gd name="connsiteY1" fmla="*/ 5560142 h 11120284"/>
              <a:gd name="connsiteX2" fmla="*/ 5560145 w 11120290"/>
              <a:gd name="connsiteY2" fmla="*/ 11120284 h 11120284"/>
              <a:gd name="connsiteX3" fmla="*/ 0 w 11120290"/>
              <a:gd name="connsiteY3" fmla="*/ 5560142 h 11120284"/>
              <a:gd name="connsiteX4" fmla="*/ 5560145 w 11120290"/>
              <a:gd name="connsiteY4" fmla="*/ 0 h 1112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290" h="11120284">
                <a:moveTo>
                  <a:pt x="5560145" y="0"/>
                </a:moveTo>
                <a:cubicBezTo>
                  <a:pt x="8630928" y="0"/>
                  <a:pt x="11120290" y="2489360"/>
                  <a:pt x="11120290" y="5560142"/>
                </a:cubicBezTo>
                <a:cubicBezTo>
                  <a:pt x="11120290" y="8630924"/>
                  <a:pt x="8630928" y="11120284"/>
                  <a:pt x="5560145" y="11120284"/>
                </a:cubicBezTo>
                <a:cubicBezTo>
                  <a:pt x="2489362" y="11120284"/>
                  <a:pt x="0" y="8630924"/>
                  <a:pt x="0" y="5560142"/>
                </a:cubicBezTo>
                <a:cubicBezTo>
                  <a:pt x="0" y="2489360"/>
                  <a:pt x="2489362" y="0"/>
                  <a:pt x="5560145" y="0"/>
                </a:cubicBezTo>
                <a:close/>
              </a:path>
            </a:pathLst>
          </a:custGeom>
        </p:spPr>
        <p:txBody>
          <a:bodyPr wrap="square">
            <a:noAutofit/>
          </a:bodyPr>
          <a:lstStyle>
            <a:lvl1pPr marL="0" indent="0" algn="ctr">
              <a:buNone/>
              <a:defRPr sz="2400">
                <a:solidFill>
                  <a:schemeClr val="tx1">
                    <a:lumMod val="50000"/>
                    <a:lumOff val="50000"/>
                  </a:schemeClr>
                </a:solidFill>
              </a:defRPr>
            </a:lvl1pPr>
          </a:lstStyle>
          <a:p>
            <a:endParaRPr lang="id-ID"/>
          </a:p>
        </p:txBody>
      </p:sp>
    </p:spTree>
  </p:cSld>
  <p:clrMapOvr>
    <a:masterClrMapping/>
  </p:clrMapOvr>
  <p:transition spd="slow" advTm="0">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5195207" y="589665"/>
            <a:ext cx="5693228" cy="2755858"/>
          </a:xfrm>
          <a:custGeom>
            <a:avLst/>
            <a:gdLst>
              <a:gd name="connsiteX0" fmla="*/ 2763216 w 5693228"/>
              <a:gd name="connsiteY0" fmla="*/ 0 h 2755858"/>
              <a:gd name="connsiteX1" fmla="*/ 5693228 w 5693228"/>
              <a:gd name="connsiteY1" fmla="*/ 0 h 2755858"/>
              <a:gd name="connsiteX2" fmla="*/ 2930012 w 5693228"/>
              <a:gd name="connsiteY2" fmla="*/ 2755858 h 2755858"/>
              <a:gd name="connsiteX3" fmla="*/ 0 w 5693228"/>
              <a:gd name="connsiteY3" fmla="*/ 2755858 h 2755858"/>
            </a:gdLst>
            <a:ahLst/>
            <a:cxnLst>
              <a:cxn ang="0">
                <a:pos x="connsiteX0" y="connsiteY0"/>
              </a:cxn>
              <a:cxn ang="0">
                <a:pos x="connsiteX1" y="connsiteY1"/>
              </a:cxn>
              <a:cxn ang="0">
                <a:pos x="connsiteX2" y="connsiteY2"/>
              </a:cxn>
              <a:cxn ang="0">
                <a:pos x="connsiteX3" y="connsiteY3"/>
              </a:cxn>
            </a:cxnLst>
            <a:rect l="l" t="t" r="r" b="b"/>
            <a:pathLst>
              <a:path w="5693228" h="2755858">
                <a:moveTo>
                  <a:pt x="2763216" y="0"/>
                </a:moveTo>
                <a:lnTo>
                  <a:pt x="5693228" y="0"/>
                </a:lnTo>
                <a:lnTo>
                  <a:pt x="2930012" y="2755858"/>
                </a:lnTo>
                <a:lnTo>
                  <a:pt x="0" y="2755858"/>
                </a:ln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6" name="Picture Placeholder 5"/>
          <p:cNvSpPr>
            <a:spLocks noGrp="1"/>
          </p:cNvSpPr>
          <p:nvPr>
            <p:ph type="pic" sz="quarter" idx="10"/>
          </p:nvPr>
        </p:nvSpPr>
        <p:spPr>
          <a:xfrm>
            <a:off x="1303567" y="3512478"/>
            <a:ext cx="5693228" cy="2755858"/>
          </a:xfrm>
          <a:custGeom>
            <a:avLst/>
            <a:gdLst>
              <a:gd name="connsiteX0" fmla="*/ 2763216 w 5693228"/>
              <a:gd name="connsiteY0" fmla="*/ 0 h 2755858"/>
              <a:gd name="connsiteX1" fmla="*/ 5693228 w 5693228"/>
              <a:gd name="connsiteY1" fmla="*/ 0 h 2755858"/>
              <a:gd name="connsiteX2" fmla="*/ 2930012 w 5693228"/>
              <a:gd name="connsiteY2" fmla="*/ 2755858 h 2755858"/>
              <a:gd name="connsiteX3" fmla="*/ 0 w 5693228"/>
              <a:gd name="connsiteY3" fmla="*/ 2755858 h 2755858"/>
            </a:gdLst>
            <a:ahLst/>
            <a:cxnLst>
              <a:cxn ang="0">
                <a:pos x="connsiteX0" y="connsiteY0"/>
              </a:cxn>
              <a:cxn ang="0">
                <a:pos x="connsiteX1" y="connsiteY1"/>
              </a:cxn>
              <a:cxn ang="0">
                <a:pos x="connsiteX2" y="connsiteY2"/>
              </a:cxn>
              <a:cxn ang="0">
                <a:pos x="connsiteX3" y="connsiteY3"/>
              </a:cxn>
            </a:cxnLst>
            <a:rect l="l" t="t" r="r" b="b"/>
            <a:pathLst>
              <a:path w="5693228" h="2755858">
                <a:moveTo>
                  <a:pt x="2763216" y="0"/>
                </a:moveTo>
                <a:lnTo>
                  <a:pt x="5693228" y="0"/>
                </a:lnTo>
                <a:lnTo>
                  <a:pt x="2930012" y="2755858"/>
                </a:lnTo>
                <a:lnTo>
                  <a:pt x="0" y="2755858"/>
                </a:ln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0" name="Text Placeholder 2"/>
          <p:cNvSpPr>
            <a:spLocks noGrp="1"/>
          </p:cNvSpPr>
          <p:nvPr>
            <p:ph type="body" sz="quarter" idx="12"/>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11" name="TextBox 10"/>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1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125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nodePh="1">
                                  <p:stCondLst>
                                    <p:cond delay="150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1+#ppt_w/2"/>
                                          </p:val>
                                        </p:tav>
                                        <p:tav tm="100000">
                                          <p:val>
                                            <p:strVal val="#ppt_x"/>
                                          </p:val>
                                        </p:tav>
                                      </p:tavLst>
                                    </p:anim>
                                    <p:anim calcmode="lin" valueType="num">
                                      <p:cBhvr additive="base">
                                        <p:cTn id="20" dur="7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1150373" y="2207350"/>
            <a:ext cx="4630995" cy="11296647"/>
          </a:xfrm>
          <a:custGeom>
            <a:avLst/>
            <a:gdLst>
              <a:gd name="connsiteX0" fmla="*/ 4630994 w 4630994"/>
              <a:gd name="connsiteY0" fmla="*/ 0 h 11296647"/>
              <a:gd name="connsiteX1" fmla="*/ 4630994 w 4630994"/>
              <a:gd name="connsiteY1" fmla="*/ 6653288 h 11296647"/>
              <a:gd name="connsiteX2" fmla="*/ 0 w 4630994"/>
              <a:gd name="connsiteY2" fmla="*/ 11296647 h 11296647"/>
              <a:gd name="connsiteX3" fmla="*/ 0 w 4630994"/>
              <a:gd name="connsiteY3" fmla="*/ 4643358 h 11296647"/>
            </a:gdLst>
            <a:ahLst/>
            <a:cxnLst>
              <a:cxn ang="0">
                <a:pos x="connsiteX0" y="connsiteY0"/>
              </a:cxn>
              <a:cxn ang="0">
                <a:pos x="connsiteX1" y="connsiteY1"/>
              </a:cxn>
              <a:cxn ang="0">
                <a:pos x="connsiteX2" y="connsiteY2"/>
              </a:cxn>
              <a:cxn ang="0">
                <a:pos x="connsiteX3" y="connsiteY3"/>
              </a:cxn>
            </a:cxnLst>
            <a:rect l="l" t="t" r="r" b="b"/>
            <a:pathLst>
              <a:path w="4630994" h="11296647">
                <a:moveTo>
                  <a:pt x="4630994" y="0"/>
                </a:moveTo>
                <a:lnTo>
                  <a:pt x="4630994" y="6653288"/>
                </a:lnTo>
                <a:lnTo>
                  <a:pt x="0" y="11296647"/>
                </a:lnTo>
                <a:lnTo>
                  <a:pt x="0" y="4643358"/>
                </a:lnTo>
                <a:close/>
              </a:path>
            </a:pathLst>
          </a:custGeom>
        </p:spPr>
        <p:txBody>
          <a:bodyPr wrap="square">
            <a:noAutofit/>
          </a:bodyPr>
          <a:lstStyle>
            <a:lvl1pPr marL="0" indent="0" algn="ctr">
              <a:buNone/>
              <a:defRPr sz="2400">
                <a:solidFill>
                  <a:schemeClr val="tx1">
                    <a:lumMod val="50000"/>
                    <a:lumOff val="50000"/>
                  </a:schemeClr>
                </a:solidFill>
              </a:defRPr>
            </a:lvl1pPr>
          </a:lstStyle>
          <a:p>
            <a:endParaRPr lang="id-ID"/>
          </a:p>
        </p:txBody>
      </p:sp>
      <p:sp>
        <p:nvSpPr>
          <p:cNvPr id="6" name="Right Triangle 5"/>
          <p:cNvSpPr/>
          <p:nvPr userDrawn="1"/>
        </p:nvSpPr>
        <p:spPr>
          <a:xfrm flipH="1">
            <a:off x="8070851" y="2736850"/>
            <a:ext cx="4121151" cy="4121150"/>
          </a:xfrm>
          <a:prstGeom prst="rtTriangl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8" name="TextBox 7"/>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125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150373" y="-4686296"/>
            <a:ext cx="4630995" cy="11296647"/>
          </a:xfrm>
          <a:custGeom>
            <a:avLst/>
            <a:gdLst>
              <a:gd name="connsiteX0" fmla="*/ 4630994 w 4630994"/>
              <a:gd name="connsiteY0" fmla="*/ 0 h 11296647"/>
              <a:gd name="connsiteX1" fmla="*/ 4630994 w 4630994"/>
              <a:gd name="connsiteY1" fmla="*/ 6653288 h 11296647"/>
              <a:gd name="connsiteX2" fmla="*/ 0 w 4630994"/>
              <a:gd name="connsiteY2" fmla="*/ 11296647 h 11296647"/>
              <a:gd name="connsiteX3" fmla="*/ 0 w 4630994"/>
              <a:gd name="connsiteY3" fmla="*/ 4643358 h 11296647"/>
            </a:gdLst>
            <a:ahLst/>
            <a:cxnLst>
              <a:cxn ang="0">
                <a:pos x="connsiteX0" y="connsiteY0"/>
              </a:cxn>
              <a:cxn ang="0">
                <a:pos x="connsiteX1" y="connsiteY1"/>
              </a:cxn>
              <a:cxn ang="0">
                <a:pos x="connsiteX2" y="connsiteY2"/>
              </a:cxn>
              <a:cxn ang="0">
                <a:pos x="connsiteX3" y="connsiteY3"/>
              </a:cxn>
            </a:cxnLst>
            <a:rect l="l" t="t" r="r" b="b"/>
            <a:pathLst>
              <a:path w="4630994" h="11296647">
                <a:moveTo>
                  <a:pt x="4630994" y="0"/>
                </a:moveTo>
                <a:lnTo>
                  <a:pt x="4630994" y="6653288"/>
                </a:lnTo>
                <a:lnTo>
                  <a:pt x="0" y="11296647"/>
                </a:lnTo>
                <a:lnTo>
                  <a:pt x="0" y="4643358"/>
                </a:lnTo>
                <a:close/>
              </a:path>
            </a:pathLst>
          </a:custGeom>
        </p:spPr>
        <p:txBody>
          <a:bodyPr wrap="square">
            <a:noAutofit/>
          </a:bodyPr>
          <a:lstStyle>
            <a:lvl1pPr marL="0" indent="0" algn="ctr">
              <a:buNone/>
              <a:defRPr sz="2400">
                <a:solidFill>
                  <a:schemeClr val="tx1">
                    <a:lumMod val="50000"/>
                    <a:lumOff val="50000"/>
                  </a:schemeClr>
                </a:solidFill>
              </a:defRPr>
            </a:lvl1pPr>
          </a:lstStyle>
          <a:p>
            <a:endParaRPr lang="id-ID"/>
          </a:p>
        </p:txBody>
      </p:sp>
      <p:sp>
        <p:nvSpPr>
          <p:cNvPr id="4" name="Freeform: Shape 3"/>
          <p:cNvSpPr/>
          <p:nvPr userDrawn="1"/>
        </p:nvSpPr>
        <p:spPr>
          <a:xfrm>
            <a:off x="1150373" y="0"/>
            <a:ext cx="11041627" cy="6858000"/>
          </a:xfrm>
          <a:custGeom>
            <a:avLst/>
            <a:gdLst>
              <a:gd name="connsiteX0" fmla="*/ 6876311 w 11041626"/>
              <a:gd name="connsiteY0" fmla="*/ 0 h 6858000"/>
              <a:gd name="connsiteX1" fmla="*/ 11041626 w 11041626"/>
              <a:gd name="connsiteY1" fmla="*/ 0 h 6858000"/>
              <a:gd name="connsiteX2" fmla="*/ 11041626 w 11041626"/>
              <a:gd name="connsiteY2" fmla="*/ 4876801 h 6858000"/>
              <a:gd name="connsiteX3" fmla="*/ 9060427 w 11041626"/>
              <a:gd name="connsiteY3" fmla="*/ 6858000 h 6858000"/>
              <a:gd name="connsiteX4" fmla="*/ 0 w 110416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1626" h="6858000">
                <a:moveTo>
                  <a:pt x="6876311" y="0"/>
                </a:moveTo>
                <a:lnTo>
                  <a:pt x="11041626" y="0"/>
                </a:lnTo>
                <a:lnTo>
                  <a:pt x="11041626" y="4876801"/>
                </a:lnTo>
                <a:lnTo>
                  <a:pt x="9060427" y="6858000"/>
                </a:lnTo>
                <a:lnTo>
                  <a:pt x="0" y="6858000"/>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transition spd="slow" advTm="0">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Freeform: Shape 1"/>
          <p:cNvSpPr/>
          <p:nvPr userDrawn="1"/>
        </p:nvSpPr>
        <p:spPr>
          <a:xfrm flipH="1" flipV="1">
            <a:off x="1" y="0"/>
            <a:ext cx="11041627" cy="6858000"/>
          </a:xfrm>
          <a:custGeom>
            <a:avLst/>
            <a:gdLst>
              <a:gd name="connsiteX0" fmla="*/ 6876311 w 11041626"/>
              <a:gd name="connsiteY0" fmla="*/ 0 h 6858000"/>
              <a:gd name="connsiteX1" fmla="*/ 11041626 w 11041626"/>
              <a:gd name="connsiteY1" fmla="*/ 0 h 6858000"/>
              <a:gd name="connsiteX2" fmla="*/ 11041626 w 11041626"/>
              <a:gd name="connsiteY2" fmla="*/ 4876801 h 6858000"/>
              <a:gd name="connsiteX3" fmla="*/ 9060427 w 11041626"/>
              <a:gd name="connsiteY3" fmla="*/ 6858000 h 6858000"/>
              <a:gd name="connsiteX4" fmla="*/ 0 w 110416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1626" h="6858000">
                <a:moveTo>
                  <a:pt x="6876311" y="0"/>
                </a:moveTo>
                <a:lnTo>
                  <a:pt x="11041626" y="0"/>
                </a:lnTo>
                <a:lnTo>
                  <a:pt x="11041626" y="4876801"/>
                </a:lnTo>
                <a:lnTo>
                  <a:pt x="9060427" y="6858000"/>
                </a:lnTo>
                <a:lnTo>
                  <a:pt x="0" y="6858000"/>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Picture Placeholder 9"/>
          <p:cNvSpPr>
            <a:spLocks noGrp="1"/>
          </p:cNvSpPr>
          <p:nvPr>
            <p:ph type="pic" sz="quarter" idx="10"/>
          </p:nvPr>
        </p:nvSpPr>
        <p:spPr>
          <a:xfrm>
            <a:off x="-2" y="-2047995"/>
            <a:ext cx="4471308" cy="8239247"/>
          </a:xfrm>
          <a:custGeom>
            <a:avLst/>
            <a:gdLst>
              <a:gd name="connsiteX0" fmla="*/ 4471308 w 4471308"/>
              <a:gd name="connsiteY0" fmla="*/ 0 h 8239247"/>
              <a:gd name="connsiteX1" fmla="*/ 4471308 w 4471308"/>
              <a:gd name="connsiteY1" fmla="*/ 3756001 h 8239247"/>
              <a:gd name="connsiteX2" fmla="*/ 0 w 4471308"/>
              <a:gd name="connsiteY2" fmla="*/ 8239247 h 8239247"/>
              <a:gd name="connsiteX3" fmla="*/ 0 w 4471308"/>
              <a:gd name="connsiteY3" fmla="*/ 4483246 h 8239247"/>
            </a:gdLst>
            <a:ahLst/>
            <a:cxnLst>
              <a:cxn ang="0">
                <a:pos x="connsiteX0" y="connsiteY0"/>
              </a:cxn>
              <a:cxn ang="0">
                <a:pos x="connsiteX1" y="connsiteY1"/>
              </a:cxn>
              <a:cxn ang="0">
                <a:pos x="connsiteX2" y="connsiteY2"/>
              </a:cxn>
              <a:cxn ang="0">
                <a:pos x="connsiteX3" y="connsiteY3"/>
              </a:cxn>
            </a:cxnLst>
            <a:rect l="l" t="t" r="r" b="b"/>
            <a:pathLst>
              <a:path w="4471308" h="8239247">
                <a:moveTo>
                  <a:pt x="4471308" y="0"/>
                </a:moveTo>
                <a:lnTo>
                  <a:pt x="4471308" y="3756001"/>
                </a:lnTo>
                <a:lnTo>
                  <a:pt x="0" y="8239247"/>
                </a:lnTo>
                <a:lnTo>
                  <a:pt x="0" y="4483246"/>
                </a:ln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2" name="Picture Placeholder 11"/>
          <p:cNvSpPr>
            <a:spLocks noGrp="1"/>
          </p:cNvSpPr>
          <p:nvPr>
            <p:ph type="pic" sz="quarter" idx="11"/>
          </p:nvPr>
        </p:nvSpPr>
        <p:spPr>
          <a:xfrm>
            <a:off x="3556910" y="-1235195"/>
            <a:ext cx="4471308" cy="8239247"/>
          </a:xfrm>
          <a:custGeom>
            <a:avLst/>
            <a:gdLst>
              <a:gd name="connsiteX0" fmla="*/ 4471308 w 4471308"/>
              <a:gd name="connsiteY0" fmla="*/ 0 h 8239247"/>
              <a:gd name="connsiteX1" fmla="*/ 4471308 w 4471308"/>
              <a:gd name="connsiteY1" fmla="*/ 3756001 h 8239247"/>
              <a:gd name="connsiteX2" fmla="*/ 0 w 4471308"/>
              <a:gd name="connsiteY2" fmla="*/ 8239247 h 8239247"/>
              <a:gd name="connsiteX3" fmla="*/ 0 w 4471308"/>
              <a:gd name="connsiteY3" fmla="*/ 4483246 h 8239247"/>
            </a:gdLst>
            <a:ahLst/>
            <a:cxnLst>
              <a:cxn ang="0">
                <a:pos x="connsiteX0" y="connsiteY0"/>
              </a:cxn>
              <a:cxn ang="0">
                <a:pos x="connsiteX1" y="connsiteY1"/>
              </a:cxn>
              <a:cxn ang="0">
                <a:pos x="connsiteX2" y="connsiteY2"/>
              </a:cxn>
              <a:cxn ang="0">
                <a:pos x="connsiteX3" y="connsiteY3"/>
              </a:cxn>
            </a:cxnLst>
            <a:rect l="l" t="t" r="r" b="b"/>
            <a:pathLst>
              <a:path w="4471308" h="8239247">
                <a:moveTo>
                  <a:pt x="4471308" y="0"/>
                </a:moveTo>
                <a:lnTo>
                  <a:pt x="4471308" y="3756001"/>
                </a:lnTo>
                <a:lnTo>
                  <a:pt x="0" y="8239247"/>
                </a:lnTo>
                <a:lnTo>
                  <a:pt x="0" y="4483246"/>
                </a:ln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nodePh="1">
                                  <p:stCondLst>
                                    <p:cond delay="25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859329" y="1282683"/>
            <a:ext cx="4882080" cy="4882080"/>
          </a:xfrm>
          <a:custGeom>
            <a:avLst/>
            <a:gdLst>
              <a:gd name="connsiteX0" fmla="*/ 4112631 w 4882080"/>
              <a:gd name="connsiteY0" fmla="*/ 0 h 4882080"/>
              <a:gd name="connsiteX1" fmla="*/ 4656715 w 4882080"/>
              <a:gd name="connsiteY1" fmla="*/ 225367 h 4882080"/>
              <a:gd name="connsiteX2" fmla="*/ 4656714 w 4882080"/>
              <a:gd name="connsiteY2" fmla="*/ 225366 h 4882080"/>
              <a:gd name="connsiteX3" fmla="*/ 4656714 w 4882080"/>
              <a:gd name="connsiteY3" fmla="*/ 1313532 h 4882080"/>
              <a:gd name="connsiteX4" fmla="*/ 1313534 w 4882080"/>
              <a:gd name="connsiteY4" fmla="*/ 4656714 h 4882080"/>
              <a:gd name="connsiteX5" fmla="*/ 225368 w 4882080"/>
              <a:gd name="connsiteY5" fmla="*/ 4656714 h 4882080"/>
              <a:gd name="connsiteX6" fmla="*/ 225367 w 4882080"/>
              <a:gd name="connsiteY6" fmla="*/ 4656714 h 4882080"/>
              <a:gd name="connsiteX7" fmla="*/ 225367 w 4882080"/>
              <a:gd name="connsiteY7" fmla="*/ 3568548 h 4882080"/>
              <a:gd name="connsiteX8" fmla="*/ 3568548 w 4882080"/>
              <a:gd name="connsiteY8" fmla="*/ 225367 h 4882080"/>
              <a:gd name="connsiteX9" fmla="*/ 4112631 w 4882080"/>
              <a:gd name="connsiteY9" fmla="*/ 0 h 48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2080" h="4882080">
                <a:moveTo>
                  <a:pt x="4112631" y="0"/>
                </a:moveTo>
                <a:cubicBezTo>
                  <a:pt x="4309551" y="0"/>
                  <a:pt x="4506470" y="75122"/>
                  <a:pt x="4656715" y="225367"/>
                </a:cubicBezTo>
                <a:lnTo>
                  <a:pt x="4656714" y="225366"/>
                </a:lnTo>
                <a:cubicBezTo>
                  <a:pt x="4957203" y="525855"/>
                  <a:pt x="4957203" y="1013043"/>
                  <a:pt x="4656714" y="1313532"/>
                </a:cubicBezTo>
                <a:lnTo>
                  <a:pt x="1313534" y="4656714"/>
                </a:lnTo>
                <a:cubicBezTo>
                  <a:pt x="1013045" y="4957203"/>
                  <a:pt x="525857" y="4957203"/>
                  <a:pt x="225368" y="4656714"/>
                </a:cubicBezTo>
                <a:lnTo>
                  <a:pt x="225367" y="4656714"/>
                </a:lnTo>
                <a:cubicBezTo>
                  <a:pt x="-75122" y="4356225"/>
                  <a:pt x="-75122" y="3869037"/>
                  <a:pt x="225367" y="3568548"/>
                </a:cubicBezTo>
                <a:lnTo>
                  <a:pt x="3568548" y="225367"/>
                </a:lnTo>
                <a:cubicBezTo>
                  <a:pt x="3718792" y="75122"/>
                  <a:pt x="3915712" y="0"/>
                  <a:pt x="4112631" y="0"/>
                </a:cubicBezTo>
                <a:close/>
              </a:path>
            </a:pathLst>
          </a:custGeom>
          <a:effectLst/>
        </p:spPr>
        <p:txBody>
          <a:bodyPr wrap="square">
            <a:noAutofit/>
          </a:bodyPr>
          <a:lstStyle>
            <a:lvl1pPr>
              <a:defRPr sz="2000">
                <a:solidFill>
                  <a:schemeClr val="tx1">
                    <a:lumMod val="50000"/>
                    <a:lumOff val="50000"/>
                  </a:schemeClr>
                </a:solidFill>
              </a:defRPr>
            </a:lvl1pPr>
          </a:lstStyle>
          <a:p>
            <a:endParaRPr lang="id-ID"/>
          </a:p>
        </p:txBody>
      </p:sp>
      <p:sp>
        <p:nvSpPr>
          <p:cNvPr id="10" name="Picture Placeholder 9"/>
          <p:cNvSpPr>
            <a:spLocks noGrp="1"/>
          </p:cNvSpPr>
          <p:nvPr>
            <p:ph type="pic" sz="quarter" idx="14"/>
          </p:nvPr>
        </p:nvSpPr>
        <p:spPr>
          <a:xfrm>
            <a:off x="3632251" y="987959"/>
            <a:ext cx="4882080" cy="4882080"/>
          </a:xfrm>
          <a:custGeom>
            <a:avLst/>
            <a:gdLst>
              <a:gd name="connsiteX0" fmla="*/ 4112631 w 4882080"/>
              <a:gd name="connsiteY0" fmla="*/ 0 h 4882080"/>
              <a:gd name="connsiteX1" fmla="*/ 4656715 w 4882080"/>
              <a:gd name="connsiteY1" fmla="*/ 225367 h 4882080"/>
              <a:gd name="connsiteX2" fmla="*/ 4656714 w 4882080"/>
              <a:gd name="connsiteY2" fmla="*/ 225366 h 4882080"/>
              <a:gd name="connsiteX3" fmla="*/ 4656714 w 4882080"/>
              <a:gd name="connsiteY3" fmla="*/ 1313532 h 4882080"/>
              <a:gd name="connsiteX4" fmla="*/ 1313534 w 4882080"/>
              <a:gd name="connsiteY4" fmla="*/ 4656714 h 4882080"/>
              <a:gd name="connsiteX5" fmla="*/ 225368 w 4882080"/>
              <a:gd name="connsiteY5" fmla="*/ 4656714 h 4882080"/>
              <a:gd name="connsiteX6" fmla="*/ 225367 w 4882080"/>
              <a:gd name="connsiteY6" fmla="*/ 4656714 h 4882080"/>
              <a:gd name="connsiteX7" fmla="*/ 225367 w 4882080"/>
              <a:gd name="connsiteY7" fmla="*/ 3568548 h 4882080"/>
              <a:gd name="connsiteX8" fmla="*/ 3568548 w 4882080"/>
              <a:gd name="connsiteY8" fmla="*/ 225367 h 4882080"/>
              <a:gd name="connsiteX9" fmla="*/ 4112631 w 4882080"/>
              <a:gd name="connsiteY9" fmla="*/ 0 h 48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2080" h="4882080">
                <a:moveTo>
                  <a:pt x="4112631" y="0"/>
                </a:moveTo>
                <a:cubicBezTo>
                  <a:pt x="4309551" y="0"/>
                  <a:pt x="4506470" y="75122"/>
                  <a:pt x="4656715" y="225367"/>
                </a:cubicBezTo>
                <a:lnTo>
                  <a:pt x="4656714" y="225366"/>
                </a:lnTo>
                <a:cubicBezTo>
                  <a:pt x="4957203" y="525855"/>
                  <a:pt x="4957203" y="1013043"/>
                  <a:pt x="4656714" y="1313532"/>
                </a:cubicBezTo>
                <a:lnTo>
                  <a:pt x="1313534" y="4656714"/>
                </a:lnTo>
                <a:cubicBezTo>
                  <a:pt x="1013045" y="4957203"/>
                  <a:pt x="525857" y="4957203"/>
                  <a:pt x="225368" y="4656714"/>
                </a:cubicBezTo>
                <a:lnTo>
                  <a:pt x="225367" y="4656714"/>
                </a:lnTo>
                <a:cubicBezTo>
                  <a:pt x="-75122" y="4356225"/>
                  <a:pt x="-75122" y="3869037"/>
                  <a:pt x="225367" y="3568548"/>
                </a:cubicBezTo>
                <a:lnTo>
                  <a:pt x="3568548" y="225367"/>
                </a:lnTo>
                <a:cubicBezTo>
                  <a:pt x="3718792" y="75122"/>
                  <a:pt x="3915712" y="0"/>
                  <a:pt x="4112631" y="0"/>
                </a:cubicBezTo>
                <a:close/>
              </a:path>
            </a:pathLst>
          </a:custGeom>
          <a:effectLst>
            <a:outerShdw blurRad="1270000" dist="76200" dir="8100000" sx="80000" sy="80000" algn="tr" rotWithShape="0">
              <a:prstClr val="black">
                <a:alpha val="40000"/>
              </a:prstClr>
            </a:outerShdw>
          </a:effectLst>
        </p:spPr>
        <p:txBody>
          <a:bodyPr wrap="square">
            <a:noAutofit/>
          </a:bodyPr>
          <a:lstStyle>
            <a:lvl1pPr>
              <a:defRPr sz="2000">
                <a:solidFill>
                  <a:schemeClr val="tx1">
                    <a:lumMod val="50000"/>
                    <a:lumOff val="50000"/>
                  </a:schemeClr>
                </a:solidFill>
              </a:defRPr>
            </a:lvl1pPr>
          </a:lstStyle>
          <a:p>
            <a:endParaRPr lang="id-ID"/>
          </a:p>
        </p:txBody>
      </p:sp>
      <p:sp>
        <p:nvSpPr>
          <p:cNvPr id="11" name="Picture Placeholder 10"/>
          <p:cNvSpPr>
            <a:spLocks noGrp="1"/>
          </p:cNvSpPr>
          <p:nvPr>
            <p:ph type="pic" sz="quarter" idx="15"/>
          </p:nvPr>
        </p:nvSpPr>
        <p:spPr>
          <a:xfrm>
            <a:off x="5450591" y="693237"/>
            <a:ext cx="4882080" cy="4882080"/>
          </a:xfrm>
          <a:custGeom>
            <a:avLst/>
            <a:gdLst>
              <a:gd name="connsiteX0" fmla="*/ 4112631 w 4882080"/>
              <a:gd name="connsiteY0" fmla="*/ 0 h 4882080"/>
              <a:gd name="connsiteX1" fmla="*/ 4656715 w 4882080"/>
              <a:gd name="connsiteY1" fmla="*/ 225367 h 4882080"/>
              <a:gd name="connsiteX2" fmla="*/ 4656714 w 4882080"/>
              <a:gd name="connsiteY2" fmla="*/ 225366 h 4882080"/>
              <a:gd name="connsiteX3" fmla="*/ 4656714 w 4882080"/>
              <a:gd name="connsiteY3" fmla="*/ 1313532 h 4882080"/>
              <a:gd name="connsiteX4" fmla="*/ 1313534 w 4882080"/>
              <a:gd name="connsiteY4" fmla="*/ 4656714 h 4882080"/>
              <a:gd name="connsiteX5" fmla="*/ 225368 w 4882080"/>
              <a:gd name="connsiteY5" fmla="*/ 4656714 h 4882080"/>
              <a:gd name="connsiteX6" fmla="*/ 225367 w 4882080"/>
              <a:gd name="connsiteY6" fmla="*/ 4656714 h 4882080"/>
              <a:gd name="connsiteX7" fmla="*/ 225367 w 4882080"/>
              <a:gd name="connsiteY7" fmla="*/ 3568548 h 4882080"/>
              <a:gd name="connsiteX8" fmla="*/ 3568548 w 4882080"/>
              <a:gd name="connsiteY8" fmla="*/ 225367 h 4882080"/>
              <a:gd name="connsiteX9" fmla="*/ 4112631 w 4882080"/>
              <a:gd name="connsiteY9" fmla="*/ 0 h 48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2080" h="4882080">
                <a:moveTo>
                  <a:pt x="4112631" y="0"/>
                </a:moveTo>
                <a:cubicBezTo>
                  <a:pt x="4309551" y="0"/>
                  <a:pt x="4506470" y="75122"/>
                  <a:pt x="4656715" y="225367"/>
                </a:cubicBezTo>
                <a:lnTo>
                  <a:pt x="4656714" y="225366"/>
                </a:lnTo>
                <a:cubicBezTo>
                  <a:pt x="4957203" y="525855"/>
                  <a:pt x="4957203" y="1013043"/>
                  <a:pt x="4656714" y="1313532"/>
                </a:cubicBezTo>
                <a:lnTo>
                  <a:pt x="1313534" y="4656714"/>
                </a:lnTo>
                <a:cubicBezTo>
                  <a:pt x="1013045" y="4957203"/>
                  <a:pt x="525857" y="4957203"/>
                  <a:pt x="225368" y="4656714"/>
                </a:cubicBezTo>
                <a:lnTo>
                  <a:pt x="225367" y="4656714"/>
                </a:lnTo>
                <a:cubicBezTo>
                  <a:pt x="-75122" y="4356225"/>
                  <a:pt x="-75122" y="3869037"/>
                  <a:pt x="225367" y="3568548"/>
                </a:cubicBezTo>
                <a:lnTo>
                  <a:pt x="3568548" y="225367"/>
                </a:lnTo>
                <a:cubicBezTo>
                  <a:pt x="3718792" y="75122"/>
                  <a:pt x="3915712" y="0"/>
                  <a:pt x="4112631" y="0"/>
                </a:cubicBezTo>
                <a:close/>
              </a:path>
            </a:pathLst>
          </a:custGeom>
          <a:effectLst>
            <a:outerShdw blurRad="1270000" dist="76200" dir="8100000" sx="80000" sy="80000" algn="tr" rotWithShape="0">
              <a:prstClr val="black">
                <a:alpha val="40000"/>
              </a:prstClr>
            </a:outerShdw>
          </a:effectLst>
        </p:spPr>
        <p:txBody>
          <a:bodyPr wrap="square">
            <a:noAutofit/>
          </a:bodyPr>
          <a:lstStyle>
            <a:lvl1pPr>
              <a:defRPr sz="2000">
                <a:solidFill>
                  <a:schemeClr val="tx1">
                    <a:lumMod val="50000"/>
                    <a:lumOff val="50000"/>
                  </a:schemeClr>
                </a:solidFill>
              </a:defRPr>
            </a:lvl1pPr>
          </a:lstStyle>
          <a:p>
            <a:endParaRPr lang="id-ID"/>
          </a:p>
        </p:txBody>
      </p:sp>
      <p:sp>
        <p:nvSpPr>
          <p:cNvPr id="7"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8" name="TextBox 7"/>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75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nodePh="1">
                                  <p:stCondLst>
                                    <p:cond delay="10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1+#ppt_w/2"/>
                                          </p:val>
                                        </p:tav>
                                        <p:tav tm="100000">
                                          <p:val>
                                            <p:strVal val="#ppt_x"/>
                                          </p:val>
                                        </p:tav>
                                      </p:tavLst>
                                    </p:anim>
                                    <p:anim calcmode="lin" valueType="num">
                                      <p:cBhvr additive="base">
                                        <p:cTn id="20" dur="75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nodePh="1">
                                  <p:stCondLst>
                                    <p:cond delay="125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1+#ppt_w/2"/>
                                          </p:val>
                                        </p:tav>
                                        <p:tav tm="100000">
                                          <p:val>
                                            <p:strVal val="#ppt_x"/>
                                          </p:val>
                                        </p:tav>
                                      </p:tavLst>
                                    </p:anim>
                                    <p:anim calcmode="lin" valueType="num">
                                      <p:cBhvr additive="base">
                                        <p:cTn id="24"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7"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3846512" y="1179523"/>
            <a:ext cx="4498976" cy="4498954"/>
          </a:xfrm>
          <a:custGeom>
            <a:avLst/>
            <a:gdLst>
              <a:gd name="connsiteX0" fmla="*/ 2249488 w 4498976"/>
              <a:gd name="connsiteY0" fmla="*/ 900567 h 4498954"/>
              <a:gd name="connsiteX1" fmla="*/ 900572 w 4498976"/>
              <a:gd name="connsiteY1" fmla="*/ 2249477 h 4498954"/>
              <a:gd name="connsiteX2" fmla="*/ 2249488 w 4498976"/>
              <a:gd name="connsiteY2" fmla="*/ 3598387 h 4498954"/>
              <a:gd name="connsiteX3" fmla="*/ 3598404 w 4498976"/>
              <a:gd name="connsiteY3" fmla="*/ 2249477 h 4498954"/>
              <a:gd name="connsiteX4" fmla="*/ 2249488 w 4498976"/>
              <a:gd name="connsiteY4" fmla="*/ 900567 h 4498954"/>
              <a:gd name="connsiteX5" fmla="*/ 2249488 w 4498976"/>
              <a:gd name="connsiteY5" fmla="*/ 0 h 4498954"/>
              <a:gd name="connsiteX6" fmla="*/ 4498976 w 4498976"/>
              <a:gd name="connsiteY6" fmla="*/ 2249477 h 4498954"/>
              <a:gd name="connsiteX7" fmla="*/ 2249488 w 4498976"/>
              <a:gd name="connsiteY7" fmla="*/ 4498954 h 4498954"/>
              <a:gd name="connsiteX8" fmla="*/ 0 w 4498976"/>
              <a:gd name="connsiteY8" fmla="*/ 2249477 h 4498954"/>
              <a:gd name="connsiteX9" fmla="*/ 2249488 w 4498976"/>
              <a:gd name="connsiteY9" fmla="*/ 0 h 449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8976" h="4498954">
                <a:moveTo>
                  <a:pt x="2249488" y="900567"/>
                </a:moveTo>
                <a:cubicBezTo>
                  <a:pt x="1504502" y="900567"/>
                  <a:pt x="900572" y="1504495"/>
                  <a:pt x="900572" y="2249477"/>
                </a:cubicBezTo>
                <a:cubicBezTo>
                  <a:pt x="900572" y="2994459"/>
                  <a:pt x="1504502" y="3598387"/>
                  <a:pt x="2249488" y="3598387"/>
                </a:cubicBezTo>
                <a:cubicBezTo>
                  <a:pt x="2994474" y="3598387"/>
                  <a:pt x="3598404" y="2994459"/>
                  <a:pt x="3598404" y="2249477"/>
                </a:cubicBezTo>
                <a:cubicBezTo>
                  <a:pt x="3598404" y="1504495"/>
                  <a:pt x="2994474" y="900567"/>
                  <a:pt x="2249488" y="900567"/>
                </a:cubicBezTo>
                <a:close/>
                <a:moveTo>
                  <a:pt x="2249488" y="0"/>
                </a:moveTo>
                <a:cubicBezTo>
                  <a:pt x="3491846" y="0"/>
                  <a:pt x="4498976" y="1007126"/>
                  <a:pt x="4498976" y="2249477"/>
                </a:cubicBezTo>
                <a:cubicBezTo>
                  <a:pt x="4498976" y="3491829"/>
                  <a:pt x="3491846" y="4498954"/>
                  <a:pt x="2249488" y="4498954"/>
                </a:cubicBezTo>
                <a:cubicBezTo>
                  <a:pt x="1007130" y="4498954"/>
                  <a:pt x="0" y="3491829"/>
                  <a:pt x="0" y="2249477"/>
                </a:cubicBezTo>
                <a:cubicBezTo>
                  <a:pt x="0" y="1007126"/>
                  <a:pt x="1007130" y="0"/>
                  <a:pt x="2249488"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30904" y="1649186"/>
            <a:ext cx="3324816" cy="4441370"/>
          </a:xfrm>
          <a:custGeom>
            <a:avLst/>
            <a:gdLst>
              <a:gd name="connsiteX0" fmla="*/ 23673 w 3324816"/>
              <a:gd name="connsiteY0" fmla="*/ 0 h 4441370"/>
              <a:gd name="connsiteX1" fmla="*/ 3301143 w 3324816"/>
              <a:gd name="connsiteY1" fmla="*/ 0 h 4441370"/>
              <a:gd name="connsiteX2" fmla="*/ 3324816 w 3324816"/>
              <a:gd name="connsiteY2" fmla="*/ 23673 h 4441370"/>
              <a:gd name="connsiteX3" fmla="*/ 3324816 w 3324816"/>
              <a:gd name="connsiteY3" fmla="*/ 4417697 h 4441370"/>
              <a:gd name="connsiteX4" fmla="*/ 3301143 w 3324816"/>
              <a:gd name="connsiteY4" fmla="*/ 4441370 h 4441370"/>
              <a:gd name="connsiteX5" fmla="*/ 23673 w 3324816"/>
              <a:gd name="connsiteY5" fmla="*/ 4441370 h 4441370"/>
              <a:gd name="connsiteX6" fmla="*/ 0 w 3324816"/>
              <a:gd name="connsiteY6" fmla="*/ 4417697 h 4441370"/>
              <a:gd name="connsiteX7" fmla="*/ 0 w 3324816"/>
              <a:gd name="connsiteY7" fmla="*/ 23673 h 4441370"/>
              <a:gd name="connsiteX8" fmla="*/ 23673 w 3324816"/>
              <a:gd name="connsiteY8" fmla="*/ 0 h 444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4816" h="4441370">
                <a:moveTo>
                  <a:pt x="23673" y="0"/>
                </a:moveTo>
                <a:lnTo>
                  <a:pt x="3301143" y="0"/>
                </a:lnTo>
                <a:cubicBezTo>
                  <a:pt x="3314217" y="0"/>
                  <a:pt x="3324816" y="10599"/>
                  <a:pt x="3324816" y="23673"/>
                </a:cubicBezTo>
                <a:lnTo>
                  <a:pt x="3324816" y="4417697"/>
                </a:lnTo>
                <a:cubicBezTo>
                  <a:pt x="3324816" y="4430771"/>
                  <a:pt x="3314217" y="4441370"/>
                  <a:pt x="3301143" y="4441370"/>
                </a:cubicBezTo>
                <a:lnTo>
                  <a:pt x="23673" y="4441370"/>
                </a:lnTo>
                <a:cubicBezTo>
                  <a:pt x="10599" y="4441370"/>
                  <a:pt x="0" y="4430771"/>
                  <a:pt x="0" y="4417697"/>
                </a:cubicBezTo>
                <a:lnTo>
                  <a:pt x="0" y="23673"/>
                </a:lnTo>
                <a:cubicBezTo>
                  <a:pt x="0" y="10599"/>
                  <a:pt x="10599" y="0"/>
                  <a:pt x="23673" y="0"/>
                </a:cubicBezTo>
                <a:close/>
              </a:path>
            </a:pathLst>
          </a:custGeom>
          <a:effectLst>
            <a:outerShdw blurRad="190500" algn="ctr"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1" name="Picture Placeholder 10"/>
          <p:cNvSpPr>
            <a:spLocks noGrp="1"/>
          </p:cNvSpPr>
          <p:nvPr>
            <p:ph type="pic" sz="quarter" idx="12"/>
          </p:nvPr>
        </p:nvSpPr>
        <p:spPr>
          <a:xfrm>
            <a:off x="4433592" y="1649186"/>
            <a:ext cx="3324816" cy="2348404"/>
          </a:xfrm>
          <a:custGeom>
            <a:avLst/>
            <a:gdLst>
              <a:gd name="connsiteX0" fmla="*/ 21958 w 3324816"/>
              <a:gd name="connsiteY0" fmla="*/ 0 h 2348404"/>
              <a:gd name="connsiteX1" fmla="*/ 3302858 w 3324816"/>
              <a:gd name="connsiteY1" fmla="*/ 0 h 2348404"/>
              <a:gd name="connsiteX2" fmla="*/ 3324816 w 3324816"/>
              <a:gd name="connsiteY2" fmla="*/ 21958 h 2348404"/>
              <a:gd name="connsiteX3" fmla="*/ 3324816 w 3324816"/>
              <a:gd name="connsiteY3" fmla="*/ 2348404 h 2348404"/>
              <a:gd name="connsiteX4" fmla="*/ 0 w 3324816"/>
              <a:gd name="connsiteY4" fmla="*/ 2348404 h 2348404"/>
              <a:gd name="connsiteX5" fmla="*/ 0 w 3324816"/>
              <a:gd name="connsiteY5" fmla="*/ 21958 h 2348404"/>
              <a:gd name="connsiteX6" fmla="*/ 21958 w 3324816"/>
              <a:gd name="connsiteY6" fmla="*/ 0 h 23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816" h="2348404">
                <a:moveTo>
                  <a:pt x="21958" y="0"/>
                </a:moveTo>
                <a:lnTo>
                  <a:pt x="3302858" y="0"/>
                </a:lnTo>
                <a:cubicBezTo>
                  <a:pt x="3314985" y="0"/>
                  <a:pt x="3324816" y="9831"/>
                  <a:pt x="3324816" y="21958"/>
                </a:cubicBezTo>
                <a:lnTo>
                  <a:pt x="3324816" y="2348404"/>
                </a:lnTo>
                <a:lnTo>
                  <a:pt x="0" y="2348404"/>
                </a:lnTo>
                <a:lnTo>
                  <a:pt x="0" y="21958"/>
                </a:lnTo>
                <a:cubicBezTo>
                  <a:pt x="0" y="9831"/>
                  <a:pt x="9831" y="0"/>
                  <a:pt x="21958" y="0"/>
                </a:cubicBezTo>
                <a:close/>
              </a:path>
            </a:pathLst>
          </a:custGeom>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7" name="Picture Placeholder 6"/>
          <p:cNvSpPr>
            <a:spLocks noGrp="1"/>
          </p:cNvSpPr>
          <p:nvPr>
            <p:ph type="pic" sz="quarter" idx="11"/>
          </p:nvPr>
        </p:nvSpPr>
        <p:spPr>
          <a:xfrm>
            <a:off x="7936280" y="1649186"/>
            <a:ext cx="3324816" cy="4441370"/>
          </a:xfrm>
          <a:custGeom>
            <a:avLst/>
            <a:gdLst>
              <a:gd name="connsiteX0" fmla="*/ 23673 w 3324816"/>
              <a:gd name="connsiteY0" fmla="*/ 0 h 4441370"/>
              <a:gd name="connsiteX1" fmla="*/ 3301143 w 3324816"/>
              <a:gd name="connsiteY1" fmla="*/ 0 h 4441370"/>
              <a:gd name="connsiteX2" fmla="*/ 3324816 w 3324816"/>
              <a:gd name="connsiteY2" fmla="*/ 23673 h 4441370"/>
              <a:gd name="connsiteX3" fmla="*/ 3324816 w 3324816"/>
              <a:gd name="connsiteY3" fmla="*/ 4417697 h 4441370"/>
              <a:gd name="connsiteX4" fmla="*/ 3301143 w 3324816"/>
              <a:gd name="connsiteY4" fmla="*/ 4441370 h 4441370"/>
              <a:gd name="connsiteX5" fmla="*/ 23673 w 3324816"/>
              <a:gd name="connsiteY5" fmla="*/ 4441370 h 4441370"/>
              <a:gd name="connsiteX6" fmla="*/ 0 w 3324816"/>
              <a:gd name="connsiteY6" fmla="*/ 4417697 h 4441370"/>
              <a:gd name="connsiteX7" fmla="*/ 0 w 3324816"/>
              <a:gd name="connsiteY7" fmla="*/ 23673 h 4441370"/>
              <a:gd name="connsiteX8" fmla="*/ 23673 w 3324816"/>
              <a:gd name="connsiteY8" fmla="*/ 0 h 444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4816" h="4441370">
                <a:moveTo>
                  <a:pt x="23673" y="0"/>
                </a:moveTo>
                <a:lnTo>
                  <a:pt x="3301143" y="0"/>
                </a:lnTo>
                <a:cubicBezTo>
                  <a:pt x="3314217" y="0"/>
                  <a:pt x="3324816" y="10599"/>
                  <a:pt x="3324816" y="23673"/>
                </a:cubicBezTo>
                <a:lnTo>
                  <a:pt x="3324816" y="4417697"/>
                </a:lnTo>
                <a:cubicBezTo>
                  <a:pt x="3324816" y="4430771"/>
                  <a:pt x="3314217" y="4441370"/>
                  <a:pt x="3301143" y="4441370"/>
                </a:cubicBezTo>
                <a:lnTo>
                  <a:pt x="23673" y="4441370"/>
                </a:lnTo>
                <a:cubicBezTo>
                  <a:pt x="10599" y="4441370"/>
                  <a:pt x="0" y="4430771"/>
                  <a:pt x="0" y="4417697"/>
                </a:cubicBezTo>
                <a:lnTo>
                  <a:pt x="0" y="23673"/>
                </a:lnTo>
                <a:cubicBezTo>
                  <a:pt x="0" y="10599"/>
                  <a:pt x="10599" y="0"/>
                  <a:pt x="23673" y="0"/>
                </a:cubicBezTo>
                <a:close/>
              </a:path>
            </a:pathLst>
          </a:custGeom>
          <a:effectLst>
            <a:outerShdw blurRad="190500" algn="ctr"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75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 presetClass="entr" presetSubtype="4" decel="100000" fill="hold" grpId="0" nodeType="withEffect" nodePh="1">
                                  <p:stCondLst>
                                    <p:cond delay="200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750" fill="hold"/>
                                        <p:tgtEl>
                                          <p:spTgt spid="6"/>
                                        </p:tgtEl>
                                        <p:attrNameLst>
                                          <p:attrName>ppt_x</p:attrName>
                                        </p:attrNameLst>
                                      </p:cBhvr>
                                      <p:tavLst>
                                        <p:tav tm="0">
                                          <p:val>
                                            <p:strVal val="#ppt_x"/>
                                          </p:val>
                                        </p:tav>
                                        <p:tav tm="100000">
                                          <p:val>
                                            <p:strVal val="#ppt_x"/>
                                          </p:val>
                                        </p:tav>
                                      </p:tavLst>
                                    </p:anim>
                                    <p:anim calcmode="lin" valueType="num">
                                      <p:cBhvr additive="base">
                                        <p:cTn id="11" dur="75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nodePh="1">
                                  <p:stCondLst>
                                    <p:cond delay="200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ppt_x"/>
                                          </p:val>
                                        </p:tav>
                                        <p:tav tm="100000">
                                          <p:val>
                                            <p:strVal val="#ppt_x"/>
                                          </p:val>
                                        </p:tav>
                                      </p:tavLst>
                                    </p:anim>
                                    <p:anim calcmode="lin" valueType="num">
                                      <p:cBhvr additive="base">
                                        <p:cTn id="15"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7"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21332" y="2400300"/>
            <a:ext cx="3946949" cy="2461986"/>
          </a:xfrm>
          <a:custGeom>
            <a:avLst/>
            <a:gdLst>
              <a:gd name="connsiteX0" fmla="*/ 19819 w 3946949"/>
              <a:gd name="connsiteY0" fmla="*/ 0 h 2461986"/>
              <a:gd name="connsiteX1" fmla="*/ 3927130 w 3946949"/>
              <a:gd name="connsiteY1" fmla="*/ 0 h 2461986"/>
              <a:gd name="connsiteX2" fmla="*/ 3946949 w 3946949"/>
              <a:gd name="connsiteY2" fmla="*/ 19819 h 2461986"/>
              <a:gd name="connsiteX3" fmla="*/ 3946949 w 3946949"/>
              <a:gd name="connsiteY3" fmla="*/ 2461986 h 2461986"/>
              <a:gd name="connsiteX4" fmla="*/ 0 w 3946949"/>
              <a:gd name="connsiteY4" fmla="*/ 2461986 h 2461986"/>
              <a:gd name="connsiteX5" fmla="*/ 0 w 3946949"/>
              <a:gd name="connsiteY5" fmla="*/ 19819 h 2461986"/>
              <a:gd name="connsiteX6" fmla="*/ 19819 w 3946949"/>
              <a:gd name="connsiteY6" fmla="*/ 0 h 246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6949" h="2461986">
                <a:moveTo>
                  <a:pt x="19819" y="0"/>
                </a:moveTo>
                <a:lnTo>
                  <a:pt x="3927130" y="0"/>
                </a:lnTo>
                <a:cubicBezTo>
                  <a:pt x="3938076" y="0"/>
                  <a:pt x="3946949" y="8873"/>
                  <a:pt x="3946949" y="19819"/>
                </a:cubicBezTo>
                <a:lnTo>
                  <a:pt x="3946949" y="2461986"/>
                </a:lnTo>
                <a:lnTo>
                  <a:pt x="0" y="2461986"/>
                </a:lnTo>
                <a:lnTo>
                  <a:pt x="0" y="19819"/>
                </a:lnTo>
                <a:cubicBezTo>
                  <a:pt x="0" y="8873"/>
                  <a:pt x="8873" y="0"/>
                  <a:pt x="19819" y="0"/>
                </a:cubicBezTo>
                <a:close/>
              </a:path>
            </a:pathLst>
          </a:custGeom>
        </p:spPr>
        <p:txBody>
          <a:bodyPr wrap="square">
            <a:noAutofit/>
          </a:bodyPr>
          <a:lstStyle>
            <a:lvl1pPr marL="0" indent="0" algn="ctr">
              <a:buNone/>
              <a:defRPr sz="1800">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 name="Oval 2"/>
          <p:cNvSpPr/>
          <p:nvPr userDrawn="1"/>
        </p:nvSpPr>
        <p:spPr>
          <a:xfrm>
            <a:off x="1257303" y="770168"/>
            <a:ext cx="5317671" cy="5317671"/>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4"/>
          <p:cNvSpPr>
            <a:spLocks noGrp="1"/>
          </p:cNvSpPr>
          <p:nvPr>
            <p:ph type="pic" sz="quarter" idx="10"/>
          </p:nvPr>
        </p:nvSpPr>
        <p:spPr>
          <a:xfrm>
            <a:off x="3302841" y="2815707"/>
            <a:ext cx="1226587" cy="1226586"/>
          </a:xfrm>
          <a:custGeom>
            <a:avLst/>
            <a:gdLst>
              <a:gd name="connsiteX0" fmla="*/ 613293 w 1226586"/>
              <a:gd name="connsiteY0" fmla="*/ 0 h 1226586"/>
              <a:gd name="connsiteX1" fmla="*/ 1226586 w 1226586"/>
              <a:gd name="connsiteY1" fmla="*/ 613293 h 1226586"/>
              <a:gd name="connsiteX2" fmla="*/ 613293 w 1226586"/>
              <a:gd name="connsiteY2" fmla="*/ 1226586 h 1226586"/>
              <a:gd name="connsiteX3" fmla="*/ 0 w 1226586"/>
              <a:gd name="connsiteY3" fmla="*/ 613293 h 1226586"/>
              <a:gd name="connsiteX4" fmla="*/ 613293 w 1226586"/>
              <a:gd name="connsiteY4" fmla="*/ 0 h 122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86" h="1226586">
                <a:moveTo>
                  <a:pt x="613293" y="0"/>
                </a:moveTo>
                <a:cubicBezTo>
                  <a:pt x="952005" y="0"/>
                  <a:pt x="1226586" y="274581"/>
                  <a:pt x="1226586" y="613293"/>
                </a:cubicBezTo>
                <a:cubicBezTo>
                  <a:pt x="1226586" y="952005"/>
                  <a:pt x="952005" y="1226586"/>
                  <a:pt x="613293" y="1226586"/>
                </a:cubicBezTo>
                <a:cubicBezTo>
                  <a:pt x="274581" y="1226586"/>
                  <a:pt x="0" y="952005"/>
                  <a:pt x="0" y="613293"/>
                </a:cubicBezTo>
                <a:cubicBezTo>
                  <a:pt x="0" y="274581"/>
                  <a:pt x="274581" y="0"/>
                  <a:pt x="613293" y="0"/>
                </a:cubicBezTo>
                <a:close/>
              </a:path>
            </a:pathLst>
          </a:custGeom>
        </p:spPr>
        <p:txBody>
          <a:bodyPr wrap="square">
            <a:noAutofit/>
          </a:bodyPr>
          <a:lstStyle>
            <a:lvl1pPr marL="0" indent="0" algn="ctr">
              <a:buNone/>
              <a:defRPr sz="1600">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nodePh="1">
                                  <p:stCondLst>
                                    <p:cond delay="50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907595" y="-855407"/>
            <a:ext cx="4309192" cy="8568813"/>
          </a:xfrm>
          <a:custGeom>
            <a:avLst/>
            <a:gdLst>
              <a:gd name="connsiteX0" fmla="*/ 4285334 w 4309192"/>
              <a:gd name="connsiteY0" fmla="*/ 1 h 8568813"/>
              <a:gd name="connsiteX1" fmla="*/ 4284890 w 4309192"/>
              <a:gd name="connsiteY1" fmla="*/ 2050491 h 8568813"/>
              <a:gd name="connsiteX2" fmla="*/ 4284407 w 4309192"/>
              <a:gd name="connsiteY2" fmla="*/ 2050466 h 8568813"/>
              <a:gd name="connsiteX3" fmla="*/ 2050457 w 4309192"/>
              <a:gd name="connsiteY3" fmla="*/ 4284411 h 8568813"/>
              <a:gd name="connsiteX4" fmla="*/ 4284407 w 4309192"/>
              <a:gd name="connsiteY4" fmla="*/ 6518356 h 8568813"/>
              <a:gd name="connsiteX5" fmla="*/ 4297327 w 4309192"/>
              <a:gd name="connsiteY5" fmla="*/ 6517704 h 8568813"/>
              <a:gd name="connsiteX6" fmla="*/ 4309192 w 4309192"/>
              <a:gd name="connsiteY6" fmla="*/ 8568742 h 8568813"/>
              <a:gd name="connsiteX7" fmla="*/ 582136 w 4309192"/>
              <a:gd name="connsiteY7" fmla="*/ 6440637 h 8568813"/>
              <a:gd name="connsiteX8" fmla="*/ 570187 w 4309192"/>
              <a:gd name="connsiteY8" fmla="*/ 2148827 h 8568813"/>
              <a:gd name="connsiteX9" fmla="*/ 4285334 w 4309192"/>
              <a:gd name="connsiteY9" fmla="*/ 1 h 856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9192" h="8568813">
                <a:moveTo>
                  <a:pt x="4285334" y="1"/>
                </a:moveTo>
                <a:lnTo>
                  <a:pt x="4284890" y="2050491"/>
                </a:lnTo>
                <a:lnTo>
                  <a:pt x="4284407" y="2050466"/>
                </a:lnTo>
                <a:cubicBezTo>
                  <a:pt x="3050630" y="2050466"/>
                  <a:pt x="2050457" y="3050637"/>
                  <a:pt x="2050457" y="4284411"/>
                </a:cubicBezTo>
                <a:cubicBezTo>
                  <a:pt x="2050457" y="5518185"/>
                  <a:pt x="3050630" y="6518356"/>
                  <a:pt x="4284407" y="6518356"/>
                </a:cubicBezTo>
                <a:lnTo>
                  <a:pt x="4297327" y="6517704"/>
                </a:lnTo>
                <a:lnTo>
                  <a:pt x="4309192" y="8568742"/>
                </a:lnTo>
                <a:cubicBezTo>
                  <a:pt x="2775484" y="8577614"/>
                  <a:pt x="1354024" y="7765977"/>
                  <a:pt x="582136" y="6440637"/>
                </a:cubicBezTo>
                <a:cubicBezTo>
                  <a:pt x="-189752" y="5115297"/>
                  <a:pt x="-194309" y="3478445"/>
                  <a:pt x="570187" y="2148827"/>
                </a:cubicBezTo>
                <a:cubicBezTo>
                  <a:pt x="1334683" y="819209"/>
                  <a:pt x="2751601" y="-331"/>
                  <a:pt x="4285334" y="1"/>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8"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9" name="TextBox 8"/>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300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6490835" y="-4063190"/>
            <a:ext cx="4994804" cy="4994792"/>
          </a:xfrm>
          <a:custGeom>
            <a:avLst/>
            <a:gdLst>
              <a:gd name="connsiteX0" fmla="*/ 2497402 w 4994804"/>
              <a:gd name="connsiteY0" fmla="*/ 0 h 4994792"/>
              <a:gd name="connsiteX1" fmla="*/ 4994804 w 4994804"/>
              <a:gd name="connsiteY1" fmla="*/ 2497396 h 4994792"/>
              <a:gd name="connsiteX2" fmla="*/ 2497402 w 4994804"/>
              <a:gd name="connsiteY2" fmla="*/ 4994792 h 4994792"/>
              <a:gd name="connsiteX3" fmla="*/ 0 w 4994804"/>
              <a:gd name="connsiteY3" fmla="*/ 2497396 h 4994792"/>
              <a:gd name="connsiteX4" fmla="*/ 2497402 w 4994804"/>
              <a:gd name="connsiteY4" fmla="*/ 0 h 499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4804" h="4994792">
                <a:moveTo>
                  <a:pt x="2497402" y="0"/>
                </a:moveTo>
                <a:cubicBezTo>
                  <a:pt x="3876679" y="0"/>
                  <a:pt x="4994804" y="1118122"/>
                  <a:pt x="4994804" y="2497396"/>
                </a:cubicBezTo>
                <a:cubicBezTo>
                  <a:pt x="4994804" y="3876670"/>
                  <a:pt x="3876679" y="4994792"/>
                  <a:pt x="2497402" y="4994792"/>
                </a:cubicBezTo>
                <a:cubicBezTo>
                  <a:pt x="1118125" y="4994792"/>
                  <a:pt x="0" y="3876670"/>
                  <a:pt x="0" y="2497396"/>
                </a:cubicBezTo>
                <a:cubicBezTo>
                  <a:pt x="0" y="1118122"/>
                  <a:pt x="1118125" y="0"/>
                  <a:pt x="2497402"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7" name="Picture Placeholder 4"/>
          <p:cNvSpPr>
            <a:spLocks noGrp="1"/>
          </p:cNvSpPr>
          <p:nvPr>
            <p:ph type="pic" sz="quarter" idx="12"/>
          </p:nvPr>
        </p:nvSpPr>
        <p:spPr>
          <a:xfrm>
            <a:off x="6490835" y="5926394"/>
            <a:ext cx="4994804" cy="4994792"/>
          </a:xfrm>
          <a:custGeom>
            <a:avLst/>
            <a:gdLst>
              <a:gd name="connsiteX0" fmla="*/ 2497402 w 4994804"/>
              <a:gd name="connsiteY0" fmla="*/ 0 h 4994792"/>
              <a:gd name="connsiteX1" fmla="*/ 4994804 w 4994804"/>
              <a:gd name="connsiteY1" fmla="*/ 2497396 h 4994792"/>
              <a:gd name="connsiteX2" fmla="*/ 2497402 w 4994804"/>
              <a:gd name="connsiteY2" fmla="*/ 4994792 h 4994792"/>
              <a:gd name="connsiteX3" fmla="*/ 0 w 4994804"/>
              <a:gd name="connsiteY3" fmla="*/ 2497396 h 4994792"/>
              <a:gd name="connsiteX4" fmla="*/ 2497402 w 4994804"/>
              <a:gd name="connsiteY4" fmla="*/ 0 h 499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4804" h="4994792">
                <a:moveTo>
                  <a:pt x="2497402" y="0"/>
                </a:moveTo>
                <a:cubicBezTo>
                  <a:pt x="3876679" y="0"/>
                  <a:pt x="4994804" y="1118122"/>
                  <a:pt x="4994804" y="2497396"/>
                </a:cubicBezTo>
                <a:cubicBezTo>
                  <a:pt x="4994804" y="3876670"/>
                  <a:pt x="3876679" y="4994792"/>
                  <a:pt x="2497402" y="4994792"/>
                </a:cubicBezTo>
                <a:cubicBezTo>
                  <a:pt x="1118125" y="4994792"/>
                  <a:pt x="0" y="3876670"/>
                  <a:pt x="0" y="2497396"/>
                </a:cubicBezTo>
                <a:cubicBezTo>
                  <a:pt x="0" y="1118122"/>
                  <a:pt x="1118125" y="0"/>
                  <a:pt x="2497402"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5" name="Picture Placeholder 4"/>
          <p:cNvSpPr>
            <a:spLocks noGrp="1"/>
          </p:cNvSpPr>
          <p:nvPr>
            <p:ph type="pic" sz="quarter" idx="10"/>
          </p:nvPr>
        </p:nvSpPr>
        <p:spPr>
          <a:xfrm>
            <a:off x="6490835" y="931606"/>
            <a:ext cx="4994804" cy="4994792"/>
          </a:xfrm>
          <a:custGeom>
            <a:avLst/>
            <a:gdLst>
              <a:gd name="connsiteX0" fmla="*/ 2497402 w 4994804"/>
              <a:gd name="connsiteY0" fmla="*/ 0 h 4994792"/>
              <a:gd name="connsiteX1" fmla="*/ 4994804 w 4994804"/>
              <a:gd name="connsiteY1" fmla="*/ 2497396 h 4994792"/>
              <a:gd name="connsiteX2" fmla="*/ 2497402 w 4994804"/>
              <a:gd name="connsiteY2" fmla="*/ 4994792 h 4994792"/>
              <a:gd name="connsiteX3" fmla="*/ 0 w 4994804"/>
              <a:gd name="connsiteY3" fmla="*/ 2497396 h 4994792"/>
              <a:gd name="connsiteX4" fmla="*/ 2497402 w 4994804"/>
              <a:gd name="connsiteY4" fmla="*/ 0 h 499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4804" h="4994792">
                <a:moveTo>
                  <a:pt x="2497402" y="0"/>
                </a:moveTo>
                <a:cubicBezTo>
                  <a:pt x="3876679" y="0"/>
                  <a:pt x="4994804" y="1118122"/>
                  <a:pt x="4994804" y="2497396"/>
                </a:cubicBezTo>
                <a:cubicBezTo>
                  <a:pt x="4994804" y="3876670"/>
                  <a:pt x="3876679" y="4994792"/>
                  <a:pt x="2497402" y="4994792"/>
                </a:cubicBezTo>
                <a:cubicBezTo>
                  <a:pt x="1118125" y="4994792"/>
                  <a:pt x="0" y="3876670"/>
                  <a:pt x="0" y="2497396"/>
                </a:cubicBezTo>
                <a:cubicBezTo>
                  <a:pt x="0" y="1118122"/>
                  <a:pt x="1118125" y="0"/>
                  <a:pt x="2497402"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75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00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1739" y="1536"/>
            <a:ext cx="5518139" cy="5484869"/>
          </a:xfrm>
          <a:custGeom>
            <a:avLst/>
            <a:gdLst>
              <a:gd name="connsiteX0" fmla="*/ 2892385 w 5518138"/>
              <a:gd name="connsiteY0" fmla="*/ 0 h 5484869"/>
              <a:gd name="connsiteX1" fmla="*/ 5518138 w 5518138"/>
              <a:gd name="connsiteY1" fmla="*/ 1405 h 5484869"/>
              <a:gd name="connsiteX2" fmla="*/ 3898931 w 5518138"/>
              <a:gd name="connsiteY2" fmla="*/ 3890180 h 5484869"/>
              <a:gd name="connsiteX3" fmla="*/ 0 w 5518138"/>
              <a:gd name="connsiteY3" fmla="*/ 5484778 h 5484869"/>
              <a:gd name="connsiteX4" fmla="*/ 15192 w 5518138"/>
              <a:gd name="connsiteY4" fmla="*/ 2858737 h 5484869"/>
              <a:gd name="connsiteX5" fmla="*/ 31738 w 5518138"/>
              <a:gd name="connsiteY5" fmla="*/ 2859155 h 5484869"/>
              <a:gd name="connsiteX6" fmla="*/ 2888701 w 5518138"/>
              <a:gd name="connsiteY6" fmla="*/ 145684 h 548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8138" h="5484869">
                <a:moveTo>
                  <a:pt x="2892385" y="0"/>
                </a:moveTo>
                <a:lnTo>
                  <a:pt x="5518138" y="1405"/>
                </a:lnTo>
                <a:cubicBezTo>
                  <a:pt x="5517357" y="1461480"/>
                  <a:pt x="4934617" y="2861019"/>
                  <a:pt x="3898931" y="3890180"/>
                </a:cubicBezTo>
                <a:cubicBezTo>
                  <a:pt x="2863244" y="4919341"/>
                  <a:pt x="1460050" y="5493224"/>
                  <a:pt x="0" y="5484778"/>
                </a:cubicBezTo>
                <a:lnTo>
                  <a:pt x="15192" y="2858737"/>
                </a:lnTo>
                <a:lnTo>
                  <a:pt x="31738" y="2859155"/>
                </a:lnTo>
                <a:cubicBezTo>
                  <a:pt x="1562279" y="2859155"/>
                  <a:pt x="2812083" y="1657181"/>
                  <a:pt x="2888701" y="145684"/>
                </a:cubicBezTo>
                <a:close/>
              </a:path>
            </a:pathLst>
          </a:custGeom>
        </p:spPr>
        <p:txBody>
          <a:bodyPr wrap="square">
            <a:noAutofit/>
          </a:bodyPr>
          <a:lstStyle>
            <a:lvl1pPr marL="0" indent="0">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2400042" y="3429005"/>
            <a:ext cx="4994788" cy="2511841"/>
          </a:xfrm>
          <a:custGeom>
            <a:avLst/>
            <a:gdLst>
              <a:gd name="connsiteX0" fmla="*/ 42 w 4994788"/>
              <a:gd name="connsiteY0" fmla="*/ 0 h 2511841"/>
              <a:gd name="connsiteX1" fmla="*/ 1195599 w 4994788"/>
              <a:gd name="connsiteY1" fmla="*/ 6916 h 2511841"/>
              <a:gd name="connsiteX2" fmla="*/ 1195218 w 4994788"/>
              <a:gd name="connsiteY2" fmla="*/ 14446 h 2511841"/>
              <a:gd name="connsiteX3" fmla="*/ 2497392 w 4994788"/>
              <a:gd name="connsiteY3" fmla="*/ 1316623 h 2511841"/>
              <a:gd name="connsiteX4" fmla="*/ 3799566 w 4994788"/>
              <a:gd name="connsiteY4" fmla="*/ 14446 h 2511841"/>
              <a:gd name="connsiteX5" fmla="*/ 3799552 w 4994788"/>
              <a:gd name="connsiteY5" fmla="*/ 14165 h 2511841"/>
              <a:gd name="connsiteX6" fmla="*/ 4994788 w 4994788"/>
              <a:gd name="connsiteY6" fmla="*/ 13907 h 2511841"/>
              <a:gd name="connsiteX7" fmla="*/ 3742231 w 4994788"/>
              <a:gd name="connsiteY7" fmla="*/ 2179478 h 2511841"/>
              <a:gd name="connsiteX8" fmla="*/ 1240521 w 4994788"/>
              <a:gd name="connsiteY8" fmla="*/ 2172513 h 2511841"/>
              <a:gd name="connsiteX9" fmla="*/ 42 w 4994788"/>
              <a:gd name="connsiteY9" fmla="*/ 0 h 251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4788" h="2511841">
                <a:moveTo>
                  <a:pt x="42" y="0"/>
                </a:moveTo>
                <a:lnTo>
                  <a:pt x="1195599" y="6916"/>
                </a:lnTo>
                <a:lnTo>
                  <a:pt x="1195218" y="14446"/>
                </a:lnTo>
                <a:cubicBezTo>
                  <a:pt x="1195218" y="733618"/>
                  <a:pt x="1778221" y="1316623"/>
                  <a:pt x="2497392" y="1316623"/>
                </a:cubicBezTo>
                <a:cubicBezTo>
                  <a:pt x="3216563" y="1316623"/>
                  <a:pt x="3799566" y="733618"/>
                  <a:pt x="3799566" y="14446"/>
                </a:cubicBezTo>
                <a:lnTo>
                  <a:pt x="3799552" y="14165"/>
                </a:lnTo>
                <a:lnTo>
                  <a:pt x="4994788" y="13907"/>
                </a:lnTo>
                <a:cubicBezTo>
                  <a:pt x="4994982" y="907925"/>
                  <a:pt x="4517270" y="1733851"/>
                  <a:pt x="3742231" y="2179478"/>
                </a:cubicBezTo>
                <a:cubicBezTo>
                  <a:pt x="2967192" y="2625105"/>
                  <a:pt x="2013066" y="2622449"/>
                  <a:pt x="1240521" y="2172513"/>
                </a:cubicBezTo>
                <a:cubicBezTo>
                  <a:pt x="467976" y="1722577"/>
                  <a:pt x="-5130" y="894003"/>
                  <a:pt x="42"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10" name="Picture Placeholder 9"/>
          <p:cNvSpPr>
            <a:spLocks noGrp="1"/>
          </p:cNvSpPr>
          <p:nvPr>
            <p:ph type="pic" sz="quarter" idx="13"/>
          </p:nvPr>
        </p:nvSpPr>
        <p:spPr>
          <a:xfrm>
            <a:off x="4323646" y="917158"/>
            <a:ext cx="4994788" cy="2511842"/>
          </a:xfrm>
          <a:custGeom>
            <a:avLst/>
            <a:gdLst>
              <a:gd name="connsiteX0" fmla="*/ 2490441 w 4994788"/>
              <a:gd name="connsiteY0" fmla="*/ 10 h 2511842"/>
              <a:gd name="connsiteX1" fmla="*/ 3742231 w 4994788"/>
              <a:gd name="connsiteY1" fmla="*/ 332364 h 2511842"/>
              <a:gd name="connsiteX2" fmla="*/ 4994788 w 4994788"/>
              <a:gd name="connsiteY2" fmla="*/ 2497935 h 2511842"/>
              <a:gd name="connsiteX3" fmla="*/ 3799552 w 4994788"/>
              <a:gd name="connsiteY3" fmla="*/ 2497677 h 2511842"/>
              <a:gd name="connsiteX4" fmla="*/ 3799566 w 4994788"/>
              <a:gd name="connsiteY4" fmla="*/ 2497396 h 2511842"/>
              <a:gd name="connsiteX5" fmla="*/ 2497392 w 4994788"/>
              <a:gd name="connsiteY5" fmla="*/ 1195218 h 2511842"/>
              <a:gd name="connsiteX6" fmla="*/ 1195218 w 4994788"/>
              <a:gd name="connsiteY6" fmla="*/ 2497396 h 2511842"/>
              <a:gd name="connsiteX7" fmla="*/ 1195599 w 4994788"/>
              <a:gd name="connsiteY7" fmla="*/ 2504926 h 2511842"/>
              <a:gd name="connsiteX8" fmla="*/ 42 w 4994788"/>
              <a:gd name="connsiteY8" fmla="*/ 2511842 h 2511842"/>
              <a:gd name="connsiteX9" fmla="*/ 1240521 w 4994788"/>
              <a:gd name="connsiteY9" fmla="*/ 339329 h 2511842"/>
              <a:gd name="connsiteX10" fmla="*/ 2490441 w 4994788"/>
              <a:gd name="connsiteY10" fmla="*/ 10 h 251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4788" h="2511842">
                <a:moveTo>
                  <a:pt x="2490441" y="10"/>
                </a:moveTo>
                <a:cubicBezTo>
                  <a:pt x="2922420" y="-1192"/>
                  <a:pt x="3354711" y="109551"/>
                  <a:pt x="3742231" y="332364"/>
                </a:cubicBezTo>
                <a:cubicBezTo>
                  <a:pt x="4517270" y="777991"/>
                  <a:pt x="4994982" y="1603917"/>
                  <a:pt x="4994788" y="2497935"/>
                </a:cubicBezTo>
                <a:lnTo>
                  <a:pt x="3799552" y="2497677"/>
                </a:lnTo>
                <a:lnTo>
                  <a:pt x="3799566" y="2497396"/>
                </a:lnTo>
                <a:cubicBezTo>
                  <a:pt x="3799566" y="1778223"/>
                  <a:pt x="3216563" y="1195218"/>
                  <a:pt x="2497392" y="1195218"/>
                </a:cubicBezTo>
                <a:cubicBezTo>
                  <a:pt x="1778221" y="1195218"/>
                  <a:pt x="1195218" y="1778223"/>
                  <a:pt x="1195218" y="2497396"/>
                </a:cubicBezTo>
                <a:lnTo>
                  <a:pt x="1195599" y="2504926"/>
                </a:lnTo>
                <a:lnTo>
                  <a:pt x="42" y="2511842"/>
                </a:lnTo>
                <a:cubicBezTo>
                  <a:pt x="-5130" y="1617839"/>
                  <a:pt x="467976" y="789265"/>
                  <a:pt x="1240521" y="339329"/>
                </a:cubicBezTo>
                <a:cubicBezTo>
                  <a:pt x="1626793" y="114361"/>
                  <a:pt x="2058461" y="1213"/>
                  <a:pt x="2490441" y="1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6"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7" name="TextBox 6"/>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75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nodePh="1">
                                  <p:stCondLst>
                                    <p:cond delay="100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6"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238173" y="1571174"/>
            <a:ext cx="3715656" cy="3715654"/>
          </a:xfrm>
          <a:custGeom>
            <a:avLst/>
            <a:gdLst>
              <a:gd name="connsiteX0" fmla="*/ 1857828 w 3715656"/>
              <a:gd name="connsiteY0" fmla="*/ 0 h 3715654"/>
              <a:gd name="connsiteX1" fmla="*/ 3715656 w 3715656"/>
              <a:gd name="connsiteY1" fmla="*/ 1857827 h 3715654"/>
              <a:gd name="connsiteX2" fmla="*/ 1857828 w 3715656"/>
              <a:gd name="connsiteY2" fmla="*/ 3715654 h 3715654"/>
              <a:gd name="connsiteX3" fmla="*/ 0 w 3715656"/>
              <a:gd name="connsiteY3" fmla="*/ 1857827 h 3715654"/>
              <a:gd name="connsiteX4" fmla="*/ 1857828 w 3715656"/>
              <a:gd name="connsiteY4" fmla="*/ 0 h 371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656" h="3715654">
                <a:moveTo>
                  <a:pt x="1857828" y="0"/>
                </a:moveTo>
                <a:cubicBezTo>
                  <a:pt x="2883878" y="0"/>
                  <a:pt x="3715656" y="831777"/>
                  <a:pt x="3715656" y="1857827"/>
                </a:cubicBezTo>
                <a:cubicBezTo>
                  <a:pt x="3715656" y="2883877"/>
                  <a:pt x="2883878" y="3715654"/>
                  <a:pt x="1857828" y="3715654"/>
                </a:cubicBezTo>
                <a:cubicBezTo>
                  <a:pt x="831778" y="3715654"/>
                  <a:pt x="0" y="2883877"/>
                  <a:pt x="0" y="1857827"/>
                </a:cubicBezTo>
                <a:cubicBezTo>
                  <a:pt x="0" y="831777"/>
                  <a:pt x="831778" y="0"/>
                  <a:pt x="1857828"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5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8" name="Parallelogram 7"/>
          <p:cNvSpPr/>
          <p:nvPr userDrawn="1"/>
        </p:nvSpPr>
        <p:spPr>
          <a:xfrm>
            <a:off x="6513883" y="-2895600"/>
            <a:ext cx="14364919" cy="6119913"/>
          </a:xfrm>
          <a:prstGeom prst="parallelogram">
            <a:avLst>
              <a:gd name="adj" fmla="val 100637"/>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icture Placeholder 5"/>
          <p:cNvSpPr>
            <a:spLocks noGrp="1"/>
          </p:cNvSpPr>
          <p:nvPr>
            <p:ph type="pic" sz="quarter" idx="10"/>
          </p:nvPr>
        </p:nvSpPr>
        <p:spPr>
          <a:xfrm>
            <a:off x="3713534" y="1633983"/>
            <a:ext cx="7658100" cy="3409260"/>
          </a:xfrm>
          <a:custGeom>
            <a:avLst/>
            <a:gdLst>
              <a:gd name="connsiteX0" fmla="*/ 3430977 w 7658100"/>
              <a:gd name="connsiteY0" fmla="*/ 0 h 3409260"/>
              <a:gd name="connsiteX1" fmla="*/ 7658100 w 7658100"/>
              <a:gd name="connsiteY1" fmla="*/ 0 h 3409260"/>
              <a:gd name="connsiteX2" fmla="*/ 4227123 w 7658100"/>
              <a:gd name="connsiteY2" fmla="*/ 3409260 h 3409260"/>
              <a:gd name="connsiteX3" fmla="*/ 0 w 7658100"/>
              <a:gd name="connsiteY3" fmla="*/ 3409260 h 3409260"/>
            </a:gdLst>
            <a:ahLst/>
            <a:cxnLst>
              <a:cxn ang="0">
                <a:pos x="connsiteX0" y="connsiteY0"/>
              </a:cxn>
              <a:cxn ang="0">
                <a:pos x="connsiteX1" y="connsiteY1"/>
              </a:cxn>
              <a:cxn ang="0">
                <a:pos x="connsiteX2" y="connsiteY2"/>
              </a:cxn>
              <a:cxn ang="0">
                <a:pos x="connsiteX3" y="connsiteY3"/>
              </a:cxn>
            </a:cxnLst>
            <a:rect l="l" t="t" r="r" b="b"/>
            <a:pathLst>
              <a:path w="7658100" h="3409260">
                <a:moveTo>
                  <a:pt x="3430977" y="0"/>
                </a:moveTo>
                <a:lnTo>
                  <a:pt x="7658100" y="0"/>
                </a:lnTo>
                <a:lnTo>
                  <a:pt x="4227123" y="3409260"/>
                </a:lnTo>
                <a:lnTo>
                  <a:pt x="0" y="3409260"/>
                </a:lnTo>
                <a:close/>
              </a:path>
            </a:pathLst>
          </a:custGeom>
          <a:effectLst>
            <a:outerShdw blurRad="1270000" dist="127000" dir="8100000" sx="89000" sy="89000" algn="tr" rotWithShape="0">
              <a:schemeClr val="tx1">
                <a:lumMod val="75000"/>
                <a:lumOff val="25000"/>
                <a:alpha val="40000"/>
              </a:schemeClr>
            </a:outerShdw>
          </a:effectLst>
        </p:spPr>
        <p:txBody>
          <a:bodyPr wrap="square">
            <a:noAutofit/>
          </a:bodyPr>
          <a:lstStyle>
            <a:lvl1pPr marL="0" indent="0" algn="ctr">
              <a:buNone/>
              <a:defRPr>
                <a:solidFill>
                  <a:schemeClr val="tx1">
                    <a:lumMod val="50000"/>
                    <a:lumOff val="50000"/>
                  </a:schemeClr>
                </a:solidFill>
              </a:defRPr>
            </a:lvl1pPr>
          </a:lstStyle>
          <a:p>
            <a:endParaRPr lang="id-ID" dirty="0"/>
          </a:p>
        </p:txBody>
      </p:sp>
      <p:sp>
        <p:nvSpPr>
          <p:cNvPr id="7" name="Picture Placeholder 6"/>
          <p:cNvSpPr>
            <a:spLocks noGrp="1"/>
          </p:cNvSpPr>
          <p:nvPr>
            <p:ph type="pic" sz="quarter" idx="11"/>
          </p:nvPr>
        </p:nvSpPr>
        <p:spPr>
          <a:xfrm>
            <a:off x="5046437" y="3481843"/>
            <a:ext cx="6192159" cy="2756647"/>
          </a:xfrm>
          <a:custGeom>
            <a:avLst/>
            <a:gdLst>
              <a:gd name="connsiteX0" fmla="*/ 3430977 w 7658100"/>
              <a:gd name="connsiteY0" fmla="*/ 0 h 3409260"/>
              <a:gd name="connsiteX1" fmla="*/ 7658100 w 7658100"/>
              <a:gd name="connsiteY1" fmla="*/ 0 h 3409260"/>
              <a:gd name="connsiteX2" fmla="*/ 4227123 w 7658100"/>
              <a:gd name="connsiteY2" fmla="*/ 3409260 h 3409260"/>
              <a:gd name="connsiteX3" fmla="*/ 0 w 7658100"/>
              <a:gd name="connsiteY3" fmla="*/ 3409260 h 3409260"/>
            </a:gdLst>
            <a:ahLst/>
            <a:cxnLst>
              <a:cxn ang="0">
                <a:pos x="connsiteX0" y="connsiteY0"/>
              </a:cxn>
              <a:cxn ang="0">
                <a:pos x="connsiteX1" y="connsiteY1"/>
              </a:cxn>
              <a:cxn ang="0">
                <a:pos x="connsiteX2" y="connsiteY2"/>
              </a:cxn>
              <a:cxn ang="0">
                <a:pos x="connsiteX3" y="connsiteY3"/>
              </a:cxn>
            </a:cxnLst>
            <a:rect l="l" t="t" r="r" b="b"/>
            <a:pathLst>
              <a:path w="7658100" h="3409260">
                <a:moveTo>
                  <a:pt x="3430977" y="0"/>
                </a:moveTo>
                <a:lnTo>
                  <a:pt x="7658100" y="0"/>
                </a:lnTo>
                <a:lnTo>
                  <a:pt x="4227123" y="3409260"/>
                </a:lnTo>
                <a:lnTo>
                  <a:pt x="0" y="3409260"/>
                </a:lnTo>
                <a:close/>
              </a:path>
            </a:pathLst>
          </a:custGeom>
          <a:effectLst>
            <a:outerShdw blurRad="1270000" dist="127000" dir="8100000" sx="90000" sy="90000" algn="tr" rotWithShape="0">
              <a:schemeClr val="tx1">
                <a:lumMod val="75000"/>
                <a:lumOff val="25000"/>
                <a:alpha val="40000"/>
              </a:schemeClr>
            </a:outerShdw>
          </a:effectLst>
        </p:spPr>
        <p:txBody>
          <a:bodyPr wrap="square">
            <a:noAutofit/>
          </a:bodyPr>
          <a:lstStyle>
            <a:lvl1pPr marL="0" indent="0" algn="ctr">
              <a:buNone/>
              <a:defRPr>
                <a:solidFill>
                  <a:schemeClr val="tx1">
                    <a:lumMod val="50000"/>
                    <a:lumOff val="50000"/>
                  </a:schemeClr>
                </a:solidFill>
              </a:defRPr>
            </a:lvl1pPr>
          </a:lstStyle>
          <a:p>
            <a:endParaRPr lang="id-ID" dirty="0"/>
          </a:p>
        </p:txBody>
      </p:sp>
      <p:sp>
        <p:nvSpPr>
          <p:cNvPr id="11" name="Text Placeholder 2"/>
          <p:cNvSpPr>
            <a:spLocks noGrp="1"/>
          </p:cNvSpPr>
          <p:nvPr>
            <p:ph type="body" sz="quarter" idx="12"/>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12" name="TextBox 11"/>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7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1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175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nodePh="1">
                                  <p:stCondLst>
                                    <p:cond delay="200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2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11"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rot="2700000">
            <a:off x="10403119" y="933451"/>
            <a:ext cx="2285999" cy="4076700"/>
          </a:xfrm>
          <a:prstGeom prst="rect">
            <a:avLst/>
          </a:prstGeom>
          <a:effectLst>
            <a:innerShdw blurRad="114300">
              <a:schemeClr val="tx1">
                <a:lumMod val="75000"/>
                <a:lumOff val="25000"/>
              </a:schemeClr>
            </a:innerShdw>
          </a:effectLst>
        </p:spPr>
        <p:txBody>
          <a:bodyPr/>
          <a:lstStyle>
            <a:lvl1pPr marL="0" indent="0" algn="ctr">
              <a:buNone/>
              <a:defRPr sz="1800"/>
            </a:lvl1pPr>
          </a:lstStyle>
          <a:p>
            <a:endParaRPr lang="id-ID"/>
          </a:p>
        </p:txBody>
      </p:sp>
      <p:sp>
        <p:nvSpPr>
          <p:cNvPr id="8" name="Picture Placeholder 5"/>
          <p:cNvSpPr>
            <a:spLocks noGrp="1"/>
          </p:cNvSpPr>
          <p:nvPr>
            <p:ph type="pic" sz="quarter" idx="12"/>
          </p:nvPr>
        </p:nvSpPr>
        <p:spPr>
          <a:xfrm rot="2700000">
            <a:off x="-497116" y="1842441"/>
            <a:ext cx="2285999" cy="4076700"/>
          </a:xfrm>
          <a:prstGeom prst="rect">
            <a:avLst/>
          </a:prstGeom>
          <a:effectLst>
            <a:innerShdw blurRad="114300">
              <a:schemeClr val="tx1">
                <a:lumMod val="75000"/>
                <a:lumOff val="25000"/>
              </a:schemeClr>
            </a:innerShdw>
          </a:effectLst>
        </p:spPr>
        <p:txBody>
          <a:bodyPr/>
          <a:lstStyle>
            <a:lvl1pPr marL="0" indent="0" algn="ctr">
              <a:buNone/>
              <a:defRPr sz="1800"/>
            </a:lvl1pPr>
          </a:lstStyle>
          <a:p>
            <a:endParaRPr lang="id-ID" dirty="0"/>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50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060828" y="1656551"/>
            <a:ext cx="4352925" cy="5316511"/>
          </a:xfrm>
          <a:custGeom>
            <a:avLst/>
            <a:gdLst>
              <a:gd name="connsiteX0" fmla="*/ 0 w 3324225"/>
              <a:gd name="connsiteY0" fmla="*/ 0 h 4002061"/>
              <a:gd name="connsiteX1" fmla="*/ 3324225 w 3324225"/>
              <a:gd name="connsiteY1" fmla="*/ 0 h 4002061"/>
              <a:gd name="connsiteX2" fmla="*/ 3324225 w 3324225"/>
              <a:gd name="connsiteY2" fmla="*/ 4002061 h 4002061"/>
              <a:gd name="connsiteX3" fmla="*/ 0 w 3324225"/>
              <a:gd name="connsiteY3" fmla="*/ 4002061 h 4002061"/>
              <a:gd name="connsiteX4" fmla="*/ 0 w 3324225"/>
              <a:gd name="connsiteY4" fmla="*/ 0 h 4002061"/>
              <a:gd name="connsiteX0-1" fmla="*/ 0 w 3619500"/>
              <a:gd name="connsiteY0-2" fmla="*/ 47625 h 4049686"/>
              <a:gd name="connsiteX1-3" fmla="*/ 3619500 w 3619500"/>
              <a:gd name="connsiteY1-4" fmla="*/ 0 h 4049686"/>
              <a:gd name="connsiteX2-5" fmla="*/ 3324225 w 3619500"/>
              <a:gd name="connsiteY2-6" fmla="*/ 4049686 h 4049686"/>
              <a:gd name="connsiteX3-7" fmla="*/ 0 w 3619500"/>
              <a:gd name="connsiteY3-8" fmla="*/ 4049686 h 4049686"/>
              <a:gd name="connsiteX4-9" fmla="*/ 0 w 3619500"/>
              <a:gd name="connsiteY4-10" fmla="*/ 47625 h 4049686"/>
              <a:gd name="connsiteX0-11" fmla="*/ 0 w 3895725"/>
              <a:gd name="connsiteY0-12" fmla="*/ 542925 h 4544986"/>
              <a:gd name="connsiteX1-13" fmla="*/ 3895725 w 3895725"/>
              <a:gd name="connsiteY1-14" fmla="*/ 0 h 4544986"/>
              <a:gd name="connsiteX2-15" fmla="*/ 3324225 w 3895725"/>
              <a:gd name="connsiteY2-16" fmla="*/ 4544986 h 4544986"/>
              <a:gd name="connsiteX3-17" fmla="*/ 0 w 3895725"/>
              <a:gd name="connsiteY3-18" fmla="*/ 4544986 h 4544986"/>
              <a:gd name="connsiteX4-19" fmla="*/ 0 w 3895725"/>
              <a:gd name="connsiteY4-20" fmla="*/ 542925 h 4544986"/>
              <a:gd name="connsiteX0-21" fmla="*/ 1924050 w 5819775"/>
              <a:gd name="connsiteY0-22" fmla="*/ 542925 h 4544986"/>
              <a:gd name="connsiteX1-23" fmla="*/ 5819775 w 5819775"/>
              <a:gd name="connsiteY1-24" fmla="*/ 0 h 4544986"/>
              <a:gd name="connsiteX2-25" fmla="*/ 5248275 w 5819775"/>
              <a:gd name="connsiteY2-26" fmla="*/ 4544986 h 4544986"/>
              <a:gd name="connsiteX3-27" fmla="*/ 0 w 5819775"/>
              <a:gd name="connsiteY3-28" fmla="*/ 3516286 h 4544986"/>
              <a:gd name="connsiteX4-29" fmla="*/ 1924050 w 5819775"/>
              <a:gd name="connsiteY4-30" fmla="*/ 542925 h 4544986"/>
              <a:gd name="connsiteX0-31" fmla="*/ 1628775 w 5524500"/>
              <a:gd name="connsiteY0-32" fmla="*/ 542925 h 4544986"/>
              <a:gd name="connsiteX1-33" fmla="*/ 5524500 w 5524500"/>
              <a:gd name="connsiteY1-34" fmla="*/ 0 h 4544986"/>
              <a:gd name="connsiteX2-35" fmla="*/ 4953000 w 5524500"/>
              <a:gd name="connsiteY2-36" fmla="*/ 4544986 h 4544986"/>
              <a:gd name="connsiteX3-37" fmla="*/ 0 w 5524500"/>
              <a:gd name="connsiteY3-38" fmla="*/ 4287811 h 4544986"/>
              <a:gd name="connsiteX4-39" fmla="*/ 1628775 w 5524500"/>
              <a:gd name="connsiteY4-40" fmla="*/ 542925 h 4544986"/>
              <a:gd name="connsiteX0-41" fmla="*/ 971550 w 4867275"/>
              <a:gd name="connsiteY0-42" fmla="*/ 542925 h 4544986"/>
              <a:gd name="connsiteX1-43" fmla="*/ 4867275 w 4867275"/>
              <a:gd name="connsiteY1-44" fmla="*/ 0 h 4544986"/>
              <a:gd name="connsiteX2-45" fmla="*/ 4295775 w 4867275"/>
              <a:gd name="connsiteY2-46" fmla="*/ 4544986 h 4544986"/>
              <a:gd name="connsiteX3-47" fmla="*/ 0 w 4867275"/>
              <a:gd name="connsiteY3-48" fmla="*/ 4449736 h 4544986"/>
              <a:gd name="connsiteX4-49" fmla="*/ 971550 w 4867275"/>
              <a:gd name="connsiteY4-50" fmla="*/ 542925 h 4544986"/>
              <a:gd name="connsiteX0-51" fmla="*/ 476250 w 4371975"/>
              <a:gd name="connsiteY0-52" fmla="*/ 542925 h 4544986"/>
              <a:gd name="connsiteX1-53" fmla="*/ 4371975 w 4371975"/>
              <a:gd name="connsiteY1-54" fmla="*/ 0 h 4544986"/>
              <a:gd name="connsiteX2-55" fmla="*/ 3800475 w 4371975"/>
              <a:gd name="connsiteY2-56" fmla="*/ 4544986 h 4544986"/>
              <a:gd name="connsiteX3-57" fmla="*/ 0 w 4371975"/>
              <a:gd name="connsiteY3-58" fmla="*/ 4163986 h 4544986"/>
              <a:gd name="connsiteX4-59" fmla="*/ 476250 w 4371975"/>
              <a:gd name="connsiteY4-60" fmla="*/ 542925 h 4544986"/>
              <a:gd name="connsiteX0-61" fmla="*/ 685800 w 4581525"/>
              <a:gd name="connsiteY0-62" fmla="*/ 542925 h 4840261"/>
              <a:gd name="connsiteX1-63" fmla="*/ 4581525 w 4581525"/>
              <a:gd name="connsiteY1-64" fmla="*/ 0 h 4840261"/>
              <a:gd name="connsiteX2-65" fmla="*/ 4010025 w 4581525"/>
              <a:gd name="connsiteY2-66" fmla="*/ 4544986 h 4840261"/>
              <a:gd name="connsiteX3-67" fmla="*/ 0 w 4581525"/>
              <a:gd name="connsiteY3-68" fmla="*/ 4840261 h 4840261"/>
              <a:gd name="connsiteX4-69" fmla="*/ 685800 w 4581525"/>
              <a:gd name="connsiteY4-70" fmla="*/ 542925 h 4840261"/>
              <a:gd name="connsiteX0-71" fmla="*/ 685800 w 4581525"/>
              <a:gd name="connsiteY0-72" fmla="*/ 542925 h 4878361"/>
              <a:gd name="connsiteX1-73" fmla="*/ 4581525 w 4581525"/>
              <a:gd name="connsiteY1-74" fmla="*/ 0 h 4878361"/>
              <a:gd name="connsiteX2-75" fmla="*/ 4171950 w 4581525"/>
              <a:gd name="connsiteY2-76" fmla="*/ 4878361 h 4878361"/>
              <a:gd name="connsiteX3-77" fmla="*/ 0 w 4581525"/>
              <a:gd name="connsiteY3-78" fmla="*/ 4840261 h 4878361"/>
              <a:gd name="connsiteX4-79" fmla="*/ 685800 w 4581525"/>
              <a:gd name="connsiteY4-80" fmla="*/ 542925 h 4878361"/>
              <a:gd name="connsiteX0-81" fmla="*/ 685800 w 4581525"/>
              <a:gd name="connsiteY0-82" fmla="*/ 542925 h 5049811"/>
              <a:gd name="connsiteX1-83" fmla="*/ 4581525 w 4581525"/>
              <a:gd name="connsiteY1-84" fmla="*/ 0 h 5049811"/>
              <a:gd name="connsiteX2-85" fmla="*/ 4267200 w 4581525"/>
              <a:gd name="connsiteY2-86" fmla="*/ 5049811 h 5049811"/>
              <a:gd name="connsiteX3-87" fmla="*/ 0 w 4581525"/>
              <a:gd name="connsiteY3-88" fmla="*/ 4840261 h 5049811"/>
              <a:gd name="connsiteX4-89" fmla="*/ 685800 w 4581525"/>
              <a:gd name="connsiteY4-90" fmla="*/ 542925 h 5049811"/>
              <a:gd name="connsiteX0-91" fmla="*/ 685800 w 4581525"/>
              <a:gd name="connsiteY0-92" fmla="*/ 542925 h 5106961"/>
              <a:gd name="connsiteX1-93" fmla="*/ 4581525 w 4581525"/>
              <a:gd name="connsiteY1-94" fmla="*/ 0 h 5106961"/>
              <a:gd name="connsiteX2-95" fmla="*/ 4457700 w 4581525"/>
              <a:gd name="connsiteY2-96" fmla="*/ 5106961 h 5106961"/>
              <a:gd name="connsiteX3-97" fmla="*/ 0 w 4581525"/>
              <a:gd name="connsiteY3-98" fmla="*/ 4840261 h 5106961"/>
              <a:gd name="connsiteX4-99" fmla="*/ 685800 w 4581525"/>
              <a:gd name="connsiteY4-100" fmla="*/ 542925 h 5106961"/>
              <a:gd name="connsiteX0-101" fmla="*/ 685800 w 4600575"/>
              <a:gd name="connsiteY0-102" fmla="*/ 542925 h 5078386"/>
              <a:gd name="connsiteX1-103" fmla="*/ 4581525 w 4600575"/>
              <a:gd name="connsiteY1-104" fmla="*/ 0 h 5078386"/>
              <a:gd name="connsiteX2-105" fmla="*/ 4600575 w 4600575"/>
              <a:gd name="connsiteY2-106" fmla="*/ 5078386 h 5078386"/>
              <a:gd name="connsiteX3-107" fmla="*/ 0 w 4600575"/>
              <a:gd name="connsiteY3-108" fmla="*/ 4840261 h 5078386"/>
              <a:gd name="connsiteX4-109" fmla="*/ 685800 w 4600575"/>
              <a:gd name="connsiteY4-110" fmla="*/ 542925 h 5078386"/>
              <a:gd name="connsiteX0-111" fmla="*/ 685800 w 4600575"/>
              <a:gd name="connsiteY0-112" fmla="*/ 542925 h 5011711"/>
              <a:gd name="connsiteX1-113" fmla="*/ 4581525 w 4600575"/>
              <a:gd name="connsiteY1-114" fmla="*/ 0 h 5011711"/>
              <a:gd name="connsiteX2-115" fmla="*/ 4600575 w 4600575"/>
              <a:gd name="connsiteY2-116" fmla="*/ 5011711 h 5011711"/>
              <a:gd name="connsiteX3-117" fmla="*/ 0 w 4600575"/>
              <a:gd name="connsiteY3-118" fmla="*/ 4840261 h 5011711"/>
              <a:gd name="connsiteX4-119" fmla="*/ 685800 w 4600575"/>
              <a:gd name="connsiteY4-120" fmla="*/ 542925 h 5011711"/>
              <a:gd name="connsiteX0-121" fmla="*/ 685800 w 4657725"/>
              <a:gd name="connsiteY0-122" fmla="*/ 542925 h 5011711"/>
              <a:gd name="connsiteX1-123" fmla="*/ 4581525 w 4657725"/>
              <a:gd name="connsiteY1-124" fmla="*/ 0 h 5011711"/>
              <a:gd name="connsiteX2-125" fmla="*/ 4657725 w 4657725"/>
              <a:gd name="connsiteY2-126" fmla="*/ 5011711 h 5011711"/>
              <a:gd name="connsiteX3-127" fmla="*/ 0 w 4657725"/>
              <a:gd name="connsiteY3-128" fmla="*/ 4840261 h 5011711"/>
              <a:gd name="connsiteX4-129" fmla="*/ 685800 w 4657725"/>
              <a:gd name="connsiteY4-130" fmla="*/ 542925 h 5011711"/>
              <a:gd name="connsiteX0-131" fmla="*/ 495300 w 4467225"/>
              <a:gd name="connsiteY0-132" fmla="*/ 542925 h 5011711"/>
              <a:gd name="connsiteX1-133" fmla="*/ 4391025 w 4467225"/>
              <a:gd name="connsiteY1-134" fmla="*/ 0 h 5011711"/>
              <a:gd name="connsiteX2-135" fmla="*/ 4467225 w 4467225"/>
              <a:gd name="connsiteY2-136" fmla="*/ 5011711 h 5011711"/>
              <a:gd name="connsiteX3-137" fmla="*/ 0 w 4467225"/>
              <a:gd name="connsiteY3-138" fmla="*/ 4830736 h 5011711"/>
              <a:gd name="connsiteX4-139" fmla="*/ 495300 w 4467225"/>
              <a:gd name="connsiteY4-140" fmla="*/ 542925 h 5011711"/>
              <a:gd name="connsiteX0-141" fmla="*/ 438150 w 4410075"/>
              <a:gd name="connsiteY0-142" fmla="*/ 542925 h 5011711"/>
              <a:gd name="connsiteX1-143" fmla="*/ 4333875 w 4410075"/>
              <a:gd name="connsiteY1-144" fmla="*/ 0 h 5011711"/>
              <a:gd name="connsiteX2-145" fmla="*/ 4410075 w 4410075"/>
              <a:gd name="connsiteY2-146" fmla="*/ 5011711 h 5011711"/>
              <a:gd name="connsiteX3-147" fmla="*/ 0 w 4410075"/>
              <a:gd name="connsiteY3-148" fmla="*/ 4925986 h 5011711"/>
              <a:gd name="connsiteX4-149" fmla="*/ 438150 w 4410075"/>
              <a:gd name="connsiteY4-150" fmla="*/ 542925 h 5011711"/>
              <a:gd name="connsiteX0-151" fmla="*/ 361950 w 4333875"/>
              <a:gd name="connsiteY0-152" fmla="*/ 542925 h 5011711"/>
              <a:gd name="connsiteX1-153" fmla="*/ 4257675 w 4333875"/>
              <a:gd name="connsiteY1-154" fmla="*/ 0 h 5011711"/>
              <a:gd name="connsiteX2-155" fmla="*/ 4333875 w 4333875"/>
              <a:gd name="connsiteY2-156" fmla="*/ 5011711 h 5011711"/>
              <a:gd name="connsiteX3-157" fmla="*/ 0 w 4333875"/>
              <a:gd name="connsiteY3-158" fmla="*/ 4935511 h 5011711"/>
              <a:gd name="connsiteX4-159" fmla="*/ 361950 w 4333875"/>
              <a:gd name="connsiteY4-160" fmla="*/ 542925 h 5011711"/>
              <a:gd name="connsiteX0-161" fmla="*/ 295275 w 4267200"/>
              <a:gd name="connsiteY0-162" fmla="*/ 542925 h 5011711"/>
              <a:gd name="connsiteX1-163" fmla="*/ 4191000 w 4267200"/>
              <a:gd name="connsiteY1-164" fmla="*/ 0 h 5011711"/>
              <a:gd name="connsiteX2-165" fmla="*/ 4267200 w 4267200"/>
              <a:gd name="connsiteY2-166" fmla="*/ 5011711 h 5011711"/>
              <a:gd name="connsiteX3-167" fmla="*/ 0 w 4267200"/>
              <a:gd name="connsiteY3-168" fmla="*/ 4983136 h 5011711"/>
              <a:gd name="connsiteX4-169" fmla="*/ 295275 w 4267200"/>
              <a:gd name="connsiteY4-170" fmla="*/ 542925 h 5011711"/>
              <a:gd name="connsiteX0-171" fmla="*/ 285750 w 4257675"/>
              <a:gd name="connsiteY0-172" fmla="*/ 542925 h 5049811"/>
              <a:gd name="connsiteX1-173" fmla="*/ 4181475 w 4257675"/>
              <a:gd name="connsiteY1-174" fmla="*/ 0 h 5049811"/>
              <a:gd name="connsiteX2-175" fmla="*/ 4257675 w 4257675"/>
              <a:gd name="connsiteY2-176" fmla="*/ 5011711 h 5049811"/>
              <a:gd name="connsiteX3-177" fmla="*/ 0 w 4257675"/>
              <a:gd name="connsiteY3-178" fmla="*/ 5049811 h 5049811"/>
              <a:gd name="connsiteX4-179" fmla="*/ 285750 w 4257675"/>
              <a:gd name="connsiteY4-180" fmla="*/ 542925 h 5049811"/>
              <a:gd name="connsiteX0-181" fmla="*/ 285750 w 4181475"/>
              <a:gd name="connsiteY0-182" fmla="*/ 542925 h 5068861"/>
              <a:gd name="connsiteX1-183" fmla="*/ 4181475 w 4181475"/>
              <a:gd name="connsiteY1-184" fmla="*/ 0 h 5068861"/>
              <a:gd name="connsiteX2-185" fmla="*/ 4181475 w 4181475"/>
              <a:gd name="connsiteY2-186" fmla="*/ 5068861 h 5068861"/>
              <a:gd name="connsiteX3-187" fmla="*/ 0 w 4181475"/>
              <a:gd name="connsiteY3-188" fmla="*/ 5049811 h 5068861"/>
              <a:gd name="connsiteX4-189" fmla="*/ 285750 w 4181475"/>
              <a:gd name="connsiteY4-190" fmla="*/ 542925 h 5068861"/>
              <a:gd name="connsiteX0-191" fmla="*/ 285750 w 4257675"/>
              <a:gd name="connsiteY0-192" fmla="*/ 542925 h 5106961"/>
              <a:gd name="connsiteX1-193" fmla="*/ 4181475 w 4257675"/>
              <a:gd name="connsiteY1-194" fmla="*/ 0 h 5106961"/>
              <a:gd name="connsiteX2-195" fmla="*/ 4257675 w 4257675"/>
              <a:gd name="connsiteY2-196" fmla="*/ 5106961 h 5106961"/>
              <a:gd name="connsiteX3-197" fmla="*/ 0 w 4257675"/>
              <a:gd name="connsiteY3-198" fmla="*/ 5049811 h 5106961"/>
              <a:gd name="connsiteX4-199" fmla="*/ 285750 w 4257675"/>
              <a:gd name="connsiteY4-200" fmla="*/ 542925 h 5106961"/>
              <a:gd name="connsiteX0-201" fmla="*/ 314325 w 4286250"/>
              <a:gd name="connsiteY0-202" fmla="*/ 542925 h 5106961"/>
              <a:gd name="connsiteX1-203" fmla="*/ 4210050 w 4286250"/>
              <a:gd name="connsiteY1-204" fmla="*/ 0 h 5106961"/>
              <a:gd name="connsiteX2-205" fmla="*/ 4286250 w 4286250"/>
              <a:gd name="connsiteY2-206" fmla="*/ 5106961 h 5106961"/>
              <a:gd name="connsiteX3-207" fmla="*/ 0 w 4286250"/>
              <a:gd name="connsiteY3-208" fmla="*/ 5021236 h 5106961"/>
              <a:gd name="connsiteX4-209" fmla="*/ 314325 w 4286250"/>
              <a:gd name="connsiteY4-210" fmla="*/ 542925 h 5106961"/>
              <a:gd name="connsiteX0-211" fmla="*/ 457200 w 4286250"/>
              <a:gd name="connsiteY0-212" fmla="*/ 419100 h 5106961"/>
              <a:gd name="connsiteX1-213" fmla="*/ 4210050 w 4286250"/>
              <a:gd name="connsiteY1-214" fmla="*/ 0 h 5106961"/>
              <a:gd name="connsiteX2-215" fmla="*/ 4286250 w 4286250"/>
              <a:gd name="connsiteY2-216" fmla="*/ 5106961 h 5106961"/>
              <a:gd name="connsiteX3-217" fmla="*/ 0 w 4286250"/>
              <a:gd name="connsiteY3-218" fmla="*/ 5021236 h 5106961"/>
              <a:gd name="connsiteX4-219" fmla="*/ 457200 w 4286250"/>
              <a:gd name="connsiteY4-220" fmla="*/ 419100 h 5106961"/>
              <a:gd name="connsiteX0-221" fmla="*/ 419100 w 4286250"/>
              <a:gd name="connsiteY0-222" fmla="*/ 247650 h 5106961"/>
              <a:gd name="connsiteX1-223" fmla="*/ 4210050 w 4286250"/>
              <a:gd name="connsiteY1-224" fmla="*/ 0 h 5106961"/>
              <a:gd name="connsiteX2-225" fmla="*/ 4286250 w 4286250"/>
              <a:gd name="connsiteY2-226" fmla="*/ 5106961 h 5106961"/>
              <a:gd name="connsiteX3-227" fmla="*/ 0 w 4286250"/>
              <a:gd name="connsiteY3-228" fmla="*/ 5021236 h 5106961"/>
              <a:gd name="connsiteX4-229" fmla="*/ 419100 w 4286250"/>
              <a:gd name="connsiteY4-230" fmla="*/ 247650 h 5106961"/>
              <a:gd name="connsiteX0-231" fmla="*/ 371475 w 4286250"/>
              <a:gd name="connsiteY0-232" fmla="*/ 0 h 5364136"/>
              <a:gd name="connsiteX1-233" fmla="*/ 4210050 w 4286250"/>
              <a:gd name="connsiteY1-234" fmla="*/ 257175 h 5364136"/>
              <a:gd name="connsiteX2-235" fmla="*/ 4286250 w 4286250"/>
              <a:gd name="connsiteY2-236" fmla="*/ 5364136 h 5364136"/>
              <a:gd name="connsiteX3-237" fmla="*/ 0 w 4286250"/>
              <a:gd name="connsiteY3-238" fmla="*/ 5278411 h 5364136"/>
              <a:gd name="connsiteX4-239" fmla="*/ 371475 w 4286250"/>
              <a:gd name="connsiteY4-240" fmla="*/ 0 h 5364136"/>
              <a:gd name="connsiteX0-241" fmla="*/ 323850 w 4286250"/>
              <a:gd name="connsiteY0-242" fmla="*/ 0 h 5164111"/>
              <a:gd name="connsiteX1-243" fmla="*/ 4210050 w 4286250"/>
              <a:gd name="connsiteY1-244" fmla="*/ 57150 h 5164111"/>
              <a:gd name="connsiteX2-245" fmla="*/ 4286250 w 4286250"/>
              <a:gd name="connsiteY2-246" fmla="*/ 5164111 h 5164111"/>
              <a:gd name="connsiteX3-247" fmla="*/ 0 w 4286250"/>
              <a:gd name="connsiteY3-248" fmla="*/ 5078386 h 5164111"/>
              <a:gd name="connsiteX4-249" fmla="*/ 323850 w 4286250"/>
              <a:gd name="connsiteY4-250" fmla="*/ 0 h 5164111"/>
              <a:gd name="connsiteX0-251" fmla="*/ 219075 w 4286250"/>
              <a:gd name="connsiteY0-252" fmla="*/ 0 h 5126011"/>
              <a:gd name="connsiteX1-253" fmla="*/ 4210050 w 4286250"/>
              <a:gd name="connsiteY1-254" fmla="*/ 19050 h 5126011"/>
              <a:gd name="connsiteX2-255" fmla="*/ 4286250 w 4286250"/>
              <a:gd name="connsiteY2-256" fmla="*/ 5126011 h 5126011"/>
              <a:gd name="connsiteX3-257" fmla="*/ 0 w 4286250"/>
              <a:gd name="connsiteY3-258" fmla="*/ 5040286 h 5126011"/>
              <a:gd name="connsiteX4-259" fmla="*/ 219075 w 4286250"/>
              <a:gd name="connsiteY4-260" fmla="*/ 0 h 5126011"/>
              <a:gd name="connsiteX0-261" fmla="*/ 123825 w 4286250"/>
              <a:gd name="connsiteY0-262" fmla="*/ 9525 h 5106961"/>
              <a:gd name="connsiteX1-263" fmla="*/ 4210050 w 4286250"/>
              <a:gd name="connsiteY1-264" fmla="*/ 0 h 5106961"/>
              <a:gd name="connsiteX2-265" fmla="*/ 4286250 w 4286250"/>
              <a:gd name="connsiteY2-266" fmla="*/ 5106961 h 5106961"/>
              <a:gd name="connsiteX3-267" fmla="*/ 0 w 4286250"/>
              <a:gd name="connsiteY3-268" fmla="*/ 5021236 h 5106961"/>
              <a:gd name="connsiteX4-269" fmla="*/ 123825 w 4286250"/>
              <a:gd name="connsiteY4-270" fmla="*/ 9525 h 5106961"/>
              <a:gd name="connsiteX0-271" fmla="*/ 104775 w 4286250"/>
              <a:gd name="connsiteY0-272" fmla="*/ 95250 h 5106961"/>
              <a:gd name="connsiteX1-273" fmla="*/ 4210050 w 4286250"/>
              <a:gd name="connsiteY1-274" fmla="*/ 0 h 5106961"/>
              <a:gd name="connsiteX2-275" fmla="*/ 4286250 w 4286250"/>
              <a:gd name="connsiteY2-276" fmla="*/ 5106961 h 5106961"/>
              <a:gd name="connsiteX3-277" fmla="*/ 0 w 4286250"/>
              <a:gd name="connsiteY3-278" fmla="*/ 5021236 h 5106961"/>
              <a:gd name="connsiteX4-279" fmla="*/ 104775 w 4286250"/>
              <a:gd name="connsiteY4-280" fmla="*/ 95250 h 5106961"/>
              <a:gd name="connsiteX0-281" fmla="*/ 104775 w 4286250"/>
              <a:gd name="connsiteY0-282" fmla="*/ 161925 h 5173636"/>
              <a:gd name="connsiteX1-283" fmla="*/ 4257675 w 4286250"/>
              <a:gd name="connsiteY1-284" fmla="*/ 0 h 5173636"/>
              <a:gd name="connsiteX2-285" fmla="*/ 4286250 w 4286250"/>
              <a:gd name="connsiteY2-286" fmla="*/ 5173636 h 5173636"/>
              <a:gd name="connsiteX3-287" fmla="*/ 0 w 4286250"/>
              <a:gd name="connsiteY3-288" fmla="*/ 5087911 h 5173636"/>
              <a:gd name="connsiteX4-289" fmla="*/ 104775 w 4286250"/>
              <a:gd name="connsiteY4-290" fmla="*/ 161925 h 5173636"/>
              <a:gd name="connsiteX0-291" fmla="*/ 104775 w 4286250"/>
              <a:gd name="connsiteY0-292" fmla="*/ 276225 h 5287936"/>
              <a:gd name="connsiteX1-293" fmla="*/ 4229100 w 4286250"/>
              <a:gd name="connsiteY1-294" fmla="*/ 0 h 5287936"/>
              <a:gd name="connsiteX2-295" fmla="*/ 4286250 w 4286250"/>
              <a:gd name="connsiteY2-296" fmla="*/ 5287936 h 5287936"/>
              <a:gd name="connsiteX3-297" fmla="*/ 0 w 4286250"/>
              <a:gd name="connsiteY3-298" fmla="*/ 5202211 h 5287936"/>
              <a:gd name="connsiteX4-299" fmla="*/ 104775 w 4286250"/>
              <a:gd name="connsiteY4-300" fmla="*/ 276225 h 5287936"/>
              <a:gd name="connsiteX0-301" fmla="*/ 104775 w 4286250"/>
              <a:gd name="connsiteY0-302" fmla="*/ 333375 h 5345086"/>
              <a:gd name="connsiteX1-303" fmla="*/ 4191000 w 4286250"/>
              <a:gd name="connsiteY1-304" fmla="*/ 0 h 5345086"/>
              <a:gd name="connsiteX2-305" fmla="*/ 4286250 w 4286250"/>
              <a:gd name="connsiteY2-306" fmla="*/ 5345086 h 5345086"/>
              <a:gd name="connsiteX3-307" fmla="*/ 0 w 4286250"/>
              <a:gd name="connsiteY3-308" fmla="*/ 5259361 h 5345086"/>
              <a:gd name="connsiteX4-309" fmla="*/ 104775 w 4286250"/>
              <a:gd name="connsiteY4-310" fmla="*/ 333375 h 5345086"/>
              <a:gd name="connsiteX0-311" fmla="*/ 104775 w 4286250"/>
              <a:gd name="connsiteY0-312" fmla="*/ 323850 h 5335561"/>
              <a:gd name="connsiteX1-313" fmla="*/ 4105275 w 4286250"/>
              <a:gd name="connsiteY1-314" fmla="*/ 0 h 5335561"/>
              <a:gd name="connsiteX2-315" fmla="*/ 4286250 w 4286250"/>
              <a:gd name="connsiteY2-316" fmla="*/ 5335561 h 5335561"/>
              <a:gd name="connsiteX3-317" fmla="*/ 0 w 4286250"/>
              <a:gd name="connsiteY3-318" fmla="*/ 5249836 h 5335561"/>
              <a:gd name="connsiteX4-319" fmla="*/ 104775 w 4286250"/>
              <a:gd name="connsiteY4-320" fmla="*/ 323850 h 5335561"/>
              <a:gd name="connsiteX0-321" fmla="*/ 104775 w 4286250"/>
              <a:gd name="connsiteY0-322" fmla="*/ 257175 h 5268886"/>
              <a:gd name="connsiteX1-323" fmla="*/ 4067175 w 4286250"/>
              <a:gd name="connsiteY1-324" fmla="*/ 0 h 5268886"/>
              <a:gd name="connsiteX2-325" fmla="*/ 4286250 w 4286250"/>
              <a:gd name="connsiteY2-326" fmla="*/ 5268886 h 5268886"/>
              <a:gd name="connsiteX3-327" fmla="*/ 0 w 4286250"/>
              <a:gd name="connsiteY3-328" fmla="*/ 5183161 h 5268886"/>
              <a:gd name="connsiteX4-329" fmla="*/ 104775 w 4286250"/>
              <a:gd name="connsiteY4-330" fmla="*/ 257175 h 5268886"/>
              <a:gd name="connsiteX0-331" fmla="*/ 104775 w 4286250"/>
              <a:gd name="connsiteY0-332" fmla="*/ 238125 h 5249836"/>
              <a:gd name="connsiteX1-333" fmla="*/ 4057650 w 4286250"/>
              <a:gd name="connsiteY1-334" fmla="*/ 0 h 5249836"/>
              <a:gd name="connsiteX2-335" fmla="*/ 4286250 w 4286250"/>
              <a:gd name="connsiteY2-336" fmla="*/ 5249836 h 5249836"/>
              <a:gd name="connsiteX3-337" fmla="*/ 0 w 4286250"/>
              <a:gd name="connsiteY3-338" fmla="*/ 5164111 h 5249836"/>
              <a:gd name="connsiteX4-339" fmla="*/ 104775 w 4286250"/>
              <a:gd name="connsiteY4-340" fmla="*/ 238125 h 5249836"/>
              <a:gd name="connsiteX0-341" fmla="*/ 57150 w 4238625"/>
              <a:gd name="connsiteY0-342" fmla="*/ 238125 h 5249836"/>
              <a:gd name="connsiteX1-343" fmla="*/ 4010025 w 4238625"/>
              <a:gd name="connsiteY1-344" fmla="*/ 0 h 5249836"/>
              <a:gd name="connsiteX2-345" fmla="*/ 4238625 w 4238625"/>
              <a:gd name="connsiteY2-346" fmla="*/ 5249836 h 5249836"/>
              <a:gd name="connsiteX3-347" fmla="*/ 0 w 4238625"/>
              <a:gd name="connsiteY3-348" fmla="*/ 5164111 h 5249836"/>
              <a:gd name="connsiteX4-349" fmla="*/ 57150 w 4238625"/>
              <a:gd name="connsiteY4-350" fmla="*/ 238125 h 5249836"/>
              <a:gd name="connsiteX0-351" fmla="*/ 38100 w 4219575"/>
              <a:gd name="connsiteY0-352" fmla="*/ 238125 h 5249836"/>
              <a:gd name="connsiteX1-353" fmla="*/ 3990975 w 4219575"/>
              <a:gd name="connsiteY1-354" fmla="*/ 0 h 5249836"/>
              <a:gd name="connsiteX2-355" fmla="*/ 4219575 w 4219575"/>
              <a:gd name="connsiteY2-356" fmla="*/ 5249836 h 5249836"/>
              <a:gd name="connsiteX3-357" fmla="*/ 0 w 4219575"/>
              <a:gd name="connsiteY3-358" fmla="*/ 5240311 h 5249836"/>
              <a:gd name="connsiteX4-359" fmla="*/ 38100 w 4219575"/>
              <a:gd name="connsiteY4-360" fmla="*/ 238125 h 5249836"/>
              <a:gd name="connsiteX0-361" fmla="*/ 0 w 4181475"/>
              <a:gd name="connsiteY0-362" fmla="*/ 238125 h 5249836"/>
              <a:gd name="connsiteX1-363" fmla="*/ 3952875 w 4181475"/>
              <a:gd name="connsiteY1-364" fmla="*/ 0 h 5249836"/>
              <a:gd name="connsiteX2-365" fmla="*/ 4181475 w 4181475"/>
              <a:gd name="connsiteY2-366" fmla="*/ 5249836 h 5249836"/>
              <a:gd name="connsiteX3-367" fmla="*/ 9525 w 4181475"/>
              <a:gd name="connsiteY3-368" fmla="*/ 5240311 h 5249836"/>
              <a:gd name="connsiteX4-369" fmla="*/ 0 w 4181475"/>
              <a:gd name="connsiteY4-370" fmla="*/ 238125 h 5249836"/>
              <a:gd name="connsiteX0-371" fmla="*/ 0 w 4152900"/>
              <a:gd name="connsiteY0-372" fmla="*/ 238125 h 5316511"/>
              <a:gd name="connsiteX1-373" fmla="*/ 3952875 w 4152900"/>
              <a:gd name="connsiteY1-374" fmla="*/ 0 h 5316511"/>
              <a:gd name="connsiteX2-375" fmla="*/ 4152900 w 4152900"/>
              <a:gd name="connsiteY2-376" fmla="*/ 5316511 h 5316511"/>
              <a:gd name="connsiteX3-377" fmla="*/ 9525 w 4152900"/>
              <a:gd name="connsiteY3-378" fmla="*/ 5240311 h 5316511"/>
              <a:gd name="connsiteX4-379" fmla="*/ 0 w 4152900"/>
              <a:gd name="connsiteY4-380" fmla="*/ 238125 h 5316511"/>
              <a:gd name="connsiteX0-381" fmla="*/ 0 w 4210050"/>
              <a:gd name="connsiteY0-382" fmla="*/ 238125 h 5345086"/>
              <a:gd name="connsiteX1-383" fmla="*/ 3952875 w 4210050"/>
              <a:gd name="connsiteY1-384" fmla="*/ 0 h 5345086"/>
              <a:gd name="connsiteX2-385" fmla="*/ 4210050 w 4210050"/>
              <a:gd name="connsiteY2-386" fmla="*/ 5345086 h 5345086"/>
              <a:gd name="connsiteX3-387" fmla="*/ 9525 w 4210050"/>
              <a:gd name="connsiteY3-388" fmla="*/ 5240311 h 5345086"/>
              <a:gd name="connsiteX4-389" fmla="*/ 0 w 4210050"/>
              <a:gd name="connsiteY4-390" fmla="*/ 238125 h 5345086"/>
              <a:gd name="connsiteX0-391" fmla="*/ 0 w 4210050"/>
              <a:gd name="connsiteY0-392" fmla="*/ 238125 h 5345086"/>
              <a:gd name="connsiteX1-393" fmla="*/ 3952875 w 4210050"/>
              <a:gd name="connsiteY1-394" fmla="*/ 0 h 5345086"/>
              <a:gd name="connsiteX2-395" fmla="*/ 4210050 w 4210050"/>
              <a:gd name="connsiteY2-396" fmla="*/ 5345086 h 5345086"/>
              <a:gd name="connsiteX3-397" fmla="*/ 9525 w 4210050"/>
              <a:gd name="connsiteY3-398" fmla="*/ 5183161 h 5345086"/>
              <a:gd name="connsiteX4-399" fmla="*/ 0 w 4210050"/>
              <a:gd name="connsiteY4-400" fmla="*/ 238125 h 5345086"/>
              <a:gd name="connsiteX0-401" fmla="*/ 47625 w 4257675"/>
              <a:gd name="connsiteY0-402" fmla="*/ 238125 h 5345086"/>
              <a:gd name="connsiteX1-403" fmla="*/ 4000500 w 4257675"/>
              <a:gd name="connsiteY1-404" fmla="*/ 0 h 5345086"/>
              <a:gd name="connsiteX2-405" fmla="*/ 4257675 w 4257675"/>
              <a:gd name="connsiteY2-406" fmla="*/ 5345086 h 5345086"/>
              <a:gd name="connsiteX3-407" fmla="*/ 0 w 4257675"/>
              <a:gd name="connsiteY3-408" fmla="*/ 5173636 h 5345086"/>
              <a:gd name="connsiteX4-409" fmla="*/ 47625 w 4257675"/>
              <a:gd name="connsiteY4-410" fmla="*/ 238125 h 5345086"/>
              <a:gd name="connsiteX0-411" fmla="*/ 76200 w 4286250"/>
              <a:gd name="connsiteY0-412" fmla="*/ 238125 h 5345086"/>
              <a:gd name="connsiteX1-413" fmla="*/ 4029075 w 4286250"/>
              <a:gd name="connsiteY1-414" fmla="*/ 0 h 5345086"/>
              <a:gd name="connsiteX2-415" fmla="*/ 4286250 w 4286250"/>
              <a:gd name="connsiteY2-416" fmla="*/ 5345086 h 5345086"/>
              <a:gd name="connsiteX3-417" fmla="*/ 0 w 4286250"/>
              <a:gd name="connsiteY3-418" fmla="*/ 5154586 h 5345086"/>
              <a:gd name="connsiteX4-419" fmla="*/ 76200 w 4286250"/>
              <a:gd name="connsiteY4-420" fmla="*/ 238125 h 5345086"/>
              <a:gd name="connsiteX0-421" fmla="*/ 123825 w 4333875"/>
              <a:gd name="connsiteY0-422" fmla="*/ 238125 h 5345086"/>
              <a:gd name="connsiteX1-423" fmla="*/ 4076700 w 4333875"/>
              <a:gd name="connsiteY1-424" fmla="*/ 0 h 5345086"/>
              <a:gd name="connsiteX2-425" fmla="*/ 4333875 w 4333875"/>
              <a:gd name="connsiteY2-426" fmla="*/ 5345086 h 5345086"/>
              <a:gd name="connsiteX3-427" fmla="*/ 0 w 4333875"/>
              <a:gd name="connsiteY3-428" fmla="*/ 5164111 h 5345086"/>
              <a:gd name="connsiteX4-429" fmla="*/ 123825 w 4333875"/>
              <a:gd name="connsiteY4-430" fmla="*/ 238125 h 5345086"/>
              <a:gd name="connsiteX0-431" fmla="*/ 114300 w 4324350"/>
              <a:gd name="connsiteY0-432" fmla="*/ 238125 h 5345086"/>
              <a:gd name="connsiteX1-433" fmla="*/ 4067175 w 4324350"/>
              <a:gd name="connsiteY1-434" fmla="*/ 0 h 5345086"/>
              <a:gd name="connsiteX2-435" fmla="*/ 4324350 w 4324350"/>
              <a:gd name="connsiteY2-436" fmla="*/ 5345086 h 5345086"/>
              <a:gd name="connsiteX3-437" fmla="*/ 0 w 4324350"/>
              <a:gd name="connsiteY3-438" fmla="*/ 5192686 h 5345086"/>
              <a:gd name="connsiteX4-439" fmla="*/ 114300 w 4324350"/>
              <a:gd name="connsiteY4-440" fmla="*/ 238125 h 5345086"/>
              <a:gd name="connsiteX0-441" fmla="*/ 114300 w 4257675"/>
              <a:gd name="connsiteY0-442" fmla="*/ 238125 h 5364136"/>
              <a:gd name="connsiteX1-443" fmla="*/ 4067175 w 4257675"/>
              <a:gd name="connsiteY1-444" fmla="*/ 0 h 5364136"/>
              <a:gd name="connsiteX2-445" fmla="*/ 4257675 w 4257675"/>
              <a:gd name="connsiteY2-446" fmla="*/ 5364136 h 5364136"/>
              <a:gd name="connsiteX3-447" fmla="*/ 0 w 4257675"/>
              <a:gd name="connsiteY3-448" fmla="*/ 5192686 h 5364136"/>
              <a:gd name="connsiteX4-449" fmla="*/ 114300 w 4257675"/>
              <a:gd name="connsiteY4-450" fmla="*/ 238125 h 5364136"/>
              <a:gd name="connsiteX0-451" fmla="*/ 114300 w 4295775"/>
              <a:gd name="connsiteY0-452" fmla="*/ 238125 h 5354611"/>
              <a:gd name="connsiteX1-453" fmla="*/ 4067175 w 4295775"/>
              <a:gd name="connsiteY1-454" fmla="*/ 0 h 5354611"/>
              <a:gd name="connsiteX2-455" fmla="*/ 4295775 w 4295775"/>
              <a:gd name="connsiteY2-456" fmla="*/ 5354611 h 5354611"/>
              <a:gd name="connsiteX3-457" fmla="*/ 0 w 4295775"/>
              <a:gd name="connsiteY3-458" fmla="*/ 5192686 h 5354611"/>
              <a:gd name="connsiteX4-459" fmla="*/ 114300 w 4295775"/>
              <a:gd name="connsiteY4-460" fmla="*/ 238125 h 5354611"/>
              <a:gd name="connsiteX0-461" fmla="*/ 114300 w 4305300"/>
              <a:gd name="connsiteY0-462" fmla="*/ 238125 h 5335561"/>
              <a:gd name="connsiteX1-463" fmla="*/ 4067175 w 4305300"/>
              <a:gd name="connsiteY1-464" fmla="*/ 0 h 5335561"/>
              <a:gd name="connsiteX2-465" fmla="*/ 4305300 w 4305300"/>
              <a:gd name="connsiteY2-466" fmla="*/ 5335561 h 5335561"/>
              <a:gd name="connsiteX3-467" fmla="*/ 0 w 4305300"/>
              <a:gd name="connsiteY3-468" fmla="*/ 5192686 h 5335561"/>
              <a:gd name="connsiteX4-469" fmla="*/ 114300 w 4305300"/>
              <a:gd name="connsiteY4-470" fmla="*/ 238125 h 5335561"/>
              <a:gd name="connsiteX0-471" fmla="*/ 114300 w 4333875"/>
              <a:gd name="connsiteY0-472" fmla="*/ 238125 h 5316511"/>
              <a:gd name="connsiteX1-473" fmla="*/ 4067175 w 4333875"/>
              <a:gd name="connsiteY1-474" fmla="*/ 0 h 5316511"/>
              <a:gd name="connsiteX2-475" fmla="*/ 4333875 w 4333875"/>
              <a:gd name="connsiteY2-476" fmla="*/ 5316511 h 5316511"/>
              <a:gd name="connsiteX3-477" fmla="*/ 0 w 4333875"/>
              <a:gd name="connsiteY3-478" fmla="*/ 5192686 h 5316511"/>
              <a:gd name="connsiteX4-479" fmla="*/ 114300 w 4333875"/>
              <a:gd name="connsiteY4-480" fmla="*/ 238125 h 5316511"/>
              <a:gd name="connsiteX0-481" fmla="*/ 114300 w 4352925"/>
              <a:gd name="connsiteY0-482" fmla="*/ 238125 h 5316511"/>
              <a:gd name="connsiteX1-483" fmla="*/ 4067175 w 4352925"/>
              <a:gd name="connsiteY1-484" fmla="*/ 0 h 5316511"/>
              <a:gd name="connsiteX2-485" fmla="*/ 4352925 w 4352925"/>
              <a:gd name="connsiteY2-486" fmla="*/ 5316511 h 5316511"/>
              <a:gd name="connsiteX3-487" fmla="*/ 0 w 4352925"/>
              <a:gd name="connsiteY3-488" fmla="*/ 5192686 h 5316511"/>
              <a:gd name="connsiteX4-489" fmla="*/ 114300 w 4352925"/>
              <a:gd name="connsiteY4-490" fmla="*/ 238125 h 53165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52925" h="5316511">
                <a:moveTo>
                  <a:pt x="114300" y="238125"/>
                </a:moveTo>
                <a:lnTo>
                  <a:pt x="4067175" y="0"/>
                </a:lnTo>
                <a:lnTo>
                  <a:pt x="4352925" y="5316511"/>
                </a:lnTo>
                <a:lnTo>
                  <a:pt x="0" y="5192686"/>
                </a:lnTo>
                <a:lnTo>
                  <a:pt x="114300" y="238125"/>
                </a:lnTo>
                <a:close/>
              </a:path>
            </a:pathLst>
          </a:custGeom>
          <a:solidFill>
            <a:schemeClr val="bg1">
              <a:lumMod val="75000"/>
            </a:schemeClr>
          </a:solidFill>
          <a:effectLst>
            <a:innerShdw blurRad="114300">
              <a:prstClr val="black"/>
            </a:innerShdw>
          </a:effectLst>
          <a:scene3d>
            <a:camera prst="isometricBottomDown">
              <a:rot lat="2265677" lon="18553879" rev="17793884"/>
            </a:camera>
            <a:lightRig rig="threePt" dir="t"/>
          </a:scene3d>
        </p:spPr>
        <p:txBody>
          <a:bodyPr/>
          <a:lstStyle>
            <a:lvl1pPr marL="0" indent="0">
              <a:buNone/>
              <a:defRPr/>
            </a:lvl1pPr>
          </a:lstStyle>
          <a:p>
            <a:endParaRPr lang="id-ID"/>
          </a:p>
        </p:txBody>
      </p:sp>
      <p:sp>
        <p:nvSpPr>
          <p:cNvPr id="6" name="Picture Placeholder 4"/>
          <p:cNvSpPr>
            <a:spLocks noGrp="1"/>
          </p:cNvSpPr>
          <p:nvPr>
            <p:ph type="pic" sz="quarter" idx="11"/>
          </p:nvPr>
        </p:nvSpPr>
        <p:spPr>
          <a:xfrm>
            <a:off x="9239407" y="117336"/>
            <a:ext cx="3276444" cy="4006993"/>
          </a:xfrm>
          <a:custGeom>
            <a:avLst/>
            <a:gdLst>
              <a:gd name="connsiteX0" fmla="*/ 0 w 3324225"/>
              <a:gd name="connsiteY0" fmla="*/ 0 h 4002061"/>
              <a:gd name="connsiteX1" fmla="*/ 3324225 w 3324225"/>
              <a:gd name="connsiteY1" fmla="*/ 0 h 4002061"/>
              <a:gd name="connsiteX2" fmla="*/ 3324225 w 3324225"/>
              <a:gd name="connsiteY2" fmla="*/ 4002061 h 4002061"/>
              <a:gd name="connsiteX3" fmla="*/ 0 w 3324225"/>
              <a:gd name="connsiteY3" fmla="*/ 4002061 h 4002061"/>
              <a:gd name="connsiteX4" fmla="*/ 0 w 3324225"/>
              <a:gd name="connsiteY4" fmla="*/ 0 h 4002061"/>
              <a:gd name="connsiteX0-1" fmla="*/ 0 w 3619500"/>
              <a:gd name="connsiteY0-2" fmla="*/ 47625 h 4049686"/>
              <a:gd name="connsiteX1-3" fmla="*/ 3619500 w 3619500"/>
              <a:gd name="connsiteY1-4" fmla="*/ 0 h 4049686"/>
              <a:gd name="connsiteX2-5" fmla="*/ 3324225 w 3619500"/>
              <a:gd name="connsiteY2-6" fmla="*/ 4049686 h 4049686"/>
              <a:gd name="connsiteX3-7" fmla="*/ 0 w 3619500"/>
              <a:gd name="connsiteY3-8" fmla="*/ 4049686 h 4049686"/>
              <a:gd name="connsiteX4-9" fmla="*/ 0 w 3619500"/>
              <a:gd name="connsiteY4-10" fmla="*/ 47625 h 4049686"/>
              <a:gd name="connsiteX0-11" fmla="*/ 0 w 3895725"/>
              <a:gd name="connsiteY0-12" fmla="*/ 542925 h 4544986"/>
              <a:gd name="connsiteX1-13" fmla="*/ 3895725 w 3895725"/>
              <a:gd name="connsiteY1-14" fmla="*/ 0 h 4544986"/>
              <a:gd name="connsiteX2-15" fmla="*/ 3324225 w 3895725"/>
              <a:gd name="connsiteY2-16" fmla="*/ 4544986 h 4544986"/>
              <a:gd name="connsiteX3-17" fmla="*/ 0 w 3895725"/>
              <a:gd name="connsiteY3-18" fmla="*/ 4544986 h 4544986"/>
              <a:gd name="connsiteX4-19" fmla="*/ 0 w 3895725"/>
              <a:gd name="connsiteY4-20" fmla="*/ 542925 h 4544986"/>
              <a:gd name="connsiteX0-21" fmla="*/ 1924050 w 5819775"/>
              <a:gd name="connsiteY0-22" fmla="*/ 542925 h 4544986"/>
              <a:gd name="connsiteX1-23" fmla="*/ 5819775 w 5819775"/>
              <a:gd name="connsiteY1-24" fmla="*/ 0 h 4544986"/>
              <a:gd name="connsiteX2-25" fmla="*/ 5248275 w 5819775"/>
              <a:gd name="connsiteY2-26" fmla="*/ 4544986 h 4544986"/>
              <a:gd name="connsiteX3-27" fmla="*/ 0 w 5819775"/>
              <a:gd name="connsiteY3-28" fmla="*/ 3516286 h 4544986"/>
              <a:gd name="connsiteX4-29" fmla="*/ 1924050 w 5819775"/>
              <a:gd name="connsiteY4-30" fmla="*/ 542925 h 4544986"/>
              <a:gd name="connsiteX0-31" fmla="*/ 1628775 w 5524500"/>
              <a:gd name="connsiteY0-32" fmla="*/ 542925 h 4544986"/>
              <a:gd name="connsiteX1-33" fmla="*/ 5524500 w 5524500"/>
              <a:gd name="connsiteY1-34" fmla="*/ 0 h 4544986"/>
              <a:gd name="connsiteX2-35" fmla="*/ 4953000 w 5524500"/>
              <a:gd name="connsiteY2-36" fmla="*/ 4544986 h 4544986"/>
              <a:gd name="connsiteX3-37" fmla="*/ 0 w 5524500"/>
              <a:gd name="connsiteY3-38" fmla="*/ 4287811 h 4544986"/>
              <a:gd name="connsiteX4-39" fmla="*/ 1628775 w 5524500"/>
              <a:gd name="connsiteY4-40" fmla="*/ 542925 h 4544986"/>
              <a:gd name="connsiteX0-41" fmla="*/ 971550 w 4867275"/>
              <a:gd name="connsiteY0-42" fmla="*/ 542925 h 4544986"/>
              <a:gd name="connsiteX1-43" fmla="*/ 4867275 w 4867275"/>
              <a:gd name="connsiteY1-44" fmla="*/ 0 h 4544986"/>
              <a:gd name="connsiteX2-45" fmla="*/ 4295775 w 4867275"/>
              <a:gd name="connsiteY2-46" fmla="*/ 4544986 h 4544986"/>
              <a:gd name="connsiteX3-47" fmla="*/ 0 w 4867275"/>
              <a:gd name="connsiteY3-48" fmla="*/ 4449736 h 4544986"/>
              <a:gd name="connsiteX4-49" fmla="*/ 971550 w 4867275"/>
              <a:gd name="connsiteY4-50" fmla="*/ 542925 h 4544986"/>
              <a:gd name="connsiteX0-51" fmla="*/ 476250 w 4371975"/>
              <a:gd name="connsiteY0-52" fmla="*/ 542925 h 4544986"/>
              <a:gd name="connsiteX1-53" fmla="*/ 4371975 w 4371975"/>
              <a:gd name="connsiteY1-54" fmla="*/ 0 h 4544986"/>
              <a:gd name="connsiteX2-55" fmla="*/ 3800475 w 4371975"/>
              <a:gd name="connsiteY2-56" fmla="*/ 4544986 h 4544986"/>
              <a:gd name="connsiteX3-57" fmla="*/ 0 w 4371975"/>
              <a:gd name="connsiteY3-58" fmla="*/ 4163986 h 4544986"/>
              <a:gd name="connsiteX4-59" fmla="*/ 476250 w 4371975"/>
              <a:gd name="connsiteY4-60" fmla="*/ 542925 h 4544986"/>
              <a:gd name="connsiteX0-61" fmla="*/ 685800 w 4581525"/>
              <a:gd name="connsiteY0-62" fmla="*/ 542925 h 4840261"/>
              <a:gd name="connsiteX1-63" fmla="*/ 4581525 w 4581525"/>
              <a:gd name="connsiteY1-64" fmla="*/ 0 h 4840261"/>
              <a:gd name="connsiteX2-65" fmla="*/ 4010025 w 4581525"/>
              <a:gd name="connsiteY2-66" fmla="*/ 4544986 h 4840261"/>
              <a:gd name="connsiteX3-67" fmla="*/ 0 w 4581525"/>
              <a:gd name="connsiteY3-68" fmla="*/ 4840261 h 4840261"/>
              <a:gd name="connsiteX4-69" fmla="*/ 685800 w 4581525"/>
              <a:gd name="connsiteY4-70" fmla="*/ 542925 h 4840261"/>
              <a:gd name="connsiteX0-71" fmla="*/ 685800 w 4581525"/>
              <a:gd name="connsiteY0-72" fmla="*/ 542925 h 4878361"/>
              <a:gd name="connsiteX1-73" fmla="*/ 4581525 w 4581525"/>
              <a:gd name="connsiteY1-74" fmla="*/ 0 h 4878361"/>
              <a:gd name="connsiteX2-75" fmla="*/ 4171950 w 4581525"/>
              <a:gd name="connsiteY2-76" fmla="*/ 4878361 h 4878361"/>
              <a:gd name="connsiteX3-77" fmla="*/ 0 w 4581525"/>
              <a:gd name="connsiteY3-78" fmla="*/ 4840261 h 4878361"/>
              <a:gd name="connsiteX4-79" fmla="*/ 685800 w 4581525"/>
              <a:gd name="connsiteY4-80" fmla="*/ 542925 h 4878361"/>
              <a:gd name="connsiteX0-81" fmla="*/ 685800 w 4581525"/>
              <a:gd name="connsiteY0-82" fmla="*/ 542925 h 5049811"/>
              <a:gd name="connsiteX1-83" fmla="*/ 4581525 w 4581525"/>
              <a:gd name="connsiteY1-84" fmla="*/ 0 h 5049811"/>
              <a:gd name="connsiteX2-85" fmla="*/ 4267200 w 4581525"/>
              <a:gd name="connsiteY2-86" fmla="*/ 5049811 h 5049811"/>
              <a:gd name="connsiteX3-87" fmla="*/ 0 w 4581525"/>
              <a:gd name="connsiteY3-88" fmla="*/ 4840261 h 5049811"/>
              <a:gd name="connsiteX4-89" fmla="*/ 685800 w 4581525"/>
              <a:gd name="connsiteY4-90" fmla="*/ 542925 h 5049811"/>
              <a:gd name="connsiteX0-91" fmla="*/ 685800 w 4581525"/>
              <a:gd name="connsiteY0-92" fmla="*/ 542925 h 5106961"/>
              <a:gd name="connsiteX1-93" fmla="*/ 4581525 w 4581525"/>
              <a:gd name="connsiteY1-94" fmla="*/ 0 h 5106961"/>
              <a:gd name="connsiteX2-95" fmla="*/ 4457700 w 4581525"/>
              <a:gd name="connsiteY2-96" fmla="*/ 5106961 h 5106961"/>
              <a:gd name="connsiteX3-97" fmla="*/ 0 w 4581525"/>
              <a:gd name="connsiteY3-98" fmla="*/ 4840261 h 5106961"/>
              <a:gd name="connsiteX4-99" fmla="*/ 685800 w 4581525"/>
              <a:gd name="connsiteY4-100" fmla="*/ 542925 h 5106961"/>
              <a:gd name="connsiteX0-101" fmla="*/ 685800 w 4600575"/>
              <a:gd name="connsiteY0-102" fmla="*/ 542925 h 5078386"/>
              <a:gd name="connsiteX1-103" fmla="*/ 4581525 w 4600575"/>
              <a:gd name="connsiteY1-104" fmla="*/ 0 h 5078386"/>
              <a:gd name="connsiteX2-105" fmla="*/ 4600575 w 4600575"/>
              <a:gd name="connsiteY2-106" fmla="*/ 5078386 h 5078386"/>
              <a:gd name="connsiteX3-107" fmla="*/ 0 w 4600575"/>
              <a:gd name="connsiteY3-108" fmla="*/ 4840261 h 5078386"/>
              <a:gd name="connsiteX4-109" fmla="*/ 685800 w 4600575"/>
              <a:gd name="connsiteY4-110" fmla="*/ 542925 h 5078386"/>
              <a:gd name="connsiteX0-111" fmla="*/ 685800 w 4600575"/>
              <a:gd name="connsiteY0-112" fmla="*/ 542925 h 5011711"/>
              <a:gd name="connsiteX1-113" fmla="*/ 4581525 w 4600575"/>
              <a:gd name="connsiteY1-114" fmla="*/ 0 h 5011711"/>
              <a:gd name="connsiteX2-115" fmla="*/ 4600575 w 4600575"/>
              <a:gd name="connsiteY2-116" fmla="*/ 5011711 h 5011711"/>
              <a:gd name="connsiteX3-117" fmla="*/ 0 w 4600575"/>
              <a:gd name="connsiteY3-118" fmla="*/ 4840261 h 5011711"/>
              <a:gd name="connsiteX4-119" fmla="*/ 685800 w 4600575"/>
              <a:gd name="connsiteY4-120" fmla="*/ 542925 h 5011711"/>
              <a:gd name="connsiteX0-121" fmla="*/ 685800 w 4657725"/>
              <a:gd name="connsiteY0-122" fmla="*/ 542925 h 5011711"/>
              <a:gd name="connsiteX1-123" fmla="*/ 4581525 w 4657725"/>
              <a:gd name="connsiteY1-124" fmla="*/ 0 h 5011711"/>
              <a:gd name="connsiteX2-125" fmla="*/ 4657725 w 4657725"/>
              <a:gd name="connsiteY2-126" fmla="*/ 5011711 h 5011711"/>
              <a:gd name="connsiteX3-127" fmla="*/ 0 w 4657725"/>
              <a:gd name="connsiteY3-128" fmla="*/ 4840261 h 5011711"/>
              <a:gd name="connsiteX4-129" fmla="*/ 685800 w 4657725"/>
              <a:gd name="connsiteY4-130" fmla="*/ 542925 h 5011711"/>
              <a:gd name="connsiteX0-131" fmla="*/ 495300 w 4467225"/>
              <a:gd name="connsiteY0-132" fmla="*/ 542925 h 5011711"/>
              <a:gd name="connsiteX1-133" fmla="*/ 4391025 w 4467225"/>
              <a:gd name="connsiteY1-134" fmla="*/ 0 h 5011711"/>
              <a:gd name="connsiteX2-135" fmla="*/ 4467225 w 4467225"/>
              <a:gd name="connsiteY2-136" fmla="*/ 5011711 h 5011711"/>
              <a:gd name="connsiteX3-137" fmla="*/ 0 w 4467225"/>
              <a:gd name="connsiteY3-138" fmla="*/ 4830736 h 5011711"/>
              <a:gd name="connsiteX4-139" fmla="*/ 495300 w 4467225"/>
              <a:gd name="connsiteY4-140" fmla="*/ 542925 h 5011711"/>
              <a:gd name="connsiteX0-141" fmla="*/ 438150 w 4410075"/>
              <a:gd name="connsiteY0-142" fmla="*/ 542925 h 5011711"/>
              <a:gd name="connsiteX1-143" fmla="*/ 4333875 w 4410075"/>
              <a:gd name="connsiteY1-144" fmla="*/ 0 h 5011711"/>
              <a:gd name="connsiteX2-145" fmla="*/ 4410075 w 4410075"/>
              <a:gd name="connsiteY2-146" fmla="*/ 5011711 h 5011711"/>
              <a:gd name="connsiteX3-147" fmla="*/ 0 w 4410075"/>
              <a:gd name="connsiteY3-148" fmla="*/ 4925986 h 5011711"/>
              <a:gd name="connsiteX4-149" fmla="*/ 438150 w 4410075"/>
              <a:gd name="connsiteY4-150" fmla="*/ 542925 h 5011711"/>
              <a:gd name="connsiteX0-151" fmla="*/ 361950 w 4333875"/>
              <a:gd name="connsiteY0-152" fmla="*/ 542925 h 5011711"/>
              <a:gd name="connsiteX1-153" fmla="*/ 4257675 w 4333875"/>
              <a:gd name="connsiteY1-154" fmla="*/ 0 h 5011711"/>
              <a:gd name="connsiteX2-155" fmla="*/ 4333875 w 4333875"/>
              <a:gd name="connsiteY2-156" fmla="*/ 5011711 h 5011711"/>
              <a:gd name="connsiteX3-157" fmla="*/ 0 w 4333875"/>
              <a:gd name="connsiteY3-158" fmla="*/ 4935511 h 5011711"/>
              <a:gd name="connsiteX4-159" fmla="*/ 361950 w 4333875"/>
              <a:gd name="connsiteY4-160" fmla="*/ 542925 h 5011711"/>
              <a:gd name="connsiteX0-161" fmla="*/ 295275 w 4267200"/>
              <a:gd name="connsiteY0-162" fmla="*/ 542925 h 5011711"/>
              <a:gd name="connsiteX1-163" fmla="*/ 4191000 w 4267200"/>
              <a:gd name="connsiteY1-164" fmla="*/ 0 h 5011711"/>
              <a:gd name="connsiteX2-165" fmla="*/ 4267200 w 4267200"/>
              <a:gd name="connsiteY2-166" fmla="*/ 5011711 h 5011711"/>
              <a:gd name="connsiteX3-167" fmla="*/ 0 w 4267200"/>
              <a:gd name="connsiteY3-168" fmla="*/ 4983136 h 5011711"/>
              <a:gd name="connsiteX4-169" fmla="*/ 295275 w 4267200"/>
              <a:gd name="connsiteY4-170" fmla="*/ 542925 h 5011711"/>
              <a:gd name="connsiteX0-171" fmla="*/ 285750 w 4257675"/>
              <a:gd name="connsiteY0-172" fmla="*/ 542925 h 5049811"/>
              <a:gd name="connsiteX1-173" fmla="*/ 4181475 w 4257675"/>
              <a:gd name="connsiteY1-174" fmla="*/ 0 h 5049811"/>
              <a:gd name="connsiteX2-175" fmla="*/ 4257675 w 4257675"/>
              <a:gd name="connsiteY2-176" fmla="*/ 5011711 h 5049811"/>
              <a:gd name="connsiteX3-177" fmla="*/ 0 w 4257675"/>
              <a:gd name="connsiteY3-178" fmla="*/ 5049811 h 5049811"/>
              <a:gd name="connsiteX4-179" fmla="*/ 285750 w 4257675"/>
              <a:gd name="connsiteY4-180" fmla="*/ 542925 h 5049811"/>
              <a:gd name="connsiteX0-181" fmla="*/ 285750 w 4181475"/>
              <a:gd name="connsiteY0-182" fmla="*/ 542925 h 5068861"/>
              <a:gd name="connsiteX1-183" fmla="*/ 4181475 w 4181475"/>
              <a:gd name="connsiteY1-184" fmla="*/ 0 h 5068861"/>
              <a:gd name="connsiteX2-185" fmla="*/ 4181475 w 4181475"/>
              <a:gd name="connsiteY2-186" fmla="*/ 5068861 h 5068861"/>
              <a:gd name="connsiteX3-187" fmla="*/ 0 w 4181475"/>
              <a:gd name="connsiteY3-188" fmla="*/ 5049811 h 5068861"/>
              <a:gd name="connsiteX4-189" fmla="*/ 285750 w 4181475"/>
              <a:gd name="connsiteY4-190" fmla="*/ 542925 h 5068861"/>
              <a:gd name="connsiteX0-191" fmla="*/ 285750 w 4257675"/>
              <a:gd name="connsiteY0-192" fmla="*/ 542925 h 5106961"/>
              <a:gd name="connsiteX1-193" fmla="*/ 4181475 w 4257675"/>
              <a:gd name="connsiteY1-194" fmla="*/ 0 h 5106961"/>
              <a:gd name="connsiteX2-195" fmla="*/ 4257675 w 4257675"/>
              <a:gd name="connsiteY2-196" fmla="*/ 5106961 h 5106961"/>
              <a:gd name="connsiteX3-197" fmla="*/ 0 w 4257675"/>
              <a:gd name="connsiteY3-198" fmla="*/ 5049811 h 5106961"/>
              <a:gd name="connsiteX4-199" fmla="*/ 285750 w 4257675"/>
              <a:gd name="connsiteY4-200" fmla="*/ 542925 h 5106961"/>
              <a:gd name="connsiteX0-201" fmla="*/ 314325 w 4286250"/>
              <a:gd name="connsiteY0-202" fmla="*/ 542925 h 5106961"/>
              <a:gd name="connsiteX1-203" fmla="*/ 4210050 w 4286250"/>
              <a:gd name="connsiteY1-204" fmla="*/ 0 h 5106961"/>
              <a:gd name="connsiteX2-205" fmla="*/ 4286250 w 4286250"/>
              <a:gd name="connsiteY2-206" fmla="*/ 5106961 h 5106961"/>
              <a:gd name="connsiteX3-207" fmla="*/ 0 w 4286250"/>
              <a:gd name="connsiteY3-208" fmla="*/ 5021236 h 5106961"/>
              <a:gd name="connsiteX4-209" fmla="*/ 314325 w 4286250"/>
              <a:gd name="connsiteY4-210" fmla="*/ 542925 h 5106961"/>
              <a:gd name="connsiteX0-211" fmla="*/ 457200 w 4286250"/>
              <a:gd name="connsiteY0-212" fmla="*/ 419100 h 5106961"/>
              <a:gd name="connsiteX1-213" fmla="*/ 4210050 w 4286250"/>
              <a:gd name="connsiteY1-214" fmla="*/ 0 h 5106961"/>
              <a:gd name="connsiteX2-215" fmla="*/ 4286250 w 4286250"/>
              <a:gd name="connsiteY2-216" fmla="*/ 5106961 h 5106961"/>
              <a:gd name="connsiteX3-217" fmla="*/ 0 w 4286250"/>
              <a:gd name="connsiteY3-218" fmla="*/ 5021236 h 5106961"/>
              <a:gd name="connsiteX4-219" fmla="*/ 457200 w 4286250"/>
              <a:gd name="connsiteY4-220" fmla="*/ 419100 h 5106961"/>
              <a:gd name="connsiteX0-221" fmla="*/ 419100 w 4286250"/>
              <a:gd name="connsiteY0-222" fmla="*/ 247650 h 5106961"/>
              <a:gd name="connsiteX1-223" fmla="*/ 4210050 w 4286250"/>
              <a:gd name="connsiteY1-224" fmla="*/ 0 h 5106961"/>
              <a:gd name="connsiteX2-225" fmla="*/ 4286250 w 4286250"/>
              <a:gd name="connsiteY2-226" fmla="*/ 5106961 h 5106961"/>
              <a:gd name="connsiteX3-227" fmla="*/ 0 w 4286250"/>
              <a:gd name="connsiteY3-228" fmla="*/ 5021236 h 5106961"/>
              <a:gd name="connsiteX4-229" fmla="*/ 419100 w 4286250"/>
              <a:gd name="connsiteY4-230" fmla="*/ 247650 h 5106961"/>
              <a:gd name="connsiteX0-231" fmla="*/ 371475 w 4286250"/>
              <a:gd name="connsiteY0-232" fmla="*/ 0 h 5364136"/>
              <a:gd name="connsiteX1-233" fmla="*/ 4210050 w 4286250"/>
              <a:gd name="connsiteY1-234" fmla="*/ 257175 h 5364136"/>
              <a:gd name="connsiteX2-235" fmla="*/ 4286250 w 4286250"/>
              <a:gd name="connsiteY2-236" fmla="*/ 5364136 h 5364136"/>
              <a:gd name="connsiteX3-237" fmla="*/ 0 w 4286250"/>
              <a:gd name="connsiteY3-238" fmla="*/ 5278411 h 5364136"/>
              <a:gd name="connsiteX4-239" fmla="*/ 371475 w 4286250"/>
              <a:gd name="connsiteY4-240" fmla="*/ 0 h 5364136"/>
              <a:gd name="connsiteX0-241" fmla="*/ 323850 w 4286250"/>
              <a:gd name="connsiteY0-242" fmla="*/ 0 h 5164111"/>
              <a:gd name="connsiteX1-243" fmla="*/ 4210050 w 4286250"/>
              <a:gd name="connsiteY1-244" fmla="*/ 57150 h 5164111"/>
              <a:gd name="connsiteX2-245" fmla="*/ 4286250 w 4286250"/>
              <a:gd name="connsiteY2-246" fmla="*/ 5164111 h 5164111"/>
              <a:gd name="connsiteX3-247" fmla="*/ 0 w 4286250"/>
              <a:gd name="connsiteY3-248" fmla="*/ 5078386 h 5164111"/>
              <a:gd name="connsiteX4-249" fmla="*/ 323850 w 4286250"/>
              <a:gd name="connsiteY4-250" fmla="*/ 0 h 5164111"/>
              <a:gd name="connsiteX0-251" fmla="*/ 219075 w 4286250"/>
              <a:gd name="connsiteY0-252" fmla="*/ 0 h 5126011"/>
              <a:gd name="connsiteX1-253" fmla="*/ 4210050 w 4286250"/>
              <a:gd name="connsiteY1-254" fmla="*/ 19050 h 5126011"/>
              <a:gd name="connsiteX2-255" fmla="*/ 4286250 w 4286250"/>
              <a:gd name="connsiteY2-256" fmla="*/ 5126011 h 5126011"/>
              <a:gd name="connsiteX3-257" fmla="*/ 0 w 4286250"/>
              <a:gd name="connsiteY3-258" fmla="*/ 5040286 h 5126011"/>
              <a:gd name="connsiteX4-259" fmla="*/ 219075 w 4286250"/>
              <a:gd name="connsiteY4-260" fmla="*/ 0 h 5126011"/>
              <a:gd name="connsiteX0-261" fmla="*/ 123825 w 4286250"/>
              <a:gd name="connsiteY0-262" fmla="*/ 9525 h 5106961"/>
              <a:gd name="connsiteX1-263" fmla="*/ 4210050 w 4286250"/>
              <a:gd name="connsiteY1-264" fmla="*/ 0 h 5106961"/>
              <a:gd name="connsiteX2-265" fmla="*/ 4286250 w 4286250"/>
              <a:gd name="connsiteY2-266" fmla="*/ 5106961 h 5106961"/>
              <a:gd name="connsiteX3-267" fmla="*/ 0 w 4286250"/>
              <a:gd name="connsiteY3-268" fmla="*/ 5021236 h 5106961"/>
              <a:gd name="connsiteX4-269" fmla="*/ 123825 w 4286250"/>
              <a:gd name="connsiteY4-270" fmla="*/ 9525 h 5106961"/>
              <a:gd name="connsiteX0-271" fmla="*/ 104775 w 4286250"/>
              <a:gd name="connsiteY0-272" fmla="*/ 95250 h 5106961"/>
              <a:gd name="connsiteX1-273" fmla="*/ 4210050 w 4286250"/>
              <a:gd name="connsiteY1-274" fmla="*/ 0 h 5106961"/>
              <a:gd name="connsiteX2-275" fmla="*/ 4286250 w 4286250"/>
              <a:gd name="connsiteY2-276" fmla="*/ 5106961 h 5106961"/>
              <a:gd name="connsiteX3-277" fmla="*/ 0 w 4286250"/>
              <a:gd name="connsiteY3-278" fmla="*/ 5021236 h 5106961"/>
              <a:gd name="connsiteX4-279" fmla="*/ 104775 w 4286250"/>
              <a:gd name="connsiteY4-280" fmla="*/ 95250 h 5106961"/>
              <a:gd name="connsiteX0-281" fmla="*/ 104775 w 4286250"/>
              <a:gd name="connsiteY0-282" fmla="*/ 161925 h 5173636"/>
              <a:gd name="connsiteX1-283" fmla="*/ 4257675 w 4286250"/>
              <a:gd name="connsiteY1-284" fmla="*/ 0 h 5173636"/>
              <a:gd name="connsiteX2-285" fmla="*/ 4286250 w 4286250"/>
              <a:gd name="connsiteY2-286" fmla="*/ 5173636 h 5173636"/>
              <a:gd name="connsiteX3-287" fmla="*/ 0 w 4286250"/>
              <a:gd name="connsiteY3-288" fmla="*/ 5087911 h 5173636"/>
              <a:gd name="connsiteX4-289" fmla="*/ 104775 w 4286250"/>
              <a:gd name="connsiteY4-290" fmla="*/ 161925 h 5173636"/>
              <a:gd name="connsiteX0-291" fmla="*/ 104775 w 4286250"/>
              <a:gd name="connsiteY0-292" fmla="*/ 276225 h 5287936"/>
              <a:gd name="connsiteX1-293" fmla="*/ 4229100 w 4286250"/>
              <a:gd name="connsiteY1-294" fmla="*/ 0 h 5287936"/>
              <a:gd name="connsiteX2-295" fmla="*/ 4286250 w 4286250"/>
              <a:gd name="connsiteY2-296" fmla="*/ 5287936 h 5287936"/>
              <a:gd name="connsiteX3-297" fmla="*/ 0 w 4286250"/>
              <a:gd name="connsiteY3-298" fmla="*/ 5202211 h 5287936"/>
              <a:gd name="connsiteX4-299" fmla="*/ 104775 w 4286250"/>
              <a:gd name="connsiteY4-300" fmla="*/ 276225 h 5287936"/>
              <a:gd name="connsiteX0-301" fmla="*/ 104775 w 4286250"/>
              <a:gd name="connsiteY0-302" fmla="*/ 333375 h 5345086"/>
              <a:gd name="connsiteX1-303" fmla="*/ 4191000 w 4286250"/>
              <a:gd name="connsiteY1-304" fmla="*/ 0 h 5345086"/>
              <a:gd name="connsiteX2-305" fmla="*/ 4286250 w 4286250"/>
              <a:gd name="connsiteY2-306" fmla="*/ 5345086 h 5345086"/>
              <a:gd name="connsiteX3-307" fmla="*/ 0 w 4286250"/>
              <a:gd name="connsiteY3-308" fmla="*/ 5259361 h 5345086"/>
              <a:gd name="connsiteX4-309" fmla="*/ 104775 w 4286250"/>
              <a:gd name="connsiteY4-310" fmla="*/ 333375 h 5345086"/>
              <a:gd name="connsiteX0-311" fmla="*/ 104775 w 4286250"/>
              <a:gd name="connsiteY0-312" fmla="*/ 323850 h 5335561"/>
              <a:gd name="connsiteX1-313" fmla="*/ 4105275 w 4286250"/>
              <a:gd name="connsiteY1-314" fmla="*/ 0 h 5335561"/>
              <a:gd name="connsiteX2-315" fmla="*/ 4286250 w 4286250"/>
              <a:gd name="connsiteY2-316" fmla="*/ 5335561 h 5335561"/>
              <a:gd name="connsiteX3-317" fmla="*/ 0 w 4286250"/>
              <a:gd name="connsiteY3-318" fmla="*/ 5249836 h 5335561"/>
              <a:gd name="connsiteX4-319" fmla="*/ 104775 w 4286250"/>
              <a:gd name="connsiteY4-320" fmla="*/ 323850 h 5335561"/>
              <a:gd name="connsiteX0-321" fmla="*/ 104775 w 4286250"/>
              <a:gd name="connsiteY0-322" fmla="*/ 257175 h 5268886"/>
              <a:gd name="connsiteX1-323" fmla="*/ 4067175 w 4286250"/>
              <a:gd name="connsiteY1-324" fmla="*/ 0 h 5268886"/>
              <a:gd name="connsiteX2-325" fmla="*/ 4286250 w 4286250"/>
              <a:gd name="connsiteY2-326" fmla="*/ 5268886 h 5268886"/>
              <a:gd name="connsiteX3-327" fmla="*/ 0 w 4286250"/>
              <a:gd name="connsiteY3-328" fmla="*/ 5183161 h 5268886"/>
              <a:gd name="connsiteX4-329" fmla="*/ 104775 w 4286250"/>
              <a:gd name="connsiteY4-330" fmla="*/ 257175 h 5268886"/>
              <a:gd name="connsiteX0-331" fmla="*/ 104775 w 4286250"/>
              <a:gd name="connsiteY0-332" fmla="*/ 238125 h 5249836"/>
              <a:gd name="connsiteX1-333" fmla="*/ 4057650 w 4286250"/>
              <a:gd name="connsiteY1-334" fmla="*/ 0 h 5249836"/>
              <a:gd name="connsiteX2-335" fmla="*/ 4286250 w 4286250"/>
              <a:gd name="connsiteY2-336" fmla="*/ 5249836 h 5249836"/>
              <a:gd name="connsiteX3-337" fmla="*/ 0 w 4286250"/>
              <a:gd name="connsiteY3-338" fmla="*/ 5164111 h 5249836"/>
              <a:gd name="connsiteX4-339" fmla="*/ 104775 w 4286250"/>
              <a:gd name="connsiteY4-340" fmla="*/ 238125 h 5249836"/>
              <a:gd name="connsiteX0-341" fmla="*/ 57150 w 4238625"/>
              <a:gd name="connsiteY0-342" fmla="*/ 238125 h 5249836"/>
              <a:gd name="connsiteX1-343" fmla="*/ 4010025 w 4238625"/>
              <a:gd name="connsiteY1-344" fmla="*/ 0 h 5249836"/>
              <a:gd name="connsiteX2-345" fmla="*/ 4238625 w 4238625"/>
              <a:gd name="connsiteY2-346" fmla="*/ 5249836 h 5249836"/>
              <a:gd name="connsiteX3-347" fmla="*/ 0 w 4238625"/>
              <a:gd name="connsiteY3-348" fmla="*/ 5164111 h 5249836"/>
              <a:gd name="connsiteX4-349" fmla="*/ 57150 w 4238625"/>
              <a:gd name="connsiteY4-350" fmla="*/ 238125 h 5249836"/>
              <a:gd name="connsiteX0-351" fmla="*/ 38100 w 4219575"/>
              <a:gd name="connsiteY0-352" fmla="*/ 238125 h 5249836"/>
              <a:gd name="connsiteX1-353" fmla="*/ 3990975 w 4219575"/>
              <a:gd name="connsiteY1-354" fmla="*/ 0 h 5249836"/>
              <a:gd name="connsiteX2-355" fmla="*/ 4219575 w 4219575"/>
              <a:gd name="connsiteY2-356" fmla="*/ 5249836 h 5249836"/>
              <a:gd name="connsiteX3-357" fmla="*/ 0 w 4219575"/>
              <a:gd name="connsiteY3-358" fmla="*/ 5240311 h 5249836"/>
              <a:gd name="connsiteX4-359" fmla="*/ 38100 w 4219575"/>
              <a:gd name="connsiteY4-360" fmla="*/ 238125 h 5249836"/>
              <a:gd name="connsiteX0-361" fmla="*/ 0 w 4181475"/>
              <a:gd name="connsiteY0-362" fmla="*/ 238125 h 5249836"/>
              <a:gd name="connsiteX1-363" fmla="*/ 3952875 w 4181475"/>
              <a:gd name="connsiteY1-364" fmla="*/ 0 h 5249836"/>
              <a:gd name="connsiteX2-365" fmla="*/ 4181475 w 4181475"/>
              <a:gd name="connsiteY2-366" fmla="*/ 5249836 h 5249836"/>
              <a:gd name="connsiteX3-367" fmla="*/ 9525 w 4181475"/>
              <a:gd name="connsiteY3-368" fmla="*/ 5240311 h 5249836"/>
              <a:gd name="connsiteX4-369" fmla="*/ 0 w 4181475"/>
              <a:gd name="connsiteY4-370" fmla="*/ 238125 h 5249836"/>
              <a:gd name="connsiteX0-371" fmla="*/ 0 w 4152900"/>
              <a:gd name="connsiteY0-372" fmla="*/ 238125 h 5316511"/>
              <a:gd name="connsiteX1-373" fmla="*/ 3952875 w 4152900"/>
              <a:gd name="connsiteY1-374" fmla="*/ 0 h 5316511"/>
              <a:gd name="connsiteX2-375" fmla="*/ 4152900 w 4152900"/>
              <a:gd name="connsiteY2-376" fmla="*/ 5316511 h 5316511"/>
              <a:gd name="connsiteX3-377" fmla="*/ 9525 w 4152900"/>
              <a:gd name="connsiteY3-378" fmla="*/ 5240311 h 5316511"/>
              <a:gd name="connsiteX4-379" fmla="*/ 0 w 4152900"/>
              <a:gd name="connsiteY4-380" fmla="*/ 238125 h 5316511"/>
              <a:gd name="connsiteX0-381" fmla="*/ 0 w 4210050"/>
              <a:gd name="connsiteY0-382" fmla="*/ 238125 h 5345086"/>
              <a:gd name="connsiteX1-383" fmla="*/ 3952875 w 4210050"/>
              <a:gd name="connsiteY1-384" fmla="*/ 0 h 5345086"/>
              <a:gd name="connsiteX2-385" fmla="*/ 4210050 w 4210050"/>
              <a:gd name="connsiteY2-386" fmla="*/ 5345086 h 5345086"/>
              <a:gd name="connsiteX3-387" fmla="*/ 9525 w 4210050"/>
              <a:gd name="connsiteY3-388" fmla="*/ 5240311 h 5345086"/>
              <a:gd name="connsiteX4-389" fmla="*/ 0 w 4210050"/>
              <a:gd name="connsiteY4-390" fmla="*/ 238125 h 5345086"/>
              <a:gd name="connsiteX0-391" fmla="*/ 0 w 4210050"/>
              <a:gd name="connsiteY0-392" fmla="*/ 238125 h 5345086"/>
              <a:gd name="connsiteX1-393" fmla="*/ 3952875 w 4210050"/>
              <a:gd name="connsiteY1-394" fmla="*/ 0 h 5345086"/>
              <a:gd name="connsiteX2-395" fmla="*/ 4210050 w 4210050"/>
              <a:gd name="connsiteY2-396" fmla="*/ 5345086 h 5345086"/>
              <a:gd name="connsiteX3-397" fmla="*/ 9525 w 4210050"/>
              <a:gd name="connsiteY3-398" fmla="*/ 5183161 h 5345086"/>
              <a:gd name="connsiteX4-399" fmla="*/ 0 w 4210050"/>
              <a:gd name="connsiteY4-400" fmla="*/ 238125 h 5345086"/>
              <a:gd name="connsiteX0-401" fmla="*/ 47625 w 4257675"/>
              <a:gd name="connsiteY0-402" fmla="*/ 238125 h 5345086"/>
              <a:gd name="connsiteX1-403" fmla="*/ 4000500 w 4257675"/>
              <a:gd name="connsiteY1-404" fmla="*/ 0 h 5345086"/>
              <a:gd name="connsiteX2-405" fmla="*/ 4257675 w 4257675"/>
              <a:gd name="connsiteY2-406" fmla="*/ 5345086 h 5345086"/>
              <a:gd name="connsiteX3-407" fmla="*/ 0 w 4257675"/>
              <a:gd name="connsiteY3-408" fmla="*/ 5173636 h 5345086"/>
              <a:gd name="connsiteX4-409" fmla="*/ 47625 w 4257675"/>
              <a:gd name="connsiteY4-410" fmla="*/ 238125 h 5345086"/>
              <a:gd name="connsiteX0-411" fmla="*/ 76200 w 4286250"/>
              <a:gd name="connsiteY0-412" fmla="*/ 238125 h 5345086"/>
              <a:gd name="connsiteX1-413" fmla="*/ 4029075 w 4286250"/>
              <a:gd name="connsiteY1-414" fmla="*/ 0 h 5345086"/>
              <a:gd name="connsiteX2-415" fmla="*/ 4286250 w 4286250"/>
              <a:gd name="connsiteY2-416" fmla="*/ 5345086 h 5345086"/>
              <a:gd name="connsiteX3-417" fmla="*/ 0 w 4286250"/>
              <a:gd name="connsiteY3-418" fmla="*/ 5154586 h 5345086"/>
              <a:gd name="connsiteX4-419" fmla="*/ 76200 w 4286250"/>
              <a:gd name="connsiteY4-420" fmla="*/ 238125 h 5345086"/>
              <a:gd name="connsiteX0-421" fmla="*/ 123825 w 4333875"/>
              <a:gd name="connsiteY0-422" fmla="*/ 238125 h 5345086"/>
              <a:gd name="connsiteX1-423" fmla="*/ 4076700 w 4333875"/>
              <a:gd name="connsiteY1-424" fmla="*/ 0 h 5345086"/>
              <a:gd name="connsiteX2-425" fmla="*/ 4333875 w 4333875"/>
              <a:gd name="connsiteY2-426" fmla="*/ 5345086 h 5345086"/>
              <a:gd name="connsiteX3-427" fmla="*/ 0 w 4333875"/>
              <a:gd name="connsiteY3-428" fmla="*/ 5164111 h 5345086"/>
              <a:gd name="connsiteX4-429" fmla="*/ 123825 w 4333875"/>
              <a:gd name="connsiteY4-430" fmla="*/ 238125 h 5345086"/>
              <a:gd name="connsiteX0-431" fmla="*/ 114300 w 4324350"/>
              <a:gd name="connsiteY0-432" fmla="*/ 238125 h 5345086"/>
              <a:gd name="connsiteX1-433" fmla="*/ 4067175 w 4324350"/>
              <a:gd name="connsiteY1-434" fmla="*/ 0 h 5345086"/>
              <a:gd name="connsiteX2-435" fmla="*/ 4324350 w 4324350"/>
              <a:gd name="connsiteY2-436" fmla="*/ 5345086 h 5345086"/>
              <a:gd name="connsiteX3-437" fmla="*/ 0 w 4324350"/>
              <a:gd name="connsiteY3-438" fmla="*/ 5192686 h 5345086"/>
              <a:gd name="connsiteX4-439" fmla="*/ 114300 w 4324350"/>
              <a:gd name="connsiteY4-440" fmla="*/ 238125 h 5345086"/>
              <a:gd name="connsiteX0-441" fmla="*/ 114300 w 4257675"/>
              <a:gd name="connsiteY0-442" fmla="*/ 238125 h 5364136"/>
              <a:gd name="connsiteX1-443" fmla="*/ 4067175 w 4257675"/>
              <a:gd name="connsiteY1-444" fmla="*/ 0 h 5364136"/>
              <a:gd name="connsiteX2-445" fmla="*/ 4257675 w 4257675"/>
              <a:gd name="connsiteY2-446" fmla="*/ 5364136 h 5364136"/>
              <a:gd name="connsiteX3-447" fmla="*/ 0 w 4257675"/>
              <a:gd name="connsiteY3-448" fmla="*/ 5192686 h 5364136"/>
              <a:gd name="connsiteX4-449" fmla="*/ 114300 w 4257675"/>
              <a:gd name="connsiteY4-450" fmla="*/ 238125 h 5364136"/>
              <a:gd name="connsiteX0-451" fmla="*/ 114300 w 4295775"/>
              <a:gd name="connsiteY0-452" fmla="*/ 238125 h 5354611"/>
              <a:gd name="connsiteX1-453" fmla="*/ 4067175 w 4295775"/>
              <a:gd name="connsiteY1-454" fmla="*/ 0 h 5354611"/>
              <a:gd name="connsiteX2-455" fmla="*/ 4295775 w 4295775"/>
              <a:gd name="connsiteY2-456" fmla="*/ 5354611 h 5354611"/>
              <a:gd name="connsiteX3-457" fmla="*/ 0 w 4295775"/>
              <a:gd name="connsiteY3-458" fmla="*/ 5192686 h 5354611"/>
              <a:gd name="connsiteX4-459" fmla="*/ 114300 w 4295775"/>
              <a:gd name="connsiteY4-460" fmla="*/ 238125 h 5354611"/>
              <a:gd name="connsiteX0-461" fmla="*/ 114300 w 4305300"/>
              <a:gd name="connsiteY0-462" fmla="*/ 238125 h 5335561"/>
              <a:gd name="connsiteX1-463" fmla="*/ 4067175 w 4305300"/>
              <a:gd name="connsiteY1-464" fmla="*/ 0 h 5335561"/>
              <a:gd name="connsiteX2-465" fmla="*/ 4305300 w 4305300"/>
              <a:gd name="connsiteY2-466" fmla="*/ 5335561 h 5335561"/>
              <a:gd name="connsiteX3-467" fmla="*/ 0 w 4305300"/>
              <a:gd name="connsiteY3-468" fmla="*/ 5192686 h 5335561"/>
              <a:gd name="connsiteX4-469" fmla="*/ 114300 w 4305300"/>
              <a:gd name="connsiteY4-470" fmla="*/ 238125 h 5335561"/>
              <a:gd name="connsiteX0-471" fmla="*/ 114300 w 4333875"/>
              <a:gd name="connsiteY0-472" fmla="*/ 238125 h 5316511"/>
              <a:gd name="connsiteX1-473" fmla="*/ 4067175 w 4333875"/>
              <a:gd name="connsiteY1-474" fmla="*/ 0 h 5316511"/>
              <a:gd name="connsiteX2-475" fmla="*/ 4333875 w 4333875"/>
              <a:gd name="connsiteY2-476" fmla="*/ 5316511 h 5316511"/>
              <a:gd name="connsiteX3-477" fmla="*/ 0 w 4333875"/>
              <a:gd name="connsiteY3-478" fmla="*/ 5192686 h 5316511"/>
              <a:gd name="connsiteX4-479" fmla="*/ 114300 w 4333875"/>
              <a:gd name="connsiteY4-480" fmla="*/ 238125 h 5316511"/>
              <a:gd name="connsiteX0-481" fmla="*/ 114300 w 4352925"/>
              <a:gd name="connsiteY0-482" fmla="*/ 238125 h 5316511"/>
              <a:gd name="connsiteX1-483" fmla="*/ 4067175 w 4352925"/>
              <a:gd name="connsiteY1-484" fmla="*/ 0 h 5316511"/>
              <a:gd name="connsiteX2-485" fmla="*/ 4352925 w 4352925"/>
              <a:gd name="connsiteY2-486" fmla="*/ 5316511 h 5316511"/>
              <a:gd name="connsiteX3-487" fmla="*/ 0 w 4352925"/>
              <a:gd name="connsiteY3-488" fmla="*/ 5192686 h 5316511"/>
              <a:gd name="connsiteX4-489" fmla="*/ 114300 w 4352925"/>
              <a:gd name="connsiteY4-490" fmla="*/ 238125 h 53165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52925" h="5316511">
                <a:moveTo>
                  <a:pt x="114300" y="238125"/>
                </a:moveTo>
                <a:lnTo>
                  <a:pt x="4067175" y="0"/>
                </a:lnTo>
                <a:lnTo>
                  <a:pt x="4352925" y="5316511"/>
                </a:lnTo>
                <a:lnTo>
                  <a:pt x="0" y="5192686"/>
                </a:lnTo>
                <a:lnTo>
                  <a:pt x="114300" y="238125"/>
                </a:lnTo>
                <a:close/>
              </a:path>
            </a:pathLst>
          </a:custGeom>
          <a:solidFill>
            <a:schemeClr val="bg1">
              <a:lumMod val="75000"/>
            </a:schemeClr>
          </a:solidFill>
          <a:effectLst>
            <a:innerShdw blurRad="114300">
              <a:prstClr val="black"/>
            </a:innerShdw>
          </a:effectLst>
          <a:scene3d>
            <a:camera prst="isometricBottomDown">
              <a:rot lat="2265677" lon="18553879" rev="17793884"/>
            </a:camera>
            <a:lightRig rig="threePt" dir="t"/>
          </a:scene3d>
        </p:spPr>
        <p:txBody>
          <a:bodyPr/>
          <a:lstStyle>
            <a:lvl1pPr marL="0" indent="0">
              <a:buNone/>
              <a:defRPr/>
            </a:lvl1pPr>
          </a:lstStyle>
          <a:p>
            <a:endParaRPr lang="id-ID"/>
          </a:p>
        </p:txBody>
      </p:sp>
      <p:sp>
        <p:nvSpPr>
          <p:cNvPr id="9" name="Text Placeholder 2"/>
          <p:cNvSpPr>
            <a:spLocks noGrp="1"/>
          </p:cNvSpPr>
          <p:nvPr>
            <p:ph type="body" sz="quarter" idx="12"/>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10" name="TextBox 9"/>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2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918533" y="3996501"/>
            <a:ext cx="1517651" cy="1823356"/>
          </a:xfrm>
          <a:custGeom>
            <a:avLst/>
            <a:gdLst>
              <a:gd name="connsiteX0" fmla="*/ 10806 w 1517650"/>
              <a:gd name="connsiteY0" fmla="*/ 0 h 1823356"/>
              <a:gd name="connsiteX1" fmla="*/ 1506844 w 1517650"/>
              <a:gd name="connsiteY1" fmla="*/ 0 h 1823356"/>
              <a:gd name="connsiteX2" fmla="*/ 1517650 w 1517650"/>
              <a:gd name="connsiteY2" fmla="*/ 10806 h 1823356"/>
              <a:gd name="connsiteX3" fmla="*/ 1517650 w 1517650"/>
              <a:gd name="connsiteY3" fmla="*/ 1812550 h 1823356"/>
              <a:gd name="connsiteX4" fmla="*/ 1506844 w 1517650"/>
              <a:gd name="connsiteY4" fmla="*/ 1823356 h 1823356"/>
              <a:gd name="connsiteX5" fmla="*/ 10806 w 1517650"/>
              <a:gd name="connsiteY5" fmla="*/ 1823356 h 1823356"/>
              <a:gd name="connsiteX6" fmla="*/ 0 w 1517650"/>
              <a:gd name="connsiteY6" fmla="*/ 1812550 h 1823356"/>
              <a:gd name="connsiteX7" fmla="*/ 0 w 1517650"/>
              <a:gd name="connsiteY7" fmla="*/ 10806 h 1823356"/>
              <a:gd name="connsiteX8" fmla="*/ 10806 w 1517650"/>
              <a:gd name="connsiteY8" fmla="*/ 0 h 182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650" h="1823356">
                <a:moveTo>
                  <a:pt x="10806" y="0"/>
                </a:moveTo>
                <a:lnTo>
                  <a:pt x="1506844" y="0"/>
                </a:lnTo>
                <a:cubicBezTo>
                  <a:pt x="1512812" y="0"/>
                  <a:pt x="1517650" y="4838"/>
                  <a:pt x="1517650" y="10806"/>
                </a:cubicBezTo>
                <a:lnTo>
                  <a:pt x="1517650" y="1812550"/>
                </a:lnTo>
                <a:cubicBezTo>
                  <a:pt x="1517650" y="1818518"/>
                  <a:pt x="1512812" y="1823356"/>
                  <a:pt x="1506844" y="1823356"/>
                </a:cubicBezTo>
                <a:lnTo>
                  <a:pt x="10806" y="1823356"/>
                </a:lnTo>
                <a:cubicBezTo>
                  <a:pt x="4838" y="1823356"/>
                  <a:pt x="0" y="1818518"/>
                  <a:pt x="0" y="1812550"/>
                </a:cubicBezTo>
                <a:lnTo>
                  <a:pt x="0" y="10806"/>
                </a:lnTo>
                <a:cubicBezTo>
                  <a:pt x="0" y="4838"/>
                  <a:pt x="4838" y="0"/>
                  <a:pt x="10806" y="0"/>
                </a:cubicBezTo>
                <a:close/>
              </a:path>
            </a:pathLst>
          </a:custGeom>
          <a:effectLst>
            <a:outerShdw blurRad="381000" algn="ctr" rotWithShape="0">
              <a:schemeClr val="tx1">
                <a:lumMod val="95000"/>
                <a:lumOff val="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9" name="Picture Placeholder 8"/>
          <p:cNvSpPr>
            <a:spLocks noGrp="1"/>
          </p:cNvSpPr>
          <p:nvPr>
            <p:ph type="pic" sz="quarter" idx="12"/>
          </p:nvPr>
        </p:nvSpPr>
        <p:spPr>
          <a:xfrm>
            <a:off x="4480653" y="3996501"/>
            <a:ext cx="1517651" cy="1823356"/>
          </a:xfrm>
          <a:custGeom>
            <a:avLst/>
            <a:gdLst>
              <a:gd name="connsiteX0" fmla="*/ 10806 w 1517650"/>
              <a:gd name="connsiteY0" fmla="*/ 0 h 1823356"/>
              <a:gd name="connsiteX1" fmla="*/ 1506844 w 1517650"/>
              <a:gd name="connsiteY1" fmla="*/ 0 h 1823356"/>
              <a:gd name="connsiteX2" fmla="*/ 1517650 w 1517650"/>
              <a:gd name="connsiteY2" fmla="*/ 10806 h 1823356"/>
              <a:gd name="connsiteX3" fmla="*/ 1517650 w 1517650"/>
              <a:gd name="connsiteY3" fmla="*/ 1812550 h 1823356"/>
              <a:gd name="connsiteX4" fmla="*/ 1506844 w 1517650"/>
              <a:gd name="connsiteY4" fmla="*/ 1823356 h 1823356"/>
              <a:gd name="connsiteX5" fmla="*/ 10806 w 1517650"/>
              <a:gd name="connsiteY5" fmla="*/ 1823356 h 1823356"/>
              <a:gd name="connsiteX6" fmla="*/ 0 w 1517650"/>
              <a:gd name="connsiteY6" fmla="*/ 1812550 h 1823356"/>
              <a:gd name="connsiteX7" fmla="*/ 0 w 1517650"/>
              <a:gd name="connsiteY7" fmla="*/ 10806 h 1823356"/>
              <a:gd name="connsiteX8" fmla="*/ 10806 w 1517650"/>
              <a:gd name="connsiteY8" fmla="*/ 0 h 182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650" h="1823356">
                <a:moveTo>
                  <a:pt x="10806" y="0"/>
                </a:moveTo>
                <a:lnTo>
                  <a:pt x="1506844" y="0"/>
                </a:lnTo>
                <a:cubicBezTo>
                  <a:pt x="1512812" y="0"/>
                  <a:pt x="1517650" y="4838"/>
                  <a:pt x="1517650" y="10806"/>
                </a:cubicBezTo>
                <a:lnTo>
                  <a:pt x="1517650" y="1812550"/>
                </a:lnTo>
                <a:cubicBezTo>
                  <a:pt x="1517650" y="1818518"/>
                  <a:pt x="1512812" y="1823356"/>
                  <a:pt x="1506844" y="1823356"/>
                </a:cubicBezTo>
                <a:lnTo>
                  <a:pt x="10806" y="1823356"/>
                </a:lnTo>
                <a:cubicBezTo>
                  <a:pt x="4838" y="1823356"/>
                  <a:pt x="0" y="1818518"/>
                  <a:pt x="0" y="1812550"/>
                </a:cubicBezTo>
                <a:lnTo>
                  <a:pt x="0" y="10806"/>
                </a:lnTo>
                <a:cubicBezTo>
                  <a:pt x="0" y="4838"/>
                  <a:pt x="4838" y="0"/>
                  <a:pt x="10806" y="0"/>
                </a:cubicBezTo>
                <a:close/>
              </a:path>
            </a:pathLst>
          </a:custGeom>
          <a:effectLst>
            <a:outerShdw blurRad="381000" algn="ctr" rotWithShape="0">
              <a:schemeClr val="tx1">
                <a:lumMod val="95000"/>
                <a:lumOff val="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0" name="Picture Placeholder 9"/>
          <p:cNvSpPr>
            <a:spLocks noGrp="1"/>
          </p:cNvSpPr>
          <p:nvPr>
            <p:ph type="pic" sz="quarter" idx="13"/>
          </p:nvPr>
        </p:nvSpPr>
        <p:spPr>
          <a:xfrm>
            <a:off x="8082557" y="3996501"/>
            <a:ext cx="1517651" cy="1823356"/>
          </a:xfrm>
          <a:custGeom>
            <a:avLst/>
            <a:gdLst>
              <a:gd name="connsiteX0" fmla="*/ 10806 w 1517650"/>
              <a:gd name="connsiteY0" fmla="*/ 0 h 1823356"/>
              <a:gd name="connsiteX1" fmla="*/ 1506844 w 1517650"/>
              <a:gd name="connsiteY1" fmla="*/ 0 h 1823356"/>
              <a:gd name="connsiteX2" fmla="*/ 1517650 w 1517650"/>
              <a:gd name="connsiteY2" fmla="*/ 10806 h 1823356"/>
              <a:gd name="connsiteX3" fmla="*/ 1517650 w 1517650"/>
              <a:gd name="connsiteY3" fmla="*/ 1812550 h 1823356"/>
              <a:gd name="connsiteX4" fmla="*/ 1506844 w 1517650"/>
              <a:gd name="connsiteY4" fmla="*/ 1823356 h 1823356"/>
              <a:gd name="connsiteX5" fmla="*/ 10806 w 1517650"/>
              <a:gd name="connsiteY5" fmla="*/ 1823356 h 1823356"/>
              <a:gd name="connsiteX6" fmla="*/ 0 w 1517650"/>
              <a:gd name="connsiteY6" fmla="*/ 1812550 h 1823356"/>
              <a:gd name="connsiteX7" fmla="*/ 0 w 1517650"/>
              <a:gd name="connsiteY7" fmla="*/ 10806 h 1823356"/>
              <a:gd name="connsiteX8" fmla="*/ 10806 w 1517650"/>
              <a:gd name="connsiteY8" fmla="*/ 0 h 182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650" h="1823356">
                <a:moveTo>
                  <a:pt x="10806" y="0"/>
                </a:moveTo>
                <a:lnTo>
                  <a:pt x="1506844" y="0"/>
                </a:lnTo>
                <a:cubicBezTo>
                  <a:pt x="1512812" y="0"/>
                  <a:pt x="1517650" y="4838"/>
                  <a:pt x="1517650" y="10806"/>
                </a:cubicBezTo>
                <a:lnTo>
                  <a:pt x="1517650" y="1812550"/>
                </a:lnTo>
                <a:cubicBezTo>
                  <a:pt x="1517650" y="1818518"/>
                  <a:pt x="1512812" y="1823356"/>
                  <a:pt x="1506844" y="1823356"/>
                </a:cubicBezTo>
                <a:lnTo>
                  <a:pt x="10806" y="1823356"/>
                </a:lnTo>
                <a:cubicBezTo>
                  <a:pt x="4838" y="1823356"/>
                  <a:pt x="0" y="1818518"/>
                  <a:pt x="0" y="1812550"/>
                </a:cubicBezTo>
                <a:lnTo>
                  <a:pt x="0" y="10806"/>
                </a:lnTo>
                <a:cubicBezTo>
                  <a:pt x="0" y="4838"/>
                  <a:pt x="4838" y="0"/>
                  <a:pt x="10806" y="0"/>
                </a:cubicBezTo>
                <a:close/>
              </a:path>
            </a:pathLst>
          </a:custGeom>
          <a:effectLst>
            <a:outerShdw blurRad="381000" algn="ctr" rotWithShape="0">
              <a:schemeClr val="tx1">
                <a:lumMod val="95000"/>
                <a:lumOff val="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00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75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450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 y="0"/>
            <a:ext cx="4229100"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8332303" y="4432303"/>
            <a:ext cx="1858616" cy="4851401"/>
          </a:xfrm>
          <a:custGeom>
            <a:avLst/>
            <a:gdLst>
              <a:gd name="connsiteX0" fmla="*/ 929308 w 1858616"/>
              <a:gd name="connsiteY0" fmla="*/ 0 h 4851401"/>
              <a:gd name="connsiteX1" fmla="*/ 1024324 w 1858616"/>
              <a:gd name="connsiteY1" fmla="*/ 4798 h 4851401"/>
              <a:gd name="connsiteX2" fmla="*/ 1858616 w 1858616"/>
              <a:gd name="connsiteY2" fmla="*/ 929308 h 4851401"/>
              <a:gd name="connsiteX3" fmla="*/ 1858616 w 1858616"/>
              <a:gd name="connsiteY3" fmla="*/ 3922093 h 4851401"/>
              <a:gd name="connsiteX4" fmla="*/ 929308 w 1858616"/>
              <a:gd name="connsiteY4" fmla="*/ 4851401 h 4851401"/>
              <a:gd name="connsiteX5" fmla="*/ 929308 w 1858616"/>
              <a:gd name="connsiteY5" fmla="*/ 4851400 h 4851401"/>
              <a:gd name="connsiteX6" fmla="*/ 0 w 1858616"/>
              <a:gd name="connsiteY6" fmla="*/ 3922092 h 4851401"/>
              <a:gd name="connsiteX7" fmla="*/ 1 w 1858616"/>
              <a:gd name="connsiteY7" fmla="*/ 929308 h 4851401"/>
              <a:gd name="connsiteX8" fmla="*/ 834292 w 1858616"/>
              <a:gd name="connsiteY8" fmla="*/ 4798 h 4851401"/>
              <a:gd name="connsiteX9" fmla="*/ 929308 w 1858616"/>
              <a:gd name="connsiteY9" fmla="*/ 0 h 4851401"/>
              <a:gd name="connsiteX10" fmla="*/ 929309 w 1858616"/>
              <a:gd name="connsiteY10" fmla="*/ 0 h 4851401"/>
              <a:gd name="connsiteX11" fmla="*/ 929308 w 1858616"/>
              <a:gd name="connsiteY11" fmla="*/ 0 h 485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16" h="4851401">
                <a:moveTo>
                  <a:pt x="929308" y="0"/>
                </a:moveTo>
                <a:lnTo>
                  <a:pt x="1024324" y="4798"/>
                </a:lnTo>
                <a:cubicBezTo>
                  <a:pt x="1492934" y="52387"/>
                  <a:pt x="1858616" y="448142"/>
                  <a:pt x="1858616" y="929308"/>
                </a:cubicBezTo>
                <a:lnTo>
                  <a:pt x="1858616" y="3922093"/>
                </a:lnTo>
                <a:cubicBezTo>
                  <a:pt x="1858616" y="4435336"/>
                  <a:pt x="1442551" y="4851401"/>
                  <a:pt x="929308" y="4851401"/>
                </a:cubicBezTo>
                <a:lnTo>
                  <a:pt x="929308" y="4851400"/>
                </a:lnTo>
                <a:cubicBezTo>
                  <a:pt x="416065" y="4851400"/>
                  <a:pt x="0" y="4435335"/>
                  <a:pt x="0" y="3922092"/>
                </a:cubicBezTo>
                <a:lnTo>
                  <a:pt x="1" y="929308"/>
                </a:lnTo>
                <a:cubicBezTo>
                  <a:pt x="1" y="448142"/>
                  <a:pt x="365683" y="52387"/>
                  <a:pt x="834292" y="4798"/>
                </a:cubicBezTo>
                <a:close/>
                <a:moveTo>
                  <a:pt x="929308" y="0"/>
                </a:moveTo>
                <a:lnTo>
                  <a:pt x="929309" y="0"/>
                </a:lnTo>
                <a:lnTo>
                  <a:pt x="929308" y="0"/>
                </a:lnTo>
                <a:close/>
              </a:path>
            </a:pathLst>
          </a:custGeom>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6" name="Picture Placeholder 5"/>
          <p:cNvSpPr>
            <a:spLocks noGrp="1"/>
          </p:cNvSpPr>
          <p:nvPr>
            <p:ph type="pic" sz="quarter" idx="10"/>
          </p:nvPr>
        </p:nvSpPr>
        <p:spPr>
          <a:xfrm>
            <a:off x="5174977" y="-2425700"/>
            <a:ext cx="1858616" cy="4851401"/>
          </a:xfrm>
          <a:custGeom>
            <a:avLst/>
            <a:gdLst>
              <a:gd name="connsiteX0" fmla="*/ 929308 w 1858616"/>
              <a:gd name="connsiteY0" fmla="*/ 0 h 4851401"/>
              <a:gd name="connsiteX1" fmla="*/ 1024324 w 1858616"/>
              <a:gd name="connsiteY1" fmla="*/ 4798 h 4851401"/>
              <a:gd name="connsiteX2" fmla="*/ 1858616 w 1858616"/>
              <a:gd name="connsiteY2" fmla="*/ 929308 h 4851401"/>
              <a:gd name="connsiteX3" fmla="*/ 1858616 w 1858616"/>
              <a:gd name="connsiteY3" fmla="*/ 3922093 h 4851401"/>
              <a:gd name="connsiteX4" fmla="*/ 929308 w 1858616"/>
              <a:gd name="connsiteY4" fmla="*/ 4851401 h 4851401"/>
              <a:gd name="connsiteX5" fmla="*/ 929308 w 1858616"/>
              <a:gd name="connsiteY5" fmla="*/ 4851400 h 4851401"/>
              <a:gd name="connsiteX6" fmla="*/ 0 w 1858616"/>
              <a:gd name="connsiteY6" fmla="*/ 3922092 h 4851401"/>
              <a:gd name="connsiteX7" fmla="*/ 1 w 1858616"/>
              <a:gd name="connsiteY7" fmla="*/ 929308 h 4851401"/>
              <a:gd name="connsiteX8" fmla="*/ 834292 w 1858616"/>
              <a:gd name="connsiteY8" fmla="*/ 4798 h 4851401"/>
              <a:gd name="connsiteX9" fmla="*/ 929308 w 1858616"/>
              <a:gd name="connsiteY9" fmla="*/ 0 h 4851401"/>
              <a:gd name="connsiteX10" fmla="*/ 929309 w 1858616"/>
              <a:gd name="connsiteY10" fmla="*/ 0 h 4851401"/>
              <a:gd name="connsiteX11" fmla="*/ 929308 w 1858616"/>
              <a:gd name="connsiteY11" fmla="*/ 0 h 485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16" h="4851401">
                <a:moveTo>
                  <a:pt x="929308" y="0"/>
                </a:moveTo>
                <a:lnTo>
                  <a:pt x="1024324" y="4798"/>
                </a:lnTo>
                <a:cubicBezTo>
                  <a:pt x="1492934" y="52387"/>
                  <a:pt x="1858616" y="448142"/>
                  <a:pt x="1858616" y="929308"/>
                </a:cubicBezTo>
                <a:lnTo>
                  <a:pt x="1858616" y="3922093"/>
                </a:lnTo>
                <a:cubicBezTo>
                  <a:pt x="1858616" y="4435336"/>
                  <a:pt x="1442551" y="4851401"/>
                  <a:pt x="929308" y="4851401"/>
                </a:cubicBezTo>
                <a:lnTo>
                  <a:pt x="929308" y="4851400"/>
                </a:lnTo>
                <a:cubicBezTo>
                  <a:pt x="416065" y="4851400"/>
                  <a:pt x="0" y="4435335"/>
                  <a:pt x="0" y="3922092"/>
                </a:cubicBezTo>
                <a:lnTo>
                  <a:pt x="1" y="929308"/>
                </a:lnTo>
                <a:cubicBezTo>
                  <a:pt x="1" y="448142"/>
                  <a:pt x="365683" y="52387"/>
                  <a:pt x="834292" y="4798"/>
                </a:cubicBezTo>
                <a:close/>
                <a:moveTo>
                  <a:pt x="929308" y="0"/>
                </a:moveTo>
                <a:lnTo>
                  <a:pt x="929309" y="0"/>
                </a:lnTo>
                <a:lnTo>
                  <a:pt x="929308" y="0"/>
                </a:lnTo>
                <a:close/>
              </a:path>
            </a:pathLst>
          </a:custGeom>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1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nodePh="1">
                                  <p:stCondLst>
                                    <p:cond delay="17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8128000" y="2381251"/>
            <a:ext cx="4064000" cy="2895600"/>
          </a:xfrm>
          <a:custGeom>
            <a:avLst/>
            <a:gdLst>
              <a:gd name="connsiteX0" fmla="*/ 20617 w 4064000"/>
              <a:gd name="connsiteY0" fmla="*/ 0 h 2895600"/>
              <a:gd name="connsiteX1" fmla="*/ 4043383 w 4064000"/>
              <a:gd name="connsiteY1" fmla="*/ 0 h 2895600"/>
              <a:gd name="connsiteX2" fmla="*/ 4064000 w 4064000"/>
              <a:gd name="connsiteY2" fmla="*/ 20617 h 2895600"/>
              <a:gd name="connsiteX3" fmla="*/ 4064000 w 4064000"/>
              <a:gd name="connsiteY3" fmla="*/ 2874983 h 2895600"/>
              <a:gd name="connsiteX4" fmla="*/ 4043383 w 4064000"/>
              <a:gd name="connsiteY4" fmla="*/ 2895600 h 2895600"/>
              <a:gd name="connsiteX5" fmla="*/ 20617 w 4064000"/>
              <a:gd name="connsiteY5" fmla="*/ 2895600 h 2895600"/>
              <a:gd name="connsiteX6" fmla="*/ 0 w 4064000"/>
              <a:gd name="connsiteY6" fmla="*/ 2874983 h 2895600"/>
              <a:gd name="connsiteX7" fmla="*/ 0 w 4064000"/>
              <a:gd name="connsiteY7" fmla="*/ 20617 h 2895600"/>
              <a:gd name="connsiteX8" fmla="*/ 20617 w 406400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4000" h="2895600">
                <a:moveTo>
                  <a:pt x="20617" y="0"/>
                </a:moveTo>
                <a:lnTo>
                  <a:pt x="4043383" y="0"/>
                </a:lnTo>
                <a:cubicBezTo>
                  <a:pt x="4054769" y="0"/>
                  <a:pt x="4064000" y="9231"/>
                  <a:pt x="4064000" y="20617"/>
                </a:cubicBezTo>
                <a:lnTo>
                  <a:pt x="4064000" y="2874983"/>
                </a:lnTo>
                <a:cubicBezTo>
                  <a:pt x="4064000" y="2886369"/>
                  <a:pt x="4054769" y="2895600"/>
                  <a:pt x="4043383" y="2895600"/>
                </a:cubicBezTo>
                <a:lnTo>
                  <a:pt x="20617" y="2895600"/>
                </a:lnTo>
                <a:cubicBezTo>
                  <a:pt x="9231" y="2895600"/>
                  <a:pt x="0" y="2886369"/>
                  <a:pt x="0" y="2874983"/>
                </a:cubicBezTo>
                <a:lnTo>
                  <a:pt x="0" y="20617"/>
                </a:lnTo>
                <a:cubicBezTo>
                  <a:pt x="0" y="9231"/>
                  <a:pt x="9231" y="0"/>
                  <a:pt x="20617"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6" name="Picture Placeholder 5"/>
          <p:cNvSpPr>
            <a:spLocks noGrp="1"/>
          </p:cNvSpPr>
          <p:nvPr>
            <p:ph type="pic" sz="quarter" idx="10"/>
          </p:nvPr>
        </p:nvSpPr>
        <p:spPr>
          <a:xfrm>
            <a:off x="0" y="2381251"/>
            <a:ext cx="4064000" cy="2895600"/>
          </a:xfrm>
          <a:custGeom>
            <a:avLst/>
            <a:gdLst>
              <a:gd name="connsiteX0" fmla="*/ 20617 w 4064000"/>
              <a:gd name="connsiteY0" fmla="*/ 0 h 2895600"/>
              <a:gd name="connsiteX1" fmla="*/ 4043383 w 4064000"/>
              <a:gd name="connsiteY1" fmla="*/ 0 h 2895600"/>
              <a:gd name="connsiteX2" fmla="*/ 4064000 w 4064000"/>
              <a:gd name="connsiteY2" fmla="*/ 20617 h 2895600"/>
              <a:gd name="connsiteX3" fmla="*/ 4064000 w 4064000"/>
              <a:gd name="connsiteY3" fmla="*/ 2874983 h 2895600"/>
              <a:gd name="connsiteX4" fmla="*/ 4043383 w 4064000"/>
              <a:gd name="connsiteY4" fmla="*/ 2895600 h 2895600"/>
              <a:gd name="connsiteX5" fmla="*/ 20617 w 4064000"/>
              <a:gd name="connsiteY5" fmla="*/ 2895600 h 2895600"/>
              <a:gd name="connsiteX6" fmla="*/ 0 w 4064000"/>
              <a:gd name="connsiteY6" fmla="*/ 2874983 h 2895600"/>
              <a:gd name="connsiteX7" fmla="*/ 0 w 4064000"/>
              <a:gd name="connsiteY7" fmla="*/ 20617 h 2895600"/>
              <a:gd name="connsiteX8" fmla="*/ 20617 w 406400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4000" h="2895600">
                <a:moveTo>
                  <a:pt x="20617" y="0"/>
                </a:moveTo>
                <a:lnTo>
                  <a:pt x="4043383" y="0"/>
                </a:lnTo>
                <a:cubicBezTo>
                  <a:pt x="4054769" y="0"/>
                  <a:pt x="4064000" y="9231"/>
                  <a:pt x="4064000" y="20617"/>
                </a:cubicBezTo>
                <a:lnTo>
                  <a:pt x="4064000" y="2874983"/>
                </a:lnTo>
                <a:cubicBezTo>
                  <a:pt x="4064000" y="2886369"/>
                  <a:pt x="4054769" y="2895600"/>
                  <a:pt x="4043383" y="2895600"/>
                </a:cubicBezTo>
                <a:lnTo>
                  <a:pt x="20617" y="2895600"/>
                </a:lnTo>
                <a:cubicBezTo>
                  <a:pt x="9231" y="2895600"/>
                  <a:pt x="0" y="2886369"/>
                  <a:pt x="0" y="2874983"/>
                </a:cubicBezTo>
                <a:lnTo>
                  <a:pt x="0" y="20617"/>
                </a:lnTo>
                <a:cubicBezTo>
                  <a:pt x="0" y="9231"/>
                  <a:pt x="9231" y="0"/>
                  <a:pt x="20617"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0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00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3" name="Right Triangle 2"/>
          <p:cNvSpPr/>
          <p:nvPr userDrawn="1"/>
        </p:nvSpPr>
        <p:spPr>
          <a:xfrm flipH="1">
            <a:off x="7739745" y="2405747"/>
            <a:ext cx="4452257" cy="4452257"/>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4"/>
          <p:cNvSpPr>
            <a:spLocks noGrp="1"/>
          </p:cNvSpPr>
          <p:nvPr>
            <p:ph type="pic" sz="quarter" idx="10"/>
          </p:nvPr>
        </p:nvSpPr>
        <p:spPr>
          <a:xfrm>
            <a:off x="8086179" y="1208315"/>
            <a:ext cx="3324816" cy="4441370"/>
          </a:xfrm>
          <a:custGeom>
            <a:avLst/>
            <a:gdLst>
              <a:gd name="connsiteX0" fmla="*/ 23673 w 3324816"/>
              <a:gd name="connsiteY0" fmla="*/ 0 h 4441370"/>
              <a:gd name="connsiteX1" fmla="*/ 3301143 w 3324816"/>
              <a:gd name="connsiteY1" fmla="*/ 0 h 4441370"/>
              <a:gd name="connsiteX2" fmla="*/ 3324816 w 3324816"/>
              <a:gd name="connsiteY2" fmla="*/ 23673 h 4441370"/>
              <a:gd name="connsiteX3" fmla="*/ 3324816 w 3324816"/>
              <a:gd name="connsiteY3" fmla="*/ 4417697 h 4441370"/>
              <a:gd name="connsiteX4" fmla="*/ 3301143 w 3324816"/>
              <a:gd name="connsiteY4" fmla="*/ 4441370 h 4441370"/>
              <a:gd name="connsiteX5" fmla="*/ 23673 w 3324816"/>
              <a:gd name="connsiteY5" fmla="*/ 4441370 h 4441370"/>
              <a:gd name="connsiteX6" fmla="*/ 0 w 3324816"/>
              <a:gd name="connsiteY6" fmla="*/ 4417697 h 4441370"/>
              <a:gd name="connsiteX7" fmla="*/ 0 w 3324816"/>
              <a:gd name="connsiteY7" fmla="*/ 23673 h 4441370"/>
              <a:gd name="connsiteX8" fmla="*/ 23673 w 3324816"/>
              <a:gd name="connsiteY8" fmla="*/ 0 h 444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4816" h="4441370">
                <a:moveTo>
                  <a:pt x="23673" y="0"/>
                </a:moveTo>
                <a:lnTo>
                  <a:pt x="3301143" y="0"/>
                </a:lnTo>
                <a:cubicBezTo>
                  <a:pt x="3314217" y="0"/>
                  <a:pt x="3324816" y="10599"/>
                  <a:pt x="3324816" y="23673"/>
                </a:cubicBezTo>
                <a:lnTo>
                  <a:pt x="3324816" y="4417697"/>
                </a:lnTo>
                <a:cubicBezTo>
                  <a:pt x="3324816" y="4430771"/>
                  <a:pt x="3314217" y="4441370"/>
                  <a:pt x="3301143" y="4441370"/>
                </a:cubicBezTo>
                <a:lnTo>
                  <a:pt x="23673" y="4441370"/>
                </a:lnTo>
                <a:cubicBezTo>
                  <a:pt x="10599" y="4441370"/>
                  <a:pt x="0" y="4430771"/>
                  <a:pt x="0" y="4417697"/>
                </a:cubicBezTo>
                <a:lnTo>
                  <a:pt x="0" y="23673"/>
                </a:lnTo>
                <a:cubicBezTo>
                  <a:pt x="0" y="10599"/>
                  <a:pt x="10599" y="0"/>
                  <a:pt x="23673" y="0"/>
                </a:cubicBezTo>
                <a:close/>
              </a:path>
            </a:pathLst>
          </a:custGeom>
          <a:effectLst>
            <a:outerShdw blurRad="1270000" sx="90000" sy="90000" algn="ctr" rotWithShape="0">
              <a:schemeClr val="tx1">
                <a:lumMod val="95000"/>
                <a:lumOff val="5000"/>
                <a:alpha val="40000"/>
              </a:scheme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75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498475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9193213" y="0"/>
            <a:ext cx="2998787"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6" name="Picture Placeholder 5"/>
          <p:cNvSpPr>
            <a:spLocks noGrp="1"/>
          </p:cNvSpPr>
          <p:nvPr>
            <p:ph type="pic" sz="quarter" idx="10"/>
          </p:nvPr>
        </p:nvSpPr>
        <p:spPr>
          <a:xfrm>
            <a:off x="6192838" y="0"/>
            <a:ext cx="2998787" cy="6858000"/>
          </a:xfrm>
          <a:prstGeom prst="rect">
            <a:avLst/>
          </a:prstGeom>
          <a:effectLst>
            <a:outerShdw blurRad="1270000" algn="ctr" rotWithShape="0">
              <a:schemeClr val="tx1">
                <a:lumMod val="95000"/>
                <a:lumOff val="5000"/>
                <a:alpha val="40000"/>
              </a:schemeClr>
            </a:outerShdw>
          </a:effectLst>
        </p:spPr>
        <p:txBody>
          <a:bodyPr/>
          <a:lstStyle>
            <a:lvl1pPr marL="0" indent="0" algn="ctr">
              <a:buNone/>
              <a:defRPr>
                <a:solidFill>
                  <a:schemeClr val="tx1">
                    <a:lumMod val="65000"/>
                    <a:lumOff val="35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7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76167" y="-2567783"/>
            <a:ext cx="8097839" cy="8097838"/>
          </a:xfrm>
          <a:custGeom>
            <a:avLst/>
            <a:gdLst>
              <a:gd name="connsiteX0" fmla="*/ 5550972 w 8097839"/>
              <a:gd name="connsiteY0" fmla="*/ 0 h 8097838"/>
              <a:gd name="connsiteX1" fmla="*/ 7351879 w 8097839"/>
              <a:gd name="connsiteY1" fmla="*/ 745960 h 8097838"/>
              <a:gd name="connsiteX2" fmla="*/ 7351879 w 8097839"/>
              <a:gd name="connsiteY2" fmla="*/ 4347775 h 8097838"/>
              <a:gd name="connsiteX3" fmla="*/ 4347776 w 8097839"/>
              <a:gd name="connsiteY3" fmla="*/ 7351879 h 8097838"/>
              <a:gd name="connsiteX4" fmla="*/ 745961 w 8097839"/>
              <a:gd name="connsiteY4" fmla="*/ 7351879 h 8097838"/>
              <a:gd name="connsiteX5" fmla="*/ 745961 w 8097839"/>
              <a:gd name="connsiteY5" fmla="*/ 3750063 h 8097838"/>
              <a:gd name="connsiteX6" fmla="*/ 3750064 w 8097839"/>
              <a:gd name="connsiteY6" fmla="*/ 745960 h 8097838"/>
              <a:gd name="connsiteX7" fmla="*/ 5550972 w 8097839"/>
              <a:gd name="connsiteY7" fmla="*/ 0 h 809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7839" h="8097838">
                <a:moveTo>
                  <a:pt x="5550972" y="0"/>
                </a:moveTo>
                <a:cubicBezTo>
                  <a:pt x="6202772" y="0"/>
                  <a:pt x="6854572" y="248653"/>
                  <a:pt x="7351879" y="745960"/>
                </a:cubicBezTo>
                <a:cubicBezTo>
                  <a:pt x="8346493" y="1740573"/>
                  <a:pt x="8346493" y="3353161"/>
                  <a:pt x="7351879" y="4347775"/>
                </a:cubicBezTo>
                <a:lnTo>
                  <a:pt x="4347776" y="7351879"/>
                </a:lnTo>
                <a:cubicBezTo>
                  <a:pt x="3353162" y="8346492"/>
                  <a:pt x="1740574" y="8346492"/>
                  <a:pt x="745961" y="7351879"/>
                </a:cubicBezTo>
                <a:cubicBezTo>
                  <a:pt x="-248653" y="6357265"/>
                  <a:pt x="-248653" y="4744677"/>
                  <a:pt x="745961" y="3750063"/>
                </a:cubicBezTo>
                <a:lnTo>
                  <a:pt x="3750064" y="745960"/>
                </a:lnTo>
                <a:cubicBezTo>
                  <a:pt x="4247371" y="248653"/>
                  <a:pt x="4899172" y="0"/>
                  <a:pt x="5550972"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nodePh="1">
                                  <p:stCondLst>
                                    <p:cond delay="75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 y="0"/>
            <a:ext cx="4016375"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Tree>
  </p:cSld>
  <p:clrMapOvr>
    <a:masterClrMapping/>
  </p:clrMapOvr>
  <p:transition spd="slow" advTm="0">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1739900" y="1092200"/>
            <a:ext cx="6248400" cy="4699000"/>
          </a:xfrm>
          <a:prstGeom prst="rect">
            <a:avLst/>
          </a:prstGeom>
          <a:effectLst>
            <a:innerShdw blurRad="114300">
              <a:prstClr val="black"/>
            </a:innerShdw>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Tree>
  </p:cSld>
  <p:clrMapOvr>
    <a:masterClrMapping/>
  </p:clrMapOvr>
  <p:transition spd="slow" advTm="0">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421629" y="3"/>
            <a:ext cx="8770375" cy="6858001"/>
          </a:xfrm>
          <a:custGeom>
            <a:avLst/>
            <a:gdLst>
              <a:gd name="connsiteX0" fmla="*/ 6858001 w 8770375"/>
              <a:gd name="connsiteY0" fmla="*/ 0 h 6858001"/>
              <a:gd name="connsiteX1" fmla="*/ 8770375 w 8770375"/>
              <a:gd name="connsiteY1" fmla="*/ 0 h 6858001"/>
              <a:gd name="connsiteX2" fmla="*/ 8770375 w 8770375"/>
              <a:gd name="connsiteY2" fmla="*/ 6858001 h 6858001"/>
              <a:gd name="connsiteX3" fmla="*/ 0 w 877037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770375" h="6858001">
                <a:moveTo>
                  <a:pt x="6858001" y="0"/>
                </a:moveTo>
                <a:lnTo>
                  <a:pt x="8770375" y="0"/>
                </a:lnTo>
                <a:lnTo>
                  <a:pt x="8770375" y="6858001"/>
                </a:lnTo>
                <a:lnTo>
                  <a:pt x="0" y="6858001"/>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7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2" name="Rectangle 1"/>
          <p:cNvSpPr/>
          <p:nvPr userDrawn="1"/>
        </p:nvSpPr>
        <p:spPr>
          <a:xfrm>
            <a:off x="209865" y="2188565"/>
            <a:ext cx="779489" cy="2698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advTm="0">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Tree>
  </p:cSld>
  <p:clrMapOvr>
    <a:masterClrMapping/>
  </p:clrMapOvr>
  <p:transition spd="slow" advTm="0">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Tree>
  </p:cSld>
  <p:clrMapOvr>
    <a:masterClrMapping/>
  </p:clrMapOvr>
  <p:transition spd="slow" advTm="0">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Tree>
  </p:cSld>
  <p:clrMapOvr>
    <a:masterClrMapping/>
  </p:clrMapOvr>
  <p:transition spd="slow" advTm="0">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Tree>
  </p:cSld>
  <p:clrMapOvr>
    <a:masterClrMapping/>
  </p:clrMapOvr>
  <p:transition spd="slow" advTm="0">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94748" y="0"/>
            <a:ext cx="2665413" cy="3429000"/>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6" name="Picture Placeholder 4"/>
          <p:cNvSpPr>
            <a:spLocks noGrp="1"/>
          </p:cNvSpPr>
          <p:nvPr>
            <p:ph type="pic" sz="quarter" idx="11"/>
          </p:nvPr>
        </p:nvSpPr>
        <p:spPr>
          <a:xfrm>
            <a:off x="4859448" y="3429000"/>
            <a:ext cx="2665413" cy="3429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5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Tree>
  </p:cSld>
  <p:clrMapOvr>
    <a:masterClrMapping/>
  </p:clrMapOvr>
  <p:transition spd="slow" advTm="0">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Tree>
  </p:cSld>
  <p:clrMapOvr>
    <a:masterClrMapping/>
  </p:clrMapOvr>
  <p:transition spd="slow" advTm="0">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2021/3/17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Picture Placeholder 18"/>
          <p:cNvSpPr>
            <a:spLocks noGrp="1"/>
          </p:cNvSpPr>
          <p:nvPr>
            <p:ph type="pic" sz="quarter" idx="19" hasCustomPrompt="1"/>
          </p:nvPr>
        </p:nvSpPr>
        <p:spPr>
          <a:xfrm>
            <a:off x="1205696" y="3745238"/>
            <a:ext cx="9856808" cy="5588241"/>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a:effectLst>
            <a:outerShdw blurRad="495300" dist="38100" dir="5400000" algn="t" rotWithShape="0">
              <a:schemeClr val="tx1">
                <a:lumMod val="95000"/>
                <a:lumOff val="5000"/>
                <a:alpha val="37000"/>
              </a:schemeClr>
            </a:outerShdw>
          </a:effectLst>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6918051" y="-1907242"/>
            <a:ext cx="6386668" cy="6386667"/>
          </a:xfrm>
          <a:custGeom>
            <a:avLst/>
            <a:gdLst>
              <a:gd name="connsiteX0" fmla="*/ 5152954 w 6386668"/>
              <a:gd name="connsiteY0" fmla="*/ 0 h 6386667"/>
              <a:gd name="connsiteX1" fmla="*/ 6025322 w 6386668"/>
              <a:gd name="connsiteY1" fmla="*/ 361346 h 6386667"/>
              <a:gd name="connsiteX2" fmla="*/ 6025322 w 6386668"/>
              <a:gd name="connsiteY2" fmla="*/ 2106081 h 6386667"/>
              <a:gd name="connsiteX3" fmla="*/ 2106081 w 6386668"/>
              <a:gd name="connsiteY3" fmla="*/ 6025321 h 6386667"/>
              <a:gd name="connsiteX4" fmla="*/ 361347 w 6386668"/>
              <a:gd name="connsiteY4" fmla="*/ 6025321 h 6386667"/>
              <a:gd name="connsiteX5" fmla="*/ 361347 w 6386668"/>
              <a:gd name="connsiteY5" fmla="*/ 4280586 h 6386667"/>
              <a:gd name="connsiteX6" fmla="*/ 4280587 w 6386668"/>
              <a:gd name="connsiteY6" fmla="*/ 361346 h 6386667"/>
              <a:gd name="connsiteX7" fmla="*/ 5152954 w 6386668"/>
              <a:gd name="connsiteY7" fmla="*/ 0 h 638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6668" h="6386667">
                <a:moveTo>
                  <a:pt x="5152954" y="0"/>
                </a:moveTo>
                <a:cubicBezTo>
                  <a:pt x="5468688" y="0"/>
                  <a:pt x="5784423" y="120449"/>
                  <a:pt x="6025322" y="361346"/>
                </a:cubicBezTo>
                <a:cubicBezTo>
                  <a:pt x="6507117" y="843141"/>
                  <a:pt x="6507117" y="1624286"/>
                  <a:pt x="6025322" y="2106081"/>
                </a:cubicBezTo>
                <a:lnTo>
                  <a:pt x="2106081" y="6025321"/>
                </a:lnTo>
                <a:cubicBezTo>
                  <a:pt x="1624287" y="6507116"/>
                  <a:pt x="843142" y="6507116"/>
                  <a:pt x="361347" y="6025321"/>
                </a:cubicBezTo>
                <a:cubicBezTo>
                  <a:pt x="-120448" y="5543526"/>
                  <a:pt x="-120448" y="4762381"/>
                  <a:pt x="361347" y="4280586"/>
                </a:cubicBezTo>
                <a:lnTo>
                  <a:pt x="4280587" y="361346"/>
                </a:lnTo>
                <a:cubicBezTo>
                  <a:pt x="4521485" y="120448"/>
                  <a:pt x="4837218" y="0"/>
                  <a:pt x="5152954"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12" name="Picture Placeholder 11"/>
          <p:cNvSpPr>
            <a:spLocks noGrp="1"/>
          </p:cNvSpPr>
          <p:nvPr>
            <p:ph type="pic" sz="quarter" idx="12"/>
          </p:nvPr>
        </p:nvSpPr>
        <p:spPr>
          <a:xfrm>
            <a:off x="6344367" y="2378579"/>
            <a:ext cx="6386668" cy="6386667"/>
          </a:xfrm>
          <a:custGeom>
            <a:avLst/>
            <a:gdLst>
              <a:gd name="connsiteX0" fmla="*/ 5152954 w 6386668"/>
              <a:gd name="connsiteY0" fmla="*/ 0 h 6386667"/>
              <a:gd name="connsiteX1" fmla="*/ 6025322 w 6386668"/>
              <a:gd name="connsiteY1" fmla="*/ 361346 h 6386667"/>
              <a:gd name="connsiteX2" fmla="*/ 6025322 w 6386668"/>
              <a:gd name="connsiteY2" fmla="*/ 2106081 h 6386667"/>
              <a:gd name="connsiteX3" fmla="*/ 2106081 w 6386668"/>
              <a:gd name="connsiteY3" fmla="*/ 6025321 h 6386667"/>
              <a:gd name="connsiteX4" fmla="*/ 361347 w 6386668"/>
              <a:gd name="connsiteY4" fmla="*/ 6025321 h 6386667"/>
              <a:gd name="connsiteX5" fmla="*/ 361347 w 6386668"/>
              <a:gd name="connsiteY5" fmla="*/ 4280586 h 6386667"/>
              <a:gd name="connsiteX6" fmla="*/ 4280587 w 6386668"/>
              <a:gd name="connsiteY6" fmla="*/ 361346 h 6386667"/>
              <a:gd name="connsiteX7" fmla="*/ 5152954 w 6386668"/>
              <a:gd name="connsiteY7" fmla="*/ 0 h 638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6668" h="6386667">
                <a:moveTo>
                  <a:pt x="5152954" y="0"/>
                </a:moveTo>
                <a:cubicBezTo>
                  <a:pt x="5468688" y="0"/>
                  <a:pt x="5784423" y="120449"/>
                  <a:pt x="6025322" y="361346"/>
                </a:cubicBezTo>
                <a:cubicBezTo>
                  <a:pt x="6507117" y="843141"/>
                  <a:pt x="6507117" y="1624286"/>
                  <a:pt x="6025322" y="2106081"/>
                </a:cubicBezTo>
                <a:lnTo>
                  <a:pt x="2106081" y="6025321"/>
                </a:lnTo>
                <a:cubicBezTo>
                  <a:pt x="1624287" y="6507116"/>
                  <a:pt x="843142" y="6507116"/>
                  <a:pt x="361347" y="6025321"/>
                </a:cubicBezTo>
                <a:cubicBezTo>
                  <a:pt x="-120448" y="5543526"/>
                  <a:pt x="-120448" y="4762381"/>
                  <a:pt x="361347" y="4280586"/>
                </a:cubicBezTo>
                <a:lnTo>
                  <a:pt x="4280587" y="361346"/>
                </a:lnTo>
                <a:cubicBezTo>
                  <a:pt x="4521485" y="120448"/>
                  <a:pt x="4837218" y="0"/>
                  <a:pt x="5152954" y="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8"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9" name="TextBox 8"/>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175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nodePh="1">
                                  <p:stCondLst>
                                    <p:cond delay="200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8"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880196" y="0"/>
            <a:ext cx="13052533" cy="6858000"/>
          </a:xfrm>
          <a:custGeom>
            <a:avLst/>
            <a:gdLst>
              <a:gd name="connsiteX0" fmla="*/ 6901685 w 13052533"/>
              <a:gd name="connsiteY0" fmla="*/ 0 h 6858000"/>
              <a:gd name="connsiteX1" fmla="*/ 13052533 w 13052533"/>
              <a:gd name="connsiteY1" fmla="*/ 0 h 6858000"/>
              <a:gd name="connsiteX2" fmla="*/ 6150849 w 13052533"/>
              <a:gd name="connsiteY2" fmla="*/ 6858000 h 6858000"/>
              <a:gd name="connsiteX3" fmla="*/ 0 w 1305253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052533" h="6858000">
                <a:moveTo>
                  <a:pt x="6901685" y="0"/>
                </a:moveTo>
                <a:lnTo>
                  <a:pt x="13052533" y="0"/>
                </a:lnTo>
                <a:lnTo>
                  <a:pt x="6150849"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8" name="Text Placeholder 2"/>
          <p:cNvSpPr>
            <a:spLocks noGrp="1"/>
          </p:cNvSpPr>
          <p:nvPr>
            <p:ph type="body" sz="quarter" idx="11"/>
          </p:nvPr>
        </p:nvSpPr>
        <p:spPr>
          <a:xfrm>
            <a:off x="1084267" y="856571"/>
            <a:ext cx="5178088" cy="1571836"/>
          </a:xfrm>
          <a:prstGeom prst="rect">
            <a:avLst/>
          </a:prstGeom>
        </p:spPr>
        <p:txBody>
          <a:bodyPr/>
          <a:lstStyle>
            <a:lvl1pPr marL="0" indent="0">
              <a:lnSpc>
                <a:spcPct val="100000"/>
              </a:lnSpc>
              <a:spcBef>
                <a:spcPts val="0"/>
              </a:spcBef>
              <a:buNone/>
              <a:defRPr sz="4400" b="1">
                <a:solidFill>
                  <a:schemeClr val="tx1">
                    <a:lumMod val="75000"/>
                    <a:lumOff val="25000"/>
                  </a:schemeClr>
                </a:solidFill>
                <a:latin typeface="字魂59号-创粗黑" panose="00000500000000000000" pitchFamily="2" charset="-122"/>
              </a:defRPr>
            </a:lvl1pPr>
          </a:lstStyle>
          <a:p>
            <a:pPr lvl="0"/>
            <a:endParaRPr lang="id-ID" dirty="0"/>
          </a:p>
        </p:txBody>
      </p:sp>
      <p:sp>
        <p:nvSpPr>
          <p:cNvPr id="9" name="TextBox 8"/>
          <p:cNvSpPr txBox="1"/>
          <p:nvPr userDrawn="1"/>
        </p:nvSpPr>
        <p:spPr>
          <a:xfrm>
            <a:off x="1084269" y="623118"/>
            <a:ext cx="2225289" cy="307777"/>
          </a:xfrm>
          <a:prstGeom prst="rect">
            <a:avLst/>
          </a:prstGeom>
          <a:noFill/>
        </p:spPr>
        <p:txBody>
          <a:bodyPr wrap="none" rtlCol="0">
            <a:spAutoFit/>
          </a:bodyPr>
          <a:lstStyle/>
          <a:p>
            <a:pPr algn="l"/>
            <a:r>
              <a:rPr lang="en-US" sz="1400" dirty="0">
                <a:solidFill>
                  <a:schemeClr val="bg1">
                    <a:lumMod val="65000"/>
                  </a:schemeClr>
                </a:solidFill>
                <a:latin typeface="字魂59号-创粗黑" panose="00000500000000000000" pitchFamily="2" charset="-122"/>
              </a:rPr>
              <a:t>Creative title here</a:t>
            </a:r>
            <a:endParaRPr lang="id-ID" sz="1400" dirty="0">
              <a:solidFill>
                <a:schemeClr val="bg1">
                  <a:lumMod val="65000"/>
                </a:schemeClr>
              </a:solidFill>
              <a:latin typeface="字魂59号-创粗黑" panose="00000500000000000000"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nodePh="1">
                                  <p:stCondLst>
                                    <p:cond delay="100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Freeform: Shape 41"/>
          <p:cNvSpPr/>
          <p:nvPr userDrawn="1"/>
        </p:nvSpPr>
        <p:spPr>
          <a:xfrm rot="18900000" flipH="1">
            <a:off x="-679149" y="615061"/>
            <a:ext cx="1500567" cy="1299370"/>
          </a:xfrm>
          <a:custGeom>
            <a:avLst/>
            <a:gdLst>
              <a:gd name="connsiteX0" fmla="*/ 201196 w 1500566"/>
              <a:gd name="connsiteY0" fmla="*/ 0 h 1299370"/>
              <a:gd name="connsiteX1" fmla="*/ 154857 w 1500566"/>
              <a:gd name="connsiteY1" fmla="*/ 53500 h 1299370"/>
              <a:gd name="connsiteX2" fmla="*/ 15836 w 1500566"/>
              <a:gd name="connsiteY2" fmla="*/ 362787 h 1299370"/>
              <a:gd name="connsiteX3" fmla="*/ 0 w 1500566"/>
              <a:gd name="connsiteY3" fmla="*/ 519880 h 1299370"/>
              <a:gd name="connsiteX4" fmla="*/ 15836 w 1500566"/>
              <a:gd name="connsiteY4" fmla="*/ 676974 h 1299370"/>
              <a:gd name="connsiteX5" fmla="*/ 779489 w 1500566"/>
              <a:gd name="connsiteY5" fmla="*/ 1299369 h 1299370"/>
              <a:gd name="connsiteX6" fmla="*/ 1500566 w 1500566"/>
              <a:gd name="connsiteY6" fmla="*/ 1299370 h 1299370"/>
              <a:gd name="connsiteX7" fmla="*/ 1167479 w 1500566"/>
              <a:gd name="connsiteY7" fmla="*/ 966283 h 1299370"/>
              <a:gd name="connsiteX8" fmla="*/ 802606 w 1500566"/>
              <a:gd name="connsiteY8" fmla="*/ 966283 h 1299370"/>
              <a:gd name="connsiteX9" fmla="*/ 356203 w 1500566"/>
              <a:gd name="connsiteY9" fmla="*/ 519880 h 1299370"/>
              <a:gd name="connsiteX10" fmla="*/ 432441 w 1500566"/>
              <a:gd name="connsiteY10" fmla="*/ 270292 h 1299370"/>
              <a:gd name="connsiteX11" fmla="*/ 450094 w 1500566"/>
              <a:gd name="connsiteY11" fmla="*/ 248897 h 129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566" h="1299370">
                <a:moveTo>
                  <a:pt x="201196" y="0"/>
                </a:moveTo>
                <a:lnTo>
                  <a:pt x="154857" y="53500"/>
                </a:lnTo>
                <a:cubicBezTo>
                  <a:pt x="87523" y="143536"/>
                  <a:pt x="39199" y="248615"/>
                  <a:pt x="15836" y="362787"/>
                </a:cubicBezTo>
                <a:lnTo>
                  <a:pt x="0" y="519880"/>
                </a:lnTo>
                <a:lnTo>
                  <a:pt x="15836" y="676974"/>
                </a:lnTo>
                <a:cubicBezTo>
                  <a:pt x="88521" y="1032174"/>
                  <a:pt x="402802" y="1299369"/>
                  <a:pt x="779489" y="1299369"/>
                </a:cubicBezTo>
                <a:lnTo>
                  <a:pt x="1500566" y="1299370"/>
                </a:lnTo>
                <a:lnTo>
                  <a:pt x="1167479" y="966283"/>
                </a:lnTo>
                <a:lnTo>
                  <a:pt x="802606" y="966283"/>
                </a:lnTo>
                <a:cubicBezTo>
                  <a:pt x="556064" y="966283"/>
                  <a:pt x="356203" y="766422"/>
                  <a:pt x="356203" y="519880"/>
                </a:cubicBezTo>
                <a:cubicBezTo>
                  <a:pt x="356203" y="427427"/>
                  <a:pt x="384308" y="341538"/>
                  <a:pt x="432441" y="270292"/>
                </a:cubicBezTo>
                <a:lnTo>
                  <a:pt x="450094" y="248897"/>
                </a:ln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Rounded Corners 1"/>
          <p:cNvSpPr/>
          <p:nvPr userDrawn="1"/>
        </p:nvSpPr>
        <p:spPr>
          <a:xfrm rot="2700000">
            <a:off x="10540832" y="-2630215"/>
            <a:ext cx="1016000" cy="5617028"/>
          </a:xfrm>
          <a:prstGeom prst="roundRect">
            <a:avLst>
              <a:gd name="adj" fmla="val 50000"/>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Rounded Corners 2"/>
          <p:cNvSpPr/>
          <p:nvPr userDrawn="1"/>
        </p:nvSpPr>
        <p:spPr>
          <a:xfrm rot="2700000">
            <a:off x="11562152" y="-3645270"/>
            <a:ext cx="1016000" cy="5617028"/>
          </a:xfrm>
          <a:prstGeom prst="roundRect">
            <a:avLst>
              <a:gd name="adj" fmla="val 50000"/>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Rounded Corners 3"/>
          <p:cNvSpPr/>
          <p:nvPr userDrawn="1"/>
        </p:nvSpPr>
        <p:spPr>
          <a:xfrm rot="2700000">
            <a:off x="10580305" y="-4106204"/>
            <a:ext cx="1016000" cy="5617028"/>
          </a:xfrm>
          <a:prstGeom prst="roundRect">
            <a:avLst>
              <a:gd name="adj" fmla="val 50000"/>
            </a:avLst>
          </a:prstGeom>
          <a:solidFill>
            <a:schemeClr val="accent5">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Rectangle: Rounded Corners 4"/>
          <p:cNvSpPr/>
          <p:nvPr userDrawn="1"/>
        </p:nvSpPr>
        <p:spPr>
          <a:xfrm rot="2700000">
            <a:off x="11095060" y="620980"/>
            <a:ext cx="695083" cy="1526373"/>
          </a:xfrm>
          <a:prstGeom prst="roundRect">
            <a:avLst>
              <a:gd name="adj" fmla="val 5000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6" name="Group 5"/>
          <p:cNvGrpSpPr/>
          <p:nvPr userDrawn="1"/>
        </p:nvGrpSpPr>
        <p:grpSpPr>
          <a:xfrm>
            <a:off x="10896101" y="831115"/>
            <a:ext cx="1092995" cy="1106107"/>
            <a:chOff x="9789319" y="1181099"/>
            <a:chExt cx="1092994" cy="1106107"/>
          </a:xfrm>
          <a:solidFill>
            <a:schemeClr val="accent2"/>
          </a:solidFill>
        </p:grpSpPr>
        <p:sp>
          <p:nvSpPr>
            <p:cNvPr id="7" name="Oval 6"/>
            <p:cNvSpPr/>
            <p:nvPr/>
          </p:nvSpPr>
          <p:spPr>
            <a:xfrm>
              <a:off x="10365582" y="1181099"/>
              <a:ext cx="516731" cy="5167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9789319" y="1770475"/>
              <a:ext cx="516731" cy="5167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8"/>
          <p:cNvGrpSpPr/>
          <p:nvPr userDrawn="1"/>
        </p:nvGrpSpPr>
        <p:grpSpPr>
          <a:xfrm>
            <a:off x="6287842" y="389921"/>
            <a:ext cx="6096503" cy="56431"/>
            <a:chOff x="2110637" y="95339"/>
            <a:chExt cx="6096503" cy="56431"/>
          </a:xfrm>
        </p:grpSpPr>
        <p:sp>
          <p:nvSpPr>
            <p:cNvPr id="10" name="Rectangle: Rounded Corners 9"/>
            <p:cNvSpPr/>
            <p:nvPr/>
          </p:nvSpPr>
          <p:spPr>
            <a:xfrm rot="2700000" flipH="1">
              <a:off x="4686828" y="-2480852"/>
              <a:ext cx="56431" cy="520881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Rounded Corners 10"/>
            <p:cNvSpPr/>
            <p:nvPr/>
          </p:nvSpPr>
          <p:spPr>
            <a:xfrm rot="2700000" flipH="1">
              <a:off x="4908751" y="-2480852"/>
              <a:ext cx="56431" cy="520881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Rounded Corners 11"/>
            <p:cNvSpPr/>
            <p:nvPr/>
          </p:nvSpPr>
          <p:spPr>
            <a:xfrm rot="2700000" flipH="1">
              <a:off x="5130674" y="-2480852"/>
              <a:ext cx="56431" cy="520881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Rounded Corners 12"/>
            <p:cNvSpPr/>
            <p:nvPr/>
          </p:nvSpPr>
          <p:spPr>
            <a:xfrm rot="2700000" flipH="1">
              <a:off x="5352597" y="-2480852"/>
              <a:ext cx="56431" cy="520881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Rounded Corners 13"/>
            <p:cNvSpPr/>
            <p:nvPr/>
          </p:nvSpPr>
          <p:spPr>
            <a:xfrm rot="2700000" flipH="1">
              <a:off x="5574518" y="-2480852"/>
              <a:ext cx="56431" cy="520881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 name="TextBox 17"/>
          <p:cNvSpPr txBox="1"/>
          <p:nvPr userDrawn="1"/>
        </p:nvSpPr>
        <p:spPr>
          <a:xfrm rot="16200000">
            <a:off x="-797773" y="3313584"/>
            <a:ext cx="2643554" cy="230832"/>
          </a:xfrm>
          <a:prstGeom prst="rect">
            <a:avLst/>
          </a:prstGeom>
          <a:noFill/>
        </p:spPr>
        <p:txBody>
          <a:bodyPr wrap="square" rtlCol="0">
            <a:spAutoFit/>
          </a:bodyPr>
          <a:lstStyle/>
          <a:p>
            <a:pPr algn="ctr"/>
            <a:r>
              <a:rPr lang="id-ID" sz="900" strike="noStrike" spc="600" dirty="0">
                <a:solidFill>
                  <a:schemeClr val="bg1">
                    <a:lumMod val="85000"/>
                  </a:schemeClr>
                </a:solidFill>
                <a:latin typeface="字魂59号-创粗黑" panose="00000500000000000000" pitchFamily="2" charset="-122"/>
                <a:cs typeface="Segoe UI Light" panose="020B0502040204020203" pitchFamily="34" charset="0"/>
              </a:rPr>
              <a:t>WWW.1PPT.COM</a:t>
            </a:r>
          </a:p>
        </p:txBody>
      </p:sp>
      <p:sp>
        <p:nvSpPr>
          <p:cNvPr id="19" name="Rectangle: Rounded Corners 18"/>
          <p:cNvSpPr/>
          <p:nvPr userDrawn="1"/>
        </p:nvSpPr>
        <p:spPr>
          <a:xfrm rot="2700000">
            <a:off x="-59091" y="5630554"/>
            <a:ext cx="1016000" cy="1670564"/>
          </a:xfrm>
          <a:prstGeom prst="roundRect">
            <a:avLst>
              <a:gd name="adj" fmla="val 50000"/>
            </a:avLst>
          </a:pr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TextBox 19"/>
          <p:cNvSpPr txBox="1"/>
          <p:nvPr userDrawn="1"/>
        </p:nvSpPr>
        <p:spPr>
          <a:xfrm>
            <a:off x="-354266" y="5803941"/>
            <a:ext cx="1753020" cy="923330"/>
          </a:xfrm>
          <a:prstGeom prst="rect">
            <a:avLst/>
          </a:prstGeom>
          <a:noFill/>
        </p:spPr>
        <p:txBody>
          <a:bodyPr wrap="square" rtlCol="0">
            <a:spAutoFit/>
          </a:bodyPr>
          <a:lstStyle/>
          <a:p>
            <a:pPr algn="ctr"/>
            <a:fld id="{260E2A6B-A809-4840-BF14-8648BC0BDF87}" type="slidenum">
              <a:rPr lang="id-ID" sz="5400" b="1" i="1" smtClean="0">
                <a:solidFill>
                  <a:schemeClr val="bg1"/>
                </a:solidFill>
                <a:latin typeface="字魂59号-创粗黑" panose="00000500000000000000" pitchFamily="2" charset="-122"/>
                <a:ea typeface="Liberation Sans" panose="020B0604020202020204" pitchFamily="34" charset="0"/>
                <a:cs typeface="Segoe UI" panose="020B0502040204020203" pitchFamily="34" charset="0"/>
              </a:rPr>
              <a:t>‹#›</a:t>
            </a:fld>
            <a:endParaRPr lang="id-ID" sz="11500" b="1" i="1" dirty="0">
              <a:solidFill>
                <a:schemeClr val="bg1"/>
              </a:solidFill>
              <a:latin typeface="字魂59号-创粗黑" panose="00000500000000000000" pitchFamily="2" charset="-122"/>
              <a:ea typeface="Liberation Sans" panose="020B0604020202020204" pitchFamily="34" charset="0"/>
              <a:cs typeface="Segoe UI" panose="020B0502040204020203" pitchFamily="34" charset="0"/>
            </a:endParaRPr>
          </a:p>
        </p:txBody>
      </p:sp>
      <p:sp>
        <p:nvSpPr>
          <p:cNvPr id="21" name="Rectangle: Rounded Corners 20"/>
          <p:cNvSpPr/>
          <p:nvPr userDrawn="1"/>
        </p:nvSpPr>
        <p:spPr>
          <a:xfrm rot="2700000" flipH="1">
            <a:off x="253217" y="5169709"/>
            <a:ext cx="82145" cy="1268468"/>
          </a:xfrm>
          <a:prstGeom prst="roundRect">
            <a:avLst>
              <a:gd name="adj" fmla="val 50000"/>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Rounded Corners 21"/>
          <p:cNvSpPr/>
          <p:nvPr userDrawn="1"/>
        </p:nvSpPr>
        <p:spPr>
          <a:xfrm rot="2700000" flipH="1">
            <a:off x="2316477" y="4352868"/>
            <a:ext cx="45719" cy="2004557"/>
          </a:xfrm>
          <a:prstGeom prst="roundRect">
            <a:avLst>
              <a:gd name="adj" fmla="val 50000"/>
            </a:avLst>
          </a:prstGeom>
          <a:solidFill>
            <a:schemeClr val="accent4">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Rounded Corners 22"/>
          <p:cNvSpPr/>
          <p:nvPr userDrawn="1"/>
        </p:nvSpPr>
        <p:spPr>
          <a:xfrm rot="2700000" flipH="1">
            <a:off x="7578006" y="4063221"/>
            <a:ext cx="45793" cy="3811593"/>
          </a:xfrm>
          <a:prstGeom prst="roundRect">
            <a:avLst>
              <a:gd name="adj" fmla="val 5000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Rounded Corners 23"/>
          <p:cNvSpPr/>
          <p:nvPr userDrawn="1"/>
        </p:nvSpPr>
        <p:spPr>
          <a:xfrm rot="2700000" flipH="1">
            <a:off x="9656667" y="2296497"/>
            <a:ext cx="184279" cy="3831779"/>
          </a:xfrm>
          <a:prstGeom prst="roundRect">
            <a:avLst>
              <a:gd name="adj" fmla="val 50000"/>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Rounded Corners 24"/>
          <p:cNvSpPr/>
          <p:nvPr userDrawn="1"/>
        </p:nvSpPr>
        <p:spPr>
          <a:xfrm rot="2700000">
            <a:off x="7063233" y="373969"/>
            <a:ext cx="550790" cy="1670564"/>
          </a:xfrm>
          <a:prstGeom prst="roundRect">
            <a:avLst>
              <a:gd name="adj" fmla="val 50000"/>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6" name="Rectangle: Rounded Corners 25"/>
          <p:cNvSpPr/>
          <p:nvPr userDrawn="1"/>
        </p:nvSpPr>
        <p:spPr>
          <a:xfrm rot="2700000">
            <a:off x="7552981" y="-744033"/>
            <a:ext cx="350766" cy="1670564"/>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8" name="Rectangle: Rounded Corners 37"/>
          <p:cNvSpPr/>
          <p:nvPr userDrawn="1"/>
        </p:nvSpPr>
        <p:spPr>
          <a:xfrm rot="2700000" flipH="1">
            <a:off x="11207546" y="4393478"/>
            <a:ext cx="66130" cy="2280169"/>
          </a:xfrm>
          <a:prstGeom prst="roundRect">
            <a:avLst>
              <a:gd name="adj" fmla="val 500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ectangle: Rounded Corners 45"/>
          <p:cNvSpPr/>
          <p:nvPr userDrawn="1"/>
        </p:nvSpPr>
        <p:spPr>
          <a:xfrm rot="2700000" flipH="1">
            <a:off x="1440026" y="-754721"/>
            <a:ext cx="82145" cy="1268468"/>
          </a:xfrm>
          <a:prstGeom prst="roundRect">
            <a:avLst>
              <a:gd name="adj" fmla="val 50000"/>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Rectangle: Rounded Corners 46"/>
          <p:cNvSpPr/>
          <p:nvPr userDrawn="1"/>
        </p:nvSpPr>
        <p:spPr>
          <a:xfrm rot="2700000" flipH="1">
            <a:off x="451809" y="-689965"/>
            <a:ext cx="342894" cy="1264079"/>
          </a:xfrm>
          <a:prstGeom prst="roundRect">
            <a:avLst>
              <a:gd name="adj" fmla="val 500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Lst>
  <p:transition spd="slow" advTm="0">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5.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p:cNvSpPr/>
          <p:nvPr/>
        </p:nvSpPr>
        <p:spPr>
          <a:xfrm rot="18900000" flipH="1">
            <a:off x="6803137" y="4547273"/>
            <a:ext cx="3392147" cy="71778"/>
          </a:xfrm>
          <a:prstGeom prst="roundRect">
            <a:avLst>
              <a:gd name="adj" fmla="val 50000"/>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Rectangle: Rounded Corners 8"/>
          <p:cNvSpPr/>
          <p:nvPr/>
        </p:nvSpPr>
        <p:spPr>
          <a:xfrm rot="18900000" flipH="1">
            <a:off x="8036800" y="3362486"/>
            <a:ext cx="5769385" cy="1081856"/>
          </a:xfrm>
          <a:prstGeom prst="roundRect">
            <a:avLst>
              <a:gd name="adj" fmla="val 50000"/>
            </a:avLst>
          </a:prstGeom>
          <a:solidFill>
            <a:schemeClr val="accent1"/>
          </a:solidFill>
          <a:ln>
            <a:noFill/>
          </a:ln>
          <a:effectLst>
            <a:outerShdw blurRad="1270000" dist="63500" dir="8100000" sx="95000" sy="95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3" name="Text Placeholder 3089"/>
          <p:cNvSpPr txBox="1"/>
          <p:nvPr/>
        </p:nvSpPr>
        <p:spPr>
          <a:xfrm>
            <a:off x="1084268" y="1040134"/>
            <a:ext cx="6002333" cy="23183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7200" dirty="0">
                <a:gradFill>
                  <a:gsLst>
                    <a:gs pos="24000">
                      <a:schemeClr val="accent6"/>
                    </a:gs>
                    <a:gs pos="100000">
                      <a:schemeClr val="accent1"/>
                    </a:gs>
                  </a:gsLst>
                  <a:lin ang="5400000" scaled="1"/>
                </a:gradFill>
                <a:latin typeface="方正细谭黑简体" panose="02000000000000000000" pitchFamily="2" charset="-122"/>
                <a:ea typeface="方正细谭黑简体" panose="02000000000000000000" pitchFamily="2" charset="-122"/>
                <a:cs typeface="+mn-ea"/>
                <a:sym typeface="+mn-lt"/>
              </a:rPr>
              <a:t>渐变风景</a:t>
            </a:r>
            <a:endParaRPr lang="en-US" altLang="zh-CN" sz="7200" dirty="0">
              <a:gradFill>
                <a:gsLst>
                  <a:gs pos="24000">
                    <a:schemeClr val="accent6"/>
                  </a:gs>
                  <a:gs pos="100000">
                    <a:schemeClr val="accent1"/>
                  </a:gs>
                </a:gsLst>
                <a:lin ang="5400000" scaled="1"/>
              </a:gradFill>
              <a:latin typeface="方正细谭黑简体" panose="02000000000000000000" pitchFamily="2" charset="-122"/>
              <a:ea typeface="方正细谭黑简体" panose="02000000000000000000" pitchFamily="2" charset="-122"/>
              <a:cs typeface="+mn-ea"/>
              <a:sym typeface="+mn-lt"/>
            </a:endParaRPr>
          </a:p>
          <a:p>
            <a:pPr marL="0" indent="0">
              <a:buNone/>
            </a:pPr>
            <a:r>
              <a:rPr lang="zh-CN" altLang="en-US" sz="7200" dirty="0">
                <a:gradFill>
                  <a:gsLst>
                    <a:gs pos="24000">
                      <a:schemeClr val="accent6"/>
                    </a:gs>
                    <a:gs pos="100000">
                      <a:schemeClr val="accent1"/>
                    </a:gs>
                  </a:gsLst>
                  <a:lin ang="5400000" scaled="1"/>
                </a:gradFill>
                <a:latin typeface="方正细谭黑简体" panose="02000000000000000000" pitchFamily="2" charset="-122"/>
                <a:ea typeface="方正细谭黑简体" panose="02000000000000000000" pitchFamily="2" charset="-122"/>
                <a:cs typeface="+mn-ea"/>
                <a:sym typeface="+mn-lt"/>
              </a:rPr>
              <a:t>时尚</a:t>
            </a:r>
            <a:r>
              <a:rPr lang="en-US" altLang="zh-CN" sz="7200" dirty="0">
                <a:gradFill>
                  <a:gsLst>
                    <a:gs pos="24000">
                      <a:schemeClr val="accent6"/>
                    </a:gs>
                    <a:gs pos="100000">
                      <a:schemeClr val="accent1"/>
                    </a:gs>
                  </a:gsLst>
                  <a:lin ang="5400000" scaled="1"/>
                </a:gradFill>
                <a:latin typeface="方正细谭黑简体" panose="02000000000000000000" pitchFamily="2" charset="-122"/>
                <a:ea typeface="方正细谭黑简体" panose="02000000000000000000" pitchFamily="2" charset="-122"/>
                <a:cs typeface="+mn-ea"/>
                <a:sym typeface="+mn-lt"/>
              </a:rPr>
              <a:t>PPT</a:t>
            </a:r>
            <a:r>
              <a:rPr lang="zh-CN" altLang="en-US" sz="7200" dirty="0">
                <a:gradFill>
                  <a:gsLst>
                    <a:gs pos="24000">
                      <a:schemeClr val="accent6"/>
                    </a:gs>
                    <a:gs pos="100000">
                      <a:schemeClr val="accent1"/>
                    </a:gs>
                  </a:gsLst>
                  <a:lin ang="5400000" scaled="1"/>
                </a:gradFill>
                <a:latin typeface="方正细谭黑简体" panose="02000000000000000000" pitchFamily="2" charset="-122"/>
                <a:ea typeface="方正细谭黑简体" panose="02000000000000000000" pitchFamily="2" charset="-122"/>
                <a:cs typeface="+mn-ea"/>
                <a:sym typeface="+mn-lt"/>
              </a:rPr>
              <a:t>模板</a:t>
            </a:r>
            <a:endParaRPr lang="id-ID" sz="5400" dirty="0">
              <a:latin typeface="方正细谭黑简体" panose="02000000000000000000" pitchFamily="2" charset="-122"/>
              <a:ea typeface="方正细谭黑简体" panose="02000000000000000000" pitchFamily="2" charset="-122"/>
              <a:cs typeface="+mn-ea"/>
              <a:sym typeface="+mn-lt"/>
            </a:endParaRPr>
          </a:p>
        </p:txBody>
      </p:sp>
      <p:sp>
        <p:nvSpPr>
          <p:cNvPr id="14" name="Rectangle: Rounded Corners 53"/>
          <p:cNvSpPr/>
          <p:nvPr/>
        </p:nvSpPr>
        <p:spPr>
          <a:xfrm>
            <a:off x="1195033" y="3569492"/>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cs typeface="+mn-ea"/>
                <a:sym typeface="+mn-lt"/>
              </a:rPr>
              <a:t>喜爱</a:t>
            </a:r>
            <a:r>
              <a:rPr lang="en-US" altLang="id-ID" sz="1600">
                <a:cs typeface="+mn-ea"/>
                <a:sym typeface="+mn-lt"/>
              </a:rPr>
              <a:t>PPT</a:t>
            </a:r>
            <a:endParaRPr lang="zh-CN" altLang="en-US" sz="1600" dirty="0">
              <a:cs typeface="+mn-ea"/>
              <a:sym typeface="+mn-lt"/>
            </a:endParaRPr>
          </a:p>
        </p:txBody>
      </p:sp>
      <p:sp>
        <p:nvSpPr>
          <p:cNvPr id="15" name="Rectangle 54"/>
          <p:cNvSpPr/>
          <p:nvPr/>
        </p:nvSpPr>
        <p:spPr>
          <a:xfrm>
            <a:off x="3310583" y="4360637"/>
            <a:ext cx="3504063" cy="1421928"/>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pic>
        <p:nvPicPr>
          <p:cNvPr id="12" name="图片占位符 11"/>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1+#ppt_w/2"/>
                                          </p:val>
                                        </p:tav>
                                        <p:tav tm="100000">
                                          <p:val>
                                            <p:strVal val="#ppt_x"/>
                                          </p:val>
                                        </p:tav>
                                      </p:tavLst>
                                    </p:anim>
                                    <p:anim calcmode="lin" valueType="num">
                                      <p:cBhvr additive="base">
                                        <p:cTn id="12" dur="75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1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animBg="1"/>
      <p:bldP spid="13" grpId="0"/>
      <p:bldP spid="14"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6831" y="0"/>
            <a:ext cx="2035511"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10" name="Group 9"/>
          <p:cNvGrpSpPr/>
          <p:nvPr/>
        </p:nvGrpSpPr>
        <p:grpSpPr>
          <a:xfrm>
            <a:off x="4360495" y="778295"/>
            <a:ext cx="1348183" cy="1606362"/>
            <a:chOff x="6677051" y="4344083"/>
            <a:chExt cx="1348182" cy="1606362"/>
          </a:xfrm>
        </p:grpSpPr>
        <p:grpSp>
          <p:nvGrpSpPr>
            <p:cNvPr id="23" name="Group 22"/>
            <p:cNvGrpSpPr/>
            <p:nvPr/>
          </p:nvGrpSpPr>
          <p:grpSpPr>
            <a:xfrm>
              <a:off x="6867748" y="4344083"/>
              <a:ext cx="966790" cy="966786"/>
              <a:chOff x="4126706" y="2563416"/>
              <a:chExt cx="578645" cy="578644"/>
            </a:xfrm>
          </p:grpSpPr>
          <p:sp>
            <p:nvSpPr>
              <p:cNvPr id="26" name="Oval 25"/>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bg1">
                      <a:lumMod val="65000"/>
                    </a:schemeClr>
                  </a:solidFill>
                  <a:cs typeface="+mn-ea"/>
                  <a:sym typeface="+mn-lt"/>
                </a:endParaRPr>
              </a:p>
            </p:txBody>
          </p:sp>
          <p:sp>
            <p:nvSpPr>
              <p:cNvPr id="27" name="Arc 26"/>
              <p:cNvSpPr/>
              <p:nvPr/>
            </p:nvSpPr>
            <p:spPr>
              <a:xfrm>
                <a:off x="4126707" y="2563416"/>
                <a:ext cx="578644" cy="578644"/>
              </a:xfrm>
              <a:prstGeom prst="arc">
                <a:avLst>
                  <a:gd name="adj1" fmla="val 7215818"/>
                  <a:gd name="adj2" fmla="val 16108834"/>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chemeClr val="bg1">
                      <a:lumMod val="65000"/>
                    </a:schemeClr>
                  </a:solidFill>
                  <a:cs typeface="+mn-ea"/>
                  <a:sym typeface="+mn-lt"/>
                </a:endParaRPr>
              </a:p>
            </p:txBody>
          </p:sp>
        </p:grpSp>
        <p:sp>
          <p:nvSpPr>
            <p:cNvPr id="24" name="TextBox 23"/>
            <p:cNvSpPr txBox="1"/>
            <p:nvPr/>
          </p:nvSpPr>
          <p:spPr>
            <a:xfrm>
              <a:off x="7006515" y="4627421"/>
              <a:ext cx="689256" cy="400110"/>
            </a:xfrm>
            <a:prstGeom prst="rect">
              <a:avLst/>
            </a:prstGeom>
            <a:noFill/>
          </p:spPr>
          <p:txBody>
            <a:bodyPr wrap="square" rtlCol="0">
              <a:spAutoFit/>
            </a:bodyPr>
            <a:lstStyle/>
            <a:p>
              <a:pPr algn="ctr"/>
              <a:r>
                <a:rPr lang="en-US" sz="2000" dirty="0">
                  <a:solidFill>
                    <a:schemeClr val="bg1">
                      <a:lumMod val="95000"/>
                    </a:schemeClr>
                  </a:solidFill>
                  <a:cs typeface="+mn-ea"/>
                  <a:sym typeface="+mn-lt"/>
                </a:rPr>
                <a:t>125</a:t>
              </a:r>
              <a:endParaRPr lang="id-ID" sz="2000" dirty="0">
                <a:solidFill>
                  <a:schemeClr val="bg1">
                    <a:lumMod val="95000"/>
                  </a:schemeClr>
                </a:solidFill>
                <a:cs typeface="+mn-ea"/>
                <a:sym typeface="+mn-lt"/>
              </a:endParaRPr>
            </a:p>
          </p:txBody>
        </p:sp>
        <p:sp>
          <p:nvSpPr>
            <p:cNvPr id="25" name="Rectangle 24"/>
            <p:cNvSpPr/>
            <p:nvPr/>
          </p:nvSpPr>
          <p:spPr>
            <a:xfrm>
              <a:off x="6677051" y="5414914"/>
              <a:ext cx="1348182" cy="535531"/>
            </a:xfrm>
            <a:prstGeom prst="rect">
              <a:avLst/>
            </a:prstGeom>
          </p:spPr>
          <p:txBody>
            <a:bodyPr wrap="square">
              <a:spAutoFit/>
            </a:bodyPr>
            <a:lstStyle/>
            <a:p>
              <a:pPr algn="ct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a:t>
              </a:r>
              <a:endParaRPr lang="en-US" sz="1200" i="1" dirty="0">
                <a:solidFill>
                  <a:schemeClr val="bg1">
                    <a:lumMod val="65000"/>
                  </a:schemeClr>
                </a:solidFill>
                <a:cs typeface="+mn-ea"/>
                <a:sym typeface="+mn-lt"/>
              </a:endParaRPr>
            </a:p>
          </p:txBody>
        </p:sp>
      </p:grpSp>
      <p:grpSp>
        <p:nvGrpSpPr>
          <p:cNvPr id="11" name="Group 10"/>
          <p:cNvGrpSpPr/>
          <p:nvPr/>
        </p:nvGrpSpPr>
        <p:grpSpPr>
          <a:xfrm>
            <a:off x="4360495" y="2736620"/>
            <a:ext cx="1348183" cy="1606362"/>
            <a:chOff x="8262739" y="4344083"/>
            <a:chExt cx="1348182" cy="1606362"/>
          </a:xfrm>
        </p:grpSpPr>
        <p:grpSp>
          <p:nvGrpSpPr>
            <p:cNvPr id="18" name="Group 17"/>
            <p:cNvGrpSpPr/>
            <p:nvPr/>
          </p:nvGrpSpPr>
          <p:grpSpPr>
            <a:xfrm>
              <a:off x="8453436" y="4344083"/>
              <a:ext cx="966790" cy="966786"/>
              <a:chOff x="4126706" y="2563416"/>
              <a:chExt cx="578645" cy="578644"/>
            </a:xfrm>
          </p:grpSpPr>
          <p:sp>
            <p:nvSpPr>
              <p:cNvPr id="21" name="Oval 20"/>
              <p:cNvSpPr/>
              <p:nvPr/>
            </p:nvSpPr>
            <p:spPr>
              <a:xfrm>
                <a:off x="4126706" y="2563416"/>
                <a:ext cx="578644" cy="578644"/>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bg1">
                      <a:lumMod val="65000"/>
                    </a:schemeClr>
                  </a:solidFill>
                  <a:cs typeface="+mn-ea"/>
                  <a:sym typeface="+mn-lt"/>
                </a:endParaRPr>
              </a:p>
            </p:txBody>
          </p:sp>
          <p:sp>
            <p:nvSpPr>
              <p:cNvPr id="22" name="Arc 21"/>
              <p:cNvSpPr/>
              <p:nvPr/>
            </p:nvSpPr>
            <p:spPr>
              <a:xfrm>
                <a:off x="4126707" y="2563416"/>
                <a:ext cx="578644" cy="578644"/>
              </a:xfrm>
              <a:prstGeom prst="arc">
                <a:avLst>
                  <a:gd name="adj1" fmla="val 3160794"/>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chemeClr val="bg1">
                      <a:lumMod val="65000"/>
                    </a:schemeClr>
                  </a:solidFill>
                  <a:cs typeface="+mn-ea"/>
                  <a:sym typeface="+mn-lt"/>
                </a:endParaRPr>
              </a:p>
            </p:txBody>
          </p:sp>
        </p:grpSp>
        <p:sp>
          <p:nvSpPr>
            <p:cNvPr id="19" name="TextBox 18"/>
            <p:cNvSpPr txBox="1"/>
            <p:nvPr/>
          </p:nvSpPr>
          <p:spPr>
            <a:xfrm>
              <a:off x="8592203" y="4627421"/>
              <a:ext cx="689256" cy="400110"/>
            </a:xfrm>
            <a:prstGeom prst="rect">
              <a:avLst/>
            </a:prstGeom>
            <a:noFill/>
          </p:spPr>
          <p:txBody>
            <a:bodyPr wrap="square" rtlCol="0">
              <a:spAutoFit/>
            </a:bodyPr>
            <a:lstStyle/>
            <a:p>
              <a:pPr algn="ctr"/>
              <a:r>
                <a:rPr lang="en-US" sz="2000" dirty="0">
                  <a:solidFill>
                    <a:schemeClr val="bg1">
                      <a:lumMod val="95000"/>
                    </a:schemeClr>
                  </a:solidFill>
                  <a:cs typeface="+mn-ea"/>
                  <a:sym typeface="+mn-lt"/>
                </a:rPr>
                <a:t>210</a:t>
              </a:r>
              <a:endParaRPr lang="id-ID" sz="2000" dirty="0">
                <a:solidFill>
                  <a:schemeClr val="bg1">
                    <a:lumMod val="95000"/>
                  </a:schemeClr>
                </a:solidFill>
                <a:cs typeface="+mn-ea"/>
                <a:sym typeface="+mn-lt"/>
              </a:endParaRPr>
            </a:p>
          </p:txBody>
        </p:sp>
        <p:sp>
          <p:nvSpPr>
            <p:cNvPr id="20" name="Rectangle 19"/>
            <p:cNvSpPr/>
            <p:nvPr/>
          </p:nvSpPr>
          <p:spPr>
            <a:xfrm>
              <a:off x="8262739" y="5414914"/>
              <a:ext cx="1348182" cy="535531"/>
            </a:xfrm>
            <a:prstGeom prst="rect">
              <a:avLst/>
            </a:prstGeom>
          </p:spPr>
          <p:txBody>
            <a:bodyPr wrap="square">
              <a:spAutoFit/>
            </a:bodyPr>
            <a:lstStyle/>
            <a:p>
              <a:pPr algn="ct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a:t>
              </a:r>
              <a:endParaRPr lang="en-US" sz="1200" i="1" dirty="0">
                <a:solidFill>
                  <a:schemeClr val="bg1">
                    <a:lumMod val="65000"/>
                  </a:schemeClr>
                </a:solidFill>
                <a:cs typeface="+mn-ea"/>
                <a:sym typeface="+mn-lt"/>
              </a:endParaRPr>
            </a:p>
          </p:txBody>
        </p:sp>
      </p:grpSp>
      <p:grpSp>
        <p:nvGrpSpPr>
          <p:cNvPr id="12" name="Group 11"/>
          <p:cNvGrpSpPr/>
          <p:nvPr/>
        </p:nvGrpSpPr>
        <p:grpSpPr>
          <a:xfrm>
            <a:off x="4360495" y="4694944"/>
            <a:ext cx="1348183" cy="1606362"/>
            <a:chOff x="9848427" y="4344083"/>
            <a:chExt cx="1348182" cy="1606362"/>
          </a:xfrm>
        </p:grpSpPr>
        <p:grpSp>
          <p:nvGrpSpPr>
            <p:cNvPr id="13" name="Group 12"/>
            <p:cNvGrpSpPr/>
            <p:nvPr/>
          </p:nvGrpSpPr>
          <p:grpSpPr>
            <a:xfrm>
              <a:off x="10039124" y="4344083"/>
              <a:ext cx="966790" cy="966786"/>
              <a:chOff x="4126706" y="2563416"/>
              <a:chExt cx="578645" cy="578644"/>
            </a:xfrm>
          </p:grpSpPr>
          <p:sp>
            <p:nvSpPr>
              <p:cNvPr id="16" name="Oval 15"/>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bg1">
                      <a:lumMod val="65000"/>
                    </a:schemeClr>
                  </a:solidFill>
                  <a:cs typeface="+mn-ea"/>
                  <a:sym typeface="+mn-lt"/>
                </a:endParaRPr>
              </a:p>
            </p:txBody>
          </p:sp>
          <p:sp>
            <p:nvSpPr>
              <p:cNvPr id="17" name="Arc 16"/>
              <p:cNvSpPr/>
              <p:nvPr/>
            </p:nvSpPr>
            <p:spPr>
              <a:xfrm>
                <a:off x="4126707" y="2563416"/>
                <a:ext cx="578644" cy="578644"/>
              </a:xfrm>
              <a:prstGeom prst="arc">
                <a:avLst>
                  <a:gd name="adj1" fmla="val 1113564"/>
                  <a:gd name="adj2" fmla="val 16108834"/>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chemeClr val="bg1">
                      <a:lumMod val="65000"/>
                    </a:schemeClr>
                  </a:solidFill>
                  <a:cs typeface="+mn-ea"/>
                  <a:sym typeface="+mn-lt"/>
                </a:endParaRPr>
              </a:p>
            </p:txBody>
          </p:sp>
        </p:grpSp>
        <p:sp>
          <p:nvSpPr>
            <p:cNvPr id="14" name="TextBox 13"/>
            <p:cNvSpPr txBox="1"/>
            <p:nvPr/>
          </p:nvSpPr>
          <p:spPr>
            <a:xfrm>
              <a:off x="10177891" y="4627421"/>
              <a:ext cx="689256" cy="400110"/>
            </a:xfrm>
            <a:prstGeom prst="rect">
              <a:avLst/>
            </a:prstGeom>
            <a:noFill/>
          </p:spPr>
          <p:txBody>
            <a:bodyPr wrap="square" rtlCol="0">
              <a:spAutoFit/>
            </a:bodyPr>
            <a:lstStyle/>
            <a:p>
              <a:pPr algn="ctr"/>
              <a:r>
                <a:rPr lang="en-US" sz="2000" dirty="0">
                  <a:solidFill>
                    <a:schemeClr val="bg1">
                      <a:lumMod val="95000"/>
                    </a:schemeClr>
                  </a:solidFill>
                  <a:cs typeface="+mn-ea"/>
                  <a:sym typeface="+mn-lt"/>
                </a:rPr>
                <a:t>310</a:t>
              </a:r>
              <a:endParaRPr lang="id-ID" sz="2000" dirty="0">
                <a:solidFill>
                  <a:schemeClr val="bg1">
                    <a:lumMod val="95000"/>
                  </a:schemeClr>
                </a:solidFill>
                <a:cs typeface="+mn-ea"/>
                <a:sym typeface="+mn-lt"/>
              </a:endParaRPr>
            </a:p>
          </p:txBody>
        </p:sp>
        <p:sp>
          <p:nvSpPr>
            <p:cNvPr id="15" name="Rectangle 14"/>
            <p:cNvSpPr/>
            <p:nvPr/>
          </p:nvSpPr>
          <p:spPr>
            <a:xfrm>
              <a:off x="9848427" y="5414914"/>
              <a:ext cx="1348182" cy="535531"/>
            </a:xfrm>
            <a:prstGeom prst="rect">
              <a:avLst/>
            </a:prstGeom>
          </p:spPr>
          <p:txBody>
            <a:bodyPr wrap="square">
              <a:spAutoFit/>
            </a:bodyPr>
            <a:lstStyle/>
            <a:p>
              <a:pPr algn="ct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a:t>
              </a:r>
              <a:endParaRPr lang="en-US" sz="1200" i="1" dirty="0">
                <a:solidFill>
                  <a:schemeClr val="bg1">
                    <a:lumMod val="65000"/>
                  </a:schemeClr>
                </a:solidFill>
                <a:cs typeface="+mn-ea"/>
                <a:sym typeface="+mn-lt"/>
              </a:endParaRPr>
            </a:p>
          </p:txBody>
        </p:sp>
      </p:grpSp>
      <p:sp>
        <p:nvSpPr>
          <p:cNvPr id="40" name="Rectangle 39"/>
          <p:cNvSpPr/>
          <p:nvPr/>
        </p:nvSpPr>
        <p:spPr>
          <a:xfrm>
            <a:off x="7296057" y="4856342"/>
            <a:ext cx="2724243" cy="978729"/>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quis nostrud exerci tation ullamcorper suscipit lobortis nisl ut aliquip ex ea commodo consequat. </a:t>
            </a:r>
            <a:endParaRPr lang="en-US" sz="1200" dirty="0">
              <a:solidFill>
                <a:schemeClr val="bg1">
                  <a:lumMod val="65000"/>
                </a:schemeClr>
              </a:solidFill>
              <a:cs typeface="+mn-ea"/>
              <a:sym typeface="+mn-lt"/>
            </a:endParaRPr>
          </a:p>
        </p:txBody>
      </p:sp>
      <p:sp>
        <p:nvSpPr>
          <p:cNvPr id="41" name="Rectangle 40"/>
          <p:cNvSpPr/>
          <p:nvPr/>
        </p:nvSpPr>
        <p:spPr>
          <a:xfrm>
            <a:off x="7296059" y="4468252"/>
            <a:ext cx="2208429" cy="387798"/>
          </a:xfrm>
          <a:prstGeom prst="rect">
            <a:avLst/>
          </a:prstGeom>
        </p:spPr>
        <p:txBody>
          <a:bodyPr wrap="square">
            <a:spAutoFit/>
          </a:bodyPr>
          <a:lstStyle/>
          <a:p>
            <a:pPr>
              <a:lnSpc>
                <a:spcPct val="120000"/>
              </a:lnSpc>
            </a:pPr>
            <a:r>
              <a:rPr lang="en-US" sz="1600" dirty="0">
                <a:solidFill>
                  <a:schemeClr val="tx1">
                    <a:lumMod val="75000"/>
                    <a:lumOff val="25000"/>
                  </a:schemeClr>
                </a:solidFill>
                <a:cs typeface="+mn-ea"/>
                <a:sym typeface="+mn-lt"/>
              </a:rPr>
              <a:t>High Rating</a:t>
            </a:r>
            <a:endParaRPr lang="en-US" sz="1600" dirty="0">
              <a:solidFill>
                <a:schemeClr val="bg1">
                  <a:lumMod val="65000"/>
                </a:schemeClr>
              </a:solidFill>
              <a:cs typeface="+mn-ea"/>
              <a:sym typeface="+mn-lt"/>
            </a:endParaRPr>
          </a:p>
        </p:txBody>
      </p:sp>
      <p:sp>
        <p:nvSpPr>
          <p:cNvPr id="45" name="Rectangle 44"/>
          <p:cNvSpPr/>
          <p:nvPr/>
        </p:nvSpPr>
        <p:spPr>
          <a:xfrm>
            <a:off x="7296057" y="3720089"/>
            <a:ext cx="3716299" cy="978729"/>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a:t>
            </a:r>
            <a:endParaRPr lang="en-US" sz="1200" dirty="0">
              <a:solidFill>
                <a:schemeClr val="bg1">
                  <a:lumMod val="65000"/>
                </a:schemeClr>
              </a:solidFill>
              <a:cs typeface="+mn-ea"/>
              <a:sym typeface="+mn-lt"/>
            </a:endParaRPr>
          </a:p>
        </p:txBody>
      </p:sp>
      <p:sp>
        <p:nvSpPr>
          <p:cNvPr id="47" name="Rectangle: Rounded Corners 46"/>
          <p:cNvSpPr/>
          <p:nvPr/>
        </p:nvSpPr>
        <p:spPr>
          <a:xfrm>
            <a:off x="7390777" y="3142668"/>
            <a:ext cx="360000" cy="6714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8" name="Rectangle 47"/>
          <p:cNvSpPr/>
          <p:nvPr/>
        </p:nvSpPr>
        <p:spPr>
          <a:xfrm>
            <a:off x="7296057" y="1244530"/>
            <a:ext cx="3009995" cy="1754326"/>
          </a:xfrm>
          <a:prstGeom prst="rect">
            <a:avLst/>
          </a:prstGeom>
        </p:spPr>
        <p:txBody>
          <a:bodyPr wrap="square">
            <a:spAutoFit/>
          </a:bodyPr>
          <a:lstStyle/>
          <a:p>
            <a:r>
              <a:rPr lang="en-US" sz="3600" dirty="0">
                <a:solidFill>
                  <a:schemeClr val="tx1">
                    <a:lumMod val="65000"/>
                    <a:lumOff val="35000"/>
                  </a:schemeClr>
                </a:solidFill>
                <a:cs typeface="+mn-ea"/>
                <a:sym typeface="+mn-lt"/>
              </a:rPr>
              <a:t>Meet our best designer</a:t>
            </a:r>
          </a:p>
        </p:txBody>
      </p:sp>
      <p:pic>
        <p:nvPicPr>
          <p:cNvPr id="7" name="图片占位符 6"/>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1+#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1+#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50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1+#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75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1+#ppt_w/2"/>
                                          </p:val>
                                        </p:tav>
                                        <p:tav tm="100000">
                                          <p:val>
                                            <p:strVal val="#ppt_x"/>
                                          </p:val>
                                        </p:tav>
                                      </p:tavLst>
                                    </p:anim>
                                    <p:anim calcmode="lin" valueType="num">
                                      <p:cBhvr additive="base">
                                        <p:cTn id="24" dur="50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00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25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ppt_x"/>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75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ppt_x"/>
                                          </p:val>
                                        </p:tav>
                                        <p:tav tm="100000">
                                          <p:val>
                                            <p:strVal val="#ppt_x"/>
                                          </p:val>
                                        </p:tav>
                                      </p:tavLst>
                                    </p:anim>
                                    <p:anim calcmode="lin" valueType="num">
                                      <p:cBhvr additive="base">
                                        <p:cTn id="36" dur="75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30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750" fill="hold"/>
                                        <p:tgtEl>
                                          <p:spTgt spid="12"/>
                                        </p:tgtEl>
                                        <p:attrNameLst>
                                          <p:attrName>ppt_x</p:attrName>
                                        </p:attrNameLst>
                                      </p:cBhvr>
                                      <p:tavLst>
                                        <p:tav tm="0">
                                          <p:val>
                                            <p:strVal val="#ppt_x"/>
                                          </p:val>
                                        </p:tav>
                                        <p:tav tm="100000">
                                          <p:val>
                                            <p:strVal val="#ppt_x"/>
                                          </p:val>
                                        </p:tav>
                                      </p:tavLst>
                                    </p:anim>
                                    <p:anim calcmode="lin" valueType="num">
                                      <p:cBhvr additive="base">
                                        <p:cTn id="40"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p:bldP spid="41" grpId="0"/>
      <p:bldP spid="45" grpId="0"/>
      <p:bldP spid="47" grpId="0" animBg="1"/>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03513" y="3825277"/>
            <a:ext cx="1003059" cy="2640723"/>
          </a:xfrm>
          <a:prstGeom prst="rect">
            <a:avLst/>
          </a:prstGeom>
        </p:spPr>
        <p:txBody>
          <a:bodyPr wrap="square">
            <a:spAutoFit/>
          </a:bodyPr>
          <a:lstStyle/>
          <a:p>
            <a:pPr>
              <a:lnSpc>
                <a:spcPct val="120000"/>
              </a:lnSpc>
            </a:pPr>
            <a:r>
              <a:rPr lang="en-US" sz="13800" b="1" dirty="0">
                <a:solidFill>
                  <a:schemeClr val="bg1">
                    <a:lumMod val="85000"/>
                  </a:schemeClr>
                </a:solidFill>
                <a:cs typeface="+mn-ea"/>
                <a:sym typeface="+mn-lt"/>
              </a:rPr>
              <a:t>“</a:t>
            </a:r>
          </a:p>
        </p:txBody>
      </p:sp>
      <p:sp>
        <p:nvSpPr>
          <p:cNvPr id="5" name="Rectangle 4"/>
          <p:cNvSpPr/>
          <p:nvPr/>
        </p:nvSpPr>
        <p:spPr>
          <a:xfrm>
            <a:off x="5775130" y="2069346"/>
            <a:ext cx="4625644" cy="1938992"/>
          </a:xfrm>
          <a:prstGeom prst="rect">
            <a:avLst/>
          </a:prstGeom>
        </p:spPr>
        <p:txBody>
          <a:bodyPr wrap="square">
            <a:spAutoFit/>
          </a:bodyPr>
          <a:lstStyle/>
          <a:p>
            <a:pPr>
              <a:lnSpc>
                <a:spcPct val="120000"/>
              </a:lnSpc>
            </a:pPr>
            <a:r>
              <a:rPr lang="en-US" sz="2000" i="1" dirty="0">
                <a:solidFill>
                  <a:schemeClr val="tx1">
                    <a:lumMod val="50000"/>
                    <a:lumOff val="50000"/>
                  </a:schemeClr>
                </a:solidFill>
                <a:cs typeface="+mn-ea"/>
                <a:sym typeface="+mn-lt"/>
              </a:rPr>
              <a:t>“</a:t>
            </a:r>
            <a:r>
              <a:rPr lang="id-ID" sz="2000" b="1" i="1" dirty="0">
                <a:solidFill>
                  <a:schemeClr val="tx1">
                    <a:lumMod val="50000"/>
                    <a:lumOff val="50000"/>
                  </a:schemeClr>
                </a:solidFill>
                <a:cs typeface="+mn-ea"/>
                <a:sym typeface="+mn-lt"/>
              </a:rPr>
              <a:t>Ut wisi enim ad minim </a:t>
            </a:r>
            <a:r>
              <a:rPr lang="id-ID" sz="2000" i="1" dirty="0">
                <a:solidFill>
                  <a:schemeClr val="tx1">
                    <a:lumMod val="50000"/>
                    <a:lumOff val="50000"/>
                  </a:schemeClr>
                </a:solidFill>
                <a:cs typeface="+mn-ea"/>
                <a:sym typeface="+mn-lt"/>
              </a:rPr>
              <a:t>veniam, quis nostrud exerci tation ullamcorper suscipit lobortis nisl ut aliquip ex ea commodo consequat. </a:t>
            </a:r>
            <a:endParaRPr lang="en-US" sz="2000" i="1" dirty="0">
              <a:solidFill>
                <a:schemeClr val="tx1">
                  <a:lumMod val="50000"/>
                  <a:lumOff val="50000"/>
                </a:schemeClr>
              </a:solidFill>
              <a:cs typeface="+mn-ea"/>
              <a:sym typeface="+mn-lt"/>
            </a:endParaRPr>
          </a:p>
        </p:txBody>
      </p:sp>
      <p:grpSp>
        <p:nvGrpSpPr>
          <p:cNvPr id="9" name="Group 8"/>
          <p:cNvGrpSpPr/>
          <p:nvPr/>
        </p:nvGrpSpPr>
        <p:grpSpPr>
          <a:xfrm>
            <a:off x="5775129" y="3840481"/>
            <a:ext cx="2376171" cy="640386"/>
            <a:chOff x="856640" y="4796518"/>
            <a:chExt cx="2376171" cy="640386"/>
          </a:xfrm>
        </p:grpSpPr>
        <p:sp>
          <p:nvSpPr>
            <p:cNvPr id="10" name="Rectangle 9"/>
            <p:cNvSpPr/>
            <p:nvPr/>
          </p:nvSpPr>
          <p:spPr>
            <a:xfrm>
              <a:off x="856640" y="4796518"/>
              <a:ext cx="2376171" cy="424732"/>
            </a:xfrm>
            <a:prstGeom prst="rect">
              <a:avLst/>
            </a:prstGeom>
          </p:spPr>
          <p:txBody>
            <a:bodyPr wrap="square">
              <a:spAutoFit/>
            </a:bodyPr>
            <a:lstStyle/>
            <a:p>
              <a:pPr>
                <a:lnSpc>
                  <a:spcPct val="120000"/>
                </a:lnSpc>
              </a:pPr>
              <a:r>
                <a:rPr lang="en-US" dirty="0">
                  <a:solidFill>
                    <a:schemeClr val="tx1">
                      <a:lumMod val="65000"/>
                      <a:lumOff val="35000"/>
                    </a:schemeClr>
                  </a:solidFill>
                  <a:cs typeface="+mn-ea"/>
                  <a:sym typeface="+mn-lt"/>
                </a:rPr>
                <a:t>Edward Junior</a:t>
              </a:r>
            </a:p>
          </p:txBody>
        </p:sp>
        <p:sp>
          <p:nvSpPr>
            <p:cNvPr id="11" name="Rectangle 10"/>
            <p:cNvSpPr/>
            <p:nvPr/>
          </p:nvSpPr>
          <p:spPr>
            <a:xfrm>
              <a:off x="856640" y="5086039"/>
              <a:ext cx="2376171" cy="350865"/>
            </a:xfrm>
            <a:prstGeom prst="rect">
              <a:avLst/>
            </a:prstGeom>
          </p:spPr>
          <p:txBody>
            <a:bodyPr wrap="square">
              <a:spAutoFit/>
            </a:bodyPr>
            <a:lstStyle/>
            <a:p>
              <a:pPr>
                <a:lnSpc>
                  <a:spcPct val="120000"/>
                </a:lnSpc>
              </a:pPr>
              <a:r>
                <a:rPr lang="en-US" sz="1400" dirty="0">
                  <a:solidFill>
                    <a:schemeClr val="bg1">
                      <a:lumMod val="65000"/>
                    </a:schemeClr>
                  </a:solidFill>
                  <a:cs typeface="+mn-ea"/>
                  <a:sym typeface="+mn-lt"/>
                </a:rPr>
                <a:t>Designer</a:t>
              </a:r>
            </a:p>
          </p:txBody>
        </p:sp>
      </p:grpSp>
      <p:sp>
        <p:nvSpPr>
          <p:cNvPr id="12" name="Rectangle 11"/>
          <p:cNvSpPr/>
          <p:nvPr/>
        </p:nvSpPr>
        <p:spPr>
          <a:xfrm>
            <a:off x="5775128" y="4474724"/>
            <a:ext cx="2489200" cy="313932"/>
          </a:xfrm>
          <a:prstGeom prst="rect">
            <a:avLst/>
          </a:prstGeom>
        </p:spPr>
        <p:txBody>
          <a:bodyPr wrap="square">
            <a:spAutoFit/>
          </a:bodyPr>
          <a:lstStyle/>
          <a:p>
            <a:pP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 minim</a:t>
            </a:r>
            <a:endParaRPr lang="en-US" sz="1200" i="1" dirty="0">
              <a:solidFill>
                <a:schemeClr val="bg1">
                  <a:lumMod val="65000"/>
                </a:schemeClr>
              </a:solidFill>
              <a:cs typeface="+mn-ea"/>
              <a:sym typeface="+mn-lt"/>
            </a:endParaRPr>
          </a:p>
        </p:txBody>
      </p:sp>
      <p:pic>
        <p:nvPicPr>
          <p:cNvPr id="7" name="图片占位符 6"/>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2" presetClass="entr" presetSubtype="2" decel="100000" fill="hold" grpId="0" nodeType="withEffect">
                                  <p:stCondLst>
                                    <p:cond delay="1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1+#ppt_w/2"/>
                                          </p:val>
                                        </p:tav>
                                        <p:tav tm="100000">
                                          <p:val>
                                            <p:strVal val="#ppt_x"/>
                                          </p:val>
                                        </p:tav>
                                      </p:tavLst>
                                    </p:anim>
                                    <p:anim calcmode="lin" valueType="num">
                                      <p:cBhvr additive="base">
                                        <p:cTn id="11" dur="75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2" decel="100000" fill="hold" nodeType="withEffect">
                                  <p:stCondLst>
                                    <p:cond delay="2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225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750" fill="hold"/>
                                        <p:tgtEl>
                                          <p:spTgt spid="12"/>
                                        </p:tgtEl>
                                        <p:attrNameLst>
                                          <p:attrName>ppt_x</p:attrName>
                                        </p:attrNameLst>
                                      </p:cBhvr>
                                      <p:tavLst>
                                        <p:tav tm="0">
                                          <p:val>
                                            <p:strVal val="1+#ppt_w/2"/>
                                          </p:val>
                                        </p:tav>
                                        <p:tav tm="100000">
                                          <p:val>
                                            <p:strVal val="#ppt_x"/>
                                          </p:val>
                                        </p:tav>
                                      </p:tavLst>
                                    </p:anim>
                                    <p:anim calcmode="lin" valueType="num">
                                      <p:cBhvr additive="base">
                                        <p:cTn id="19"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rot="18900000" flipH="1">
            <a:off x="-2247284" y="6672752"/>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 name="Freeform: Shape 5"/>
          <p:cNvSpPr/>
          <p:nvPr/>
        </p:nvSpPr>
        <p:spPr>
          <a:xfrm rot="18900000" flipH="1">
            <a:off x="-122657" y="-2972072"/>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 name="Rectangle 9"/>
          <p:cNvSpPr/>
          <p:nvPr/>
        </p:nvSpPr>
        <p:spPr>
          <a:xfrm>
            <a:off x="4928699" y="2274838"/>
            <a:ext cx="2691303" cy="2308324"/>
          </a:xfrm>
          <a:prstGeom prst="rect">
            <a:avLst/>
          </a:prstGeom>
        </p:spPr>
        <p:txBody>
          <a:bodyPr wrap="square">
            <a:spAutoFit/>
          </a:bodyPr>
          <a:lstStyle/>
          <a:p>
            <a:r>
              <a:rPr lang="en-US" sz="3600" dirty="0">
                <a:solidFill>
                  <a:schemeClr val="tx1">
                    <a:lumMod val="65000"/>
                    <a:lumOff val="35000"/>
                  </a:schemeClr>
                </a:solidFill>
                <a:cs typeface="+mn-ea"/>
                <a:sym typeface="+mn-lt"/>
              </a:rPr>
              <a:t>Left</a:t>
            </a:r>
          </a:p>
          <a:p>
            <a:r>
              <a:rPr lang="en-US" sz="3600" dirty="0">
                <a:solidFill>
                  <a:schemeClr val="tx1">
                    <a:lumMod val="65000"/>
                    <a:lumOff val="35000"/>
                  </a:schemeClr>
                </a:solidFill>
                <a:cs typeface="+mn-ea"/>
                <a:sym typeface="+mn-lt"/>
              </a:rPr>
              <a:t>shapes placeholder slide</a:t>
            </a:r>
          </a:p>
        </p:txBody>
      </p:sp>
      <p:sp>
        <p:nvSpPr>
          <p:cNvPr id="11" name="Text Placeholder 4"/>
          <p:cNvSpPr txBox="1"/>
          <p:nvPr/>
        </p:nvSpPr>
        <p:spPr>
          <a:xfrm>
            <a:off x="8029872" y="2298279"/>
            <a:ext cx="3138872" cy="2261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buNone/>
              <a:defRPr/>
            </a:pPr>
            <a:r>
              <a:rPr lang="id-ID" sz="1200" dirty="0">
                <a:solidFill>
                  <a:schemeClr val="bg1">
                    <a:lumMod val="65000"/>
                  </a:schemeClr>
                </a:solidFill>
                <a:cs typeface="+mn-ea"/>
                <a:sym typeface="+mn-lt"/>
              </a:rPr>
              <a:t>Ut wisi enim ad minim veniam, quis nostrud exerci tation ullamcorper nibh euismod tincidunt ut laoreet dolore magna aliquam erat volutpat. Ut wisi enim ad minim veniam, quis nostrud exerci. exerci tation ullamcorper nibh euismod </a:t>
            </a:r>
            <a:endParaRPr lang="en-US" sz="1200" dirty="0">
              <a:solidFill>
                <a:schemeClr val="bg1">
                  <a:lumMod val="65000"/>
                </a:schemeClr>
              </a:solidFill>
              <a:cs typeface="+mn-ea"/>
              <a:sym typeface="+mn-lt"/>
            </a:endParaRPr>
          </a:p>
          <a:p>
            <a:pPr marL="0" indent="0" algn="just">
              <a:lnSpc>
                <a:spcPct val="114000"/>
              </a:lnSpc>
              <a:buNone/>
              <a:defRPr/>
            </a:pPr>
            <a:r>
              <a:rPr lang="id-ID" sz="1200" dirty="0">
                <a:solidFill>
                  <a:schemeClr val="bg1">
                    <a:lumMod val="65000"/>
                  </a:schemeClr>
                </a:solidFill>
                <a:cs typeface="+mn-ea"/>
                <a:sym typeface="+mn-lt"/>
              </a:rPr>
              <a:t>tincidunt ut laoreet dolore magna aliquam erat volutpat. Ut wisi enim ad minim veniam, quis nostrud exerci. exerci tation ullamcorper nibh euismod tincidunt ut</a:t>
            </a:r>
          </a:p>
        </p:txBody>
      </p:sp>
      <p:pic>
        <p:nvPicPr>
          <p:cNvPr id="8" name="图片占位符 7"/>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2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1+#ppt_w/2"/>
                                          </p:val>
                                        </p:tav>
                                        <p:tav tm="100000">
                                          <p:val>
                                            <p:strVal val="#ppt_x"/>
                                          </p:val>
                                        </p:tav>
                                      </p:tavLst>
                                    </p:anim>
                                    <p:anim calcmode="lin" valueType="num">
                                      <p:cBhvr additive="base">
                                        <p:cTn id="20"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55749" y="2274838"/>
            <a:ext cx="2872992" cy="2308324"/>
          </a:xfrm>
          <a:prstGeom prst="rect">
            <a:avLst/>
          </a:prstGeom>
        </p:spPr>
        <p:txBody>
          <a:bodyPr wrap="square">
            <a:spAutoFit/>
          </a:bodyPr>
          <a:lstStyle/>
          <a:p>
            <a:r>
              <a:rPr lang="en-US" sz="3600" dirty="0">
                <a:solidFill>
                  <a:schemeClr val="tx1">
                    <a:lumMod val="65000"/>
                    <a:lumOff val="35000"/>
                  </a:schemeClr>
                </a:solidFill>
                <a:cs typeface="+mn-ea"/>
                <a:sym typeface="+mn-lt"/>
              </a:rPr>
              <a:t>simple shapes placeholder slide</a:t>
            </a:r>
          </a:p>
        </p:txBody>
      </p:sp>
      <p:sp>
        <p:nvSpPr>
          <p:cNvPr id="23" name="Text Placeholder 4"/>
          <p:cNvSpPr txBox="1"/>
          <p:nvPr/>
        </p:nvSpPr>
        <p:spPr>
          <a:xfrm>
            <a:off x="4356924" y="2298279"/>
            <a:ext cx="3138872" cy="2261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buNone/>
              <a:defRPr/>
            </a:pPr>
            <a:r>
              <a:rPr lang="id-ID" sz="1200" dirty="0">
                <a:solidFill>
                  <a:schemeClr val="bg1">
                    <a:lumMod val="65000"/>
                  </a:schemeClr>
                </a:solidFill>
                <a:cs typeface="+mn-ea"/>
                <a:sym typeface="+mn-lt"/>
              </a:rPr>
              <a:t>Ut wisi enim ad minim veniam, quis nostrud exerci tation ullamcorper nibh euismod tincidunt ut laoreet dolore magna aliquam erat volutpat. Ut wisi enim ad minim veniam, quis nostrud exerci. exerci tation ullamcorper nibh euismod </a:t>
            </a:r>
            <a:endParaRPr lang="en-US" sz="1200" dirty="0">
              <a:solidFill>
                <a:schemeClr val="bg1">
                  <a:lumMod val="65000"/>
                </a:schemeClr>
              </a:solidFill>
              <a:cs typeface="+mn-ea"/>
              <a:sym typeface="+mn-lt"/>
            </a:endParaRPr>
          </a:p>
          <a:p>
            <a:pPr marL="0" indent="0" algn="just">
              <a:lnSpc>
                <a:spcPct val="114000"/>
              </a:lnSpc>
              <a:buNone/>
              <a:defRPr/>
            </a:pPr>
            <a:r>
              <a:rPr lang="id-ID" sz="1200" dirty="0">
                <a:solidFill>
                  <a:schemeClr val="bg1">
                    <a:lumMod val="65000"/>
                  </a:schemeClr>
                </a:solidFill>
                <a:cs typeface="+mn-ea"/>
                <a:sym typeface="+mn-lt"/>
              </a:rPr>
              <a:t>tincidunt ut laoreet dolore magna aliquam erat volutpat. Ut wisi enim ad minim veniam, quis nostrud exerci. exerci tation ullamcorper nibh euismod tincidunt ut</a:t>
            </a:r>
          </a:p>
        </p:txBody>
      </p:sp>
      <p:pic>
        <p:nvPicPr>
          <p:cNvPr id="10" name="图片占位符 9"/>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1+#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p:cNvSpPr/>
          <p:nvPr/>
        </p:nvSpPr>
        <p:spPr>
          <a:xfrm rot="5400000" flipH="1">
            <a:off x="6121739" y="5279339"/>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 name="Freeform: Shape 3"/>
          <p:cNvSpPr/>
          <p:nvPr/>
        </p:nvSpPr>
        <p:spPr>
          <a:xfrm rot="5400000" flipH="1">
            <a:off x="2964414" y="-1578663"/>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5" name="Rectangle: Rounded Corners 24"/>
          <p:cNvSpPr/>
          <p:nvPr/>
        </p:nvSpPr>
        <p:spPr>
          <a:xfrm>
            <a:off x="1377013" y="5558536"/>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mn-ea"/>
                <a:sym typeface="+mn-lt"/>
              </a:rPr>
              <a:t>Learn More</a:t>
            </a:r>
            <a:endParaRPr lang="id-ID" sz="1100" dirty="0">
              <a:cs typeface="+mn-ea"/>
              <a:sym typeface="+mn-lt"/>
            </a:endParaRPr>
          </a:p>
        </p:txBody>
      </p:sp>
      <p:sp>
        <p:nvSpPr>
          <p:cNvPr id="26" name="Rectangle 25"/>
          <p:cNvSpPr/>
          <p:nvPr/>
        </p:nvSpPr>
        <p:spPr>
          <a:xfrm>
            <a:off x="1262712" y="4665298"/>
            <a:ext cx="5544488" cy="978729"/>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sp>
        <p:nvSpPr>
          <p:cNvPr id="27" name="Rectangle 26"/>
          <p:cNvSpPr/>
          <p:nvPr/>
        </p:nvSpPr>
        <p:spPr>
          <a:xfrm>
            <a:off x="1262712" y="2954984"/>
            <a:ext cx="3875376" cy="1200329"/>
          </a:xfrm>
          <a:prstGeom prst="rect">
            <a:avLst/>
          </a:prstGeom>
        </p:spPr>
        <p:txBody>
          <a:bodyPr wrap="square">
            <a:spAutoFit/>
          </a:bodyPr>
          <a:lstStyle/>
          <a:p>
            <a:r>
              <a:rPr lang="en-US" sz="3600" dirty="0">
                <a:solidFill>
                  <a:schemeClr val="tx1">
                    <a:lumMod val="65000"/>
                    <a:lumOff val="35000"/>
                  </a:schemeClr>
                </a:solidFill>
                <a:cs typeface="+mn-ea"/>
                <a:sym typeface="+mn-lt"/>
              </a:rPr>
              <a:t>Simple image placeholder</a:t>
            </a:r>
          </a:p>
        </p:txBody>
      </p:sp>
      <p:sp>
        <p:nvSpPr>
          <p:cNvPr id="28" name="Rectangle: Rounded Corners 27"/>
          <p:cNvSpPr/>
          <p:nvPr/>
        </p:nvSpPr>
        <p:spPr>
          <a:xfrm>
            <a:off x="1377012" y="4264116"/>
            <a:ext cx="360000" cy="6714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pic>
        <p:nvPicPr>
          <p:cNvPr id="8" name="图片占位符 7"/>
          <p:cNvPicPr>
            <a:picLocks noGrp="1" noChangeAspect="1"/>
          </p:cNvPicPr>
          <p:nvPr>
            <p:ph type="pic" sz="quarter" idx="10"/>
          </p:nvPr>
        </p:nvPicPr>
        <p:blipFill>
          <a:blip r:embed="rId3" cstate="screen"/>
          <a:srcRect/>
          <a:stretch>
            <a:fillRect/>
          </a:stretch>
        </p:blipFill>
        <p:spPr/>
      </p:pic>
      <p:pic>
        <p:nvPicPr>
          <p:cNvPr id="17" name="图片占位符 16"/>
          <p:cNvPicPr>
            <a:picLocks noGrp="1" noChangeAspect="1"/>
          </p:cNvPicPr>
          <p:nvPr>
            <p:ph type="pic" sz="quarter" idx="11"/>
          </p:nvPr>
        </p:nvPicPr>
        <p:blipFill>
          <a:blip r:embed="rId4"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0-#ppt_w/2"/>
                                          </p:val>
                                        </p:tav>
                                        <p:tav tm="100000">
                                          <p:val>
                                            <p:strVal val="#ppt_x"/>
                                          </p:val>
                                        </p:tav>
                                      </p:tavLst>
                                    </p:anim>
                                    <p:anim calcmode="lin" valueType="num">
                                      <p:cBhvr additive="base">
                                        <p:cTn id="8" dur="75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0-#ppt_w/2"/>
                                          </p:val>
                                        </p:tav>
                                        <p:tav tm="100000">
                                          <p:val>
                                            <p:strVal val="#ppt_x"/>
                                          </p:val>
                                        </p:tav>
                                      </p:tavLst>
                                    </p:anim>
                                    <p:anim calcmode="lin" valueType="num">
                                      <p:cBhvr additive="base">
                                        <p:cTn id="12" dur="75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0-#ppt_w/2"/>
                                          </p:val>
                                        </p:tav>
                                        <p:tav tm="100000">
                                          <p:val>
                                            <p:strVal val="#ppt_x"/>
                                          </p:val>
                                        </p:tav>
                                      </p:tavLst>
                                    </p:anim>
                                    <p:anim calcmode="lin" valueType="num">
                                      <p:cBhvr additive="base">
                                        <p:cTn id="16" dur="75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1" decel="100000" fill="hold" grpId="0" nodeType="withEffect">
                                  <p:stCondLst>
                                    <p:cond delay="15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ppt_x"/>
                                          </p:val>
                                        </p:tav>
                                        <p:tav tm="100000">
                                          <p:val>
                                            <p:strVal val="#ppt_x"/>
                                          </p:val>
                                        </p:tav>
                                      </p:tavLst>
                                    </p:anim>
                                    <p:anim calcmode="lin" valueType="num">
                                      <p:cBhvr additive="base">
                                        <p:cTn id="24" dur="75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175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750" fill="hold"/>
                                        <p:tgtEl>
                                          <p:spTgt spid="3"/>
                                        </p:tgtEl>
                                        <p:attrNameLst>
                                          <p:attrName>ppt_x</p:attrName>
                                        </p:attrNameLst>
                                      </p:cBhvr>
                                      <p:tavLst>
                                        <p:tav tm="0">
                                          <p:val>
                                            <p:strVal val="#ppt_x"/>
                                          </p:val>
                                        </p:tav>
                                        <p:tav tm="100000">
                                          <p:val>
                                            <p:strVal val="#ppt_x"/>
                                          </p:val>
                                        </p:tav>
                                      </p:tavLst>
                                    </p:anim>
                                    <p:anim calcmode="lin" valueType="num">
                                      <p:cBhvr additive="base">
                                        <p:cTn id="2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5" grpId="0" animBg="1"/>
      <p:bldP spid="26" grpId="0"/>
      <p:bldP spid="27"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cstate="screen"/>
          <a:srcRect/>
          <a:stretch>
            <a:fillRect/>
          </a:stretch>
        </p:blipFill>
        <p:spPr/>
      </p:pic>
      <p:sp>
        <p:nvSpPr>
          <p:cNvPr id="13" name="Text Placeholder 12"/>
          <p:cNvSpPr>
            <a:spLocks noGrp="1"/>
          </p:cNvSpPr>
          <p:nvPr>
            <p:ph type="body" sz="quarter" idx="11"/>
          </p:nvPr>
        </p:nvSpPr>
        <p:spPr>
          <a:xfrm>
            <a:off x="1084265" y="857254"/>
            <a:ext cx="4851131" cy="1571625"/>
          </a:xfrm>
        </p:spPr>
        <p:txBody>
          <a:bodyPr/>
          <a:lstStyle/>
          <a:p>
            <a:r>
              <a:rPr lang="en-US" dirty="0">
                <a:latin typeface="+mn-lt"/>
                <a:cs typeface="+mn-ea"/>
                <a:sym typeface="+mn-lt"/>
              </a:rPr>
              <a:t>Creative placeholder slide</a:t>
            </a:r>
            <a:endParaRPr lang="id-ID" dirty="0">
              <a:latin typeface="+mn-lt"/>
              <a:cs typeface="+mn-ea"/>
              <a:sym typeface="+mn-lt"/>
            </a:endParaRPr>
          </a:p>
        </p:txBody>
      </p:sp>
      <p:sp>
        <p:nvSpPr>
          <p:cNvPr id="14" name="Rectangle: Rounded Corners 13"/>
          <p:cNvSpPr/>
          <p:nvPr/>
        </p:nvSpPr>
        <p:spPr>
          <a:xfrm rot="18900000" flipH="1">
            <a:off x="591361" y="4645479"/>
            <a:ext cx="8068235" cy="2697893"/>
          </a:xfrm>
          <a:prstGeom prst="roundRect">
            <a:avLst>
              <a:gd name="adj" fmla="val 50000"/>
            </a:avLst>
          </a:prstGeom>
          <a:solidFill>
            <a:schemeClr val="accent1"/>
          </a:solidFill>
          <a:ln>
            <a:noFill/>
          </a:ln>
          <a:effectLst>
            <a:outerShdw blurRad="381000" dist="63500" dir="18900000" algn="b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21" name="Group 20"/>
          <p:cNvGrpSpPr/>
          <p:nvPr/>
        </p:nvGrpSpPr>
        <p:grpSpPr>
          <a:xfrm>
            <a:off x="4949999" y="3172632"/>
            <a:ext cx="2666114" cy="1194807"/>
            <a:chOff x="4420590" y="3172628"/>
            <a:chExt cx="2666112" cy="1194807"/>
          </a:xfrm>
        </p:grpSpPr>
        <p:sp>
          <p:nvSpPr>
            <p:cNvPr id="19" name="TextBox 18"/>
            <p:cNvSpPr txBox="1"/>
            <p:nvPr/>
          </p:nvSpPr>
          <p:spPr>
            <a:xfrm>
              <a:off x="5682957" y="3172628"/>
              <a:ext cx="1107995" cy="1015663"/>
            </a:xfrm>
            <a:prstGeom prst="rect">
              <a:avLst/>
            </a:prstGeom>
            <a:noFill/>
          </p:spPr>
          <p:txBody>
            <a:bodyPr wrap="none" rtlCol="0">
              <a:spAutoFit/>
            </a:bodyPr>
            <a:lstStyle/>
            <a:p>
              <a:pPr algn="ctr"/>
              <a:r>
                <a:rPr lang="en-US" sz="6000" b="1" dirty="0">
                  <a:solidFill>
                    <a:schemeClr val="bg1"/>
                  </a:solidFill>
                  <a:cs typeface="+mn-ea"/>
                  <a:sym typeface="+mn-lt"/>
                </a:rPr>
                <a:t>28</a:t>
              </a:r>
              <a:endParaRPr lang="id-ID" sz="6000" b="1" dirty="0">
                <a:solidFill>
                  <a:schemeClr val="bg1"/>
                </a:solidFill>
                <a:cs typeface="+mn-ea"/>
                <a:sym typeface="+mn-lt"/>
              </a:endParaRPr>
            </a:p>
          </p:txBody>
        </p:sp>
        <p:sp>
          <p:nvSpPr>
            <p:cNvPr id="20" name="TextBox 19"/>
            <p:cNvSpPr txBox="1"/>
            <p:nvPr/>
          </p:nvSpPr>
          <p:spPr>
            <a:xfrm>
              <a:off x="4420590" y="3998103"/>
              <a:ext cx="2666112" cy="369332"/>
            </a:xfrm>
            <a:prstGeom prst="rect">
              <a:avLst/>
            </a:prstGeom>
            <a:noFill/>
          </p:spPr>
          <p:txBody>
            <a:bodyPr wrap="none" rtlCol="0">
              <a:spAutoFit/>
            </a:bodyPr>
            <a:lstStyle/>
            <a:p>
              <a:pPr algn="ctr"/>
              <a:r>
                <a:rPr lang="en-US" dirty="0">
                  <a:solidFill>
                    <a:schemeClr val="bg1"/>
                  </a:solidFill>
                  <a:cs typeface="+mn-ea"/>
                  <a:sym typeface="+mn-lt"/>
                </a:rPr>
                <a:t>T</a:t>
              </a:r>
              <a:r>
                <a:rPr lang="en-US" altLang="zh-CN" dirty="0">
                  <a:solidFill>
                    <a:schemeClr val="bg1"/>
                  </a:solidFill>
                  <a:cs typeface="+mn-ea"/>
                  <a:sym typeface="+mn-lt"/>
                </a:rPr>
                <a:t>uesday</a:t>
              </a:r>
              <a:r>
                <a:rPr lang="en-US" dirty="0">
                  <a:solidFill>
                    <a:schemeClr val="bg1"/>
                  </a:solidFill>
                  <a:cs typeface="+mn-ea"/>
                  <a:sym typeface="+mn-lt"/>
                </a:rPr>
                <a:t>, M</a:t>
              </a:r>
              <a:r>
                <a:rPr lang="en-US" altLang="zh-CN" dirty="0">
                  <a:solidFill>
                    <a:schemeClr val="bg1"/>
                  </a:solidFill>
                  <a:cs typeface="+mn-ea"/>
                  <a:sym typeface="+mn-lt"/>
                </a:rPr>
                <a:t>ay,</a:t>
              </a:r>
              <a:r>
                <a:rPr lang="en-US" dirty="0">
                  <a:solidFill>
                    <a:schemeClr val="bg1"/>
                  </a:solidFill>
                  <a:cs typeface="+mn-ea"/>
                  <a:sym typeface="+mn-lt"/>
                </a:rPr>
                <a:t> 2019</a:t>
              </a:r>
              <a:endParaRPr lang="id-ID" dirty="0">
                <a:solidFill>
                  <a:schemeClr val="bg1"/>
                </a:solidFill>
                <a:cs typeface="+mn-ea"/>
                <a:sym typeface="+mn-lt"/>
              </a:endParaRPr>
            </a:p>
          </p:txBody>
        </p:sp>
      </p:grpSp>
      <p:grpSp>
        <p:nvGrpSpPr>
          <p:cNvPr id="27" name="Group 26"/>
          <p:cNvGrpSpPr/>
          <p:nvPr/>
        </p:nvGrpSpPr>
        <p:grpSpPr>
          <a:xfrm>
            <a:off x="4694536" y="4561368"/>
            <a:ext cx="2208429" cy="1315407"/>
            <a:chOff x="3614521" y="4824163"/>
            <a:chExt cx="2208429" cy="1315407"/>
          </a:xfrm>
        </p:grpSpPr>
        <p:sp>
          <p:nvSpPr>
            <p:cNvPr id="22" name="Rectangle 21"/>
            <p:cNvSpPr/>
            <p:nvPr/>
          </p:nvSpPr>
          <p:spPr>
            <a:xfrm>
              <a:off x="3619748" y="5160841"/>
              <a:ext cx="1866214" cy="978729"/>
            </a:xfrm>
            <a:prstGeom prst="rect">
              <a:avLst/>
            </a:prstGeom>
          </p:spPr>
          <p:txBody>
            <a:bodyPr wrap="square">
              <a:spAutoFit/>
            </a:bodyPr>
            <a:lstStyle/>
            <a:p>
              <a:pPr>
                <a:lnSpc>
                  <a:spcPct val="120000"/>
                </a:lnSpc>
              </a:pPr>
              <a:r>
                <a:rPr lang="id-ID" sz="1200" dirty="0">
                  <a:solidFill>
                    <a:schemeClr val="bg1"/>
                  </a:solidFill>
                  <a:cs typeface="+mn-ea"/>
                  <a:sym typeface="+mn-lt"/>
                </a:rPr>
                <a:t>quis nostrud exerci tation ullamcorper suscipit</a:t>
              </a:r>
              <a:endParaRPr lang="en-US" sz="1200" dirty="0">
                <a:solidFill>
                  <a:schemeClr val="bg1"/>
                </a:solidFill>
                <a:cs typeface="+mn-ea"/>
                <a:sym typeface="+mn-lt"/>
              </a:endParaRPr>
            </a:p>
          </p:txBody>
        </p:sp>
        <p:sp>
          <p:nvSpPr>
            <p:cNvPr id="23" name="Rectangle 22"/>
            <p:cNvSpPr/>
            <p:nvPr/>
          </p:nvSpPr>
          <p:spPr>
            <a:xfrm>
              <a:off x="3614521" y="4824163"/>
              <a:ext cx="2208429" cy="350865"/>
            </a:xfrm>
            <a:prstGeom prst="rect">
              <a:avLst/>
            </a:prstGeom>
          </p:spPr>
          <p:txBody>
            <a:bodyPr wrap="square">
              <a:spAutoFit/>
            </a:bodyPr>
            <a:lstStyle/>
            <a:p>
              <a:pPr>
                <a:lnSpc>
                  <a:spcPct val="120000"/>
                </a:lnSpc>
              </a:pPr>
              <a:r>
                <a:rPr lang="en-US" sz="1400" b="1" dirty="0">
                  <a:solidFill>
                    <a:schemeClr val="bg1"/>
                  </a:solidFill>
                  <a:cs typeface="+mn-ea"/>
                  <a:sym typeface="+mn-lt"/>
                </a:rPr>
                <a:t>Event #1</a:t>
              </a:r>
            </a:p>
          </p:txBody>
        </p:sp>
      </p:grpSp>
      <p:grpSp>
        <p:nvGrpSpPr>
          <p:cNvPr id="26" name="Group 25"/>
          <p:cNvGrpSpPr/>
          <p:nvPr/>
        </p:nvGrpSpPr>
        <p:grpSpPr>
          <a:xfrm>
            <a:off x="3726967" y="5522047"/>
            <a:ext cx="2208429" cy="1315407"/>
            <a:chOff x="2166721" y="6071790"/>
            <a:chExt cx="2208429" cy="1315407"/>
          </a:xfrm>
        </p:grpSpPr>
        <p:sp>
          <p:nvSpPr>
            <p:cNvPr id="24" name="Rectangle 23"/>
            <p:cNvSpPr/>
            <p:nvPr/>
          </p:nvSpPr>
          <p:spPr>
            <a:xfrm>
              <a:off x="2171948" y="6408468"/>
              <a:ext cx="1866214" cy="978729"/>
            </a:xfrm>
            <a:prstGeom prst="rect">
              <a:avLst/>
            </a:prstGeom>
          </p:spPr>
          <p:txBody>
            <a:bodyPr wrap="square">
              <a:spAutoFit/>
            </a:bodyPr>
            <a:lstStyle/>
            <a:p>
              <a:pPr>
                <a:lnSpc>
                  <a:spcPct val="120000"/>
                </a:lnSpc>
              </a:pPr>
              <a:r>
                <a:rPr lang="id-ID" sz="1200" dirty="0">
                  <a:solidFill>
                    <a:schemeClr val="bg1"/>
                  </a:solidFill>
                  <a:cs typeface="+mn-ea"/>
                  <a:sym typeface="+mn-lt"/>
                </a:rPr>
                <a:t>quis nostrud exerci tation ullamcorper suscipit</a:t>
              </a:r>
              <a:endParaRPr lang="en-US" sz="1200" dirty="0">
                <a:solidFill>
                  <a:schemeClr val="bg1"/>
                </a:solidFill>
                <a:cs typeface="+mn-ea"/>
                <a:sym typeface="+mn-lt"/>
              </a:endParaRPr>
            </a:p>
          </p:txBody>
        </p:sp>
        <p:sp>
          <p:nvSpPr>
            <p:cNvPr id="25" name="Rectangle 24"/>
            <p:cNvSpPr/>
            <p:nvPr/>
          </p:nvSpPr>
          <p:spPr>
            <a:xfrm>
              <a:off x="2166721" y="6071790"/>
              <a:ext cx="2208429" cy="350865"/>
            </a:xfrm>
            <a:prstGeom prst="rect">
              <a:avLst/>
            </a:prstGeom>
          </p:spPr>
          <p:txBody>
            <a:bodyPr wrap="square">
              <a:spAutoFit/>
            </a:bodyPr>
            <a:lstStyle/>
            <a:p>
              <a:pPr>
                <a:lnSpc>
                  <a:spcPct val="120000"/>
                </a:lnSpc>
              </a:pPr>
              <a:r>
                <a:rPr lang="en-US" sz="1400" b="1" dirty="0">
                  <a:solidFill>
                    <a:schemeClr val="bg1"/>
                  </a:solidFill>
                  <a:cs typeface="+mn-ea"/>
                  <a:sym typeface="+mn-lt"/>
                </a:rPr>
                <a:t>Event #2</a:t>
              </a:r>
            </a:p>
          </p:txBody>
        </p:sp>
      </p:grpSp>
      <p:sp>
        <p:nvSpPr>
          <p:cNvPr id="36" name="Rectangle 35"/>
          <p:cNvSpPr/>
          <p:nvPr/>
        </p:nvSpPr>
        <p:spPr>
          <a:xfrm>
            <a:off x="1084270" y="3320496"/>
            <a:ext cx="2642697" cy="1643527"/>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a:t>
            </a:r>
            <a:endParaRPr lang="en-US" sz="1200" dirty="0">
              <a:solidFill>
                <a:schemeClr val="bg1">
                  <a:lumMod val="65000"/>
                </a:schemeClr>
              </a:solidFill>
              <a:cs typeface="+mn-ea"/>
              <a:sym typeface="+mn-lt"/>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12" decel="100000" fill="hold" grpId="0" nodeType="withEffect">
                                  <p:stCondLst>
                                    <p:cond delay="1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7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0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ppt_x"/>
                                          </p:val>
                                        </p:tav>
                                        <p:tav tm="100000">
                                          <p:val>
                                            <p:strVal val="#ppt_x"/>
                                          </p:val>
                                        </p:tav>
                                      </p:tavLst>
                                    </p:anim>
                                    <p:anim calcmode="lin" valueType="num">
                                      <p:cBhvr additive="base">
                                        <p:cTn id="20" dur="75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25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750" fill="hold"/>
                                        <p:tgtEl>
                                          <p:spTgt spid="26"/>
                                        </p:tgtEl>
                                        <p:attrNameLst>
                                          <p:attrName>ppt_x</p:attrName>
                                        </p:attrNameLst>
                                      </p:cBhvr>
                                      <p:tavLst>
                                        <p:tav tm="0">
                                          <p:val>
                                            <p:strVal val="#ppt_x"/>
                                          </p:val>
                                        </p:tav>
                                        <p:tav tm="100000">
                                          <p:val>
                                            <p:strVal val="#ppt_x"/>
                                          </p:val>
                                        </p:tav>
                                      </p:tavLst>
                                    </p:anim>
                                    <p:anim calcmode="lin" valueType="num">
                                      <p:cBhvr additive="base">
                                        <p:cTn id="24"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p:cNvSpPr/>
          <p:nvPr/>
        </p:nvSpPr>
        <p:spPr>
          <a:xfrm rot="18900000" flipH="1">
            <a:off x="5441237" y="4443536"/>
            <a:ext cx="3392147" cy="71778"/>
          </a:xfrm>
          <a:prstGeom prst="roundRect">
            <a:avLst>
              <a:gd name="adj" fmla="val 50000"/>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7" name="Text Placeholder 16"/>
          <p:cNvSpPr>
            <a:spLocks noGrp="1"/>
          </p:cNvSpPr>
          <p:nvPr>
            <p:ph type="body" sz="quarter" idx="11"/>
          </p:nvPr>
        </p:nvSpPr>
        <p:spPr>
          <a:xfrm>
            <a:off x="1084266" y="857254"/>
            <a:ext cx="5178425" cy="1571625"/>
          </a:xfrm>
        </p:spPr>
        <p:txBody>
          <a:bodyPr/>
          <a:lstStyle/>
          <a:p>
            <a:r>
              <a:rPr lang="en-US" dirty="0">
                <a:latin typeface="+mn-lt"/>
                <a:cs typeface="+mn-ea"/>
                <a:sym typeface="+mn-lt"/>
              </a:rPr>
              <a:t>Creative round</a:t>
            </a:r>
          </a:p>
          <a:p>
            <a:r>
              <a:rPr lang="en-US" dirty="0">
                <a:latin typeface="+mn-lt"/>
                <a:cs typeface="+mn-ea"/>
                <a:sym typeface="+mn-lt"/>
              </a:rPr>
              <a:t>placeholder</a:t>
            </a:r>
            <a:endParaRPr lang="id-ID" dirty="0">
              <a:latin typeface="+mn-lt"/>
              <a:cs typeface="+mn-ea"/>
              <a:sym typeface="+mn-lt"/>
            </a:endParaRPr>
          </a:p>
        </p:txBody>
      </p:sp>
      <p:sp>
        <p:nvSpPr>
          <p:cNvPr id="25" name="Rectangle 24"/>
          <p:cNvSpPr/>
          <p:nvPr/>
        </p:nvSpPr>
        <p:spPr>
          <a:xfrm>
            <a:off x="1084270" y="3369274"/>
            <a:ext cx="3961263" cy="1200329"/>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sp>
        <p:nvSpPr>
          <p:cNvPr id="26" name="Rectangle 25"/>
          <p:cNvSpPr/>
          <p:nvPr/>
        </p:nvSpPr>
        <p:spPr>
          <a:xfrm>
            <a:off x="1084268" y="2939087"/>
            <a:ext cx="4194629" cy="387798"/>
          </a:xfrm>
          <a:prstGeom prst="rect">
            <a:avLst/>
          </a:prstGeom>
        </p:spPr>
        <p:txBody>
          <a:bodyPr wrap="square">
            <a:spAutoFit/>
          </a:bodyPr>
          <a:lstStyle/>
          <a:p>
            <a:pPr>
              <a:lnSpc>
                <a:spcPct val="120000"/>
              </a:lnSpc>
            </a:pPr>
            <a:r>
              <a:rPr lang="en-US" sz="1600" dirty="0">
                <a:solidFill>
                  <a:schemeClr val="tx1">
                    <a:lumMod val="65000"/>
                    <a:lumOff val="35000"/>
                  </a:schemeClr>
                </a:solidFill>
                <a:cs typeface="+mn-ea"/>
                <a:sym typeface="+mn-lt"/>
              </a:rPr>
              <a:t>Your text here</a:t>
            </a:r>
          </a:p>
        </p:txBody>
      </p:sp>
      <p:sp>
        <p:nvSpPr>
          <p:cNvPr id="19" name="Text Placeholder 4"/>
          <p:cNvSpPr txBox="1"/>
          <p:nvPr/>
        </p:nvSpPr>
        <p:spPr>
          <a:xfrm>
            <a:off x="1084268" y="4717338"/>
            <a:ext cx="5345563" cy="7937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i="1" dirty="0">
                <a:solidFill>
                  <a:schemeClr val="bg1">
                    <a:lumMod val="65000"/>
                  </a:schemeClr>
                </a:solidFill>
                <a:cs typeface="+mn-ea"/>
                <a:sym typeface="+mn-lt"/>
              </a:rPr>
              <a:t>“</a:t>
            </a:r>
            <a:r>
              <a:rPr lang="id-ID" sz="1400" i="1" dirty="0">
                <a:solidFill>
                  <a:schemeClr val="bg1">
                    <a:lumMod val="65000"/>
                  </a:schemeClr>
                </a:solidFill>
                <a:cs typeface="+mn-ea"/>
                <a:sym typeface="+mn-lt"/>
              </a:rPr>
              <a:t>Ut wisi enim ad minim veniam,</a:t>
            </a:r>
            <a:r>
              <a:rPr lang="en-US" sz="1400" i="1" dirty="0">
                <a:solidFill>
                  <a:schemeClr val="bg1">
                    <a:lumMod val="65000"/>
                  </a:schemeClr>
                </a:solidFill>
                <a:cs typeface="+mn-ea"/>
                <a:sym typeface="+mn-lt"/>
              </a:rPr>
              <a:t> </a:t>
            </a:r>
            <a:r>
              <a:rPr lang="id-ID" sz="1400" i="1" dirty="0">
                <a:solidFill>
                  <a:schemeClr val="bg1">
                    <a:lumMod val="65000"/>
                  </a:schemeClr>
                </a:solidFill>
                <a:cs typeface="+mn-ea"/>
                <a:sym typeface="+mn-lt"/>
              </a:rPr>
              <a:t>quisnostrud exerci</a:t>
            </a:r>
            <a:endParaRPr lang="en-US" sz="1400" i="1" dirty="0">
              <a:solidFill>
                <a:schemeClr val="bg1">
                  <a:lumMod val="65000"/>
                </a:schemeClr>
              </a:solidFill>
              <a:cs typeface="+mn-ea"/>
              <a:sym typeface="+mn-lt"/>
            </a:endParaRPr>
          </a:p>
          <a:p>
            <a:pPr marL="0" indent="0">
              <a:lnSpc>
                <a:spcPct val="100000"/>
              </a:lnSpc>
              <a:spcBef>
                <a:spcPts val="0"/>
              </a:spcBef>
              <a:buNone/>
              <a:defRPr/>
            </a:pPr>
            <a:r>
              <a:rPr lang="id-ID" sz="1400" i="1" dirty="0">
                <a:solidFill>
                  <a:schemeClr val="bg1">
                    <a:lumMod val="65000"/>
                  </a:schemeClr>
                </a:solidFill>
                <a:cs typeface="+mn-ea"/>
                <a:sym typeface="+mn-lt"/>
              </a:rPr>
              <a:t>tation ullamcorper</a:t>
            </a:r>
          </a:p>
        </p:txBody>
      </p:sp>
      <p:sp>
        <p:nvSpPr>
          <p:cNvPr id="29" name="Rectangle: Rounded Corners 28"/>
          <p:cNvSpPr/>
          <p:nvPr/>
        </p:nvSpPr>
        <p:spPr>
          <a:xfrm rot="18900000" flipH="1">
            <a:off x="6816070" y="3856664"/>
            <a:ext cx="3308209" cy="1081856"/>
          </a:xfrm>
          <a:prstGeom prst="roundRect">
            <a:avLst>
              <a:gd name="adj" fmla="val 50000"/>
            </a:avLst>
          </a:prstGeom>
          <a:solidFill>
            <a:schemeClr val="accent1"/>
          </a:solidFill>
          <a:ln>
            <a:noFill/>
          </a:ln>
          <a:effectLst>
            <a:outerShdw blurRad="1270000" dist="101600" dir="8100000" sx="90000" sy="90000" algn="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pic>
        <p:nvPicPr>
          <p:cNvPr id="6" name="图片占位符 5"/>
          <p:cNvPicPr>
            <a:picLocks noGrp="1" noChangeAspect="1"/>
          </p:cNvPicPr>
          <p:nvPr>
            <p:ph type="pic" sz="quarter" idx="12"/>
          </p:nvPr>
        </p:nvPicPr>
        <p:blipFill>
          <a:blip r:embed="rId3" cstate="screen"/>
          <a:srcRect/>
          <a:stretch>
            <a:fillRect/>
          </a:stretch>
        </p:blipFill>
        <p:spPr/>
      </p:pic>
      <p:pic>
        <p:nvPicPr>
          <p:cNvPr id="11" name="图片占位符 10"/>
          <p:cNvPicPr>
            <a:picLocks noGrp="1" noChangeAspect="1"/>
          </p:cNvPicPr>
          <p:nvPr>
            <p:ph type="pic" sz="quarter" idx="13"/>
          </p:nvPr>
        </p:nvPicPr>
        <p:blipFill>
          <a:blip r:embed="rId4"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3" decel="100000" fill="hold" grpId="0" nodeType="withEffect">
                                  <p:stCondLst>
                                    <p:cond delay="22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1+#ppt_w/2"/>
                                          </p:val>
                                        </p:tav>
                                        <p:tav tm="100000">
                                          <p:val>
                                            <p:strVal val="#ppt_x"/>
                                          </p:val>
                                        </p:tav>
                                      </p:tavLst>
                                    </p:anim>
                                    <p:anim calcmode="lin" valueType="num">
                                      <p:cBhvr additive="base">
                                        <p:cTn id="20" dur="750" fill="hold"/>
                                        <p:tgtEl>
                                          <p:spTgt spid="28"/>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25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1+#ppt_w/2"/>
                                          </p:val>
                                        </p:tav>
                                        <p:tav tm="100000">
                                          <p:val>
                                            <p:strVal val="#ppt_x"/>
                                          </p:val>
                                        </p:tav>
                                      </p:tavLst>
                                    </p:anim>
                                    <p:anim calcmode="lin" valueType="num">
                                      <p:cBhvr additive="base">
                                        <p:cTn id="24" dur="75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5" grpId="0"/>
      <p:bldP spid="26" grpId="0"/>
      <p:bldP spid="19"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1995612" y="3786638"/>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mn-ea"/>
                <a:sym typeface="+mn-lt"/>
              </a:rPr>
              <a:t>Learn More</a:t>
            </a:r>
            <a:endParaRPr lang="id-ID" sz="1100" dirty="0">
              <a:cs typeface="+mn-ea"/>
              <a:sym typeface="+mn-lt"/>
            </a:endParaRPr>
          </a:p>
        </p:txBody>
      </p:sp>
      <p:grpSp>
        <p:nvGrpSpPr>
          <p:cNvPr id="2" name="Group 1"/>
          <p:cNvGrpSpPr/>
          <p:nvPr/>
        </p:nvGrpSpPr>
        <p:grpSpPr>
          <a:xfrm>
            <a:off x="1493428" y="1598916"/>
            <a:ext cx="3264408" cy="1807589"/>
            <a:chOff x="1493428" y="1598912"/>
            <a:chExt cx="3264408" cy="1807589"/>
          </a:xfrm>
        </p:grpSpPr>
        <p:sp>
          <p:nvSpPr>
            <p:cNvPr id="10" name="Rectangle 9"/>
            <p:cNvSpPr/>
            <p:nvPr/>
          </p:nvSpPr>
          <p:spPr>
            <a:xfrm>
              <a:off x="1884844" y="1652175"/>
              <a:ext cx="2872992" cy="1754326"/>
            </a:xfrm>
            <a:prstGeom prst="rect">
              <a:avLst/>
            </a:prstGeom>
          </p:spPr>
          <p:txBody>
            <a:bodyPr wrap="square">
              <a:spAutoFit/>
            </a:bodyPr>
            <a:lstStyle/>
            <a:p>
              <a:r>
                <a:rPr lang="en-US" sz="3600" dirty="0">
                  <a:solidFill>
                    <a:schemeClr val="tx1">
                      <a:lumMod val="65000"/>
                      <a:lumOff val="35000"/>
                    </a:schemeClr>
                  </a:solidFill>
                  <a:cs typeface="+mn-ea"/>
                  <a:sym typeface="+mn-lt"/>
                </a:rPr>
                <a:t>New event coming this week</a:t>
              </a:r>
            </a:p>
          </p:txBody>
        </p:sp>
        <p:sp>
          <p:nvSpPr>
            <p:cNvPr id="20" name="Freeform: Shape 19"/>
            <p:cNvSpPr/>
            <p:nvPr/>
          </p:nvSpPr>
          <p:spPr>
            <a:xfrm>
              <a:off x="1493428" y="1598912"/>
              <a:ext cx="319371" cy="277971"/>
            </a:xfrm>
            <a:custGeom>
              <a:avLst/>
              <a:gdLst>
                <a:gd name="connsiteX0" fmla="*/ 395021 w 395021"/>
                <a:gd name="connsiteY0" fmla="*/ 0 h 343815"/>
                <a:gd name="connsiteX1" fmla="*/ 395021 w 395021"/>
                <a:gd name="connsiteY1" fmla="*/ 70714 h 343815"/>
                <a:gd name="connsiteX2" fmla="*/ 320650 w 395021"/>
                <a:gd name="connsiteY2" fmla="*/ 179223 h 343815"/>
                <a:gd name="connsiteX3" fmla="*/ 395021 w 395021"/>
                <a:gd name="connsiteY3" fmla="*/ 179223 h 343815"/>
                <a:gd name="connsiteX4" fmla="*/ 395021 w 395021"/>
                <a:gd name="connsiteY4" fmla="*/ 343815 h 343815"/>
                <a:gd name="connsiteX5" fmla="*/ 242621 w 395021"/>
                <a:gd name="connsiteY5" fmla="*/ 343815 h 343815"/>
                <a:gd name="connsiteX6" fmla="*/ 242621 w 395021"/>
                <a:gd name="connsiteY6" fmla="*/ 179223 h 343815"/>
                <a:gd name="connsiteX7" fmla="*/ 287731 w 395021"/>
                <a:gd name="connsiteY7" fmla="*/ 63399 h 343815"/>
                <a:gd name="connsiteX8" fmla="*/ 395021 w 395021"/>
                <a:gd name="connsiteY8" fmla="*/ 0 h 343815"/>
                <a:gd name="connsiteX9" fmla="*/ 152400 w 395021"/>
                <a:gd name="connsiteY9" fmla="*/ 0 h 343815"/>
                <a:gd name="connsiteX10" fmla="*/ 152400 w 395021"/>
                <a:gd name="connsiteY10" fmla="*/ 70714 h 343815"/>
                <a:gd name="connsiteX11" fmla="*/ 78029 w 395021"/>
                <a:gd name="connsiteY11" fmla="*/ 179223 h 343815"/>
                <a:gd name="connsiteX12" fmla="*/ 152400 w 395021"/>
                <a:gd name="connsiteY12" fmla="*/ 179223 h 343815"/>
                <a:gd name="connsiteX13" fmla="*/ 152400 w 395021"/>
                <a:gd name="connsiteY13" fmla="*/ 343815 h 343815"/>
                <a:gd name="connsiteX14" fmla="*/ 0 w 395021"/>
                <a:gd name="connsiteY14" fmla="*/ 343815 h 343815"/>
                <a:gd name="connsiteX15" fmla="*/ 0 w 395021"/>
                <a:gd name="connsiteY15" fmla="*/ 179223 h 343815"/>
                <a:gd name="connsiteX16" fmla="*/ 45111 w 395021"/>
                <a:gd name="connsiteY16" fmla="*/ 63399 h 343815"/>
                <a:gd name="connsiteX17" fmla="*/ 152400 w 395021"/>
                <a:gd name="connsiteY17" fmla="*/ 0 h 3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5021" h="343815">
                  <a:moveTo>
                    <a:pt x="395021" y="0"/>
                  </a:moveTo>
                  <a:lnTo>
                    <a:pt x="395021" y="70714"/>
                  </a:lnTo>
                  <a:cubicBezTo>
                    <a:pt x="345440" y="87783"/>
                    <a:pt x="320650" y="123952"/>
                    <a:pt x="320650" y="179223"/>
                  </a:cubicBezTo>
                  <a:lnTo>
                    <a:pt x="395021" y="179223"/>
                  </a:lnTo>
                  <a:lnTo>
                    <a:pt x="395021" y="343815"/>
                  </a:lnTo>
                  <a:lnTo>
                    <a:pt x="242621" y="343815"/>
                  </a:lnTo>
                  <a:lnTo>
                    <a:pt x="242621" y="179223"/>
                  </a:lnTo>
                  <a:cubicBezTo>
                    <a:pt x="242621" y="135332"/>
                    <a:pt x="257658" y="96724"/>
                    <a:pt x="287731" y="63399"/>
                  </a:cubicBezTo>
                  <a:cubicBezTo>
                    <a:pt x="314554" y="34138"/>
                    <a:pt x="350317" y="13005"/>
                    <a:pt x="395021" y="0"/>
                  </a:cubicBezTo>
                  <a:close/>
                  <a:moveTo>
                    <a:pt x="152400" y="0"/>
                  </a:moveTo>
                  <a:lnTo>
                    <a:pt x="152400" y="70714"/>
                  </a:lnTo>
                  <a:cubicBezTo>
                    <a:pt x="102819" y="87783"/>
                    <a:pt x="78029" y="123952"/>
                    <a:pt x="78029" y="179223"/>
                  </a:cubicBezTo>
                  <a:lnTo>
                    <a:pt x="152400" y="179223"/>
                  </a:lnTo>
                  <a:lnTo>
                    <a:pt x="152400" y="343815"/>
                  </a:lnTo>
                  <a:lnTo>
                    <a:pt x="0" y="343815"/>
                  </a:lnTo>
                  <a:lnTo>
                    <a:pt x="0" y="179223"/>
                  </a:lnTo>
                  <a:cubicBezTo>
                    <a:pt x="0" y="135332"/>
                    <a:pt x="15037" y="96724"/>
                    <a:pt x="45111" y="63399"/>
                  </a:cubicBezTo>
                  <a:cubicBezTo>
                    <a:pt x="71933" y="34138"/>
                    <a:pt x="107696" y="13005"/>
                    <a:pt x="1524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1" name="Freeform: Shape 20"/>
            <p:cNvSpPr/>
            <p:nvPr/>
          </p:nvSpPr>
          <p:spPr>
            <a:xfrm>
              <a:off x="3255553" y="3128530"/>
              <a:ext cx="319371" cy="277971"/>
            </a:xfrm>
            <a:custGeom>
              <a:avLst/>
              <a:gdLst>
                <a:gd name="connsiteX0" fmla="*/ 242621 w 395021"/>
                <a:gd name="connsiteY0" fmla="*/ 0 h 343815"/>
                <a:gd name="connsiteX1" fmla="*/ 395021 w 395021"/>
                <a:gd name="connsiteY1" fmla="*/ 0 h 343815"/>
                <a:gd name="connsiteX2" fmla="*/ 395021 w 395021"/>
                <a:gd name="connsiteY2" fmla="*/ 164592 h 343815"/>
                <a:gd name="connsiteX3" fmla="*/ 349911 w 395021"/>
                <a:gd name="connsiteY3" fmla="*/ 279197 h 343815"/>
                <a:gd name="connsiteX4" fmla="*/ 242621 w 395021"/>
                <a:gd name="connsiteY4" fmla="*/ 343815 h 343815"/>
                <a:gd name="connsiteX5" fmla="*/ 242621 w 395021"/>
                <a:gd name="connsiteY5" fmla="*/ 273101 h 343815"/>
                <a:gd name="connsiteX6" fmla="*/ 316992 w 395021"/>
                <a:gd name="connsiteY6" fmla="*/ 164592 h 343815"/>
                <a:gd name="connsiteX7" fmla="*/ 242621 w 395021"/>
                <a:gd name="connsiteY7" fmla="*/ 164592 h 343815"/>
                <a:gd name="connsiteX8" fmla="*/ 0 w 395021"/>
                <a:gd name="connsiteY8" fmla="*/ 0 h 343815"/>
                <a:gd name="connsiteX9" fmla="*/ 152400 w 395021"/>
                <a:gd name="connsiteY9" fmla="*/ 0 h 343815"/>
                <a:gd name="connsiteX10" fmla="*/ 152400 w 395021"/>
                <a:gd name="connsiteY10" fmla="*/ 164592 h 343815"/>
                <a:gd name="connsiteX11" fmla="*/ 107290 w 395021"/>
                <a:gd name="connsiteY11" fmla="*/ 279197 h 343815"/>
                <a:gd name="connsiteX12" fmla="*/ 0 w 395021"/>
                <a:gd name="connsiteY12" fmla="*/ 343815 h 343815"/>
                <a:gd name="connsiteX13" fmla="*/ 0 w 395021"/>
                <a:gd name="connsiteY13" fmla="*/ 273101 h 343815"/>
                <a:gd name="connsiteX14" fmla="*/ 74371 w 395021"/>
                <a:gd name="connsiteY14" fmla="*/ 164592 h 343815"/>
                <a:gd name="connsiteX15" fmla="*/ 0 w 395021"/>
                <a:gd name="connsiteY15" fmla="*/ 164592 h 3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021" h="343815">
                  <a:moveTo>
                    <a:pt x="242621" y="0"/>
                  </a:moveTo>
                  <a:lnTo>
                    <a:pt x="395021" y="0"/>
                  </a:lnTo>
                  <a:lnTo>
                    <a:pt x="395021" y="164592"/>
                  </a:lnTo>
                  <a:cubicBezTo>
                    <a:pt x="395021" y="208484"/>
                    <a:pt x="379984" y="246685"/>
                    <a:pt x="349911" y="279197"/>
                  </a:cubicBezTo>
                  <a:cubicBezTo>
                    <a:pt x="323088" y="309271"/>
                    <a:pt x="287325" y="330810"/>
                    <a:pt x="242621" y="343815"/>
                  </a:cubicBezTo>
                  <a:lnTo>
                    <a:pt x="242621" y="273101"/>
                  </a:lnTo>
                  <a:cubicBezTo>
                    <a:pt x="292202" y="256032"/>
                    <a:pt x="316992" y="219863"/>
                    <a:pt x="316992" y="164592"/>
                  </a:cubicBezTo>
                  <a:lnTo>
                    <a:pt x="242621" y="164592"/>
                  </a:lnTo>
                  <a:close/>
                  <a:moveTo>
                    <a:pt x="0" y="0"/>
                  </a:moveTo>
                  <a:lnTo>
                    <a:pt x="152400" y="0"/>
                  </a:lnTo>
                  <a:lnTo>
                    <a:pt x="152400" y="164592"/>
                  </a:lnTo>
                  <a:cubicBezTo>
                    <a:pt x="152400" y="208484"/>
                    <a:pt x="137363" y="246685"/>
                    <a:pt x="107290" y="279197"/>
                  </a:cubicBezTo>
                  <a:cubicBezTo>
                    <a:pt x="80467" y="309271"/>
                    <a:pt x="44704" y="330810"/>
                    <a:pt x="0" y="343815"/>
                  </a:cubicBezTo>
                  <a:lnTo>
                    <a:pt x="0" y="273101"/>
                  </a:lnTo>
                  <a:cubicBezTo>
                    <a:pt x="49581" y="256032"/>
                    <a:pt x="74371" y="219863"/>
                    <a:pt x="74371" y="164592"/>
                  </a:cubicBezTo>
                  <a:lnTo>
                    <a:pt x="0" y="16459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sp>
        <p:nvSpPr>
          <p:cNvPr id="26" name="Rectangle: Rounded Corners 25"/>
          <p:cNvSpPr/>
          <p:nvPr/>
        </p:nvSpPr>
        <p:spPr>
          <a:xfrm rot="18900000" flipH="1">
            <a:off x="5830859" y="-362319"/>
            <a:ext cx="6554871"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27" name="Freeform: Shape 26"/>
          <p:cNvSpPr/>
          <p:nvPr/>
        </p:nvSpPr>
        <p:spPr>
          <a:xfrm rot="18900000" flipH="1">
            <a:off x="3552503" y="4886381"/>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pic>
        <p:nvPicPr>
          <p:cNvPr id="7" name="图片占位符 6"/>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1+#ppt_w/2"/>
                                          </p:val>
                                        </p:tav>
                                        <p:tav tm="100000">
                                          <p:val>
                                            <p:strVal val="#ppt_x"/>
                                          </p:val>
                                        </p:tav>
                                      </p:tavLst>
                                    </p:anim>
                                    <p:anim calcmode="lin" valueType="num">
                                      <p:cBhvr additive="base">
                                        <p:cTn id="8" dur="75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ppt_x"/>
                                          </p:val>
                                        </p:tav>
                                        <p:tav tm="100000">
                                          <p:val>
                                            <p:strVal val="#ppt_x"/>
                                          </p:val>
                                        </p:tav>
                                      </p:tavLst>
                                    </p:anim>
                                    <p:anim calcmode="lin" valueType="num">
                                      <p:cBhvr additive="base">
                                        <p:cTn id="12" dur="75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8" decel="100000" fill="hold" nodeType="withEffect">
                                  <p:stCondLst>
                                    <p:cond delay="1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0-#ppt_w/2"/>
                                          </p:val>
                                        </p:tav>
                                        <p:tav tm="100000">
                                          <p:val>
                                            <p:strVal val="#ppt_x"/>
                                          </p:val>
                                        </p:tav>
                                      </p:tavLst>
                                    </p:anim>
                                    <p:anim calcmode="lin" valueType="num">
                                      <p:cBhvr additive="base">
                                        <p:cTn id="20"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2676071" y="1173808"/>
            <a:ext cx="2955472" cy="4682380"/>
          </a:xfrm>
          <a:prstGeom prst="roundRect">
            <a:avLst>
              <a:gd name="adj" fmla="val 1588"/>
            </a:avLst>
          </a:prstGeom>
          <a:solidFill>
            <a:schemeClr val="bg1"/>
          </a:solidFill>
          <a:ln>
            <a:noFill/>
          </a:ln>
          <a:effectLst>
            <a:outerShdw blurRad="8128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1" name="Rectangle 30"/>
          <p:cNvSpPr/>
          <p:nvPr/>
        </p:nvSpPr>
        <p:spPr>
          <a:xfrm>
            <a:off x="3196907" y="4538127"/>
            <a:ext cx="1913804" cy="978729"/>
          </a:xfrm>
          <a:prstGeom prst="rect">
            <a:avLst/>
          </a:prstGeom>
        </p:spPr>
        <p:txBody>
          <a:bodyPr wrap="square">
            <a:spAutoFit/>
          </a:bodyPr>
          <a:lstStyle/>
          <a:p>
            <a:pPr algn="ct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a:t>
            </a:r>
            <a:endParaRPr lang="en-US" sz="1200" dirty="0">
              <a:solidFill>
                <a:schemeClr val="bg1">
                  <a:lumMod val="65000"/>
                </a:schemeClr>
              </a:solidFill>
              <a:cs typeface="+mn-ea"/>
              <a:sym typeface="+mn-lt"/>
            </a:endParaRPr>
          </a:p>
        </p:txBody>
      </p:sp>
      <p:sp>
        <p:nvSpPr>
          <p:cNvPr id="5" name="Rectangle: Rounded Corners 4"/>
          <p:cNvSpPr/>
          <p:nvPr/>
        </p:nvSpPr>
        <p:spPr>
          <a:xfrm>
            <a:off x="7450161" y="5180504"/>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mn-ea"/>
                <a:sym typeface="+mn-lt"/>
              </a:rPr>
              <a:t>Learn More</a:t>
            </a:r>
            <a:endParaRPr lang="id-ID" sz="1100" dirty="0">
              <a:cs typeface="+mn-ea"/>
              <a:sym typeface="+mn-lt"/>
            </a:endParaRPr>
          </a:p>
        </p:txBody>
      </p:sp>
      <p:sp>
        <p:nvSpPr>
          <p:cNvPr id="6" name="Rectangle 5"/>
          <p:cNvSpPr/>
          <p:nvPr/>
        </p:nvSpPr>
        <p:spPr>
          <a:xfrm>
            <a:off x="7339395" y="3800598"/>
            <a:ext cx="2992964" cy="1643527"/>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sp>
        <p:nvSpPr>
          <p:cNvPr id="7" name="Rectangle 6"/>
          <p:cNvSpPr/>
          <p:nvPr/>
        </p:nvSpPr>
        <p:spPr>
          <a:xfrm>
            <a:off x="7339395" y="1326417"/>
            <a:ext cx="2872992" cy="1754326"/>
          </a:xfrm>
          <a:prstGeom prst="rect">
            <a:avLst/>
          </a:prstGeom>
        </p:spPr>
        <p:txBody>
          <a:bodyPr wrap="square">
            <a:spAutoFit/>
          </a:bodyPr>
          <a:lstStyle/>
          <a:p>
            <a:r>
              <a:rPr lang="en-US" sz="3600" dirty="0">
                <a:solidFill>
                  <a:schemeClr val="tx1">
                    <a:lumMod val="65000"/>
                    <a:lumOff val="35000"/>
                  </a:schemeClr>
                </a:solidFill>
                <a:cs typeface="+mn-ea"/>
                <a:sym typeface="+mn-lt"/>
              </a:rPr>
              <a:t>New event coming this week</a:t>
            </a:r>
          </a:p>
        </p:txBody>
      </p:sp>
      <p:pic>
        <p:nvPicPr>
          <p:cNvPr id="12" name="图片占位符 11"/>
          <p:cNvPicPr>
            <a:picLocks noGrp="1" noChangeAspect="1"/>
          </p:cNvPicPr>
          <p:nvPr>
            <p:ph type="pic" sz="quarter" idx="10"/>
          </p:nvPr>
        </p:nvPicPr>
        <p:blipFill>
          <a:blip r:embed="rId3" cstate="screen"/>
          <a:srcRect/>
          <a:stretch>
            <a:fillRect/>
          </a:stretch>
        </p:blipFill>
        <p:spPr/>
      </p:pic>
      <p:grpSp>
        <p:nvGrpSpPr>
          <p:cNvPr id="2" name="Group 1"/>
          <p:cNvGrpSpPr/>
          <p:nvPr/>
        </p:nvGrpSpPr>
        <p:grpSpPr>
          <a:xfrm>
            <a:off x="1744982" y="2206171"/>
            <a:ext cx="1961364" cy="2719994"/>
            <a:chOff x="1744980" y="2206171"/>
            <a:chExt cx="1961363" cy="2719994"/>
          </a:xfrm>
        </p:grpSpPr>
        <p:sp>
          <p:nvSpPr>
            <p:cNvPr id="11" name="Rectangle: Rounded Corners 10"/>
            <p:cNvSpPr/>
            <p:nvPr/>
          </p:nvSpPr>
          <p:spPr>
            <a:xfrm>
              <a:off x="1744980" y="2206171"/>
              <a:ext cx="1757210" cy="2617654"/>
            </a:xfrm>
            <a:prstGeom prst="roundRect">
              <a:avLst>
                <a:gd name="adj" fmla="val 1588"/>
              </a:avLst>
            </a:prstGeom>
            <a:solidFill>
              <a:schemeClr val="accent1"/>
            </a:solidFill>
            <a:ln>
              <a:noFill/>
            </a:ln>
            <a:effectLst>
              <a:outerShdw blurRad="1270000" sx="90000" sy="90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0" name="Freeform: Shape 29"/>
            <p:cNvSpPr/>
            <p:nvPr/>
          </p:nvSpPr>
          <p:spPr>
            <a:xfrm flipV="1">
              <a:off x="1744980" y="2409040"/>
              <a:ext cx="1112066" cy="2209536"/>
            </a:xfrm>
            <a:custGeom>
              <a:avLst/>
              <a:gdLst>
                <a:gd name="connsiteX0" fmla="*/ 299 w 1112066"/>
                <a:gd name="connsiteY0" fmla="*/ 2209536 h 2209536"/>
                <a:gd name="connsiteX1" fmla="*/ 1112066 w 1112066"/>
                <a:gd name="connsiteY1" fmla="*/ 1104947 h 2209536"/>
                <a:gd name="connsiteX2" fmla="*/ 1086642 w 1112066"/>
                <a:gd name="connsiteY2" fmla="*/ 1104768 h 2209536"/>
                <a:gd name="connsiteX3" fmla="*/ 1112066 w 1112066"/>
                <a:gd name="connsiteY3" fmla="*/ 1104589 h 2209536"/>
                <a:gd name="connsiteX4" fmla="*/ 299 w 1112066"/>
                <a:gd name="connsiteY4" fmla="*/ 0 h 2209536"/>
                <a:gd name="connsiteX5" fmla="*/ 0 w 1112066"/>
                <a:gd name="connsiteY5" fmla="*/ 532423 h 2209536"/>
                <a:gd name="connsiteX6" fmla="*/ 116570 w 1112066"/>
                <a:gd name="connsiteY6" fmla="*/ 544174 h 2209536"/>
                <a:gd name="connsiteX7" fmla="*/ 567921 w 1112066"/>
                <a:gd name="connsiteY7" fmla="*/ 995525 h 2209536"/>
                <a:gd name="connsiteX8" fmla="*/ 578934 w 1112066"/>
                <a:gd name="connsiteY8" fmla="*/ 1104768 h 2209536"/>
                <a:gd name="connsiteX9" fmla="*/ 567921 w 1112066"/>
                <a:gd name="connsiteY9" fmla="*/ 1214011 h 2209536"/>
                <a:gd name="connsiteX10" fmla="*/ 116570 w 1112066"/>
                <a:gd name="connsiteY10" fmla="*/ 1665362 h 2209536"/>
                <a:gd name="connsiteX11" fmla="*/ 0 w 1112066"/>
                <a:gd name="connsiteY11" fmla="*/ 1677113 h 220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2066" h="2209536">
                  <a:moveTo>
                    <a:pt x="299" y="2209536"/>
                  </a:moveTo>
                  <a:cubicBezTo>
                    <a:pt x="611372" y="2209192"/>
                    <a:pt x="1107764" y="1716004"/>
                    <a:pt x="1112066" y="1104947"/>
                  </a:cubicBezTo>
                  <a:lnTo>
                    <a:pt x="1086642" y="1104768"/>
                  </a:lnTo>
                  <a:lnTo>
                    <a:pt x="1112066" y="1104589"/>
                  </a:lnTo>
                  <a:cubicBezTo>
                    <a:pt x="1107764" y="493532"/>
                    <a:pt x="611372" y="344"/>
                    <a:pt x="299" y="0"/>
                  </a:cubicBezTo>
                  <a:lnTo>
                    <a:pt x="0" y="532423"/>
                  </a:lnTo>
                  <a:lnTo>
                    <a:pt x="116570" y="544174"/>
                  </a:lnTo>
                  <a:cubicBezTo>
                    <a:pt x="343122" y="590534"/>
                    <a:pt x="521562" y="768973"/>
                    <a:pt x="567921" y="995525"/>
                  </a:cubicBezTo>
                  <a:lnTo>
                    <a:pt x="578934" y="1104768"/>
                  </a:lnTo>
                  <a:lnTo>
                    <a:pt x="567921" y="1214011"/>
                  </a:lnTo>
                  <a:cubicBezTo>
                    <a:pt x="521562" y="1440563"/>
                    <a:pt x="343122" y="1619002"/>
                    <a:pt x="116570" y="1665362"/>
                  </a:cubicBezTo>
                  <a:lnTo>
                    <a:pt x="0" y="1677113"/>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grpSp>
          <p:nvGrpSpPr>
            <p:cNvPr id="32" name="Group 31"/>
            <p:cNvGrpSpPr/>
            <p:nvPr/>
          </p:nvGrpSpPr>
          <p:grpSpPr>
            <a:xfrm>
              <a:off x="1992413" y="2339568"/>
              <a:ext cx="1713930" cy="843952"/>
              <a:chOff x="5356898" y="3175058"/>
              <a:chExt cx="1713930" cy="843952"/>
            </a:xfrm>
          </p:grpSpPr>
          <p:sp>
            <p:nvSpPr>
              <p:cNvPr id="33" name="TextBox 32"/>
              <p:cNvSpPr txBox="1"/>
              <p:nvPr/>
            </p:nvSpPr>
            <p:spPr>
              <a:xfrm>
                <a:off x="5970848" y="3175058"/>
                <a:ext cx="800219" cy="707886"/>
              </a:xfrm>
              <a:prstGeom prst="rect">
                <a:avLst/>
              </a:prstGeom>
              <a:noFill/>
            </p:spPr>
            <p:txBody>
              <a:bodyPr wrap="none" rtlCol="0">
                <a:spAutoFit/>
              </a:bodyPr>
              <a:lstStyle/>
              <a:p>
                <a:pPr algn="r"/>
                <a:r>
                  <a:rPr lang="en-US" sz="4000" b="1" dirty="0">
                    <a:solidFill>
                      <a:schemeClr val="bg1"/>
                    </a:solidFill>
                    <a:cs typeface="+mn-ea"/>
                    <a:sym typeface="+mn-lt"/>
                  </a:rPr>
                  <a:t>28</a:t>
                </a:r>
                <a:endParaRPr lang="id-ID" sz="4000" b="1" dirty="0">
                  <a:solidFill>
                    <a:schemeClr val="bg1"/>
                  </a:solidFill>
                  <a:cs typeface="+mn-ea"/>
                  <a:sym typeface="+mn-lt"/>
                </a:endParaRPr>
              </a:p>
            </p:txBody>
          </p:sp>
          <p:sp>
            <p:nvSpPr>
              <p:cNvPr id="34" name="TextBox 33"/>
              <p:cNvSpPr txBox="1"/>
              <p:nvPr/>
            </p:nvSpPr>
            <p:spPr>
              <a:xfrm>
                <a:off x="5356898" y="3757400"/>
                <a:ext cx="1713930" cy="261610"/>
              </a:xfrm>
              <a:prstGeom prst="rect">
                <a:avLst/>
              </a:prstGeom>
              <a:noFill/>
            </p:spPr>
            <p:txBody>
              <a:bodyPr wrap="none" rtlCol="0">
                <a:spAutoFit/>
              </a:bodyPr>
              <a:lstStyle/>
              <a:p>
                <a:pPr algn="ctr"/>
                <a:r>
                  <a:rPr lang="en-US" altLang="zh-CN" sz="1100" dirty="0">
                    <a:solidFill>
                      <a:schemeClr val="bg1"/>
                    </a:solidFill>
                    <a:cs typeface="+mn-ea"/>
                    <a:sym typeface="+mn-lt"/>
                  </a:rPr>
                  <a:t>Tuesday, May, 2019</a:t>
                </a:r>
                <a:endParaRPr lang="id-ID" altLang="zh-CN" sz="1100" dirty="0">
                  <a:solidFill>
                    <a:schemeClr val="bg1"/>
                  </a:solidFill>
                  <a:cs typeface="+mn-ea"/>
                  <a:sym typeface="+mn-lt"/>
                </a:endParaRPr>
              </a:p>
            </p:txBody>
          </p:sp>
        </p:grpSp>
        <p:grpSp>
          <p:nvGrpSpPr>
            <p:cNvPr id="35" name="Group 34"/>
            <p:cNvGrpSpPr/>
            <p:nvPr/>
          </p:nvGrpSpPr>
          <p:grpSpPr>
            <a:xfrm>
              <a:off x="1811852" y="3817600"/>
              <a:ext cx="1594730" cy="1108565"/>
              <a:chOff x="3562241" y="4691946"/>
              <a:chExt cx="1594730" cy="1108565"/>
            </a:xfrm>
          </p:grpSpPr>
          <p:sp>
            <p:nvSpPr>
              <p:cNvPr id="36" name="Rectangle 35"/>
              <p:cNvSpPr/>
              <p:nvPr/>
            </p:nvSpPr>
            <p:spPr>
              <a:xfrm>
                <a:off x="3562241" y="4969514"/>
                <a:ext cx="1594730" cy="830997"/>
              </a:xfrm>
              <a:prstGeom prst="rect">
                <a:avLst/>
              </a:prstGeom>
            </p:spPr>
            <p:txBody>
              <a:bodyPr wrap="square">
                <a:spAutoFit/>
              </a:bodyPr>
              <a:lstStyle/>
              <a:p>
                <a:pPr algn="r">
                  <a:lnSpc>
                    <a:spcPct val="120000"/>
                  </a:lnSpc>
                </a:pPr>
                <a:r>
                  <a:rPr lang="id-ID" sz="1000" dirty="0">
                    <a:solidFill>
                      <a:schemeClr val="bg1"/>
                    </a:solidFill>
                    <a:cs typeface="+mn-ea"/>
                    <a:sym typeface="+mn-lt"/>
                  </a:rPr>
                  <a:t>quis nostrud exerci tation ullamcorper suscipit</a:t>
                </a:r>
                <a:endParaRPr lang="en-US" sz="1000" dirty="0">
                  <a:solidFill>
                    <a:schemeClr val="bg1"/>
                  </a:solidFill>
                  <a:cs typeface="+mn-ea"/>
                  <a:sym typeface="+mn-lt"/>
                </a:endParaRPr>
              </a:p>
            </p:txBody>
          </p:sp>
          <p:sp>
            <p:nvSpPr>
              <p:cNvPr id="37" name="Rectangle 36"/>
              <p:cNvSpPr/>
              <p:nvPr/>
            </p:nvSpPr>
            <p:spPr>
              <a:xfrm>
                <a:off x="4109850" y="4691946"/>
                <a:ext cx="1047121" cy="535531"/>
              </a:xfrm>
              <a:prstGeom prst="rect">
                <a:avLst/>
              </a:prstGeom>
            </p:spPr>
            <p:txBody>
              <a:bodyPr wrap="square">
                <a:spAutoFit/>
              </a:bodyPr>
              <a:lstStyle/>
              <a:p>
                <a:pPr algn="r">
                  <a:lnSpc>
                    <a:spcPct val="120000"/>
                  </a:lnSpc>
                </a:pPr>
                <a:r>
                  <a:rPr lang="en-US" sz="1200" b="1" dirty="0">
                    <a:solidFill>
                      <a:schemeClr val="bg1"/>
                    </a:solidFill>
                    <a:cs typeface="+mn-ea"/>
                    <a:sym typeface="+mn-lt"/>
                  </a:rPr>
                  <a:t>Information</a:t>
                </a:r>
              </a:p>
            </p:txBody>
          </p:sp>
        </p:grpSp>
      </p:grpSp>
      <p:sp>
        <p:nvSpPr>
          <p:cNvPr id="40" name="Rectangle: Rounded Corners 39"/>
          <p:cNvSpPr/>
          <p:nvPr/>
        </p:nvSpPr>
        <p:spPr>
          <a:xfrm>
            <a:off x="7450163" y="3260322"/>
            <a:ext cx="360000" cy="6714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pic>
        <p:nvPicPr>
          <p:cNvPr id="17" name="图片占位符 16"/>
          <p:cNvPicPr>
            <a:picLocks noGrp="1" noChangeAspect="1"/>
          </p:cNvPicPr>
          <p:nvPr>
            <p:ph type="pic" sz="quarter" idx="11"/>
          </p:nvPr>
        </p:nvPicPr>
        <p:blipFill>
          <a:blip r:embed="rId4"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ppt_x"/>
                                          </p:val>
                                        </p:tav>
                                        <p:tav tm="100000">
                                          <p:val>
                                            <p:strVal val="#ppt_x"/>
                                          </p:val>
                                        </p:tav>
                                      </p:tavLst>
                                    </p:anim>
                                    <p:anim calcmode="lin" valueType="num">
                                      <p:cBhvr additive="base">
                                        <p:cTn id="24" dur="750" fill="hold"/>
                                        <p:tgtEl>
                                          <p:spTgt spid="9"/>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250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2" presetClass="entr" presetSubtype="4" decel="100000" fill="hold" nodeType="withEffect">
                                  <p:stCondLst>
                                    <p:cond delay="275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750" fill="hold"/>
                                        <p:tgtEl>
                                          <p:spTgt spid="2"/>
                                        </p:tgtEl>
                                        <p:attrNameLst>
                                          <p:attrName>ppt_x</p:attrName>
                                        </p:attrNameLst>
                                      </p:cBhvr>
                                      <p:tavLst>
                                        <p:tav tm="0">
                                          <p:val>
                                            <p:strVal val="#ppt_x"/>
                                          </p:val>
                                        </p:tav>
                                        <p:tav tm="100000">
                                          <p:val>
                                            <p:strVal val="#ppt_x"/>
                                          </p:val>
                                        </p:tav>
                                      </p:tavLst>
                                    </p:anim>
                                    <p:anim calcmode="lin" valueType="num">
                                      <p:cBhvr additive="base">
                                        <p:cTn id="31"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p:bldP spid="5" grpId="0" animBg="1"/>
      <p:bldP spid="6" grpId="0"/>
      <p:bldP spid="7" grpId="0"/>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占位符 20"/>
          <p:cNvPicPr>
            <a:picLocks noGrp="1" noChangeAspect="1"/>
          </p:cNvPicPr>
          <p:nvPr>
            <p:ph type="pic" sz="quarter" idx="11"/>
          </p:nvPr>
        </p:nvPicPr>
        <p:blipFill>
          <a:blip r:embed="rId3" cstate="screen"/>
          <a:srcRect/>
          <a:stretch>
            <a:fillRect/>
          </a:stretch>
        </p:blipFill>
        <p:spPr/>
      </p:pic>
      <p:pic>
        <p:nvPicPr>
          <p:cNvPr id="18" name="图片占位符 17"/>
          <p:cNvPicPr>
            <a:picLocks noGrp="1" noChangeAspect="1"/>
          </p:cNvPicPr>
          <p:nvPr>
            <p:ph type="pic" sz="quarter" idx="10"/>
          </p:nvPr>
        </p:nvPicPr>
        <p:blipFill>
          <a:blip r:embed="rId4" cstate="screen"/>
          <a:srcRect/>
          <a:stretch>
            <a:fillRect/>
          </a:stretch>
        </p:blipFill>
        <p:spPr/>
      </p:pic>
      <p:sp>
        <p:nvSpPr>
          <p:cNvPr id="8" name="Rectangle 7"/>
          <p:cNvSpPr/>
          <p:nvPr/>
        </p:nvSpPr>
        <p:spPr>
          <a:xfrm>
            <a:off x="1778696" y="585513"/>
            <a:ext cx="8634608" cy="646331"/>
          </a:xfrm>
          <a:prstGeom prst="rect">
            <a:avLst/>
          </a:prstGeom>
        </p:spPr>
        <p:txBody>
          <a:bodyPr wrap="square">
            <a:spAutoFit/>
          </a:bodyPr>
          <a:lstStyle/>
          <a:p>
            <a:pPr algn="ctr"/>
            <a:r>
              <a:rPr lang="en-US" sz="3600" dirty="0">
                <a:solidFill>
                  <a:schemeClr val="tx1">
                    <a:lumMod val="65000"/>
                    <a:lumOff val="35000"/>
                  </a:schemeClr>
                </a:solidFill>
                <a:cs typeface="+mn-ea"/>
                <a:sym typeface="+mn-lt"/>
              </a:rPr>
              <a:t>Project review</a:t>
            </a:r>
          </a:p>
        </p:txBody>
      </p:sp>
      <p:sp>
        <p:nvSpPr>
          <p:cNvPr id="9" name="Rectangle 8"/>
          <p:cNvSpPr/>
          <p:nvPr/>
        </p:nvSpPr>
        <p:spPr>
          <a:xfrm>
            <a:off x="1924051" y="1312358"/>
            <a:ext cx="8343900" cy="757130"/>
          </a:xfrm>
          <a:prstGeom prst="rect">
            <a:avLst/>
          </a:prstGeom>
        </p:spPr>
        <p:txBody>
          <a:bodyPr wrap="square">
            <a:spAutoFit/>
          </a:bodyPr>
          <a:lstStyle/>
          <a:p>
            <a:pPr algn="ct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sp>
        <p:nvSpPr>
          <p:cNvPr id="10" name="Rectangle: Rounded Corners 9"/>
          <p:cNvSpPr/>
          <p:nvPr/>
        </p:nvSpPr>
        <p:spPr>
          <a:xfrm>
            <a:off x="1364276" y="5082260"/>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mn-ea"/>
                <a:sym typeface="+mn-lt"/>
              </a:rPr>
              <a:t>Learn More</a:t>
            </a:r>
            <a:endParaRPr lang="id-ID" sz="1100" dirty="0">
              <a:cs typeface="+mn-ea"/>
              <a:sym typeface="+mn-lt"/>
            </a:endParaRPr>
          </a:p>
        </p:txBody>
      </p:sp>
      <p:sp>
        <p:nvSpPr>
          <p:cNvPr id="11" name="Rectangle: Rounded Corners 10"/>
          <p:cNvSpPr/>
          <p:nvPr/>
        </p:nvSpPr>
        <p:spPr>
          <a:xfrm>
            <a:off x="9492276" y="5082260"/>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mn-ea"/>
                <a:sym typeface="+mn-lt"/>
              </a:rPr>
              <a:t>Learn More</a:t>
            </a:r>
            <a:endParaRPr lang="id-ID" sz="1100" dirty="0">
              <a:cs typeface="+mn-ea"/>
              <a:sym typeface="+mn-lt"/>
            </a:endParaRPr>
          </a:p>
        </p:txBody>
      </p:sp>
      <p:sp>
        <p:nvSpPr>
          <p:cNvPr id="13" name="Rectangle: Rounded Corners 12"/>
          <p:cNvSpPr/>
          <p:nvPr/>
        </p:nvSpPr>
        <p:spPr>
          <a:xfrm>
            <a:off x="5428276" y="4687688"/>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mn-ea"/>
                <a:sym typeface="+mn-lt"/>
              </a:rPr>
              <a:t>Learn More</a:t>
            </a:r>
            <a:endParaRPr lang="id-ID" sz="1100" dirty="0">
              <a:cs typeface="+mn-ea"/>
              <a:sym typeface="+mn-lt"/>
            </a:endParaRPr>
          </a:p>
        </p:txBody>
      </p:sp>
      <p:sp>
        <p:nvSpPr>
          <p:cNvPr id="14" name="Rectangle 13"/>
          <p:cNvSpPr/>
          <p:nvPr/>
        </p:nvSpPr>
        <p:spPr>
          <a:xfrm>
            <a:off x="4546600" y="3690430"/>
            <a:ext cx="3098800" cy="1421928"/>
          </a:xfrm>
          <a:prstGeom prst="rect">
            <a:avLst/>
          </a:prstGeom>
        </p:spPr>
        <p:txBody>
          <a:bodyPr wrap="square">
            <a:spAutoFit/>
          </a:bodyPr>
          <a:lstStyle/>
          <a:p>
            <a:pPr algn="ct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a:t>
            </a:r>
            <a:endParaRPr lang="en-US" sz="1200" dirty="0">
              <a:solidFill>
                <a:schemeClr val="bg1">
                  <a:lumMod val="65000"/>
                </a:schemeClr>
              </a:solidFill>
              <a:cs typeface="+mn-ea"/>
              <a:sym typeface="+mn-lt"/>
            </a:endParaRPr>
          </a:p>
        </p:txBody>
      </p:sp>
      <p:sp>
        <p:nvSpPr>
          <p:cNvPr id="15" name="Rectangle 14"/>
          <p:cNvSpPr/>
          <p:nvPr/>
        </p:nvSpPr>
        <p:spPr>
          <a:xfrm>
            <a:off x="4717144" y="2619337"/>
            <a:ext cx="2757715" cy="707886"/>
          </a:xfrm>
          <a:prstGeom prst="rect">
            <a:avLst/>
          </a:prstGeom>
        </p:spPr>
        <p:txBody>
          <a:bodyPr wrap="square">
            <a:spAutoFit/>
          </a:bodyPr>
          <a:lstStyle/>
          <a:p>
            <a:pPr algn="ctr"/>
            <a:r>
              <a:rPr lang="en-US" sz="2000" dirty="0">
                <a:solidFill>
                  <a:schemeClr val="tx1">
                    <a:lumMod val="65000"/>
                    <a:lumOff val="35000"/>
                  </a:schemeClr>
                </a:solidFill>
                <a:cs typeface="+mn-ea"/>
                <a:sym typeface="+mn-lt"/>
              </a:rPr>
              <a:t>Arouse creative project</a:t>
            </a:r>
          </a:p>
        </p:txBody>
      </p:sp>
      <p:sp>
        <p:nvSpPr>
          <p:cNvPr id="16" name="Rectangle: Rounded Corners 15"/>
          <p:cNvSpPr/>
          <p:nvPr/>
        </p:nvSpPr>
        <p:spPr>
          <a:xfrm>
            <a:off x="5916000" y="3429217"/>
            <a:ext cx="360000" cy="6714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7" name="Rectangle 16"/>
          <p:cNvSpPr/>
          <p:nvPr/>
        </p:nvSpPr>
        <p:spPr>
          <a:xfrm>
            <a:off x="94312" y="5575667"/>
            <a:ext cx="3875376" cy="369332"/>
          </a:xfrm>
          <a:prstGeom prst="rect">
            <a:avLst/>
          </a:prstGeom>
        </p:spPr>
        <p:txBody>
          <a:bodyPr wrap="square">
            <a:spAutoFit/>
          </a:bodyPr>
          <a:lstStyle/>
          <a:p>
            <a:pPr algn="ctr"/>
            <a:r>
              <a:rPr lang="en-US" dirty="0">
                <a:solidFill>
                  <a:schemeClr val="bg1">
                    <a:lumMod val="65000"/>
                  </a:schemeClr>
                </a:solidFill>
                <a:cs typeface="+mn-ea"/>
                <a:sym typeface="+mn-lt"/>
              </a:rPr>
              <a:t>Your title goes here</a:t>
            </a:r>
          </a:p>
        </p:txBody>
      </p:sp>
      <p:sp>
        <p:nvSpPr>
          <p:cNvPr id="19" name="Rectangle 18"/>
          <p:cNvSpPr/>
          <p:nvPr/>
        </p:nvSpPr>
        <p:spPr>
          <a:xfrm>
            <a:off x="8222312" y="5575667"/>
            <a:ext cx="3875376" cy="369332"/>
          </a:xfrm>
          <a:prstGeom prst="rect">
            <a:avLst/>
          </a:prstGeom>
        </p:spPr>
        <p:txBody>
          <a:bodyPr wrap="square">
            <a:spAutoFit/>
          </a:bodyPr>
          <a:lstStyle/>
          <a:p>
            <a:pPr algn="ctr"/>
            <a:r>
              <a:rPr lang="en-US" dirty="0">
                <a:solidFill>
                  <a:schemeClr val="bg1">
                    <a:lumMod val="65000"/>
                  </a:schemeClr>
                </a:solidFill>
                <a:cs typeface="+mn-ea"/>
                <a:sym typeface="+mn-lt"/>
              </a:rPr>
              <a:t>Your title goes here</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ppt_x"/>
                                          </p:val>
                                        </p:tav>
                                        <p:tav tm="100000">
                                          <p:val>
                                            <p:strVal val="#ppt_x"/>
                                          </p:val>
                                        </p:tav>
                                      </p:tavLst>
                                    </p:anim>
                                    <p:anim calcmode="lin" valueType="num">
                                      <p:cBhvr additive="base">
                                        <p:cTn id="16" dur="75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25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750" fill="hold"/>
                                        <p:tgtEl>
                                          <p:spTgt spid="14"/>
                                        </p:tgtEl>
                                        <p:attrNameLst>
                                          <p:attrName>ppt_x</p:attrName>
                                        </p:attrNameLst>
                                      </p:cBhvr>
                                      <p:tavLst>
                                        <p:tav tm="0">
                                          <p:val>
                                            <p:strVal val="#ppt_x"/>
                                          </p:val>
                                        </p:tav>
                                        <p:tav tm="100000">
                                          <p:val>
                                            <p:strVal val="#ppt_x"/>
                                          </p:val>
                                        </p:tav>
                                      </p:tavLst>
                                    </p:anim>
                                    <p:anim calcmode="lin" valueType="num">
                                      <p:cBhvr additive="base">
                                        <p:cTn id="24" dur="75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ppt_x"/>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ppt_x"/>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5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750" fill="hold"/>
                                        <p:tgtEl>
                                          <p:spTgt spid="17"/>
                                        </p:tgtEl>
                                        <p:attrNameLst>
                                          <p:attrName>ppt_x</p:attrName>
                                        </p:attrNameLst>
                                      </p:cBhvr>
                                      <p:tavLst>
                                        <p:tav tm="0">
                                          <p:val>
                                            <p:strVal val="#ppt_x"/>
                                          </p:val>
                                        </p:tav>
                                        <p:tav tm="100000">
                                          <p:val>
                                            <p:strVal val="#ppt_x"/>
                                          </p:val>
                                        </p:tav>
                                      </p:tavLst>
                                    </p:anim>
                                    <p:anim calcmode="lin" valueType="num">
                                      <p:cBhvr additive="base">
                                        <p:cTn id="36" dur="75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225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50" fill="hold"/>
                                        <p:tgtEl>
                                          <p:spTgt spid="11"/>
                                        </p:tgtEl>
                                        <p:attrNameLst>
                                          <p:attrName>ppt_x</p:attrName>
                                        </p:attrNameLst>
                                      </p:cBhvr>
                                      <p:tavLst>
                                        <p:tav tm="0">
                                          <p:val>
                                            <p:strVal val="#ppt_x"/>
                                          </p:val>
                                        </p:tav>
                                        <p:tav tm="100000">
                                          <p:val>
                                            <p:strVal val="#ppt_x"/>
                                          </p:val>
                                        </p:tav>
                                      </p:tavLst>
                                    </p:anim>
                                    <p:anim calcmode="lin" valueType="num">
                                      <p:cBhvr additive="base">
                                        <p:cTn id="40" dur="75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750" fill="hold"/>
                                        <p:tgtEl>
                                          <p:spTgt spid="19"/>
                                        </p:tgtEl>
                                        <p:attrNameLst>
                                          <p:attrName>ppt_x</p:attrName>
                                        </p:attrNameLst>
                                      </p:cBhvr>
                                      <p:tavLst>
                                        <p:tav tm="0">
                                          <p:val>
                                            <p:strVal val="#ppt_x"/>
                                          </p:val>
                                        </p:tav>
                                        <p:tav tm="100000">
                                          <p:val>
                                            <p:strVal val="#ppt_x"/>
                                          </p:val>
                                        </p:tav>
                                      </p:tavLst>
                                    </p:anim>
                                    <p:anim calcmode="lin" valueType="num">
                                      <p:cBhvr additive="base">
                                        <p:cTn id="44"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3" grpId="0" animBg="1"/>
      <p:bldP spid="14" grpId="0"/>
      <p:bldP spid="15" grpId="0"/>
      <p:bldP spid="16" grpId="0" animBg="1"/>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0"/>
          </p:nvPr>
        </p:nvPicPr>
        <p:blipFill>
          <a:blip r:embed="rId3" cstate="screen"/>
          <a:srcRect/>
          <a:stretch>
            <a:fillRect/>
          </a:stretch>
        </p:blipFill>
        <p:spPr/>
      </p:pic>
      <p:sp>
        <p:nvSpPr>
          <p:cNvPr id="5" name="Rectangle: Rounded Corners 4"/>
          <p:cNvSpPr/>
          <p:nvPr/>
        </p:nvSpPr>
        <p:spPr>
          <a:xfrm>
            <a:off x="8560505" y="3891538"/>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mn-ea"/>
                <a:sym typeface="+mn-lt"/>
              </a:rPr>
              <a:t>Learn More</a:t>
            </a:r>
            <a:endParaRPr lang="id-ID" sz="1100" dirty="0">
              <a:cs typeface="+mn-ea"/>
              <a:sym typeface="+mn-lt"/>
            </a:endParaRPr>
          </a:p>
        </p:txBody>
      </p:sp>
      <p:sp>
        <p:nvSpPr>
          <p:cNvPr id="11" name="Rectangle 10"/>
          <p:cNvSpPr/>
          <p:nvPr/>
        </p:nvSpPr>
        <p:spPr>
          <a:xfrm>
            <a:off x="8449739" y="2615384"/>
            <a:ext cx="2992964" cy="1643527"/>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sp>
        <p:nvSpPr>
          <p:cNvPr id="12" name="Rectangle 11"/>
          <p:cNvSpPr/>
          <p:nvPr/>
        </p:nvSpPr>
        <p:spPr>
          <a:xfrm>
            <a:off x="1061844" y="2274838"/>
            <a:ext cx="2872992" cy="2308324"/>
          </a:xfrm>
          <a:prstGeom prst="rect">
            <a:avLst/>
          </a:prstGeom>
        </p:spPr>
        <p:txBody>
          <a:bodyPr wrap="square">
            <a:spAutoFit/>
          </a:bodyPr>
          <a:lstStyle/>
          <a:p>
            <a:r>
              <a:rPr lang="en-US" sz="3600" dirty="0">
                <a:solidFill>
                  <a:schemeClr val="tx1">
                    <a:lumMod val="65000"/>
                    <a:lumOff val="35000"/>
                  </a:schemeClr>
                </a:solidFill>
                <a:cs typeface="+mn-ea"/>
                <a:sym typeface="+mn-lt"/>
              </a:rPr>
              <a:t>Round shapes placeholder slide</a:t>
            </a:r>
          </a:p>
        </p:txBody>
      </p:sp>
      <p:sp>
        <p:nvSpPr>
          <p:cNvPr id="7" name="Oval 6"/>
          <p:cNvSpPr/>
          <p:nvPr/>
        </p:nvSpPr>
        <p:spPr>
          <a:xfrm>
            <a:off x="5208816" y="2541816"/>
            <a:ext cx="1774371" cy="1774368"/>
          </a:xfrm>
          <a:prstGeom prst="ellipse">
            <a:avLst/>
          </a:prstGeom>
          <a:solidFill>
            <a:schemeClr val="bg1"/>
          </a:solidFill>
          <a:ln>
            <a:noFill/>
          </a:ln>
          <a:effectLst>
            <a:outerShdw blurRad="1270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pic>
        <p:nvPicPr>
          <p:cNvPr id="40" name="图片 39"/>
          <p:cNvPicPr>
            <a:picLocks noChangeAspect="1"/>
          </p:cNvPicPr>
          <p:nvPr/>
        </p:nvPicPr>
        <p:blipFill rotWithShape="1">
          <a:blip r:embed="rId4" cstate="screen">
            <a:duotone>
              <a:schemeClr val="accent6">
                <a:shade val="45000"/>
                <a:satMod val="135000"/>
              </a:schemeClr>
              <a:prstClr val="white"/>
            </a:duotone>
          </a:blip>
          <a:srcRect/>
          <a:stretch>
            <a:fillRect/>
          </a:stretch>
        </p:blipFill>
        <p:spPr>
          <a:xfrm>
            <a:off x="5776512" y="2767754"/>
            <a:ext cx="959568" cy="1220939"/>
          </a:xfrm>
          <a:prstGeom prst="rect">
            <a:avLst/>
          </a:prstGeom>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Text Placeholder 3089"/>
          <p:cNvSpPr>
            <a:spLocks noGrp="1"/>
          </p:cNvSpPr>
          <p:nvPr>
            <p:ph type="body" sz="quarter" idx="12"/>
          </p:nvPr>
        </p:nvSpPr>
        <p:spPr>
          <a:xfrm>
            <a:off x="1084266" y="857254"/>
            <a:ext cx="5178425" cy="1571625"/>
          </a:xfrm>
        </p:spPr>
        <p:txBody>
          <a:bodyPr/>
          <a:lstStyle/>
          <a:p>
            <a:r>
              <a:rPr lang="en-US" dirty="0">
                <a:latin typeface="+mn-lt"/>
                <a:cs typeface="+mn-ea"/>
                <a:sym typeface="+mn-lt"/>
              </a:rPr>
              <a:t>Creative image placeholder</a:t>
            </a:r>
            <a:endParaRPr lang="id-ID" dirty="0">
              <a:latin typeface="+mn-lt"/>
              <a:cs typeface="+mn-ea"/>
              <a:sym typeface="+mn-lt"/>
            </a:endParaRPr>
          </a:p>
        </p:txBody>
      </p:sp>
      <p:sp>
        <p:nvSpPr>
          <p:cNvPr id="54" name="Rectangle: Rounded Corners 53"/>
          <p:cNvSpPr/>
          <p:nvPr/>
        </p:nvSpPr>
        <p:spPr>
          <a:xfrm>
            <a:off x="1195033" y="4185096"/>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mn-ea"/>
                <a:sym typeface="+mn-lt"/>
              </a:rPr>
              <a:t>Learn More</a:t>
            </a:r>
            <a:endParaRPr lang="id-ID" sz="1100" dirty="0">
              <a:cs typeface="+mn-ea"/>
              <a:sym typeface="+mn-lt"/>
            </a:endParaRPr>
          </a:p>
        </p:txBody>
      </p:sp>
      <p:sp>
        <p:nvSpPr>
          <p:cNvPr id="55" name="Rectangle 54"/>
          <p:cNvSpPr/>
          <p:nvPr/>
        </p:nvSpPr>
        <p:spPr>
          <a:xfrm>
            <a:off x="1084269" y="3073990"/>
            <a:ext cx="3504063" cy="1421928"/>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sp>
        <p:nvSpPr>
          <p:cNvPr id="58" name="Freeform: Shape 57"/>
          <p:cNvSpPr/>
          <p:nvPr/>
        </p:nvSpPr>
        <p:spPr>
          <a:xfrm>
            <a:off x="4903819" y="3908809"/>
            <a:ext cx="2126359" cy="1946300"/>
          </a:xfrm>
          <a:custGeom>
            <a:avLst/>
            <a:gdLst>
              <a:gd name="connsiteX0" fmla="*/ 838989 w 2126359"/>
              <a:gd name="connsiteY0" fmla="*/ 0 h 1946300"/>
              <a:gd name="connsiteX1" fmla="*/ 1009701 w 2126359"/>
              <a:gd name="connsiteY1" fmla="*/ 81883 h 1946300"/>
              <a:gd name="connsiteX2" fmla="*/ 2126359 w 2126359"/>
              <a:gd name="connsiteY2" fmla="*/ 1939128 h 1946300"/>
              <a:gd name="connsiteX3" fmla="*/ 1107657 w 2126359"/>
              <a:gd name="connsiteY3" fmla="*/ 1946300 h 1946300"/>
              <a:gd name="connsiteX4" fmla="*/ 1085910 w 2126359"/>
              <a:gd name="connsiteY4" fmla="*/ 1730589 h 1946300"/>
              <a:gd name="connsiteX5" fmla="*/ 222891 w 2126359"/>
              <a:gd name="connsiteY5" fmla="*/ 867570 h 1946300"/>
              <a:gd name="connsiteX6" fmla="*/ 0 w 2126359"/>
              <a:gd name="connsiteY6" fmla="*/ 845101 h 1946300"/>
              <a:gd name="connsiteX7" fmla="*/ 4 w 2126359"/>
              <a:gd name="connsiteY7" fmla="*/ 838986 h 194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359" h="1946300">
                <a:moveTo>
                  <a:pt x="838989" y="0"/>
                </a:moveTo>
                <a:lnTo>
                  <a:pt x="1009701" y="81883"/>
                </a:lnTo>
                <a:cubicBezTo>
                  <a:pt x="1670319" y="439117"/>
                  <a:pt x="2120704" y="1135860"/>
                  <a:pt x="2126359" y="1939128"/>
                </a:cubicBezTo>
                <a:lnTo>
                  <a:pt x="1107657" y="1946300"/>
                </a:lnTo>
                <a:lnTo>
                  <a:pt x="1085910" y="1730589"/>
                </a:lnTo>
                <a:cubicBezTo>
                  <a:pt x="997268" y="1297404"/>
                  <a:pt x="656077" y="956214"/>
                  <a:pt x="222891" y="867570"/>
                </a:cubicBezTo>
                <a:lnTo>
                  <a:pt x="0" y="845101"/>
                </a:lnTo>
                <a:lnTo>
                  <a:pt x="4" y="838986"/>
                </a:lnTo>
                <a:close/>
              </a:path>
            </a:pathLst>
          </a:cu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chemeClr val="tx1"/>
              </a:solidFill>
              <a:cs typeface="+mn-ea"/>
              <a:sym typeface="+mn-lt"/>
            </a:endParaRPr>
          </a:p>
        </p:txBody>
      </p:sp>
      <p:sp>
        <p:nvSpPr>
          <p:cNvPr id="74" name="Rectangle: Rounded Corners 73"/>
          <p:cNvSpPr/>
          <p:nvPr/>
        </p:nvSpPr>
        <p:spPr>
          <a:xfrm rot="18900000" flipH="1">
            <a:off x="6498861" y="6156929"/>
            <a:ext cx="5674187" cy="828611"/>
          </a:xfrm>
          <a:prstGeom prst="roundRect">
            <a:avLst>
              <a:gd name="adj" fmla="val 50000"/>
            </a:avLst>
          </a:prstGeom>
          <a:solidFill>
            <a:schemeClr val="accent1"/>
          </a:solidFill>
          <a:ln>
            <a:noFill/>
          </a:ln>
          <a:effectLst>
            <a:outerShdw blurRad="1270000" dist="63500" dir="18900000" sx="90000" sy="90000" algn="b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pic>
        <p:nvPicPr>
          <p:cNvPr id="9" name="图片占位符 8"/>
          <p:cNvPicPr>
            <a:picLocks noGrp="1" noChangeAspect="1"/>
          </p:cNvPicPr>
          <p:nvPr>
            <p:ph type="pic" sz="quarter" idx="10"/>
          </p:nvPr>
        </p:nvPicPr>
        <p:blipFill>
          <a:blip r:embed="rId3" cstate="screen"/>
          <a:srcRect/>
          <a:stretch>
            <a:fillRect/>
          </a:stretch>
        </p:blipFill>
        <p:spPr/>
      </p:pic>
      <p:pic>
        <p:nvPicPr>
          <p:cNvPr id="11" name="图片占位符 10"/>
          <p:cNvPicPr>
            <a:picLocks noGrp="1" noChangeAspect="1"/>
          </p:cNvPicPr>
          <p:nvPr>
            <p:ph type="pic" sz="quarter" idx="11"/>
          </p:nvPr>
        </p:nvPicPr>
        <p:blipFill>
          <a:blip r:embed="rId4"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3" decel="100000" fill="hold" grpId="0" nodeType="withEffect">
                                  <p:stCondLst>
                                    <p:cond delay="175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750" fill="hold"/>
                                        <p:tgtEl>
                                          <p:spTgt spid="74"/>
                                        </p:tgtEl>
                                        <p:attrNameLst>
                                          <p:attrName>ppt_x</p:attrName>
                                        </p:attrNameLst>
                                      </p:cBhvr>
                                      <p:tavLst>
                                        <p:tav tm="0">
                                          <p:val>
                                            <p:strVal val="1+#ppt_w/2"/>
                                          </p:val>
                                        </p:tav>
                                        <p:tav tm="100000">
                                          <p:val>
                                            <p:strVal val="#ppt_x"/>
                                          </p:val>
                                        </p:tav>
                                      </p:tavLst>
                                    </p:anim>
                                    <p:anim calcmode="lin" valueType="num">
                                      <p:cBhvr additive="base">
                                        <p:cTn id="16" dur="750" fill="hold"/>
                                        <p:tgtEl>
                                          <p:spTgt spid="74"/>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200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8"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1"/>
          </p:nvPr>
        </p:nvSpPr>
        <p:spPr>
          <a:xfrm>
            <a:off x="1084266" y="857254"/>
            <a:ext cx="5178425" cy="1571625"/>
          </a:xfrm>
        </p:spPr>
        <p:txBody>
          <a:bodyPr/>
          <a:lstStyle/>
          <a:p>
            <a:r>
              <a:rPr lang="en-US">
                <a:latin typeface="+mn-lt"/>
                <a:cs typeface="+mn-ea"/>
                <a:sym typeface="+mn-lt"/>
              </a:rPr>
              <a:t>Creative placeholder</a:t>
            </a:r>
          </a:p>
          <a:p>
            <a:r>
              <a:rPr lang="en-US">
                <a:latin typeface="+mn-lt"/>
                <a:cs typeface="+mn-ea"/>
                <a:sym typeface="+mn-lt"/>
              </a:rPr>
              <a:t>slide</a:t>
            </a:r>
            <a:endParaRPr lang="id-ID" dirty="0">
              <a:latin typeface="+mn-lt"/>
              <a:cs typeface="+mn-ea"/>
              <a:sym typeface="+mn-lt"/>
            </a:endParaRPr>
          </a:p>
        </p:txBody>
      </p:sp>
      <p:sp>
        <p:nvSpPr>
          <p:cNvPr id="9" name="Freeform: Shape 8"/>
          <p:cNvSpPr/>
          <p:nvPr/>
        </p:nvSpPr>
        <p:spPr>
          <a:xfrm>
            <a:off x="6351619" y="1858783"/>
            <a:ext cx="2126359" cy="1946300"/>
          </a:xfrm>
          <a:custGeom>
            <a:avLst/>
            <a:gdLst>
              <a:gd name="connsiteX0" fmla="*/ 838989 w 2126359"/>
              <a:gd name="connsiteY0" fmla="*/ 0 h 1946300"/>
              <a:gd name="connsiteX1" fmla="*/ 1009701 w 2126359"/>
              <a:gd name="connsiteY1" fmla="*/ 81883 h 1946300"/>
              <a:gd name="connsiteX2" fmla="*/ 2126359 w 2126359"/>
              <a:gd name="connsiteY2" fmla="*/ 1939128 h 1946300"/>
              <a:gd name="connsiteX3" fmla="*/ 1107657 w 2126359"/>
              <a:gd name="connsiteY3" fmla="*/ 1946300 h 1946300"/>
              <a:gd name="connsiteX4" fmla="*/ 1085910 w 2126359"/>
              <a:gd name="connsiteY4" fmla="*/ 1730589 h 1946300"/>
              <a:gd name="connsiteX5" fmla="*/ 222891 w 2126359"/>
              <a:gd name="connsiteY5" fmla="*/ 867570 h 1946300"/>
              <a:gd name="connsiteX6" fmla="*/ 0 w 2126359"/>
              <a:gd name="connsiteY6" fmla="*/ 845101 h 1946300"/>
              <a:gd name="connsiteX7" fmla="*/ 4 w 2126359"/>
              <a:gd name="connsiteY7" fmla="*/ 838986 h 194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359" h="1946300">
                <a:moveTo>
                  <a:pt x="838989" y="0"/>
                </a:moveTo>
                <a:lnTo>
                  <a:pt x="1009701" y="81883"/>
                </a:lnTo>
                <a:cubicBezTo>
                  <a:pt x="1670319" y="439117"/>
                  <a:pt x="2120704" y="1135860"/>
                  <a:pt x="2126359" y="1939128"/>
                </a:cubicBezTo>
                <a:lnTo>
                  <a:pt x="1107657" y="1946300"/>
                </a:lnTo>
                <a:lnTo>
                  <a:pt x="1085910" y="1730589"/>
                </a:lnTo>
                <a:cubicBezTo>
                  <a:pt x="997268" y="1297404"/>
                  <a:pt x="656077" y="956214"/>
                  <a:pt x="222891" y="867570"/>
                </a:cubicBezTo>
                <a:lnTo>
                  <a:pt x="0" y="845101"/>
                </a:lnTo>
                <a:lnTo>
                  <a:pt x="4" y="838986"/>
                </a:lnTo>
                <a:close/>
              </a:path>
            </a:pathLst>
          </a:cu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chemeClr val="tx1"/>
              </a:solidFill>
              <a:cs typeface="+mn-ea"/>
              <a:sym typeface="+mn-lt"/>
            </a:endParaRPr>
          </a:p>
        </p:txBody>
      </p:sp>
      <p:sp>
        <p:nvSpPr>
          <p:cNvPr id="28" name="Rectangle 27"/>
          <p:cNvSpPr/>
          <p:nvPr/>
        </p:nvSpPr>
        <p:spPr>
          <a:xfrm>
            <a:off x="4076703" y="5230392"/>
            <a:ext cx="5461439" cy="978729"/>
          </a:xfrm>
          <a:prstGeom prst="rect">
            <a:avLst/>
          </a:prstGeom>
        </p:spPr>
        <p:txBody>
          <a:bodyPr wrap="square">
            <a:spAutoFit/>
          </a:bodyPr>
          <a:lstStyle/>
          <a:p>
            <a:pPr algn="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sp>
        <p:nvSpPr>
          <p:cNvPr id="30" name="Rectangle: Rounded Corners 29"/>
          <p:cNvSpPr/>
          <p:nvPr/>
        </p:nvSpPr>
        <p:spPr>
          <a:xfrm rot="18900000" flipH="1">
            <a:off x="6498861" y="-694259"/>
            <a:ext cx="5674187" cy="828611"/>
          </a:xfrm>
          <a:prstGeom prst="roundRect">
            <a:avLst>
              <a:gd name="adj" fmla="val 50000"/>
            </a:avLst>
          </a:prstGeom>
          <a:solidFill>
            <a:schemeClr val="accent1"/>
          </a:solidFill>
          <a:ln>
            <a:noFill/>
          </a:ln>
          <a:effectLst>
            <a:outerShdw blurRad="1270000" dir="18900000" sx="75000" sy="75000" algn="b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31" name="Rectangle 30"/>
          <p:cNvSpPr/>
          <p:nvPr/>
        </p:nvSpPr>
        <p:spPr>
          <a:xfrm>
            <a:off x="5985387" y="4744174"/>
            <a:ext cx="4194629" cy="461665"/>
          </a:xfrm>
          <a:prstGeom prst="rect">
            <a:avLst/>
          </a:prstGeom>
        </p:spPr>
        <p:txBody>
          <a:bodyPr wrap="square">
            <a:spAutoFit/>
          </a:bodyPr>
          <a:lstStyle/>
          <a:p>
            <a:pPr algn="r">
              <a:lnSpc>
                <a:spcPct val="120000"/>
              </a:lnSpc>
            </a:pPr>
            <a:r>
              <a:rPr lang="en-US" sz="2000" dirty="0">
                <a:solidFill>
                  <a:schemeClr val="tx1">
                    <a:lumMod val="65000"/>
                    <a:lumOff val="35000"/>
                  </a:schemeClr>
                </a:solidFill>
                <a:cs typeface="+mn-ea"/>
                <a:sym typeface="+mn-lt"/>
              </a:rPr>
              <a:t>Your Text Here</a:t>
            </a:r>
          </a:p>
        </p:txBody>
      </p:sp>
      <p:grpSp>
        <p:nvGrpSpPr>
          <p:cNvPr id="32" name="Group 31"/>
          <p:cNvGrpSpPr/>
          <p:nvPr/>
        </p:nvGrpSpPr>
        <p:grpSpPr>
          <a:xfrm>
            <a:off x="9665139" y="4213585"/>
            <a:ext cx="464344" cy="464344"/>
            <a:chOff x="8204317" y="2115665"/>
            <a:chExt cx="464344" cy="464344"/>
          </a:xfrm>
          <a:solidFill>
            <a:schemeClr val="tx1">
              <a:lumMod val="75000"/>
              <a:lumOff val="25000"/>
            </a:schemeClr>
          </a:solidFill>
        </p:grpSpPr>
        <p:sp>
          <p:nvSpPr>
            <p:cNvPr id="33"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r" defTabSz="228600" fontAlgn="base" hangingPunct="0">
                <a:spcBef>
                  <a:spcPct val="0"/>
                </a:spcBef>
                <a:spcAft>
                  <a:spcPct val="0"/>
                </a:spcAft>
              </a:pPr>
              <a:endParaRPr lang="en-US" sz="1500" dirty="0">
                <a:solidFill>
                  <a:schemeClr val="tx1">
                    <a:lumMod val="50000"/>
                    <a:lumOff val="50000"/>
                  </a:schemeClr>
                </a:solidFill>
                <a:effectLst>
                  <a:outerShdw blurRad="38100" dist="38100" dir="2700000" algn="tl">
                    <a:srgbClr val="000000"/>
                  </a:outerShdw>
                </a:effectLst>
                <a:cs typeface="+mn-ea"/>
                <a:sym typeface="+mn-lt"/>
              </a:endParaRPr>
            </a:p>
          </p:txBody>
        </p:sp>
        <p:sp>
          <p:nvSpPr>
            <p:cNvPr id="34"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r" defTabSz="228600" fontAlgn="base" hangingPunct="0">
                <a:spcBef>
                  <a:spcPct val="0"/>
                </a:spcBef>
                <a:spcAft>
                  <a:spcPct val="0"/>
                </a:spcAft>
              </a:pPr>
              <a:endParaRPr lang="en-US" sz="1500" dirty="0">
                <a:solidFill>
                  <a:schemeClr val="tx1">
                    <a:lumMod val="50000"/>
                    <a:lumOff val="50000"/>
                  </a:schemeClr>
                </a:solidFill>
                <a:effectLst>
                  <a:outerShdw blurRad="38100" dist="38100" dir="2700000" algn="tl">
                    <a:srgbClr val="000000"/>
                  </a:outerShdw>
                </a:effectLst>
                <a:cs typeface="+mn-ea"/>
                <a:sym typeface="+mn-lt"/>
              </a:endParaRPr>
            </a:p>
          </p:txBody>
        </p:sp>
      </p:grpSp>
      <p:sp>
        <p:nvSpPr>
          <p:cNvPr id="38" name="Rectangle: Rounded Corners 37"/>
          <p:cNvSpPr/>
          <p:nvPr/>
        </p:nvSpPr>
        <p:spPr>
          <a:xfrm>
            <a:off x="1195033" y="4160052"/>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mn-ea"/>
                <a:sym typeface="+mn-lt"/>
              </a:rPr>
              <a:t>Learn More</a:t>
            </a:r>
            <a:endParaRPr lang="id-ID" sz="1100" dirty="0">
              <a:cs typeface="+mn-ea"/>
              <a:sym typeface="+mn-lt"/>
            </a:endParaRPr>
          </a:p>
        </p:txBody>
      </p:sp>
      <p:sp>
        <p:nvSpPr>
          <p:cNvPr id="39" name="Rectangle 38"/>
          <p:cNvSpPr/>
          <p:nvPr/>
        </p:nvSpPr>
        <p:spPr>
          <a:xfrm>
            <a:off x="1084270" y="3328836"/>
            <a:ext cx="2992433" cy="978729"/>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a:t>
            </a:r>
            <a:endParaRPr lang="en-US" sz="1200" dirty="0">
              <a:solidFill>
                <a:schemeClr val="bg1">
                  <a:lumMod val="65000"/>
                </a:schemeClr>
              </a:solidFill>
              <a:cs typeface="+mn-ea"/>
              <a:sym typeface="+mn-lt"/>
            </a:endParaRPr>
          </a:p>
        </p:txBody>
      </p:sp>
      <p:pic>
        <p:nvPicPr>
          <p:cNvPr id="6" name="图片占位符 5"/>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5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750" fill="hold"/>
                                        <p:tgtEl>
                                          <p:spTgt spid="32"/>
                                        </p:tgtEl>
                                        <p:attrNameLst>
                                          <p:attrName>ppt_x</p:attrName>
                                        </p:attrNameLst>
                                      </p:cBhvr>
                                      <p:tavLst>
                                        <p:tav tm="0">
                                          <p:val>
                                            <p:strVal val="1+#ppt_w/2"/>
                                          </p:val>
                                        </p:tav>
                                        <p:tav tm="100000">
                                          <p:val>
                                            <p:strVal val="#ppt_x"/>
                                          </p:val>
                                        </p:tav>
                                      </p:tavLst>
                                    </p:anim>
                                    <p:anim calcmode="lin" valueType="num">
                                      <p:cBhvr additive="base">
                                        <p:cTn id="16" dur="75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75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750" fill="hold"/>
                                        <p:tgtEl>
                                          <p:spTgt spid="31"/>
                                        </p:tgtEl>
                                        <p:attrNameLst>
                                          <p:attrName>ppt_x</p:attrName>
                                        </p:attrNameLst>
                                      </p:cBhvr>
                                      <p:tavLst>
                                        <p:tav tm="0">
                                          <p:val>
                                            <p:strVal val="1+#ppt_w/2"/>
                                          </p:val>
                                        </p:tav>
                                        <p:tav tm="100000">
                                          <p:val>
                                            <p:strVal val="#ppt_x"/>
                                          </p:val>
                                        </p:tav>
                                      </p:tavLst>
                                    </p:anim>
                                    <p:anim calcmode="lin" valueType="num">
                                      <p:cBhvr additive="base">
                                        <p:cTn id="20" dur="75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0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750" fill="hold"/>
                                        <p:tgtEl>
                                          <p:spTgt spid="28"/>
                                        </p:tgtEl>
                                        <p:attrNameLst>
                                          <p:attrName>ppt_x</p:attrName>
                                        </p:attrNameLst>
                                      </p:cBhvr>
                                      <p:tavLst>
                                        <p:tav tm="0">
                                          <p:val>
                                            <p:strVal val="1+#ppt_w/2"/>
                                          </p:val>
                                        </p:tav>
                                        <p:tav tm="100000">
                                          <p:val>
                                            <p:strVal val="#ppt_x"/>
                                          </p:val>
                                        </p:tav>
                                      </p:tavLst>
                                    </p:anim>
                                    <p:anim calcmode="lin" valueType="num">
                                      <p:cBhvr additive="base">
                                        <p:cTn id="24"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8" grpId="0" animBg="1"/>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1084266" y="857254"/>
            <a:ext cx="5178425" cy="1571625"/>
          </a:xfrm>
        </p:spPr>
        <p:txBody>
          <a:bodyPr/>
          <a:lstStyle/>
          <a:p>
            <a:r>
              <a:rPr lang="en-US">
                <a:latin typeface="+mn-lt"/>
                <a:cs typeface="+mn-ea"/>
                <a:sym typeface="+mn-lt"/>
              </a:rPr>
              <a:t>Creative image placeholder</a:t>
            </a:r>
            <a:endParaRPr lang="id-ID" dirty="0">
              <a:latin typeface="+mn-lt"/>
              <a:cs typeface="+mn-ea"/>
              <a:sym typeface="+mn-lt"/>
            </a:endParaRPr>
          </a:p>
        </p:txBody>
      </p:sp>
      <p:sp>
        <p:nvSpPr>
          <p:cNvPr id="4" name="Rectangle 3"/>
          <p:cNvSpPr/>
          <p:nvPr/>
        </p:nvSpPr>
        <p:spPr>
          <a:xfrm>
            <a:off x="1084267" y="2577882"/>
            <a:ext cx="4874220" cy="1237262"/>
          </a:xfrm>
          <a:prstGeom prst="rect">
            <a:avLst/>
          </a:prstGeom>
        </p:spPr>
        <p:txBody>
          <a:bodyPr wrap="square">
            <a:spAutoFit/>
          </a:bodyPr>
          <a:lstStyle/>
          <a:p>
            <a:pPr>
              <a:lnSpc>
                <a:spcPct val="120000"/>
              </a:lnSpc>
            </a:pPr>
            <a:r>
              <a:rPr lang="id-ID" sz="14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 elit, sed diam nonummy nibh euismod. </a:t>
            </a:r>
            <a:endParaRPr lang="en-US" sz="1200" dirty="0">
              <a:solidFill>
                <a:schemeClr val="bg1">
                  <a:lumMod val="65000"/>
                </a:schemeClr>
              </a:solidFill>
              <a:cs typeface="+mn-ea"/>
              <a:sym typeface="+mn-lt"/>
            </a:endParaRPr>
          </a:p>
        </p:txBody>
      </p:sp>
      <p:sp>
        <p:nvSpPr>
          <p:cNvPr id="5" name="Rectangle 4"/>
          <p:cNvSpPr/>
          <p:nvPr/>
        </p:nvSpPr>
        <p:spPr>
          <a:xfrm>
            <a:off x="1681172" y="4351566"/>
            <a:ext cx="2208429" cy="683264"/>
          </a:xfrm>
          <a:prstGeom prst="rect">
            <a:avLst/>
          </a:prstGeom>
        </p:spPr>
        <p:txBody>
          <a:bodyPr wrap="square">
            <a:spAutoFit/>
          </a:bodyPr>
          <a:lstStyle/>
          <a:p>
            <a:pPr>
              <a:lnSpc>
                <a:spcPct val="120000"/>
              </a:lnSpc>
            </a:pPr>
            <a:r>
              <a:rPr lang="en-US" sz="1600" dirty="0">
                <a:solidFill>
                  <a:schemeClr val="tx1">
                    <a:lumMod val="65000"/>
                    <a:lumOff val="35000"/>
                  </a:schemeClr>
                </a:solidFill>
                <a:cs typeface="+mn-ea"/>
                <a:sym typeface="+mn-lt"/>
              </a:rPr>
              <a:t>Title Text Goes Here</a:t>
            </a:r>
          </a:p>
        </p:txBody>
      </p:sp>
      <p:sp>
        <p:nvSpPr>
          <p:cNvPr id="6" name="Rectangle 5"/>
          <p:cNvSpPr/>
          <p:nvPr/>
        </p:nvSpPr>
        <p:spPr>
          <a:xfrm>
            <a:off x="1681175" y="4733454"/>
            <a:ext cx="2340116" cy="1200329"/>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quis nostrud exerci tation ullamcorper suscipit lobortis nisl ut aliquip ex ea commodo consequat.</a:t>
            </a:r>
            <a:endParaRPr lang="en-US" sz="1200" dirty="0">
              <a:solidFill>
                <a:schemeClr val="bg1">
                  <a:lumMod val="65000"/>
                </a:schemeClr>
              </a:solidFill>
              <a:cs typeface="+mn-ea"/>
              <a:sym typeface="+mn-lt"/>
            </a:endParaRPr>
          </a:p>
        </p:txBody>
      </p:sp>
      <p:grpSp>
        <p:nvGrpSpPr>
          <p:cNvPr id="7" name="Group 6"/>
          <p:cNvGrpSpPr/>
          <p:nvPr/>
        </p:nvGrpSpPr>
        <p:grpSpPr>
          <a:xfrm>
            <a:off x="1166427" y="4030044"/>
            <a:ext cx="741864" cy="701887"/>
            <a:chOff x="971926" y="3964728"/>
            <a:chExt cx="966992" cy="914884"/>
          </a:xfrm>
        </p:grpSpPr>
        <p:sp>
          <p:nvSpPr>
            <p:cNvPr id="8" name="Right Triangle 7"/>
            <p:cNvSpPr/>
            <p:nvPr/>
          </p:nvSpPr>
          <p:spPr>
            <a:xfrm rot="5400000">
              <a:off x="1024034" y="3964728"/>
              <a:ext cx="914884" cy="91488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cs typeface="+mn-ea"/>
                <a:sym typeface="+mn-lt"/>
              </a:endParaRPr>
            </a:p>
          </p:txBody>
        </p:sp>
        <p:sp>
          <p:nvSpPr>
            <p:cNvPr id="9" name="Rectangle 8"/>
            <p:cNvSpPr/>
            <p:nvPr/>
          </p:nvSpPr>
          <p:spPr>
            <a:xfrm>
              <a:off x="971926" y="3964728"/>
              <a:ext cx="670951" cy="553622"/>
            </a:xfrm>
            <a:prstGeom prst="rect">
              <a:avLst/>
            </a:prstGeom>
          </p:spPr>
          <p:txBody>
            <a:bodyPr wrap="square">
              <a:spAutoFit/>
            </a:bodyPr>
            <a:lstStyle/>
            <a:p>
              <a:pPr algn="ctr">
                <a:lnSpc>
                  <a:spcPct val="120000"/>
                </a:lnSpc>
              </a:pPr>
              <a:r>
                <a:rPr lang="en-US" spc="-150" dirty="0">
                  <a:solidFill>
                    <a:schemeClr val="bg1"/>
                  </a:solidFill>
                  <a:cs typeface="+mn-ea"/>
                  <a:sym typeface="+mn-lt"/>
                </a:rPr>
                <a:t>01</a:t>
              </a:r>
            </a:p>
          </p:txBody>
        </p:sp>
      </p:grpSp>
      <p:pic>
        <p:nvPicPr>
          <p:cNvPr id="11" name="图片占位符 10"/>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7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1"/>
          </p:nvPr>
        </p:nvSpPr>
        <p:spPr>
          <a:xfrm>
            <a:off x="1084266" y="857254"/>
            <a:ext cx="5178425" cy="1571625"/>
          </a:xfrm>
        </p:spPr>
        <p:txBody>
          <a:bodyPr/>
          <a:lstStyle/>
          <a:p>
            <a:r>
              <a:rPr lang="en-US" dirty="0">
                <a:latin typeface="+mn-lt"/>
                <a:cs typeface="+mn-ea"/>
                <a:sym typeface="+mn-lt"/>
              </a:rPr>
              <a:t>Round image placeholder</a:t>
            </a:r>
            <a:endParaRPr lang="id-ID" dirty="0">
              <a:latin typeface="+mn-lt"/>
              <a:cs typeface="+mn-ea"/>
              <a:sym typeface="+mn-lt"/>
            </a:endParaRPr>
          </a:p>
        </p:txBody>
      </p:sp>
      <p:sp>
        <p:nvSpPr>
          <p:cNvPr id="6" name="Rectangle 5"/>
          <p:cNvSpPr/>
          <p:nvPr/>
        </p:nvSpPr>
        <p:spPr>
          <a:xfrm>
            <a:off x="1742640" y="4112161"/>
            <a:ext cx="3035445" cy="757130"/>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quis nostrud exerci tation ullamcorper suscipit lobortis nisl</a:t>
            </a:r>
            <a:endParaRPr lang="en-US" sz="1200" dirty="0">
              <a:solidFill>
                <a:schemeClr val="bg1">
                  <a:lumMod val="65000"/>
                </a:schemeClr>
              </a:solidFill>
              <a:cs typeface="+mn-ea"/>
              <a:sym typeface="+mn-lt"/>
            </a:endParaRPr>
          </a:p>
        </p:txBody>
      </p:sp>
      <p:sp>
        <p:nvSpPr>
          <p:cNvPr id="7" name="Rectangle 6"/>
          <p:cNvSpPr/>
          <p:nvPr/>
        </p:nvSpPr>
        <p:spPr>
          <a:xfrm>
            <a:off x="1737414" y="3775483"/>
            <a:ext cx="2653321" cy="387798"/>
          </a:xfrm>
          <a:prstGeom prst="rect">
            <a:avLst/>
          </a:prstGeom>
        </p:spPr>
        <p:txBody>
          <a:bodyPr wrap="square">
            <a:spAutoFit/>
          </a:bodyPr>
          <a:lstStyle/>
          <a:p>
            <a:pPr>
              <a:lnSpc>
                <a:spcPct val="120000"/>
              </a:lnSpc>
            </a:pPr>
            <a:r>
              <a:rPr lang="en-US" sz="1600" dirty="0">
                <a:solidFill>
                  <a:schemeClr val="tx1">
                    <a:lumMod val="65000"/>
                    <a:lumOff val="35000"/>
                  </a:schemeClr>
                </a:solidFill>
                <a:cs typeface="+mn-ea"/>
                <a:sym typeface="+mn-lt"/>
              </a:rPr>
              <a:t>Recording Equipment</a:t>
            </a:r>
          </a:p>
        </p:txBody>
      </p:sp>
      <p:sp>
        <p:nvSpPr>
          <p:cNvPr id="8" name="Rectangle 7"/>
          <p:cNvSpPr/>
          <p:nvPr/>
        </p:nvSpPr>
        <p:spPr>
          <a:xfrm>
            <a:off x="1742640" y="5166341"/>
            <a:ext cx="3035445" cy="757130"/>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quis nostrud exerci tation ullamcorper suscipit lobortis nisl</a:t>
            </a:r>
            <a:endParaRPr lang="en-US" sz="1200" dirty="0">
              <a:solidFill>
                <a:schemeClr val="bg1">
                  <a:lumMod val="65000"/>
                </a:schemeClr>
              </a:solidFill>
              <a:cs typeface="+mn-ea"/>
              <a:sym typeface="+mn-lt"/>
            </a:endParaRPr>
          </a:p>
        </p:txBody>
      </p:sp>
      <p:sp>
        <p:nvSpPr>
          <p:cNvPr id="9" name="Rectangle 8"/>
          <p:cNvSpPr/>
          <p:nvPr/>
        </p:nvSpPr>
        <p:spPr>
          <a:xfrm>
            <a:off x="1737412" y="4829663"/>
            <a:ext cx="2208429" cy="387798"/>
          </a:xfrm>
          <a:prstGeom prst="rect">
            <a:avLst/>
          </a:prstGeom>
        </p:spPr>
        <p:txBody>
          <a:bodyPr wrap="square">
            <a:spAutoFit/>
          </a:bodyPr>
          <a:lstStyle/>
          <a:p>
            <a:pPr>
              <a:lnSpc>
                <a:spcPct val="120000"/>
              </a:lnSpc>
            </a:pPr>
            <a:r>
              <a:rPr lang="en-US" sz="1600" dirty="0">
                <a:solidFill>
                  <a:schemeClr val="tx1">
                    <a:lumMod val="65000"/>
                    <a:lumOff val="35000"/>
                  </a:schemeClr>
                </a:solidFill>
                <a:cs typeface="+mn-ea"/>
                <a:sym typeface="+mn-lt"/>
              </a:rPr>
              <a:t>Photography</a:t>
            </a:r>
          </a:p>
        </p:txBody>
      </p:sp>
      <p:grpSp>
        <p:nvGrpSpPr>
          <p:cNvPr id="10" name="Group 9"/>
          <p:cNvGrpSpPr/>
          <p:nvPr/>
        </p:nvGrpSpPr>
        <p:grpSpPr>
          <a:xfrm>
            <a:off x="1165914" y="4829662"/>
            <a:ext cx="514351" cy="514350"/>
            <a:chOff x="3912579" y="5109748"/>
            <a:chExt cx="514350" cy="514350"/>
          </a:xfrm>
        </p:grpSpPr>
        <p:sp>
          <p:nvSpPr>
            <p:cNvPr id="11" name="Oval 10"/>
            <p:cNvSpPr/>
            <p:nvPr/>
          </p:nvSpPr>
          <p:spPr>
            <a:xfrm>
              <a:off x="3912579" y="5109748"/>
              <a:ext cx="514350" cy="514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2" name="Group 11"/>
            <p:cNvGrpSpPr/>
            <p:nvPr/>
          </p:nvGrpSpPr>
          <p:grpSpPr>
            <a:xfrm>
              <a:off x="4043217" y="5257121"/>
              <a:ext cx="261029" cy="219603"/>
              <a:chOff x="5356342" y="3093565"/>
              <a:chExt cx="465138" cy="391319"/>
            </a:xfrm>
            <a:solidFill>
              <a:schemeClr val="bg1"/>
            </a:solidFill>
          </p:grpSpPr>
          <p:sp>
            <p:nvSpPr>
              <p:cNvPr id="13"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4"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5"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grpSp>
        <p:nvGrpSpPr>
          <p:cNvPr id="16" name="Group 15"/>
          <p:cNvGrpSpPr/>
          <p:nvPr/>
        </p:nvGrpSpPr>
        <p:grpSpPr>
          <a:xfrm>
            <a:off x="1165914" y="3775482"/>
            <a:ext cx="514351" cy="514350"/>
            <a:chOff x="3912579" y="3730937"/>
            <a:chExt cx="514350" cy="514350"/>
          </a:xfrm>
        </p:grpSpPr>
        <p:sp>
          <p:nvSpPr>
            <p:cNvPr id="17" name="Oval 16"/>
            <p:cNvSpPr/>
            <p:nvPr/>
          </p:nvSpPr>
          <p:spPr>
            <a:xfrm>
              <a:off x="3912579" y="3730937"/>
              <a:ext cx="514350" cy="5143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AutoShape 135"/>
            <p:cNvSpPr/>
            <p:nvPr/>
          </p:nvSpPr>
          <p:spPr bwMode="auto">
            <a:xfrm>
              <a:off x="4048712" y="3900487"/>
              <a:ext cx="261029" cy="179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21" name="Rectangle 20"/>
          <p:cNvSpPr/>
          <p:nvPr/>
        </p:nvSpPr>
        <p:spPr>
          <a:xfrm>
            <a:off x="1084269" y="2577884"/>
            <a:ext cx="4459283" cy="1015663"/>
          </a:xfrm>
          <a:prstGeom prst="rect">
            <a:avLst/>
          </a:prstGeom>
        </p:spPr>
        <p:txBody>
          <a:bodyPr wrap="square">
            <a:spAutoFit/>
          </a:bodyPr>
          <a:lstStyle/>
          <a:p>
            <a:pPr>
              <a:lnSpc>
                <a:spcPct val="120000"/>
              </a:lnSpc>
            </a:pPr>
            <a:r>
              <a:rPr lang="id-ID" sz="14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a:t>
            </a:r>
            <a:endParaRPr lang="en-US" sz="1200" dirty="0">
              <a:solidFill>
                <a:schemeClr val="bg1">
                  <a:lumMod val="65000"/>
                </a:schemeClr>
              </a:solidFill>
              <a:cs typeface="+mn-ea"/>
              <a:sym typeface="+mn-lt"/>
            </a:endParaRPr>
          </a:p>
        </p:txBody>
      </p:sp>
      <p:pic>
        <p:nvPicPr>
          <p:cNvPr id="19" name="图片占位符 18"/>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1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2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75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3" cstate="screen"/>
          <a:srcRect/>
          <a:stretch>
            <a:fillRect/>
          </a:stretch>
        </p:blipFill>
        <p:spPr/>
      </p:pic>
      <p:sp>
        <p:nvSpPr>
          <p:cNvPr id="16" name="Oval 15"/>
          <p:cNvSpPr/>
          <p:nvPr/>
        </p:nvSpPr>
        <p:spPr>
          <a:xfrm>
            <a:off x="3048000" y="3810000"/>
            <a:ext cx="6096000" cy="6096000"/>
          </a:xfrm>
          <a:prstGeom prst="ellipse">
            <a:avLst/>
          </a:prstGeom>
          <a:solidFill>
            <a:schemeClr val="bg1"/>
          </a:solidFill>
          <a:ln>
            <a:noFill/>
          </a:ln>
          <a:effectLst>
            <a:outerShdw blurRad="381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9" name="Rectangle 18"/>
          <p:cNvSpPr/>
          <p:nvPr/>
        </p:nvSpPr>
        <p:spPr>
          <a:xfrm>
            <a:off x="1778696" y="536452"/>
            <a:ext cx="8634608" cy="1200329"/>
          </a:xfrm>
          <a:prstGeom prst="rect">
            <a:avLst/>
          </a:prstGeom>
        </p:spPr>
        <p:txBody>
          <a:bodyPr wrap="square">
            <a:spAutoFit/>
          </a:bodyPr>
          <a:lstStyle/>
          <a:p>
            <a:pPr algn="ctr"/>
            <a:r>
              <a:rPr lang="en-US" sz="3600" dirty="0">
                <a:solidFill>
                  <a:schemeClr val="tx1">
                    <a:lumMod val="65000"/>
                    <a:lumOff val="35000"/>
                  </a:schemeClr>
                </a:solidFill>
                <a:cs typeface="+mn-ea"/>
                <a:sym typeface="+mn-lt"/>
              </a:rPr>
              <a:t>Project review with round image</a:t>
            </a:r>
          </a:p>
        </p:txBody>
      </p:sp>
      <p:sp>
        <p:nvSpPr>
          <p:cNvPr id="20" name="Rectangle 19"/>
          <p:cNvSpPr/>
          <p:nvPr/>
        </p:nvSpPr>
        <p:spPr>
          <a:xfrm>
            <a:off x="2832100" y="1414515"/>
            <a:ext cx="6527800" cy="757130"/>
          </a:xfrm>
          <a:prstGeom prst="rect">
            <a:avLst/>
          </a:prstGeom>
        </p:spPr>
        <p:txBody>
          <a:bodyPr wrap="square">
            <a:spAutoFit/>
          </a:bodyPr>
          <a:lstStyle/>
          <a:p>
            <a:pPr algn="ct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sp>
        <p:nvSpPr>
          <p:cNvPr id="28" name="Rectangle 27"/>
          <p:cNvSpPr/>
          <p:nvPr/>
        </p:nvSpPr>
        <p:spPr>
          <a:xfrm>
            <a:off x="3998687" y="5645150"/>
            <a:ext cx="4194628" cy="978729"/>
          </a:xfrm>
          <a:prstGeom prst="rect">
            <a:avLst/>
          </a:prstGeom>
        </p:spPr>
        <p:txBody>
          <a:bodyPr wrap="square">
            <a:spAutoFit/>
          </a:bodyPr>
          <a:lstStyle/>
          <a:p>
            <a:pPr algn="ct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a:t>
            </a:r>
            <a:endParaRPr lang="en-US" sz="1200" dirty="0">
              <a:solidFill>
                <a:schemeClr val="bg1">
                  <a:lumMod val="65000"/>
                </a:schemeClr>
              </a:solidFill>
              <a:cs typeface="+mn-ea"/>
              <a:sym typeface="+mn-lt"/>
            </a:endParaRPr>
          </a:p>
        </p:txBody>
      </p:sp>
      <p:sp>
        <p:nvSpPr>
          <p:cNvPr id="29" name="Rectangle 28"/>
          <p:cNvSpPr/>
          <p:nvPr/>
        </p:nvSpPr>
        <p:spPr>
          <a:xfrm>
            <a:off x="3998688" y="5214964"/>
            <a:ext cx="4194629" cy="461665"/>
          </a:xfrm>
          <a:prstGeom prst="rect">
            <a:avLst/>
          </a:prstGeom>
        </p:spPr>
        <p:txBody>
          <a:bodyPr wrap="square">
            <a:spAutoFit/>
          </a:bodyPr>
          <a:lstStyle/>
          <a:p>
            <a:pPr algn="ctr">
              <a:lnSpc>
                <a:spcPct val="120000"/>
              </a:lnSpc>
            </a:pPr>
            <a:r>
              <a:rPr lang="en-US" sz="2000" dirty="0">
                <a:solidFill>
                  <a:schemeClr val="tx1">
                    <a:lumMod val="65000"/>
                    <a:lumOff val="35000"/>
                  </a:schemeClr>
                </a:solidFill>
                <a:cs typeface="+mn-ea"/>
                <a:sym typeface="+mn-lt"/>
              </a:rPr>
              <a:t>Your Text Here</a:t>
            </a:r>
          </a:p>
        </p:txBody>
      </p:sp>
      <p:grpSp>
        <p:nvGrpSpPr>
          <p:cNvPr id="30" name="Group 29"/>
          <p:cNvGrpSpPr/>
          <p:nvPr/>
        </p:nvGrpSpPr>
        <p:grpSpPr>
          <a:xfrm>
            <a:off x="5863828" y="4535524"/>
            <a:ext cx="464344" cy="464344"/>
            <a:chOff x="8204317" y="2115665"/>
            <a:chExt cx="464344" cy="464344"/>
          </a:xfrm>
          <a:solidFill>
            <a:schemeClr val="tx1">
              <a:lumMod val="75000"/>
              <a:lumOff val="25000"/>
            </a:schemeClr>
          </a:solidFill>
        </p:grpSpPr>
        <p:sp>
          <p:nvSpPr>
            <p:cNvPr id="31"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50000"/>
                    <a:lumOff val="50000"/>
                  </a:schemeClr>
                </a:solidFill>
                <a:effectLst>
                  <a:outerShdw blurRad="38100" dist="38100" dir="2700000" algn="tl">
                    <a:srgbClr val="000000"/>
                  </a:outerShdw>
                </a:effectLst>
                <a:cs typeface="+mn-ea"/>
                <a:sym typeface="+mn-lt"/>
              </a:endParaRPr>
            </a:p>
          </p:txBody>
        </p:sp>
        <p:sp>
          <p:nvSpPr>
            <p:cNvPr id="32"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50000"/>
                    <a:lumOff val="50000"/>
                  </a:schemeClr>
                </a:solidFill>
                <a:effectLst>
                  <a:outerShdw blurRad="38100" dist="38100" dir="2700000" algn="tl">
                    <a:srgbClr val="000000"/>
                  </a:outerShdw>
                </a:effectLst>
                <a:cs typeface="+mn-ea"/>
                <a:sym typeface="+mn-lt"/>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25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750" fill="hold"/>
                                        <p:tgtEl>
                                          <p:spTgt spid="30"/>
                                        </p:tgtEl>
                                        <p:attrNameLst>
                                          <p:attrName>ppt_x</p:attrName>
                                        </p:attrNameLst>
                                      </p:cBhvr>
                                      <p:tavLst>
                                        <p:tav tm="0">
                                          <p:val>
                                            <p:strVal val="#ppt_x"/>
                                          </p:val>
                                        </p:tav>
                                        <p:tav tm="100000">
                                          <p:val>
                                            <p:strVal val="#ppt_x"/>
                                          </p:val>
                                        </p:tav>
                                      </p:tavLst>
                                    </p:anim>
                                    <p:anim calcmode="lin" valueType="num">
                                      <p:cBhvr additive="base">
                                        <p:cTn id="20" dur="75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5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ppt_x"/>
                                          </p:val>
                                        </p:tav>
                                        <p:tav tm="100000">
                                          <p:val>
                                            <p:strVal val="#ppt_x"/>
                                          </p:val>
                                        </p:tav>
                                      </p:tavLst>
                                    </p:anim>
                                    <p:anim calcmode="lin" valueType="num">
                                      <p:cBhvr additive="base">
                                        <p:cTn id="24" dur="75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7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ppt_x"/>
                                          </p:val>
                                        </p:tav>
                                        <p:tav tm="100000">
                                          <p:val>
                                            <p:strVal val="#ppt_x"/>
                                          </p:val>
                                        </p:tav>
                                      </p:tavLst>
                                    </p:anim>
                                    <p:anim calcmode="lin" valueType="num">
                                      <p:cBhvr additive="base">
                                        <p:cTn id="28" dur="7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3" cstate="screen"/>
          <a:srcRect/>
          <a:stretch>
            <a:fillRect/>
          </a:stretch>
        </p:blipFill>
        <p:spPr/>
      </p:pic>
      <p:cxnSp>
        <p:nvCxnSpPr>
          <p:cNvPr id="5" name="Straight Connector 4"/>
          <p:cNvCxnSpPr/>
          <p:nvPr/>
        </p:nvCxnSpPr>
        <p:spPr>
          <a:xfrm>
            <a:off x="-2772697" y="6858000"/>
            <a:ext cx="1861246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048000" y="-3048000"/>
            <a:ext cx="6096000" cy="6096000"/>
          </a:xfrm>
          <a:prstGeom prst="ellipse">
            <a:avLst/>
          </a:prstGeom>
          <a:solidFill>
            <a:schemeClr val="bg1"/>
          </a:solidFill>
          <a:ln>
            <a:noFill/>
          </a:ln>
          <a:effectLst>
            <a:outerShdw blurRad="381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Rectangle: Rounded Corners 8"/>
          <p:cNvSpPr/>
          <p:nvPr/>
        </p:nvSpPr>
        <p:spPr>
          <a:xfrm>
            <a:off x="5428276" y="5528606"/>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mn-ea"/>
                <a:sym typeface="+mn-lt"/>
              </a:rPr>
              <a:t>Learn More</a:t>
            </a:r>
            <a:endParaRPr lang="id-ID" sz="1100" dirty="0">
              <a:cs typeface="+mn-ea"/>
              <a:sym typeface="+mn-lt"/>
            </a:endParaRPr>
          </a:p>
        </p:txBody>
      </p:sp>
      <p:sp>
        <p:nvSpPr>
          <p:cNvPr id="10" name="Rectangle 9"/>
          <p:cNvSpPr/>
          <p:nvPr/>
        </p:nvSpPr>
        <p:spPr>
          <a:xfrm>
            <a:off x="2832100" y="4811777"/>
            <a:ext cx="6527800" cy="757130"/>
          </a:xfrm>
          <a:prstGeom prst="rect">
            <a:avLst/>
          </a:prstGeom>
        </p:spPr>
        <p:txBody>
          <a:bodyPr wrap="square">
            <a:spAutoFit/>
          </a:bodyPr>
          <a:lstStyle/>
          <a:p>
            <a:pPr algn="ct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sp>
        <p:nvSpPr>
          <p:cNvPr id="13" name="Rectangle 12"/>
          <p:cNvSpPr/>
          <p:nvPr/>
        </p:nvSpPr>
        <p:spPr>
          <a:xfrm>
            <a:off x="4754832" y="1255545"/>
            <a:ext cx="2682336" cy="978729"/>
          </a:xfrm>
          <a:prstGeom prst="rect">
            <a:avLst/>
          </a:prstGeom>
        </p:spPr>
        <p:txBody>
          <a:bodyPr wrap="square">
            <a:spAutoFit/>
          </a:bodyPr>
          <a:lstStyle/>
          <a:p>
            <a:pPr algn="ctr">
              <a:lnSpc>
                <a:spcPct val="120000"/>
              </a:lnSpc>
            </a:pPr>
            <a:r>
              <a:rPr lang="id-ID" sz="1200" dirty="0">
                <a:solidFill>
                  <a:schemeClr val="bg1">
                    <a:lumMod val="65000"/>
                  </a:schemeClr>
                </a:solidFill>
                <a:cs typeface="+mn-ea"/>
                <a:sym typeface="+mn-lt"/>
              </a:rPr>
              <a:t>quis nostrud exerci tation ullamcorper suscipit lobortis nisl ut aliquip ex ea commodo consequat. </a:t>
            </a:r>
            <a:endParaRPr lang="en-US" sz="1200" dirty="0">
              <a:solidFill>
                <a:schemeClr val="bg1">
                  <a:lumMod val="65000"/>
                </a:schemeClr>
              </a:solidFill>
              <a:cs typeface="+mn-ea"/>
              <a:sym typeface="+mn-lt"/>
            </a:endParaRPr>
          </a:p>
        </p:txBody>
      </p:sp>
      <p:grpSp>
        <p:nvGrpSpPr>
          <p:cNvPr id="14" name="Group 13"/>
          <p:cNvGrpSpPr/>
          <p:nvPr/>
        </p:nvGrpSpPr>
        <p:grpSpPr>
          <a:xfrm>
            <a:off x="5029632" y="277593"/>
            <a:ext cx="2132739" cy="1089529"/>
            <a:chOff x="425697" y="4527549"/>
            <a:chExt cx="2132738" cy="1089529"/>
          </a:xfrm>
        </p:grpSpPr>
        <p:sp>
          <p:nvSpPr>
            <p:cNvPr id="15" name="Rectangle 14"/>
            <p:cNvSpPr/>
            <p:nvPr/>
          </p:nvSpPr>
          <p:spPr>
            <a:xfrm>
              <a:off x="425697" y="4527549"/>
              <a:ext cx="1111004" cy="1089529"/>
            </a:xfrm>
            <a:prstGeom prst="rect">
              <a:avLst/>
            </a:prstGeom>
          </p:spPr>
          <p:txBody>
            <a:bodyPr wrap="square">
              <a:spAutoFit/>
            </a:bodyPr>
            <a:lstStyle/>
            <a:p>
              <a:pPr algn="r">
                <a:lnSpc>
                  <a:spcPct val="120000"/>
                </a:lnSpc>
              </a:pPr>
              <a:r>
                <a:rPr lang="id-ID" sz="5400" b="1" dirty="0">
                  <a:solidFill>
                    <a:schemeClr val="tx1">
                      <a:lumMod val="75000"/>
                      <a:lumOff val="25000"/>
                    </a:schemeClr>
                  </a:solidFill>
                  <a:cs typeface="+mn-ea"/>
                  <a:sym typeface="+mn-lt"/>
                </a:rPr>
                <a:t>23</a:t>
              </a:r>
              <a:endParaRPr lang="en-US" sz="5400" dirty="0">
                <a:solidFill>
                  <a:schemeClr val="bg1">
                    <a:lumMod val="65000"/>
                  </a:schemeClr>
                </a:solidFill>
                <a:cs typeface="+mn-ea"/>
                <a:sym typeface="+mn-lt"/>
              </a:endParaRPr>
            </a:p>
          </p:txBody>
        </p:sp>
        <p:sp>
          <p:nvSpPr>
            <p:cNvPr id="16" name="Rectangle 15"/>
            <p:cNvSpPr/>
            <p:nvPr/>
          </p:nvSpPr>
          <p:spPr>
            <a:xfrm>
              <a:off x="1447431" y="4779147"/>
              <a:ext cx="1111004" cy="387798"/>
            </a:xfrm>
            <a:prstGeom prst="rect">
              <a:avLst/>
            </a:prstGeom>
          </p:spPr>
          <p:txBody>
            <a:bodyPr wrap="square">
              <a:spAutoFit/>
            </a:bodyPr>
            <a:lstStyle/>
            <a:p>
              <a:pPr>
                <a:lnSpc>
                  <a:spcPct val="120000"/>
                </a:lnSpc>
              </a:pPr>
              <a:r>
                <a:rPr lang="id-ID" sz="1600" b="1" dirty="0">
                  <a:solidFill>
                    <a:schemeClr val="tx1">
                      <a:lumMod val="75000"/>
                      <a:lumOff val="25000"/>
                    </a:schemeClr>
                  </a:solidFill>
                  <a:cs typeface="+mn-ea"/>
                  <a:sym typeface="+mn-lt"/>
                </a:rPr>
                <a:t>March</a:t>
              </a:r>
              <a:endParaRPr lang="en-US" sz="1600" b="1" dirty="0">
                <a:solidFill>
                  <a:schemeClr val="bg1">
                    <a:lumMod val="65000"/>
                  </a:schemeClr>
                </a:solidFill>
                <a:cs typeface="+mn-ea"/>
                <a:sym typeface="+mn-lt"/>
              </a:endParaRPr>
            </a:p>
          </p:txBody>
        </p:sp>
        <p:sp>
          <p:nvSpPr>
            <p:cNvPr id="17" name="Rectangle 16"/>
            <p:cNvSpPr/>
            <p:nvPr/>
          </p:nvSpPr>
          <p:spPr>
            <a:xfrm>
              <a:off x="1447431" y="5030747"/>
              <a:ext cx="1111004" cy="387798"/>
            </a:xfrm>
            <a:prstGeom prst="rect">
              <a:avLst/>
            </a:prstGeom>
          </p:spPr>
          <p:txBody>
            <a:bodyPr wrap="square">
              <a:spAutoFit/>
            </a:bodyPr>
            <a:lstStyle/>
            <a:p>
              <a:pPr>
                <a:lnSpc>
                  <a:spcPct val="120000"/>
                </a:lnSpc>
              </a:pPr>
              <a:r>
                <a:rPr lang="id-ID" sz="1600" dirty="0">
                  <a:solidFill>
                    <a:schemeClr val="bg1">
                      <a:lumMod val="75000"/>
                    </a:schemeClr>
                  </a:solidFill>
                  <a:cs typeface="+mn-ea"/>
                  <a:sym typeface="+mn-lt"/>
                </a:rPr>
                <a:t>2017</a:t>
              </a:r>
              <a:endParaRPr lang="en-US" sz="1600" dirty="0">
                <a:solidFill>
                  <a:schemeClr val="bg1">
                    <a:lumMod val="75000"/>
                  </a:schemeClr>
                </a:solidFill>
                <a:cs typeface="+mn-ea"/>
                <a:sym typeface="+mn-lt"/>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p:cNvSpPr/>
          <p:nvPr/>
        </p:nvSpPr>
        <p:spPr>
          <a:xfrm rot="18900000" flipH="1">
            <a:off x="6803137" y="4547273"/>
            <a:ext cx="3392147" cy="71778"/>
          </a:xfrm>
          <a:prstGeom prst="roundRect">
            <a:avLst>
              <a:gd name="adj" fmla="val 50000"/>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Rectangle: Rounded Corners 8"/>
          <p:cNvSpPr/>
          <p:nvPr/>
        </p:nvSpPr>
        <p:spPr>
          <a:xfrm rot="18900000" flipH="1">
            <a:off x="8036800" y="3362486"/>
            <a:ext cx="5769385" cy="1081856"/>
          </a:xfrm>
          <a:prstGeom prst="roundRect">
            <a:avLst>
              <a:gd name="adj" fmla="val 50000"/>
            </a:avLst>
          </a:prstGeom>
          <a:solidFill>
            <a:schemeClr val="accent1"/>
          </a:solidFill>
          <a:ln>
            <a:noFill/>
          </a:ln>
          <a:effectLst>
            <a:outerShdw blurRad="1270000" dist="63500" dir="8100000" sx="95000" sy="95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3" name="Text Placeholder 3089"/>
          <p:cNvSpPr txBox="1"/>
          <p:nvPr/>
        </p:nvSpPr>
        <p:spPr>
          <a:xfrm>
            <a:off x="1084268" y="1991732"/>
            <a:ext cx="5875333" cy="15716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7200" dirty="0">
                <a:gradFill>
                  <a:gsLst>
                    <a:gs pos="24000">
                      <a:schemeClr val="accent6"/>
                    </a:gs>
                    <a:gs pos="100000">
                      <a:schemeClr val="accent1"/>
                    </a:gs>
                  </a:gsLst>
                  <a:lin ang="5400000" scaled="1"/>
                </a:gradFill>
                <a:cs typeface="+mn-ea"/>
                <a:sym typeface="+mn-lt"/>
              </a:rPr>
              <a:t>欢迎下载使用</a:t>
            </a:r>
            <a:endParaRPr lang="en-US" altLang="zh-CN" sz="7200" dirty="0">
              <a:gradFill>
                <a:gsLst>
                  <a:gs pos="24000">
                    <a:schemeClr val="accent6"/>
                  </a:gs>
                  <a:gs pos="100000">
                    <a:schemeClr val="accent1"/>
                  </a:gs>
                </a:gsLst>
                <a:lin ang="5400000" scaled="1"/>
              </a:gradFill>
              <a:cs typeface="+mn-ea"/>
              <a:sym typeface="+mn-lt"/>
            </a:endParaRPr>
          </a:p>
        </p:txBody>
      </p:sp>
      <p:sp>
        <p:nvSpPr>
          <p:cNvPr id="14" name="Rectangle: Rounded Corners 53"/>
          <p:cNvSpPr/>
          <p:nvPr/>
        </p:nvSpPr>
        <p:spPr>
          <a:xfrm>
            <a:off x="1195033" y="4185096"/>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mn-ea"/>
                <a:sym typeface="+mn-lt"/>
              </a:rPr>
              <a:t>Learn More</a:t>
            </a:r>
            <a:endParaRPr lang="id-ID" sz="1100" dirty="0">
              <a:cs typeface="+mn-ea"/>
              <a:sym typeface="+mn-lt"/>
            </a:endParaRPr>
          </a:p>
        </p:txBody>
      </p:sp>
      <p:sp>
        <p:nvSpPr>
          <p:cNvPr id="15" name="Rectangle 54"/>
          <p:cNvSpPr/>
          <p:nvPr/>
        </p:nvSpPr>
        <p:spPr>
          <a:xfrm>
            <a:off x="1084269" y="3073990"/>
            <a:ext cx="3504063" cy="1421928"/>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pic>
        <p:nvPicPr>
          <p:cNvPr id="6" name="图片占位符 5"/>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1+#ppt_w/2"/>
                                          </p:val>
                                        </p:tav>
                                        <p:tav tm="100000">
                                          <p:val>
                                            <p:strVal val="#ppt_x"/>
                                          </p:val>
                                        </p:tav>
                                      </p:tavLst>
                                    </p:anim>
                                    <p:anim calcmode="lin" valueType="num">
                                      <p:cBhvr additive="base">
                                        <p:cTn id="12" dur="75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1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animBg="1"/>
      <p:bldP spid="13" grpId="0"/>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94300" y="4318782"/>
            <a:ext cx="3806285" cy="978729"/>
          </a:xfrm>
          <a:prstGeom prst="rect">
            <a:avLst/>
          </a:prstGeom>
        </p:spPr>
        <p:txBody>
          <a:bodyPr wrap="square">
            <a:spAutoFit/>
          </a:bodyPr>
          <a:lstStyle/>
          <a:p>
            <a:pPr>
              <a:lnSpc>
                <a:spcPct val="120000"/>
              </a:lnSpc>
            </a:pPr>
            <a:r>
              <a:rPr lang="id-ID" sz="1200" b="1" i="1" dirty="0">
                <a:solidFill>
                  <a:schemeClr val="bg1">
                    <a:lumMod val="65000"/>
                  </a:schemeClr>
                </a:solidFill>
                <a:cs typeface="+mn-ea"/>
                <a:sym typeface="+mn-lt"/>
              </a:rPr>
              <a:t>Ut wisi enim ad minim veniam</a:t>
            </a:r>
            <a:r>
              <a:rPr lang="id-ID" sz="1200" i="1" dirty="0">
                <a:solidFill>
                  <a:schemeClr val="bg1">
                    <a:lumMod val="65000"/>
                  </a:schemeClr>
                </a:solidFill>
                <a:cs typeface="+mn-ea"/>
                <a:sym typeface="+mn-lt"/>
              </a:rPr>
              <a:t>, quis nostrud exerci tation ullamcorper suscipit lobortis nisl ut aliquip ex ea commodo consequat. </a:t>
            </a:r>
            <a:endParaRPr lang="en-US" sz="1200" i="1" dirty="0">
              <a:solidFill>
                <a:schemeClr val="bg1">
                  <a:lumMod val="65000"/>
                </a:schemeClr>
              </a:solidFill>
              <a:cs typeface="+mn-ea"/>
              <a:sym typeface="+mn-lt"/>
            </a:endParaRPr>
          </a:p>
        </p:txBody>
      </p:sp>
      <p:sp>
        <p:nvSpPr>
          <p:cNvPr id="18" name="Rectangle 17"/>
          <p:cNvSpPr/>
          <p:nvPr/>
        </p:nvSpPr>
        <p:spPr>
          <a:xfrm>
            <a:off x="3382832" y="1966913"/>
            <a:ext cx="2872992" cy="2308324"/>
          </a:xfrm>
          <a:prstGeom prst="rect">
            <a:avLst/>
          </a:prstGeom>
        </p:spPr>
        <p:txBody>
          <a:bodyPr wrap="square">
            <a:spAutoFit/>
          </a:bodyPr>
          <a:lstStyle/>
          <a:p>
            <a:pPr algn="r"/>
            <a:r>
              <a:rPr lang="en-US" sz="3600" dirty="0">
                <a:solidFill>
                  <a:schemeClr val="tx1">
                    <a:lumMod val="65000"/>
                    <a:lumOff val="35000"/>
                  </a:schemeClr>
                </a:solidFill>
                <a:cs typeface="+mn-ea"/>
                <a:sym typeface="+mn-lt"/>
              </a:rPr>
              <a:t>Simple shapes placeholder slide</a:t>
            </a:r>
          </a:p>
        </p:txBody>
      </p:sp>
      <p:sp>
        <p:nvSpPr>
          <p:cNvPr id="19" name="Rectangle: Rounded Corners 18"/>
          <p:cNvSpPr/>
          <p:nvPr/>
        </p:nvSpPr>
        <p:spPr>
          <a:xfrm>
            <a:off x="6373999" y="2278610"/>
            <a:ext cx="360000" cy="6714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pic>
        <p:nvPicPr>
          <p:cNvPr id="6" name="图片占位符 5"/>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0-#ppt_w/2"/>
                                          </p:val>
                                        </p:tav>
                                        <p:tav tm="100000">
                                          <p:val>
                                            <p:strVal val="#ppt_x"/>
                                          </p:val>
                                        </p:tav>
                                      </p:tavLst>
                                    </p:anim>
                                    <p:anim calcmode="lin" valueType="num">
                                      <p:cBhvr additive="base">
                                        <p:cTn id="16"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41562" y="3918149"/>
            <a:ext cx="2800351" cy="1754326"/>
          </a:xfrm>
          <a:prstGeom prst="rect">
            <a:avLst/>
          </a:prstGeom>
        </p:spPr>
        <p:txBody>
          <a:bodyPr wrap="square">
            <a:spAutoFit/>
          </a:bodyPr>
          <a:lstStyle/>
          <a:p>
            <a:pPr algn="r"/>
            <a:r>
              <a:rPr lang="en-US" sz="3600" dirty="0">
                <a:solidFill>
                  <a:schemeClr val="tx1">
                    <a:lumMod val="65000"/>
                    <a:lumOff val="35000"/>
                  </a:schemeClr>
                </a:solidFill>
                <a:cs typeface="+mn-ea"/>
                <a:sym typeface="+mn-lt"/>
              </a:rPr>
              <a:t>Two image placeholder slide</a:t>
            </a:r>
          </a:p>
        </p:txBody>
      </p:sp>
      <p:sp>
        <p:nvSpPr>
          <p:cNvPr id="14" name="Rectangle 13"/>
          <p:cNvSpPr/>
          <p:nvPr/>
        </p:nvSpPr>
        <p:spPr>
          <a:xfrm>
            <a:off x="5568725" y="2130046"/>
            <a:ext cx="5022083" cy="978729"/>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sp>
        <p:nvSpPr>
          <p:cNvPr id="15" name="Rectangle 14"/>
          <p:cNvSpPr/>
          <p:nvPr/>
        </p:nvSpPr>
        <p:spPr>
          <a:xfrm>
            <a:off x="5568724" y="1699860"/>
            <a:ext cx="4194629" cy="424732"/>
          </a:xfrm>
          <a:prstGeom prst="rect">
            <a:avLst/>
          </a:prstGeom>
        </p:spPr>
        <p:txBody>
          <a:bodyPr wrap="square">
            <a:spAutoFit/>
          </a:bodyPr>
          <a:lstStyle/>
          <a:p>
            <a:pPr>
              <a:lnSpc>
                <a:spcPct val="120000"/>
              </a:lnSpc>
            </a:pPr>
            <a:r>
              <a:rPr lang="en-US" dirty="0">
                <a:solidFill>
                  <a:schemeClr val="tx1">
                    <a:lumMod val="65000"/>
                    <a:lumOff val="35000"/>
                  </a:schemeClr>
                </a:solidFill>
                <a:cs typeface="+mn-ea"/>
                <a:sym typeface="+mn-lt"/>
              </a:rPr>
              <a:t>Your text here</a:t>
            </a:r>
          </a:p>
        </p:txBody>
      </p:sp>
      <p:sp>
        <p:nvSpPr>
          <p:cNvPr id="18" name="Rectangle 17"/>
          <p:cNvSpPr/>
          <p:nvPr/>
        </p:nvSpPr>
        <p:spPr>
          <a:xfrm>
            <a:off x="8221263" y="4540828"/>
            <a:ext cx="2957728" cy="2160591"/>
          </a:xfrm>
          <a:prstGeom prst="rect">
            <a:avLst/>
          </a:prstGeom>
        </p:spPr>
        <p:txBody>
          <a:bodyPr wrap="square">
            <a:spAutoFit/>
          </a:bodyPr>
          <a:lstStyle/>
          <a:p>
            <a:pPr>
              <a:lnSpc>
                <a:spcPct val="120000"/>
              </a:lnSpc>
            </a:pPr>
            <a:r>
              <a:rPr lang="id-ID" sz="1600" i="1" dirty="0">
                <a:solidFill>
                  <a:schemeClr val="bg1">
                    <a:lumMod val="65000"/>
                  </a:schemeClr>
                </a:solidFill>
                <a:cs typeface="+mn-ea"/>
                <a:sym typeface="+mn-lt"/>
              </a:rPr>
              <a:t>Ut wisi enim ad minim veniam, quis nostrud exerci tation ullamcorper suscipit lobortis nisl ut aliquip ex ea commodo consequat. </a:t>
            </a:r>
            <a:endParaRPr lang="en-US" sz="1600" i="1" dirty="0">
              <a:solidFill>
                <a:schemeClr val="bg1">
                  <a:lumMod val="65000"/>
                </a:schemeClr>
              </a:solidFill>
              <a:cs typeface="+mn-ea"/>
              <a:sym typeface="+mn-lt"/>
            </a:endParaRPr>
          </a:p>
        </p:txBody>
      </p:sp>
      <p:sp>
        <p:nvSpPr>
          <p:cNvPr id="19" name="Rectangle 18"/>
          <p:cNvSpPr/>
          <p:nvPr/>
        </p:nvSpPr>
        <p:spPr>
          <a:xfrm>
            <a:off x="8115905" y="3247765"/>
            <a:ext cx="1003059" cy="2640723"/>
          </a:xfrm>
          <a:prstGeom prst="rect">
            <a:avLst/>
          </a:prstGeom>
        </p:spPr>
        <p:txBody>
          <a:bodyPr wrap="square">
            <a:spAutoFit/>
          </a:bodyPr>
          <a:lstStyle/>
          <a:p>
            <a:pPr>
              <a:lnSpc>
                <a:spcPct val="120000"/>
              </a:lnSpc>
            </a:pPr>
            <a:r>
              <a:rPr lang="en-US" sz="13800" b="1" dirty="0">
                <a:solidFill>
                  <a:schemeClr val="bg1">
                    <a:lumMod val="85000"/>
                  </a:schemeClr>
                </a:solidFill>
                <a:cs typeface="+mn-ea"/>
                <a:sym typeface="+mn-lt"/>
              </a:rPr>
              <a:t>“</a:t>
            </a:r>
          </a:p>
        </p:txBody>
      </p:sp>
      <p:grpSp>
        <p:nvGrpSpPr>
          <p:cNvPr id="21" name="Group 20"/>
          <p:cNvGrpSpPr/>
          <p:nvPr/>
        </p:nvGrpSpPr>
        <p:grpSpPr>
          <a:xfrm>
            <a:off x="5662975" y="1075402"/>
            <a:ext cx="464344" cy="464344"/>
            <a:chOff x="8204317" y="2115665"/>
            <a:chExt cx="464344" cy="464344"/>
          </a:xfrm>
          <a:solidFill>
            <a:schemeClr val="tx1">
              <a:lumMod val="75000"/>
              <a:lumOff val="25000"/>
            </a:schemeClr>
          </a:solidFill>
        </p:grpSpPr>
        <p:sp>
          <p:nvSpPr>
            <p:cNvPr id="22"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50000"/>
                    <a:lumOff val="50000"/>
                  </a:schemeClr>
                </a:solidFill>
                <a:effectLst>
                  <a:outerShdw blurRad="38100" dist="38100" dir="2700000" algn="tl">
                    <a:srgbClr val="000000"/>
                  </a:outerShdw>
                </a:effectLst>
                <a:cs typeface="+mn-ea"/>
                <a:sym typeface="+mn-lt"/>
              </a:endParaRPr>
            </a:p>
          </p:txBody>
        </p:sp>
        <p:sp>
          <p:nvSpPr>
            <p:cNvPr id="23"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50000"/>
                    <a:lumOff val="50000"/>
                  </a:schemeClr>
                </a:solidFill>
                <a:effectLst>
                  <a:outerShdw blurRad="38100" dist="38100" dir="2700000" algn="tl">
                    <a:srgbClr val="000000"/>
                  </a:outerShdw>
                </a:effectLst>
                <a:cs typeface="+mn-ea"/>
                <a:sym typeface="+mn-lt"/>
              </a:endParaRPr>
            </a:p>
          </p:txBody>
        </p:sp>
      </p:grpSp>
      <p:sp>
        <p:nvSpPr>
          <p:cNvPr id="28" name="Freeform: Shape 27"/>
          <p:cNvSpPr/>
          <p:nvPr/>
        </p:nvSpPr>
        <p:spPr>
          <a:xfrm>
            <a:off x="2195073" y="2315985"/>
            <a:ext cx="1112067" cy="1108340"/>
          </a:xfrm>
          <a:custGeom>
            <a:avLst/>
            <a:gdLst>
              <a:gd name="connsiteX0" fmla="*/ 299 w 1112066"/>
              <a:gd name="connsiteY0" fmla="*/ 0 h 1108340"/>
              <a:gd name="connsiteX1" fmla="*/ 1112066 w 1112066"/>
              <a:gd name="connsiteY1" fmla="*/ 1104589 h 1108340"/>
              <a:gd name="connsiteX2" fmla="*/ 579294 w 1112066"/>
              <a:gd name="connsiteY2" fmla="*/ 1108340 h 1108340"/>
              <a:gd name="connsiteX3" fmla="*/ 567921 w 1112066"/>
              <a:gd name="connsiteY3" fmla="*/ 995525 h 1108340"/>
              <a:gd name="connsiteX4" fmla="*/ 116570 w 1112066"/>
              <a:gd name="connsiteY4" fmla="*/ 544174 h 1108340"/>
              <a:gd name="connsiteX5" fmla="*/ 0 w 1112066"/>
              <a:gd name="connsiteY5" fmla="*/ 532423 h 110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066" h="1108340">
                <a:moveTo>
                  <a:pt x="299" y="0"/>
                </a:moveTo>
                <a:cubicBezTo>
                  <a:pt x="611372" y="344"/>
                  <a:pt x="1107764" y="493532"/>
                  <a:pt x="1112066" y="1104589"/>
                </a:cubicBezTo>
                <a:lnTo>
                  <a:pt x="579294" y="1108340"/>
                </a:lnTo>
                <a:lnTo>
                  <a:pt x="567921" y="995525"/>
                </a:lnTo>
                <a:cubicBezTo>
                  <a:pt x="521562" y="768973"/>
                  <a:pt x="343122" y="590534"/>
                  <a:pt x="116570" y="544174"/>
                </a:cubicBezTo>
                <a:lnTo>
                  <a:pt x="0" y="532423"/>
                </a:lnTo>
                <a:close/>
              </a:path>
            </a:pathLst>
          </a:cu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29" name="Freeform: Shape 28"/>
          <p:cNvSpPr/>
          <p:nvPr/>
        </p:nvSpPr>
        <p:spPr>
          <a:xfrm flipH="1" flipV="1">
            <a:off x="6412796" y="3429000"/>
            <a:ext cx="1112067" cy="1108340"/>
          </a:xfrm>
          <a:custGeom>
            <a:avLst/>
            <a:gdLst>
              <a:gd name="connsiteX0" fmla="*/ 299 w 1112066"/>
              <a:gd name="connsiteY0" fmla="*/ 0 h 1108340"/>
              <a:gd name="connsiteX1" fmla="*/ 1112066 w 1112066"/>
              <a:gd name="connsiteY1" fmla="*/ 1104589 h 1108340"/>
              <a:gd name="connsiteX2" fmla="*/ 579294 w 1112066"/>
              <a:gd name="connsiteY2" fmla="*/ 1108340 h 1108340"/>
              <a:gd name="connsiteX3" fmla="*/ 567921 w 1112066"/>
              <a:gd name="connsiteY3" fmla="*/ 995525 h 1108340"/>
              <a:gd name="connsiteX4" fmla="*/ 116570 w 1112066"/>
              <a:gd name="connsiteY4" fmla="*/ 544174 h 1108340"/>
              <a:gd name="connsiteX5" fmla="*/ 0 w 1112066"/>
              <a:gd name="connsiteY5" fmla="*/ 532423 h 110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066" h="1108340">
                <a:moveTo>
                  <a:pt x="299" y="0"/>
                </a:moveTo>
                <a:cubicBezTo>
                  <a:pt x="611372" y="344"/>
                  <a:pt x="1107764" y="493532"/>
                  <a:pt x="1112066" y="1104589"/>
                </a:cubicBezTo>
                <a:lnTo>
                  <a:pt x="579294" y="1108340"/>
                </a:lnTo>
                <a:lnTo>
                  <a:pt x="567921" y="995525"/>
                </a:lnTo>
                <a:cubicBezTo>
                  <a:pt x="521562" y="768973"/>
                  <a:pt x="343122" y="590534"/>
                  <a:pt x="116570" y="544174"/>
                </a:cubicBezTo>
                <a:lnTo>
                  <a:pt x="0" y="532423"/>
                </a:lnTo>
                <a:close/>
              </a:path>
            </a:pathLst>
          </a:cu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pic>
        <p:nvPicPr>
          <p:cNvPr id="12" name="图片占位符 11"/>
          <p:cNvPicPr>
            <a:picLocks noGrp="1" noChangeAspect="1"/>
          </p:cNvPicPr>
          <p:nvPr>
            <p:ph type="pic" sz="quarter" idx="11"/>
          </p:nvPr>
        </p:nvPicPr>
        <p:blipFill>
          <a:blip r:embed="rId3" cstate="screen"/>
          <a:srcRect/>
          <a:stretch>
            <a:fillRect/>
          </a:stretch>
        </p:blipFill>
        <p:spPr/>
      </p:pic>
      <p:pic>
        <p:nvPicPr>
          <p:cNvPr id="20" name="图片占位符 19"/>
          <p:cNvPicPr>
            <a:picLocks noGrp="1" noChangeAspect="1"/>
          </p:cNvPicPr>
          <p:nvPr>
            <p:ph type="pic" sz="quarter" idx="10"/>
          </p:nvPr>
        </p:nvPicPr>
        <p:blipFill>
          <a:blip r:embed="rId4"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2" presetClass="entr" presetSubtype="8" decel="10000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50" fill="hold"/>
                                        <p:tgtEl>
                                          <p:spTgt spid="10"/>
                                        </p:tgtEl>
                                        <p:attrNameLst>
                                          <p:attrName>ppt_x</p:attrName>
                                        </p:attrNameLst>
                                      </p:cBhvr>
                                      <p:tavLst>
                                        <p:tav tm="0">
                                          <p:val>
                                            <p:strVal val="0-#ppt_w/2"/>
                                          </p:val>
                                        </p:tav>
                                        <p:tav tm="100000">
                                          <p:val>
                                            <p:strVal val="#ppt_x"/>
                                          </p:val>
                                        </p:tav>
                                      </p:tavLst>
                                    </p:anim>
                                    <p:anim calcmode="lin" valueType="num">
                                      <p:cBhvr additive="base">
                                        <p:cTn id="14" dur="75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125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750" fill="hold"/>
                                        <p:tgtEl>
                                          <p:spTgt spid="21"/>
                                        </p:tgtEl>
                                        <p:attrNameLst>
                                          <p:attrName>ppt_x</p:attrName>
                                        </p:attrNameLst>
                                      </p:cBhvr>
                                      <p:tavLst>
                                        <p:tav tm="0">
                                          <p:val>
                                            <p:strVal val="1+#ppt_w/2"/>
                                          </p:val>
                                        </p:tav>
                                        <p:tav tm="100000">
                                          <p:val>
                                            <p:strVal val="#ppt_x"/>
                                          </p:val>
                                        </p:tav>
                                      </p:tavLst>
                                    </p:anim>
                                    <p:anim calcmode="lin" valueType="num">
                                      <p:cBhvr additive="base">
                                        <p:cTn id="18" dur="75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15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1+#ppt_w/2"/>
                                          </p:val>
                                        </p:tav>
                                        <p:tav tm="100000">
                                          <p:val>
                                            <p:strVal val="#ppt_x"/>
                                          </p:val>
                                        </p:tav>
                                      </p:tavLst>
                                    </p:anim>
                                    <p:anim calcmode="lin" valueType="num">
                                      <p:cBhvr additive="base">
                                        <p:cTn id="22" dur="75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175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1+#ppt_w/2"/>
                                          </p:val>
                                        </p:tav>
                                        <p:tav tm="100000">
                                          <p:val>
                                            <p:strVal val="#ppt_x"/>
                                          </p:val>
                                        </p:tav>
                                      </p:tavLst>
                                    </p:anim>
                                    <p:anim calcmode="lin" valueType="num">
                                      <p:cBhvr additive="base">
                                        <p:cTn id="26" dur="750" fill="hold"/>
                                        <p:tgtEl>
                                          <p:spTgt spid="14"/>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20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8" grpId="0"/>
      <p:bldP spid="19" grpId="0"/>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3825599" y="1158600"/>
            <a:ext cx="4540807" cy="4540807"/>
          </a:xfrm>
          <a:custGeom>
            <a:avLst/>
            <a:gdLst>
              <a:gd name="connsiteX0" fmla="*/ 2291330 w 4582660"/>
              <a:gd name="connsiteY0" fmla="*/ 948305 h 4582660"/>
              <a:gd name="connsiteX1" fmla="*/ 948305 w 4582660"/>
              <a:gd name="connsiteY1" fmla="*/ 2291330 h 4582660"/>
              <a:gd name="connsiteX2" fmla="*/ 2291330 w 4582660"/>
              <a:gd name="connsiteY2" fmla="*/ 3634355 h 4582660"/>
              <a:gd name="connsiteX3" fmla="*/ 3634355 w 4582660"/>
              <a:gd name="connsiteY3" fmla="*/ 2291330 h 4582660"/>
              <a:gd name="connsiteX4" fmla="*/ 2291330 w 4582660"/>
              <a:gd name="connsiteY4" fmla="*/ 948305 h 4582660"/>
              <a:gd name="connsiteX5" fmla="*/ 2291330 w 4582660"/>
              <a:gd name="connsiteY5" fmla="*/ 0 h 4582660"/>
              <a:gd name="connsiteX6" fmla="*/ 4582660 w 4582660"/>
              <a:gd name="connsiteY6" fmla="*/ 2291330 h 4582660"/>
              <a:gd name="connsiteX7" fmla="*/ 2291330 w 4582660"/>
              <a:gd name="connsiteY7" fmla="*/ 4582660 h 4582660"/>
              <a:gd name="connsiteX8" fmla="*/ 0 w 4582660"/>
              <a:gd name="connsiteY8" fmla="*/ 2291330 h 4582660"/>
              <a:gd name="connsiteX9" fmla="*/ 2291330 w 4582660"/>
              <a:gd name="connsiteY9" fmla="*/ 0 h 458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2660" h="4582660">
                <a:moveTo>
                  <a:pt x="2291330" y="948305"/>
                </a:moveTo>
                <a:cubicBezTo>
                  <a:pt x="1549598" y="948305"/>
                  <a:pt x="948305" y="1549598"/>
                  <a:pt x="948305" y="2291330"/>
                </a:cubicBezTo>
                <a:cubicBezTo>
                  <a:pt x="948305" y="3033062"/>
                  <a:pt x="1549598" y="3634355"/>
                  <a:pt x="2291330" y="3634355"/>
                </a:cubicBezTo>
                <a:cubicBezTo>
                  <a:pt x="3033062" y="3634355"/>
                  <a:pt x="3634355" y="3033062"/>
                  <a:pt x="3634355" y="2291330"/>
                </a:cubicBezTo>
                <a:cubicBezTo>
                  <a:pt x="3634355" y="1549598"/>
                  <a:pt x="3033062" y="948305"/>
                  <a:pt x="2291330" y="948305"/>
                </a:cubicBezTo>
                <a:close/>
                <a:moveTo>
                  <a:pt x="2291330" y="0"/>
                </a:moveTo>
                <a:cubicBezTo>
                  <a:pt x="3556797" y="0"/>
                  <a:pt x="4582660" y="1025863"/>
                  <a:pt x="4582660" y="2291330"/>
                </a:cubicBezTo>
                <a:cubicBezTo>
                  <a:pt x="4582660" y="3556797"/>
                  <a:pt x="3556797" y="4582660"/>
                  <a:pt x="2291330" y="4582660"/>
                </a:cubicBezTo>
                <a:cubicBezTo>
                  <a:pt x="1025863" y="4582660"/>
                  <a:pt x="0" y="3556797"/>
                  <a:pt x="0" y="2291330"/>
                </a:cubicBezTo>
                <a:cubicBezTo>
                  <a:pt x="0" y="1025863"/>
                  <a:pt x="1025863" y="0"/>
                  <a:pt x="2291330" y="0"/>
                </a:cubicBezTo>
                <a:close/>
              </a:path>
            </a:pathLst>
          </a:custGeom>
          <a:gradFill flip="none" rotWithShape="1">
            <a:gsLst>
              <a:gs pos="100000">
                <a:schemeClr val="accent1">
                  <a:alpha val="60000"/>
                </a:schemeClr>
              </a:gs>
              <a:gs pos="23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6" name="Rectangle: Rounded Corners 15"/>
          <p:cNvSpPr/>
          <p:nvPr/>
        </p:nvSpPr>
        <p:spPr>
          <a:xfrm>
            <a:off x="7652749" y="5488384"/>
            <a:ext cx="1335451"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mn-ea"/>
                <a:sym typeface="+mn-lt"/>
              </a:rPr>
              <a:t>Learn More</a:t>
            </a:r>
            <a:endParaRPr lang="id-ID" sz="1100" dirty="0">
              <a:cs typeface="+mn-ea"/>
              <a:sym typeface="+mn-lt"/>
            </a:endParaRPr>
          </a:p>
        </p:txBody>
      </p:sp>
      <p:sp>
        <p:nvSpPr>
          <p:cNvPr id="17" name="Rectangle 16"/>
          <p:cNvSpPr/>
          <p:nvPr/>
        </p:nvSpPr>
        <p:spPr>
          <a:xfrm>
            <a:off x="7541985" y="4377281"/>
            <a:ext cx="3917719" cy="1200329"/>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sp>
        <p:nvSpPr>
          <p:cNvPr id="18" name="Rectangle 17"/>
          <p:cNvSpPr/>
          <p:nvPr/>
        </p:nvSpPr>
        <p:spPr>
          <a:xfrm>
            <a:off x="843790" y="2847972"/>
            <a:ext cx="2771049" cy="1200329"/>
          </a:xfrm>
          <a:prstGeom prst="rect">
            <a:avLst/>
          </a:prstGeom>
        </p:spPr>
        <p:txBody>
          <a:bodyPr wrap="square">
            <a:spAutoFit/>
          </a:bodyPr>
          <a:lstStyle/>
          <a:p>
            <a:pP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a:t>
            </a:r>
            <a:endParaRPr lang="en-US" sz="1200" dirty="0">
              <a:solidFill>
                <a:schemeClr val="bg1">
                  <a:lumMod val="65000"/>
                </a:schemeClr>
              </a:solidFill>
              <a:cs typeface="+mn-ea"/>
              <a:sym typeface="+mn-lt"/>
            </a:endParaRPr>
          </a:p>
        </p:txBody>
      </p:sp>
      <p:sp>
        <p:nvSpPr>
          <p:cNvPr id="19" name="Rectangle 18"/>
          <p:cNvSpPr/>
          <p:nvPr/>
        </p:nvSpPr>
        <p:spPr>
          <a:xfrm>
            <a:off x="843789" y="3813923"/>
            <a:ext cx="3716299" cy="350865"/>
          </a:xfrm>
          <a:prstGeom prst="rect">
            <a:avLst/>
          </a:prstGeom>
        </p:spPr>
        <p:txBody>
          <a:bodyPr wrap="square">
            <a:spAutoFit/>
          </a:bodyPr>
          <a:lstStyle/>
          <a:p>
            <a:pPr>
              <a:lnSpc>
                <a:spcPct val="120000"/>
              </a:lnSpc>
            </a:pPr>
            <a:r>
              <a:rPr lang="en-US" sz="1400" i="1" dirty="0">
                <a:solidFill>
                  <a:schemeClr val="bg1">
                    <a:lumMod val="65000"/>
                  </a:schemeClr>
                </a:solidFill>
                <a:cs typeface="+mn-ea"/>
                <a:sym typeface="+mn-lt"/>
              </a:rPr>
              <a:t>“</a:t>
            </a:r>
            <a:r>
              <a:rPr lang="id-ID" sz="1400" i="1" dirty="0">
                <a:solidFill>
                  <a:schemeClr val="bg1">
                    <a:lumMod val="65000"/>
                  </a:schemeClr>
                </a:solidFill>
                <a:cs typeface="+mn-ea"/>
                <a:sym typeface="+mn-lt"/>
              </a:rPr>
              <a:t>Ut wisi enim ad minim</a:t>
            </a:r>
            <a:endParaRPr lang="en-US" sz="1400" i="1" dirty="0">
              <a:solidFill>
                <a:schemeClr val="bg1">
                  <a:lumMod val="65000"/>
                </a:schemeClr>
              </a:solidFill>
              <a:cs typeface="+mn-ea"/>
              <a:sym typeface="+mn-lt"/>
            </a:endParaRPr>
          </a:p>
        </p:txBody>
      </p:sp>
      <p:sp>
        <p:nvSpPr>
          <p:cNvPr id="20" name="Rectangle: Rounded Corners 19"/>
          <p:cNvSpPr/>
          <p:nvPr/>
        </p:nvSpPr>
        <p:spPr>
          <a:xfrm>
            <a:off x="928983" y="2384414"/>
            <a:ext cx="360000" cy="6714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1" name="Rectangle 20"/>
          <p:cNvSpPr/>
          <p:nvPr/>
        </p:nvSpPr>
        <p:spPr>
          <a:xfrm>
            <a:off x="843790" y="985879"/>
            <a:ext cx="2771049" cy="1754326"/>
          </a:xfrm>
          <a:prstGeom prst="rect">
            <a:avLst/>
          </a:prstGeom>
        </p:spPr>
        <p:txBody>
          <a:bodyPr wrap="square">
            <a:spAutoFit/>
          </a:bodyPr>
          <a:lstStyle/>
          <a:p>
            <a:r>
              <a:rPr lang="en-US" sz="3600" dirty="0">
                <a:solidFill>
                  <a:schemeClr val="tx1">
                    <a:lumMod val="65000"/>
                    <a:lumOff val="35000"/>
                  </a:schemeClr>
                </a:solidFill>
                <a:cs typeface="+mn-ea"/>
                <a:sym typeface="+mn-lt"/>
              </a:rPr>
              <a:t>Simple image slide</a:t>
            </a:r>
          </a:p>
        </p:txBody>
      </p:sp>
      <p:pic>
        <p:nvPicPr>
          <p:cNvPr id="47" name="图片 46"/>
          <p:cNvPicPr>
            <a:picLocks noChangeAspect="1"/>
          </p:cNvPicPr>
          <p:nvPr/>
        </p:nvPicPr>
        <p:blipFill rotWithShape="1">
          <a:blip r:embed="rId3" cstate="screen">
            <a:duotone>
              <a:schemeClr val="accent6">
                <a:shade val="45000"/>
                <a:satMod val="135000"/>
              </a:schemeClr>
              <a:prstClr val="white"/>
            </a:duotone>
          </a:blip>
          <a:srcRect/>
          <a:stretch>
            <a:fillRect/>
          </a:stretch>
        </p:blipFill>
        <p:spPr>
          <a:xfrm>
            <a:off x="5776512" y="2767754"/>
            <a:ext cx="959568" cy="1220939"/>
          </a:xfrm>
          <a:prstGeom prst="rect">
            <a:avLst/>
          </a:prstGeom>
        </p:spPr>
      </p:pic>
      <p:pic>
        <p:nvPicPr>
          <p:cNvPr id="10" name="图片占位符 9"/>
          <p:cNvPicPr>
            <a:picLocks noGrp="1" noChangeAspect="1"/>
          </p:cNvPicPr>
          <p:nvPr>
            <p:ph type="pic" sz="quarter" idx="10"/>
          </p:nvPr>
        </p:nvPicPr>
        <p:blipFill>
          <a:blip r:embed="rId4"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22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childTnLst>
                                </p:cTn>
                              </p:par>
                              <p:par>
                                <p:cTn id="24" presetID="2" presetClass="entr" presetSubtype="2" decel="100000" fill="hold" grpId="0" nodeType="withEffect">
                                  <p:stCondLst>
                                    <p:cond delay="275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300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p:bldP spid="18" grpId="0"/>
      <p:bldP spid="19" grpId="0"/>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screen"/>
          <a:srcRect/>
          <a:stretch>
            <a:fillRect/>
          </a:stretch>
        </p:blipFill>
        <p:spPr/>
      </p:pic>
      <p:sp>
        <p:nvSpPr>
          <p:cNvPr id="8" name="Freeform: Shape 7"/>
          <p:cNvSpPr/>
          <p:nvPr/>
        </p:nvSpPr>
        <p:spPr>
          <a:xfrm>
            <a:off x="4" y="-7731"/>
            <a:ext cx="9515475" cy="6858000"/>
          </a:xfrm>
          <a:custGeom>
            <a:avLst/>
            <a:gdLst>
              <a:gd name="connsiteX0" fmla="*/ 0 w 9515475"/>
              <a:gd name="connsiteY0" fmla="*/ 0 h 6858000"/>
              <a:gd name="connsiteX1" fmla="*/ 9515475 w 9515475"/>
              <a:gd name="connsiteY1" fmla="*/ 0 h 6858000"/>
              <a:gd name="connsiteX2" fmla="*/ 2676525 w 9515475"/>
              <a:gd name="connsiteY2" fmla="*/ 6858000 h 6858000"/>
              <a:gd name="connsiteX3" fmla="*/ 0 w 9515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15475" h="6858000">
                <a:moveTo>
                  <a:pt x="0" y="0"/>
                </a:moveTo>
                <a:lnTo>
                  <a:pt x="9515475" y="0"/>
                </a:lnTo>
                <a:lnTo>
                  <a:pt x="2676525" y="6858000"/>
                </a:lnTo>
                <a:lnTo>
                  <a:pt x="0" y="6858000"/>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3" name="Right Triangle 12"/>
          <p:cNvSpPr/>
          <p:nvPr/>
        </p:nvSpPr>
        <p:spPr>
          <a:xfrm flipH="1" flipV="1">
            <a:off x="9481459" y="-1"/>
            <a:ext cx="2710543" cy="2710543"/>
          </a:xfrm>
          <a:prstGeom prst="rtTriangl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Rectangle 8"/>
          <p:cNvSpPr/>
          <p:nvPr/>
        </p:nvSpPr>
        <p:spPr>
          <a:xfrm>
            <a:off x="877687" y="714969"/>
            <a:ext cx="5049584" cy="2308324"/>
          </a:xfrm>
          <a:prstGeom prst="rect">
            <a:avLst/>
          </a:prstGeom>
        </p:spPr>
        <p:txBody>
          <a:bodyPr wrap="square">
            <a:spAutoFit/>
          </a:bodyPr>
          <a:lstStyle/>
          <a:p>
            <a:r>
              <a:rPr lang="en-US" sz="4800" b="1" dirty="0">
                <a:solidFill>
                  <a:schemeClr val="bg1"/>
                </a:solidFill>
                <a:cs typeface="+mn-ea"/>
                <a:sym typeface="+mn-lt"/>
              </a:rPr>
              <a:t>Creative concepts design</a:t>
            </a:r>
          </a:p>
        </p:txBody>
      </p:sp>
      <p:sp>
        <p:nvSpPr>
          <p:cNvPr id="10" name="Rectangle 9"/>
          <p:cNvSpPr/>
          <p:nvPr/>
        </p:nvSpPr>
        <p:spPr>
          <a:xfrm>
            <a:off x="1645585" y="2906207"/>
            <a:ext cx="3716299" cy="978729"/>
          </a:xfrm>
          <a:prstGeom prst="rect">
            <a:avLst/>
          </a:prstGeom>
        </p:spPr>
        <p:txBody>
          <a:bodyPr wrap="square">
            <a:spAutoFit/>
          </a:bodyPr>
          <a:lstStyle/>
          <a:p>
            <a:pPr>
              <a:lnSpc>
                <a:spcPct val="120000"/>
              </a:lnSpc>
            </a:pPr>
            <a:r>
              <a:rPr lang="id-ID" sz="1200" b="1" dirty="0">
                <a:solidFill>
                  <a:schemeClr val="bg1">
                    <a:lumMod val="95000"/>
                  </a:schemeClr>
                </a:solidFill>
                <a:cs typeface="+mn-ea"/>
                <a:sym typeface="+mn-lt"/>
              </a:rPr>
              <a:t>Ut wisi enim ad minim veniam</a:t>
            </a:r>
            <a:r>
              <a:rPr lang="id-ID" sz="1200" dirty="0">
                <a:solidFill>
                  <a:schemeClr val="bg1">
                    <a:lumMod val="95000"/>
                  </a:schemeClr>
                </a:solidFill>
                <a:cs typeface="+mn-ea"/>
                <a:sym typeface="+mn-lt"/>
              </a:rPr>
              <a:t>, quis nostrud exerci tation ullamcorper suscipit lobortis nisl ut aliquip ex ea commodo consequat. </a:t>
            </a:r>
            <a:endParaRPr lang="en-US" sz="1200" dirty="0">
              <a:solidFill>
                <a:schemeClr val="bg1">
                  <a:lumMod val="95000"/>
                </a:schemeClr>
              </a:solidFill>
              <a:cs typeface="+mn-ea"/>
              <a:sym typeface="+mn-lt"/>
            </a:endParaRPr>
          </a:p>
        </p:txBody>
      </p:sp>
      <p:sp>
        <p:nvSpPr>
          <p:cNvPr id="12" name="Rectangle 11"/>
          <p:cNvSpPr/>
          <p:nvPr/>
        </p:nvSpPr>
        <p:spPr>
          <a:xfrm>
            <a:off x="1645585" y="3821355"/>
            <a:ext cx="3716299" cy="350865"/>
          </a:xfrm>
          <a:prstGeom prst="rect">
            <a:avLst/>
          </a:prstGeom>
        </p:spPr>
        <p:txBody>
          <a:bodyPr wrap="square">
            <a:spAutoFit/>
          </a:bodyPr>
          <a:lstStyle/>
          <a:p>
            <a:pPr>
              <a:lnSpc>
                <a:spcPct val="120000"/>
              </a:lnSpc>
            </a:pPr>
            <a:r>
              <a:rPr lang="en-US" sz="1400" b="1" i="1" dirty="0">
                <a:solidFill>
                  <a:schemeClr val="bg1">
                    <a:lumMod val="95000"/>
                  </a:schemeClr>
                </a:solidFill>
                <a:cs typeface="+mn-ea"/>
                <a:sym typeface="+mn-lt"/>
              </a:rPr>
              <a:t>“</a:t>
            </a:r>
            <a:r>
              <a:rPr lang="id-ID" sz="1400" b="1" i="1" dirty="0">
                <a:solidFill>
                  <a:schemeClr val="bg1">
                    <a:lumMod val="95000"/>
                  </a:schemeClr>
                </a:solidFill>
                <a:cs typeface="+mn-ea"/>
                <a:sym typeface="+mn-lt"/>
              </a:rPr>
              <a:t>Ut wisi enim ad minim veniam</a:t>
            </a:r>
            <a:endParaRPr lang="en-US" sz="1400" i="1" dirty="0">
              <a:solidFill>
                <a:schemeClr val="bg1">
                  <a:lumMod val="95000"/>
                </a:schemeClr>
              </a:solidFill>
              <a:cs typeface="+mn-ea"/>
              <a:sym typeface="+mn-lt"/>
            </a:endParaRPr>
          </a:p>
        </p:txBody>
      </p:sp>
      <p:sp>
        <p:nvSpPr>
          <p:cNvPr id="16" name="Right Triangle 15"/>
          <p:cNvSpPr/>
          <p:nvPr/>
        </p:nvSpPr>
        <p:spPr>
          <a:xfrm>
            <a:off x="1" y="3701850"/>
            <a:ext cx="3156155" cy="3156155"/>
          </a:xfrm>
          <a:prstGeom prst="rtTriangle">
            <a:avLst/>
          </a:prstGeom>
          <a:ln>
            <a:noFill/>
          </a:ln>
          <a:effectLst>
            <a:outerShdw blurRad="355600" dist="38100" dir="18900000" algn="b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8" name="Rectangle: Rounded Corners 17"/>
          <p:cNvSpPr/>
          <p:nvPr/>
        </p:nvSpPr>
        <p:spPr>
          <a:xfrm>
            <a:off x="1395059" y="2442649"/>
            <a:ext cx="360000" cy="6714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9" name="Rectangle 18"/>
          <p:cNvSpPr/>
          <p:nvPr/>
        </p:nvSpPr>
        <p:spPr>
          <a:xfrm>
            <a:off x="6176981" y="4132033"/>
            <a:ext cx="5022083" cy="978729"/>
          </a:xfrm>
          <a:prstGeom prst="rect">
            <a:avLst/>
          </a:prstGeom>
        </p:spPr>
        <p:txBody>
          <a:bodyPr wrap="square">
            <a:spAutoFit/>
          </a:bodyPr>
          <a:lstStyle/>
          <a:p>
            <a:pPr algn="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sp>
        <p:nvSpPr>
          <p:cNvPr id="20" name="Rectangle 19"/>
          <p:cNvSpPr/>
          <p:nvPr/>
        </p:nvSpPr>
        <p:spPr>
          <a:xfrm>
            <a:off x="7004436" y="3701849"/>
            <a:ext cx="4194629" cy="461665"/>
          </a:xfrm>
          <a:prstGeom prst="rect">
            <a:avLst/>
          </a:prstGeom>
        </p:spPr>
        <p:txBody>
          <a:bodyPr wrap="square">
            <a:spAutoFit/>
          </a:bodyPr>
          <a:lstStyle/>
          <a:p>
            <a:pPr algn="r">
              <a:lnSpc>
                <a:spcPct val="120000"/>
              </a:lnSpc>
            </a:pPr>
            <a:r>
              <a:rPr lang="en-US" sz="2000" dirty="0">
                <a:solidFill>
                  <a:schemeClr val="tx1">
                    <a:lumMod val="65000"/>
                    <a:lumOff val="35000"/>
                  </a:schemeClr>
                </a:solidFill>
                <a:cs typeface="+mn-ea"/>
                <a:sym typeface="+mn-lt"/>
              </a:rPr>
              <a:t>Your Text Here</a:t>
            </a:r>
          </a:p>
        </p:txBody>
      </p:sp>
      <p:grpSp>
        <p:nvGrpSpPr>
          <p:cNvPr id="15" name="Group 14"/>
          <p:cNvGrpSpPr/>
          <p:nvPr/>
        </p:nvGrpSpPr>
        <p:grpSpPr>
          <a:xfrm>
            <a:off x="10621565" y="3022409"/>
            <a:ext cx="464344" cy="464344"/>
            <a:chOff x="8204317" y="2115665"/>
            <a:chExt cx="464344" cy="464344"/>
          </a:xfrm>
          <a:solidFill>
            <a:schemeClr val="tx1">
              <a:lumMod val="75000"/>
              <a:lumOff val="25000"/>
            </a:schemeClr>
          </a:solidFill>
        </p:grpSpPr>
        <p:sp>
          <p:nvSpPr>
            <p:cNvPr id="21"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50000"/>
                    <a:lumOff val="50000"/>
                  </a:schemeClr>
                </a:solidFill>
                <a:effectLst>
                  <a:outerShdw blurRad="38100" dist="38100" dir="2700000" algn="tl">
                    <a:srgbClr val="000000"/>
                  </a:outerShdw>
                </a:effectLst>
                <a:cs typeface="+mn-ea"/>
                <a:sym typeface="+mn-lt"/>
              </a:endParaRPr>
            </a:p>
          </p:txBody>
        </p:sp>
        <p:sp>
          <p:nvSpPr>
            <p:cNvPr id="23"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50000"/>
                    <a:lumOff val="50000"/>
                  </a:schemeClr>
                </a:solidFill>
                <a:effectLst>
                  <a:outerShdw blurRad="38100" dist="38100" dir="2700000" algn="tl">
                    <a:srgbClr val="000000"/>
                  </a:outerShdw>
                </a:effectLst>
                <a:cs typeface="+mn-ea"/>
                <a:sym typeface="+mn-lt"/>
              </a:endParaRPr>
            </a:p>
          </p:txBody>
        </p:sp>
      </p:grpSp>
      <p:sp>
        <p:nvSpPr>
          <p:cNvPr id="24" name="Rectangle 23"/>
          <p:cNvSpPr/>
          <p:nvPr/>
        </p:nvSpPr>
        <p:spPr>
          <a:xfrm>
            <a:off x="5029201" y="5264183"/>
            <a:ext cx="6169864" cy="867930"/>
          </a:xfrm>
          <a:prstGeom prst="rect">
            <a:avLst/>
          </a:prstGeom>
        </p:spPr>
        <p:txBody>
          <a:bodyPr wrap="square">
            <a:spAutoFit/>
          </a:bodyPr>
          <a:lstStyle/>
          <a:p>
            <a:pPr algn="r">
              <a:lnSpc>
                <a:spcPct val="120000"/>
              </a:lnSpc>
            </a:pPr>
            <a:r>
              <a:rPr lang="en-US" sz="1400" b="1" i="1" dirty="0">
                <a:solidFill>
                  <a:schemeClr val="bg1">
                    <a:lumMod val="65000"/>
                  </a:schemeClr>
                </a:solidFill>
                <a:cs typeface="+mn-ea"/>
                <a:sym typeface="+mn-lt"/>
              </a:rPr>
              <a:t>“</a:t>
            </a:r>
            <a:r>
              <a:rPr lang="id-ID" sz="1400" b="1" i="1" dirty="0">
                <a:solidFill>
                  <a:schemeClr val="bg1">
                    <a:lumMod val="65000"/>
                  </a:schemeClr>
                </a:solidFill>
                <a:cs typeface="+mn-ea"/>
                <a:sym typeface="+mn-lt"/>
              </a:rPr>
              <a:t>Ut wisi enim ad minim veniam</a:t>
            </a:r>
            <a:r>
              <a:rPr lang="id-ID" sz="1400" i="1" dirty="0">
                <a:solidFill>
                  <a:schemeClr val="bg1">
                    <a:lumMod val="65000"/>
                  </a:schemeClr>
                </a:solidFill>
                <a:cs typeface="+mn-ea"/>
                <a:sym typeface="+mn-lt"/>
              </a:rPr>
              <a:t>, quis nostrud exerci tation ullamcorper suscipit lobortis nisl ut aliquip ex ea commodo consequat.</a:t>
            </a:r>
            <a:endParaRPr lang="en-US" sz="1400" i="1" dirty="0">
              <a:solidFill>
                <a:schemeClr val="bg1">
                  <a:lumMod val="65000"/>
                </a:schemeClr>
              </a:solidFill>
              <a:cs typeface="+mn-ea"/>
              <a:sym typeface="+mn-lt"/>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20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25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5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300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12" decel="100000" fill="hold" grpId="0" nodeType="withEffect">
                                  <p:stCondLst>
                                    <p:cond delay="325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0-#ppt_w/2"/>
                                          </p:val>
                                        </p:tav>
                                        <p:tav tm="100000">
                                          <p:val>
                                            <p:strVal val="#ppt_x"/>
                                          </p:val>
                                        </p:tav>
                                      </p:tavLst>
                                    </p:anim>
                                    <p:anim calcmode="lin" valueType="num">
                                      <p:cBhvr additive="base">
                                        <p:cTn id="44" dur="75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3" decel="100000" fill="hold" grpId="0" nodeType="withEffect">
                                  <p:stCondLst>
                                    <p:cond delay="325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750" fill="hold"/>
                                        <p:tgtEl>
                                          <p:spTgt spid="13"/>
                                        </p:tgtEl>
                                        <p:attrNameLst>
                                          <p:attrName>ppt_x</p:attrName>
                                        </p:attrNameLst>
                                      </p:cBhvr>
                                      <p:tavLst>
                                        <p:tav tm="0">
                                          <p:val>
                                            <p:strVal val="1+#ppt_w/2"/>
                                          </p:val>
                                        </p:tav>
                                        <p:tav tm="100000">
                                          <p:val>
                                            <p:strVal val="#ppt_x"/>
                                          </p:val>
                                        </p:tav>
                                      </p:tavLst>
                                    </p:anim>
                                    <p:anim calcmode="lin" valueType="num">
                                      <p:cBhvr additive="base">
                                        <p:cTn id="48"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9" grpId="0"/>
      <p:bldP spid="10" grpId="0"/>
      <p:bldP spid="12" grpId="0"/>
      <p:bldP spid="16" grpId="0" animBg="1"/>
      <p:bldP spid="18" grpId="0" animBg="1"/>
      <p:bldP spid="19" grpId="0"/>
      <p:bldP spid="20"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a:latin typeface="+mn-lt"/>
                <a:cs typeface="+mn-ea"/>
                <a:sym typeface="+mn-lt"/>
              </a:rPr>
              <a:t>Our</a:t>
            </a:r>
          </a:p>
          <a:p>
            <a:r>
              <a:rPr lang="en-US" dirty="0">
                <a:latin typeface="+mn-lt"/>
                <a:cs typeface="+mn-ea"/>
                <a:sym typeface="+mn-lt"/>
              </a:rPr>
              <a:t>Team members</a:t>
            </a:r>
            <a:endParaRPr lang="id-ID" dirty="0">
              <a:latin typeface="+mn-lt"/>
              <a:cs typeface="+mn-ea"/>
              <a:sym typeface="+mn-lt"/>
            </a:endParaRPr>
          </a:p>
        </p:txBody>
      </p:sp>
      <p:grpSp>
        <p:nvGrpSpPr>
          <p:cNvPr id="15" name="Group 14"/>
          <p:cNvGrpSpPr/>
          <p:nvPr/>
        </p:nvGrpSpPr>
        <p:grpSpPr>
          <a:xfrm>
            <a:off x="1018769" y="4863652"/>
            <a:ext cx="2376171" cy="640386"/>
            <a:chOff x="856640" y="4796518"/>
            <a:chExt cx="2376171" cy="640386"/>
          </a:xfrm>
        </p:grpSpPr>
        <p:sp>
          <p:nvSpPr>
            <p:cNvPr id="12" name="Rectangle 11"/>
            <p:cNvSpPr/>
            <p:nvPr/>
          </p:nvSpPr>
          <p:spPr>
            <a:xfrm>
              <a:off x="856640" y="4796518"/>
              <a:ext cx="2376171" cy="387798"/>
            </a:xfrm>
            <a:prstGeom prst="rect">
              <a:avLst/>
            </a:prstGeom>
          </p:spPr>
          <p:txBody>
            <a:bodyPr wrap="square">
              <a:spAutoFit/>
            </a:bodyPr>
            <a:lstStyle/>
            <a:p>
              <a:pPr algn="ctr">
                <a:lnSpc>
                  <a:spcPct val="120000"/>
                </a:lnSpc>
              </a:pPr>
              <a:r>
                <a:rPr lang="en-US" sz="1600" dirty="0">
                  <a:solidFill>
                    <a:schemeClr val="tx1">
                      <a:lumMod val="65000"/>
                      <a:lumOff val="35000"/>
                    </a:schemeClr>
                  </a:solidFill>
                  <a:cs typeface="+mn-ea"/>
                  <a:sym typeface="+mn-lt"/>
                </a:rPr>
                <a:t>Luna </a:t>
              </a:r>
            </a:p>
          </p:txBody>
        </p:sp>
        <p:sp>
          <p:nvSpPr>
            <p:cNvPr id="13" name="Rectangle 12"/>
            <p:cNvSpPr/>
            <p:nvPr/>
          </p:nvSpPr>
          <p:spPr>
            <a:xfrm>
              <a:off x="856640" y="5086039"/>
              <a:ext cx="2376171" cy="350865"/>
            </a:xfrm>
            <a:prstGeom prst="rect">
              <a:avLst/>
            </a:prstGeom>
          </p:spPr>
          <p:txBody>
            <a:bodyPr wrap="square">
              <a:spAutoFit/>
            </a:bodyPr>
            <a:lstStyle/>
            <a:p>
              <a:pPr algn="ctr">
                <a:lnSpc>
                  <a:spcPct val="120000"/>
                </a:lnSpc>
              </a:pPr>
              <a:r>
                <a:rPr lang="en-US" sz="1400" dirty="0">
                  <a:solidFill>
                    <a:schemeClr val="bg1">
                      <a:lumMod val="65000"/>
                    </a:schemeClr>
                  </a:solidFill>
                  <a:cs typeface="+mn-ea"/>
                  <a:sym typeface="+mn-lt"/>
                </a:rPr>
                <a:t>Designer</a:t>
              </a:r>
            </a:p>
          </p:txBody>
        </p:sp>
      </p:grpSp>
      <p:sp>
        <p:nvSpPr>
          <p:cNvPr id="16" name="Rectangle 15"/>
          <p:cNvSpPr/>
          <p:nvPr/>
        </p:nvSpPr>
        <p:spPr>
          <a:xfrm>
            <a:off x="962253" y="5497896"/>
            <a:ext cx="2489200" cy="535531"/>
          </a:xfrm>
          <a:prstGeom prst="rect">
            <a:avLst/>
          </a:prstGeom>
        </p:spPr>
        <p:txBody>
          <a:bodyPr wrap="square">
            <a:spAutoFit/>
          </a:bodyPr>
          <a:lstStyle/>
          <a:p>
            <a:pPr algn="ct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 minim veniam</a:t>
            </a:r>
            <a:endParaRPr lang="en-US" sz="1200" i="1" dirty="0">
              <a:solidFill>
                <a:schemeClr val="bg1">
                  <a:lumMod val="65000"/>
                </a:schemeClr>
              </a:solidFill>
              <a:cs typeface="+mn-ea"/>
              <a:sym typeface="+mn-lt"/>
            </a:endParaRPr>
          </a:p>
        </p:txBody>
      </p:sp>
      <p:grpSp>
        <p:nvGrpSpPr>
          <p:cNvPr id="17" name="Group 16"/>
          <p:cNvGrpSpPr/>
          <p:nvPr/>
        </p:nvGrpSpPr>
        <p:grpSpPr>
          <a:xfrm>
            <a:off x="3621020" y="4863652"/>
            <a:ext cx="2376171" cy="640386"/>
            <a:chOff x="856640" y="4796518"/>
            <a:chExt cx="2376171" cy="640386"/>
          </a:xfrm>
        </p:grpSpPr>
        <p:sp>
          <p:nvSpPr>
            <p:cNvPr id="18" name="Rectangle 17"/>
            <p:cNvSpPr/>
            <p:nvPr/>
          </p:nvSpPr>
          <p:spPr>
            <a:xfrm>
              <a:off x="856640" y="4796518"/>
              <a:ext cx="2376171" cy="387798"/>
            </a:xfrm>
            <a:prstGeom prst="rect">
              <a:avLst/>
            </a:prstGeom>
          </p:spPr>
          <p:txBody>
            <a:bodyPr wrap="square">
              <a:spAutoFit/>
            </a:bodyPr>
            <a:lstStyle/>
            <a:p>
              <a:pPr algn="ctr">
                <a:lnSpc>
                  <a:spcPct val="120000"/>
                </a:lnSpc>
              </a:pPr>
              <a:r>
                <a:rPr lang="en-US" sz="1600" dirty="0">
                  <a:solidFill>
                    <a:schemeClr val="tx1">
                      <a:lumMod val="65000"/>
                      <a:lumOff val="35000"/>
                    </a:schemeClr>
                  </a:solidFill>
                  <a:cs typeface="+mn-ea"/>
                  <a:sym typeface="+mn-lt"/>
                </a:rPr>
                <a:t>Ronald</a:t>
              </a:r>
            </a:p>
          </p:txBody>
        </p:sp>
        <p:sp>
          <p:nvSpPr>
            <p:cNvPr id="19" name="Rectangle 18"/>
            <p:cNvSpPr/>
            <p:nvPr/>
          </p:nvSpPr>
          <p:spPr>
            <a:xfrm>
              <a:off x="856640" y="5086039"/>
              <a:ext cx="2376171" cy="350865"/>
            </a:xfrm>
            <a:prstGeom prst="rect">
              <a:avLst/>
            </a:prstGeom>
          </p:spPr>
          <p:txBody>
            <a:bodyPr wrap="square">
              <a:spAutoFit/>
            </a:bodyPr>
            <a:lstStyle/>
            <a:p>
              <a:pPr algn="ctr">
                <a:lnSpc>
                  <a:spcPct val="120000"/>
                </a:lnSpc>
              </a:pPr>
              <a:r>
                <a:rPr lang="en-US" sz="1400" dirty="0">
                  <a:solidFill>
                    <a:schemeClr val="bg1">
                      <a:lumMod val="65000"/>
                    </a:schemeClr>
                  </a:solidFill>
                  <a:cs typeface="+mn-ea"/>
                  <a:sym typeface="+mn-lt"/>
                </a:rPr>
                <a:t>Designer</a:t>
              </a:r>
            </a:p>
          </p:txBody>
        </p:sp>
      </p:grpSp>
      <p:sp>
        <p:nvSpPr>
          <p:cNvPr id="20" name="Rectangle 19"/>
          <p:cNvSpPr/>
          <p:nvPr/>
        </p:nvSpPr>
        <p:spPr>
          <a:xfrm>
            <a:off x="3564503" y="5497896"/>
            <a:ext cx="2489200" cy="535531"/>
          </a:xfrm>
          <a:prstGeom prst="rect">
            <a:avLst/>
          </a:prstGeom>
        </p:spPr>
        <p:txBody>
          <a:bodyPr wrap="square">
            <a:spAutoFit/>
          </a:bodyPr>
          <a:lstStyle/>
          <a:p>
            <a:pPr algn="ct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 minim veniam</a:t>
            </a:r>
            <a:endParaRPr lang="en-US" sz="1200" i="1" dirty="0">
              <a:solidFill>
                <a:schemeClr val="bg1">
                  <a:lumMod val="65000"/>
                </a:schemeClr>
              </a:solidFill>
              <a:cs typeface="+mn-ea"/>
              <a:sym typeface="+mn-lt"/>
            </a:endParaRPr>
          </a:p>
        </p:txBody>
      </p:sp>
      <p:grpSp>
        <p:nvGrpSpPr>
          <p:cNvPr id="21" name="Group 20"/>
          <p:cNvGrpSpPr/>
          <p:nvPr/>
        </p:nvGrpSpPr>
        <p:grpSpPr>
          <a:xfrm>
            <a:off x="6201069" y="4863652"/>
            <a:ext cx="2376171" cy="640386"/>
            <a:chOff x="856640" y="4796518"/>
            <a:chExt cx="2376171" cy="640386"/>
          </a:xfrm>
        </p:grpSpPr>
        <p:sp>
          <p:nvSpPr>
            <p:cNvPr id="22" name="Rectangle 21"/>
            <p:cNvSpPr/>
            <p:nvPr/>
          </p:nvSpPr>
          <p:spPr>
            <a:xfrm>
              <a:off x="856640" y="4796518"/>
              <a:ext cx="2376171" cy="387798"/>
            </a:xfrm>
            <a:prstGeom prst="rect">
              <a:avLst/>
            </a:prstGeom>
          </p:spPr>
          <p:txBody>
            <a:bodyPr wrap="square">
              <a:spAutoFit/>
            </a:bodyPr>
            <a:lstStyle/>
            <a:p>
              <a:pPr algn="ctr">
                <a:lnSpc>
                  <a:spcPct val="120000"/>
                </a:lnSpc>
              </a:pPr>
              <a:r>
                <a:rPr lang="en-US" sz="1600" dirty="0">
                  <a:solidFill>
                    <a:schemeClr val="tx1">
                      <a:lumMod val="65000"/>
                      <a:lumOff val="35000"/>
                    </a:schemeClr>
                  </a:solidFill>
                  <a:cs typeface="+mn-ea"/>
                  <a:sym typeface="+mn-lt"/>
                </a:rPr>
                <a:t>Louisa</a:t>
              </a:r>
            </a:p>
          </p:txBody>
        </p:sp>
        <p:sp>
          <p:nvSpPr>
            <p:cNvPr id="23" name="Rectangle 22"/>
            <p:cNvSpPr/>
            <p:nvPr/>
          </p:nvSpPr>
          <p:spPr>
            <a:xfrm>
              <a:off x="856640" y="5086039"/>
              <a:ext cx="2376171" cy="350865"/>
            </a:xfrm>
            <a:prstGeom prst="rect">
              <a:avLst/>
            </a:prstGeom>
          </p:spPr>
          <p:txBody>
            <a:bodyPr wrap="square">
              <a:spAutoFit/>
            </a:bodyPr>
            <a:lstStyle/>
            <a:p>
              <a:pPr algn="ctr">
                <a:lnSpc>
                  <a:spcPct val="120000"/>
                </a:lnSpc>
              </a:pPr>
              <a:r>
                <a:rPr lang="en-US" sz="1400" dirty="0">
                  <a:solidFill>
                    <a:schemeClr val="bg1">
                      <a:lumMod val="65000"/>
                    </a:schemeClr>
                  </a:solidFill>
                  <a:cs typeface="+mn-ea"/>
                  <a:sym typeface="+mn-lt"/>
                </a:rPr>
                <a:t>Designer</a:t>
              </a:r>
            </a:p>
          </p:txBody>
        </p:sp>
      </p:grpSp>
      <p:sp>
        <p:nvSpPr>
          <p:cNvPr id="24" name="Rectangle 23"/>
          <p:cNvSpPr/>
          <p:nvPr/>
        </p:nvSpPr>
        <p:spPr>
          <a:xfrm>
            <a:off x="6144552" y="5497896"/>
            <a:ext cx="2489200" cy="535531"/>
          </a:xfrm>
          <a:prstGeom prst="rect">
            <a:avLst/>
          </a:prstGeom>
        </p:spPr>
        <p:txBody>
          <a:bodyPr wrap="square">
            <a:spAutoFit/>
          </a:bodyPr>
          <a:lstStyle/>
          <a:p>
            <a:pPr algn="ct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 minim veniam</a:t>
            </a:r>
            <a:endParaRPr lang="en-US" sz="1200" i="1" dirty="0">
              <a:solidFill>
                <a:schemeClr val="bg1">
                  <a:lumMod val="65000"/>
                </a:schemeClr>
              </a:solidFill>
              <a:cs typeface="+mn-ea"/>
              <a:sym typeface="+mn-lt"/>
            </a:endParaRPr>
          </a:p>
        </p:txBody>
      </p:sp>
      <p:grpSp>
        <p:nvGrpSpPr>
          <p:cNvPr id="25" name="Group 24"/>
          <p:cNvGrpSpPr/>
          <p:nvPr/>
        </p:nvGrpSpPr>
        <p:grpSpPr>
          <a:xfrm>
            <a:off x="8737424" y="4863652"/>
            <a:ext cx="2376171" cy="640386"/>
            <a:chOff x="856640" y="4796518"/>
            <a:chExt cx="2376171" cy="640386"/>
          </a:xfrm>
        </p:grpSpPr>
        <p:sp>
          <p:nvSpPr>
            <p:cNvPr id="26" name="Rectangle 25"/>
            <p:cNvSpPr/>
            <p:nvPr/>
          </p:nvSpPr>
          <p:spPr>
            <a:xfrm>
              <a:off x="856640" y="4796518"/>
              <a:ext cx="2376171" cy="387798"/>
            </a:xfrm>
            <a:prstGeom prst="rect">
              <a:avLst/>
            </a:prstGeom>
          </p:spPr>
          <p:txBody>
            <a:bodyPr wrap="square">
              <a:spAutoFit/>
            </a:bodyPr>
            <a:lstStyle/>
            <a:p>
              <a:pPr algn="ctr">
                <a:lnSpc>
                  <a:spcPct val="120000"/>
                </a:lnSpc>
              </a:pPr>
              <a:r>
                <a:rPr lang="en-US" sz="1600" dirty="0">
                  <a:solidFill>
                    <a:schemeClr val="tx1">
                      <a:lumMod val="65000"/>
                      <a:lumOff val="35000"/>
                    </a:schemeClr>
                  </a:solidFill>
                  <a:cs typeface="+mn-ea"/>
                  <a:sym typeface="+mn-lt"/>
                </a:rPr>
                <a:t>Jenifer</a:t>
              </a:r>
            </a:p>
          </p:txBody>
        </p:sp>
        <p:sp>
          <p:nvSpPr>
            <p:cNvPr id="27" name="Rectangle 26"/>
            <p:cNvSpPr/>
            <p:nvPr/>
          </p:nvSpPr>
          <p:spPr>
            <a:xfrm>
              <a:off x="856640" y="5086039"/>
              <a:ext cx="2376171" cy="350865"/>
            </a:xfrm>
            <a:prstGeom prst="rect">
              <a:avLst/>
            </a:prstGeom>
          </p:spPr>
          <p:txBody>
            <a:bodyPr wrap="square">
              <a:spAutoFit/>
            </a:bodyPr>
            <a:lstStyle/>
            <a:p>
              <a:pPr algn="ctr">
                <a:lnSpc>
                  <a:spcPct val="120000"/>
                </a:lnSpc>
              </a:pPr>
              <a:r>
                <a:rPr lang="en-US" sz="1400" dirty="0">
                  <a:solidFill>
                    <a:schemeClr val="bg1">
                      <a:lumMod val="65000"/>
                    </a:schemeClr>
                  </a:solidFill>
                  <a:cs typeface="+mn-ea"/>
                  <a:sym typeface="+mn-lt"/>
                </a:rPr>
                <a:t>Designer</a:t>
              </a:r>
            </a:p>
          </p:txBody>
        </p:sp>
      </p:grpSp>
      <p:sp>
        <p:nvSpPr>
          <p:cNvPr id="28" name="Rectangle 27"/>
          <p:cNvSpPr/>
          <p:nvPr/>
        </p:nvSpPr>
        <p:spPr>
          <a:xfrm>
            <a:off x="8680907" y="5497896"/>
            <a:ext cx="2489200" cy="535531"/>
          </a:xfrm>
          <a:prstGeom prst="rect">
            <a:avLst/>
          </a:prstGeom>
        </p:spPr>
        <p:txBody>
          <a:bodyPr wrap="square">
            <a:spAutoFit/>
          </a:bodyPr>
          <a:lstStyle/>
          <a:p>
            <a:pPr algn="ct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 minim veniam</a:t>
            </a:r>
            <a:endParaRPr lang="en-US" sz="1200" i="1" dirty="0">
              <a:solidFill>
                <a:schemeClr val="bg1">
                  <a:lumMod val="65000"/>
                </a:schemeClr>
              </a:solidFill>
              <a:cs typeface="+mn-ea"/>
              <a:sym typeface="+mn-lt"/>
            </a:endParaRPr>
          </a:p>
        </p:txBody>
      </p:sp>
      <p:pic>
        <p:nvPicPr>
          <p:cNvPr id="32" name="图片占位符 31"/>
          <p:cNvPicPr>
            <a:picLocks noGrp="1" noChangeAspect="1"/>
          </p:cNvPicPr>
          <p:nvPr>
            <p:ph type="pic" sz="quarter" idx="12"/>
          </p:nvPr>
        </p:nvPicPr>
        <p:blipFill>
          <a:blip r:embed="rId3" cstate="screen"/>
          <a:srcRect/>
          <a:stretch>
            <a:fillRect/>
          </a:stretch>
        </p:blipFill>
        <p:spPr/>
      </p:pic>
      <p:pic>
        <p:nvPicPr>
          <p:cNvPr id="34" name="图片占位符 33"/>
          <p:cNvPicPr>
            <a:picLocks noGrp="1" noChangeAspect="1"/>
          </p:cNvPicPr>
          <p:nvPr>
            <p:ph type="pic" sz="quarter" idx="13"/>
          </p:nvPr>
        </p:nvPicPr>
        <p:blipFill>
          <a:blip r:embed="rId4" cstate="screen"/>
          <a:srcRect/>
          <a:stretch>
            <a:fillRect/>
          </a:stretch>
        </p:blipFill>
        <p:spPr/>
      </p:pic>
      <p:pic>
        <p:nvPicPr>
          <p:cNvPr id="36" name="图片占位符 35"/>
          <p:cNvPicPr>
            <a:picLocks noGrp="1" noChangeAspect="1"/>
          </p:cNvPicPr>
          <p:nvPr>
            <p:ph type="pic" sz="quarter" idx="14"/>
          </p:nvPr>
        </p:nvPicPr>
        <p:blipFill>
          <a:blip r:embed="rId5" cstate="screen"/>
          <a:srcRect/>
          <a:stretch>
            <a:fillRect/>
          </a:stretch>
        </p:blipFill>
        <p:spPr/>
      </p:pic>
      <p:pic>
        <p:nvPicPr>
          <p:cNvPr id="38" name="图片占位符 37"/>
          <p:cNvPicPr>
            <a:picLocks noGrp="1" noChangeAspect="1"/>
          </p:cNvPicPr>
          <p:nvPr>
            <p:ph type="pic" sz="quarter" idx="15"/>
          </p:nvPr>
        </p:nvPicPr>
        <p:blipFill>
          <a:blip r:embed="rId6"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1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7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5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75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325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350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084266" y="857254"/>
            <a:ext cx="5178425" cy="1571625"/>
          </a:xfrm>
        </p:spPr>
        <p:txBody>
          <a:bodyPr/>
          <a:lstStyle/>
          <a:p>
            <a:r>
              <a:rPr lang="en-US">
                <a:latin typeface="+mn-lt"/>
                <a:cs typeface="+mn-ea"/>
                <a:sym typeface="+mn-lt"/>
              </a:rPr>
              <a:t>Our</a:t>
            </a:r>
          </a:p>
          <a:p>
            <a:r>
              <a:rPr lang="en-US">
                <a:latin typeface="+mn-lt"/>
                <a:cs typeface="+mn-ea"/>
                <a:sym typeface="+mn-lt"/>
              </a:rPr>
              <a:t>Best team</a:t>
            </a:r>
            <a:endParaRPr lang="id-ID" dirty="0">
              <a:latin typeface="+mn-lt"/>
              <a:cs typeface="+mn-ea"/>
              <a:sym typeface="+mn-lt"/>
            </a:endParaRPr>
          </a:p>
        </p:txBody>
      </p:sp>
      <p:grpSp>
        <p:nvGrpSpPr>
          <p:cNvPr id="9" name="Group 8"/>
          <p:cNvGrpSpPr/>
          <p:nvPr/>
        </p:nvGrpSpPr>
        <p:grpSpPr>
          <a:xfrm>
            <a:off x="1170757" y="4901752"/>
            <a:ext cx="2376171" cy="640386"/>
            <a:chOff x="856640" y="4796518"/>
            <a:chExt cx="2376171" cy="640386"/>
          </a:xfrm>
        </p:grpSpPr>
        <p:sp>
          <p:nvSpPr>
            <p:cNvPr id="10" name="Rectangle 9"/>
            <p:cNvSpPr/>
            <p:nvPr/>
          </p:nvSpPr>
          <p:spPr>
            <a:xfrm>
              <a:off x="856640" y="4796518"/>
              <a:ext cx="2376171" cy="387798"/>
            </a:xfrm>
            <a:prstGeom prst="rect">
              <a:avLst/>
            </a:prstGeom>
          </p:spPr>
          <p:txBody>
            <a:bodyPr wrap="square">
              <a:spAutoFit/>
            </a:bodyPr>
            <a:lstStyle/>
            <a:p>
              <a:pPr algn="ctr">
                <a:lnSpc>
                  <a:spcPct val="120000"/>
                </a:lnSpc>
              </a:pPr>
              <a:r>
                <a:rPr lang="en-US" sz="1600" dirty="0">
                  <a:solidFill>
                    <a:schemeClr val="bg1">
                      <a:lumMod val="65000"/>
                    </a:schemeClr>
                  </a:solidFill>
                  <a:cs typeface="+mn-ea"/>
                  <a:sym typeface="+mn-lt"/>
                </a:rPr>
                <a:t>Glenn</a:t>
              </a:r>
            </a:p>
          </p:txBody>
        </p:sp>
        <p:sp>
          <p:nvSpPr>
            <p:cNvPr id="11" name="Rectangle 10"/>
            <p:cNvSpPr/>
            <p:nvPr/>
          </p:nvSpPr>
          <p:spPr>
            <a:xfrm>
              <a:off x="856640" y="5086039"/>
              <a:ext cx="2376171" cy="350865"/>
            </a:xfrm>
            <a:prstGeom prst="rect">
              <a:avLst/>
            </a:prstGeom>
          </p:spPr>
          <p:txBody>
            <a:bodyPr wrap="square">
              <a:spAutoFit/>
            </a:bodyPr>
            <a:lstStyle/>
            <a:p>
              <a:pPr algn="ctr">
                <a:lnSpc>
                  <a:spcPct val="120000"/>
                </a:lnSpc>
              </a:pPr>
              <a:r>
                <a:rPr lang="en-US" sz="1400" dirty="0">
                  <a:solidFill>
                    <a:schemeClr val="bg1">
                      <a:lumMod val="65000"/>
                    </a:schemeClr>
                  </a:solidFill>
                  <a:cs typeface="+mn-ea"/>
                  <a:sym typeface="+mn-lt"/>
                </a:rPr>
                <a:t>Designer</a:t>
              </a:r>
            </a:p>
          </p:txBody>
        </p:sp>
      </p:grpSp>
      <p:sp>
        <p:nvSpPr>
          <p:cNvPr id="12" name="Rectangle 11"/>
          <p:cNvSpPr/>
          <p:nvPr/>
        </p:nvSpPr>
        <p:spPr>
          <a:xfrm>
            <a:off x="1114240" y="5535995"/>
            <a:ext cx="2489200" cy="313932"/>
          </a:xfrm>
          <a:prstGeom prst="rect">
            <a:avLst/>
          </a:prstGeom>
        </p:spPr>
        <p:txBody>
          <a:bodyPr wrap="square">
            <a:spAutoFit/>
          </a:bodyPr>
          <a:lstStyle/>
          <a:p>
            <a:pPr algn="ct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 minim</a:t>
            </a:r>
            <a:endParaRPr lang="en-US" sz="1200" i="1" dirty="0">
              <a:solidFill>
                <a:schemeClr val="bg1">
                  <a:lumMod val="65000"/>
                </a:schemeClr>
              </a:solidFill>
              <a:cs typeface="+mn-ea"/>
              <a:sym typeface="+mn-lt"/>
            </a:endParaRPr>
          </a:p>
        </p:txBody>
      </p:sp>
      <p:grpSp>
        <p:nvGrpSpPr>
          <p:cNvPr id="13" name="Group 12"/>
          <p:cNvGrpSpPr/>
          <p:nvPr/>
        </p:nvGrpSpPr>
        <p:grpSpPr>
          <a:xfrm>
            <a:off x="3662197" y="4762335"/>
            <a:ext cx="2376171" cy="640386"/>
            <a:chOff x="856640" y="4796518"/>
            <a:chExt cx="2376171" cy="640386"/>
          </a:xfrm>
        </p:grpSpPr>
        <p:sp>
          <p:nvSpPr>
            <p:cNvPr id="14" name="Rectangle 13"/>
            <p:cNvSpPr/>
            <p:nvPr/>
          </p:nvSpPr>
          <p:spPr>
            <a:xfrm>
              <a:off x="856640" y="4796518"/>
              <a:ext cx="2376171" cy="387798"/>
            </a:xfrm>
            <a:prstGeom prst="rect">
              <a:avLst/>
            </a:prstGeom>
          </p:spPr>
          <p:txBody>
            <a:bodyPr wrap="square">
              <a:spAutoFit/>
            </a:bodyPr>
            <a:lstStyle/>
            <a:p>
              <a:pPr algn="ctr">
                <a:lnSpc>
                  <a:spcPct val="120000"/>
                </a:lnSpc>
              </a:pPr>
              <a:r>
                <a:rPr lang="en-US" sz="1600" dirty="0">
                  <a:solidFill>
                    <a:schemeClr val="tx1">
                      <a:lumMod val="65000"/>
                      <a:lumOff val="35000"/>
                    </a:schemeClr>
                  </a:solidFill>
                  <a:cs typeface="+mn-ea"/>
                  <a:sym typeface="+mn-lt"/>
                </a:rPr>
                <a:t>Maria</a:t>
              </a:r>
            </a:p>
          </p:txBody>
        </p:sp>
        <p:sp>
          <p:nvSpPr>
            <p:cNvPr id="15" name="Rectangle 14"/>
            <p:cNvSpPr/>
            <p:nvPr/>
          </p:nvSpPr>
          <p:spPr>
            <a:xfrm>
              <a:off x="856640" y="5086039"/>
              <a:ext cx="2376171" cy="350865"/>
            </a:xfrm>
            <a:prstGeom prst="rect">
              <a:avLst/>
            </a:prstGeom>
          </p:spPr>
          <p:txBody>
            <a:bodyPr wrap="square">
              <a:spAutoFit/>
            </a:bodyPr>
            <a:lstStyle/>
            <a:p>
              <a:pPr algn="ctr">
                <a:lnSpc>
                  <a:spcPct val="120000"/>
                </a:lnSpc>
              </a:pPr>
              <a:r>
                <a:rPr lang="en-US" sz="1400" dirty="0">
                  <a:solidFill>
                    <a:schemeClr val="bg1">
                      <a:lumMod val="65000"/>
                    </a:schemeClr>
                  </a:solidFill>
                  <a:cs typeface="+mn-ea"/>
                  <a:sym typeface="+mn-lt"/>
                </a:rPr>
                <a:t>Designer</a:t>
              </a:r>
            </a:p>
          </p:txBody>
        </p:sp>
      </p:grpSp>
      <p:sp>
        <p:nvSpPr>
          <p:cNvPr id="25" name="Rectangle 24"/>
          <p:cNvSpPr/>
          <p:nvPr/>
        </p:nvSpPr>
        <p:spPr>
          <a:xfrm>
            <a:off x="3605680" y="5396578"/>
            <a:ext cx="2489200" cy="313932"/>
          </a:xfrm>
          <a:prstGeom prst="rect">
            <a:avLst/>
          </a:prstGeom>
        </p:spPr>
        <p:txBody>
          <a:bodyPr wrap="square">
            <a:spAutoFit/>
          </a:bodyPr>
          <a:lstStyle/>
          <a:p>
            <a:pPr algn="ct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 minim</a:t>
            </a:r>
            <a:endParaRPr lang="en-US" sz="1200" i="1" dirty="0">
              <a:solidFill>
                <a:schemeClr val="bg1">
                  <a:lumMod val="65000"/>
                </a:schemeClr>
              </a:solidFill>
              <a:cs typeface="+mn-ea"/>
              <a:sym typeface="+mn-lt"/>
            </a:endParaRPr>
          </a:p>
        </p:txBody>
      </p:sp>
      <p:grpSp>
        <p:nvGrpSpPr>
          <p:cNvPr id="17" name="Group 16"/>
          <p:cNvGrpSpPr/>
          <p:nvPr/>
        </p:nvGrpSpPr>
        <p:grpSpPr>
          <a:xfrm>
            <a:off x="6153637" y="4901752"/>
            <a:ext cx="2376171" cy="640386"/>
            <a:chOff x="856640" y="4796518"/>
            <a:chExt cx="2376171" cy="640386"/>
          </a:xfrm>
        </p:grpSpPr>
        <p:sp>
          <p:nvSpPr>
            <p:cNvPr id="18" name="Rectangle 17"/>
            <p:cNvSpPr/>
            <p:nvPr/>
          </p:nvSpPr>
          <p:spPr>
            <a:xfrm>
              <a:off x="856640" y="4796518"/>
              <a:ext cx="2376171" cy="387798"/>
            </a:xfrm>
            <a:prstGeom prst="rect">
              <a:avLst/>
            </a:prstGeom>
          </p:spPr>
          <p:txBody>
            <a:bodyPr wrap="square">
              <a:spAutoFit/>
            </a:bodyPr>
            <a:lstStyle/>
            <a:p>
              <a:pPr algn="ctr">
                <a:lnSpc>
                  <a:spcPct val="120000"/>
                </a:lnSpc>
              </a:pPr>
              <a:r>
                <a:rPr lang="en-US" sz="1600" dirty="0">
                  <a:solidFill>
                    <a:schemeClr val="bg1">
                      <a:lumMod val="65000"/>
                    </a:schemeClr>
                  </a:solidFill>
                  <a:cs typeface="+mn-ea"/>
                  <a:sym typeface="+mn-lt"/>
                </a:rPr>
                <a:t>Eden</a:t>
              </a:r>
            </a:p>
          </p:txBody>
        </p:sp>
        <p:sp>
          <p:nvSpPr>
            <p:cNvPr id="19" name="Rectangle 18"/>
            <p:cNvSpPr/>
            <p:nvPr/>
          </p:nvSpPr>
          <p:spPr>
            <a:xfrm>
              <a:off x="856640" y="5086039"/>
              <a:ext cx="2376171" cy="350865"/>
            </a:xfrm>
            <a:prstGeom prst="rect">
              <a:avLst/>
            </a:prstGeom>
          </p:spPr>
          <p:txBody>
            <a:bodyPr wrap="square">
              <a:spAutoFit/>
            </a:bodyPr>
            <a:lstStyle/>
            <a:p>
              <a:pPr algn="ctr">
                <a:lnSpc>
                  <a:spcPct val="120000"/>
                </a:lnSpc>
              </a:pPr>
              <a:r>
                <a:rPr lang="en-US" sz="1400" dirty="0">
                  <a:solidFill>
                    <a:schemeClr val="bg1">
                      <a:lumMod val="65000"/>
                    </a:schemeClr>
                  </a:solidFill>
                  <a:cs typeface="+mn-ea"/>
                  <a:sym typeface="+mn-lt"/>
                </a:rPr>
                <a:t>Designer</a:t>
              </a:r>
            </a:p>
          </p:txBody>
        </p:sp>
      </p:grpSp>
      <p:sp>
        <p:nvSpPr>
          <p:cNvPr id="26" name="Rectangle 25"/>
          <p:cNvSpPr/>
          <p:nvPr/>
        </p:nvSpPr>
        <p:spPr>
          <a:xfrm>
            <a:off x="6097120" y="5535995"/>
            <a:ext cx="2489200" cy="313932"/>
          </a:xfrm>
          <a:prstGeom prst="rect">
            <a:avLst/>
          </a:prstGeom>
        </p:spPr>
        <p:txBody>
          <a:bodyPr wrap="square">
            <a:spAutoFit/>
          </a:bodyPr>
          <a:lstStyle/>
          <a:p>
            <a:pPr algn="ct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 minim</a:t>
            </a:r>
            <a:endParaRPr lang="en-US" sz="1200" i="1" dirty="0">
              <a:solidFill>
                <a:schemeClr val="bg1">
                  <a:lumMod val="65000"/>
                </a:schemeClr>
              </a:solidFill>
              <a:cs typeface="+mn-ea"/>
              <a:sym typeface="+mn-lt"/>
            </a:endParaRPr>
          </a:p>
        </p:txBody>
      </p:sp>
      <p:grpSp>
        <p:nvGrpSpPr>
          <p:cNvPr id="21" name="Group 20"/>
          <p:cNvGrpSpPr/>
          <p:nvPr/>
        </p:nvGrpSpPr>
        <p:grpSpPr>
          <a:xfrm>
            <a:off x="8645077" y="4901752"/>
            <a:ext cx="2376171" cy="640386"/>
            <a:chOff x="856640" y="4796518"/>
            <a:chExt cx="2376171" cy="640386"/>
          </a:xfrm>
        </p:grpSpPr>
        <p:sp>
          <p:nvSpPr>
            <p:cNvPr id="22" name="Rectangle 21"/>
            <p:cNvSpPr/>
            <p:nvPr/>
          </p:nvSpPr>
          <p:spPr>
            <a:xfrm>
              <a:off x="856640" y="4796518"/>
              <a:ext cx="2376171" cy="387798"/>
            </a:xfrm>
            <a:prstGeom prst="rect">
              <a:avLst/>
            </a:prstGeom>
          </p:spPr>
          <p:txBody>
            <a:bodyPr wrap="square">
              <a:spAutoFit/>
            </a:bodyPr>
            <a:lstStyle/>
            <a:p>
              <a:pPr algn="ctr">
                <a:lnSpc>
                  <a:spcPct val="120000"/>
                </a:lnSpc>
              </a:pPr>
              <a:r>
                <a:rPr lang="en-US" sz="1600" dirty="0">
                  <a:solidFill>
                    <a:schemeClr val="bg1">
                      <a:lumMod val="65000"/>
                    </a:schemeClr>
                  </a:solidFill>
                  <a:cs typeface="+mn-ea"/>
                  <a:sym typeface="+mn-lt"/>
                </a:rPr>
                <a:t>Bastian</a:t>
              </a:r>
            </a:p>
          </p:txBody>
        </p:sp>
        <p:sp>
          <p:nvSpPr>
            <p:cNvPr id="23" name="Rectangle 22"/>
            <p:cNvSpPr/>
            <p:nvPr/>
          </p:nvSpPr>
          <p:spPr>
            <a:xfrm>
              <a:off x="856640" y="5086039"/>
              <a:ext cx="2376171" cy="350865"/>
            </a:xfrm>
            <a:prstGeom prst="rect">
              <a:avLst/>
            </a:prstGeom>
          </p:spPr>
          <p:txBody>
            <a:bodyPr wrap="square">
              <a:spAutoFit/>
            </a:bodyPr>
            <a:lstStyle/>
            <a:p>
              <a:pPr algn="ctr">
                <a:lnSpc>
                  <a:spcPct val="120000"/>
                </a:lnSpc>
              </a:pPr>
              <a:r>
                <a:rPr lang="en-US" sz="1400" dirty="0">
                  <a:solidFill>
                    <a:schemeClr val="bg1">
                      <a:lumMod val="65000"/>
                    </a:schemeClr>
                  </a:solidFill>
                  <a:cs typeface="+mn-ea"/>
                  <a:sym typeface="+mn-lt"/>
                </a:rPr>
                <a:t>Designer</a:t>
              </a:r>
            </a:p>
          </p:txBody>
        </p:sp>
      </p:grpSp>
      <p:sp>
        <p:nvSpPr>
          <p:cNvPr id="27" name="Rectangle 26"/>
          <p:cNvSpPr/>
          <p:nvPr/>
        </p:nvSpPr>
        <p:spPr>
          <a:xfrm>
            <a:off x="8588561" y="5535995"/>
            <a:ext cx="2489200" cy="313932"/>
          </a:xfrm>
          <a:prstGeom prst="rect">
            <a:avLst/>
          </a:prstGeom>
        </p:spPr>
        <p:txBody>
          <a:bodyPr wrap="square">
            <a:spAutoFit/>
          </a:bodyPr>
          <a:lstStyle/>
          <a:p>
            <a:pPr algn="ct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 minim</a:t>
            </a:r>
            <a:endParaRPr lang="en-US" sz="1200" i="1" dirty="0">
              <a:solidFill>
                <a:schemeClr val="bg1">
                  <a:lumMod val="65000"/>
                </a:schemeClr>
              </a:solidFill>
              <a:cs typeface="+mn-ea"/>
              <a:sym typeface="+mn-lt"/>
            </a:endParaRPr>
          </a:p>
        </p:txBody>
      </p:sp>
      <p:pic>
        <p:nvPicPr>
          <p:cNvPr id="32" name="图片占位符 31"/>
          <p:cNvPicPr>
            <a:picLocks noGrp="1" noChangeAspect="1"/>
          </p:cNvPicPr>
          <p:nvPr>
            <p:ph type="pic" sz="quarter" idx="12"/>
          </p:nvPr>
        </p:nvPicPr>
        <p:blipFill>
          <a:blip r:embed="rId3" cstate="screen"/>
          <a:srcRect/>
          <a:stretch>
            <a:fillRect/>
          </a:stretch>
        </p:blipFill>
        <p:spPr/>
      </p:pic>
      <p:pic>
        <p:nvPicPr>
          <p:cNvPr id="34" name="图片占位符 33"/>
          <p:cNvPicPr>
            <a:picLocks noGrp="1" noChangeAspect="1"/>
          </p:cNvPicPr>
          <p:nvPr>
            <p:ph type="pic" sz="quarter" idx="15"/>
          </p:nvPr>
        </p:nvPicPr>
        <p:blipFill>
          <a:blip r:embed="rId4" cstate="screen"/>
          <a:srcRect/>
          <a:stretch>
            <a:fillRect/>
          </a:stretch>
        </p:blipFill>
        <p:spPr/>
      </p:pic>
      <p:pic>
        <p:nvPicPr>
          <p:cNvPr id="36" name="图片占位符 35"/>
          <p:cNvPicPr>
            <a:picLocks noGrp="1" noChangeAspect="1"/>
          </p:cNvPicPr>
          <p:nvPr>
            <p:ph type="pic" sz="quarter" idx="13"/>
          </p:nvPr>
        </p:nvPicPr>
        <p:blipFill>
          <a:blip r:embed="rId5" cstate="screen"/>
          <a:srcRect/>
          <a:stretch>
            <a:fillRect/>
          </a:stretch>
        </p:blipFill>
        <p:spPr/>
      </p:pic>
      <p:pic>
        <p:nvPicPr>
          <p:cNvPr id="38" name="图片占位符 37"/>
          <p:cNvPicPr>
            <a:picLocks noGrp="1" noChangeAspect="1"/>
          </p:cNvPicPr>
          <p:nvPr>
            <p:ph type="pic" sz="quarter" idx="14"/>
          </p:nvPr>
        </p:nvPicPr>
        <p:blipFill>
          <a:blip r:embed="rId6"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1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2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7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0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35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375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921332" y="2400300"/>
            <a:ext cx="3946949" cy="3690256"/>
          </a:xfrm>
          <a:prstGeom prst="roundRect">
            <a:avLst>
              <a:gd name="adj" fmla="val 712"/>
            </a:avLst>
          </a:prstGeom>
          <a:solidFill>
            <a:schemeClr val="bg1"/>
          </a:solidFill>
          <a:ln>
            <a:noFill/>
          </a:ln>
          <a:effectLst>
            <a:outerShdw blurRad="381000" dist="762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5" name="Rectangle: Rounded Corners 4"/>
          <p:cNvSpPr/>
          <p:nvPr/>
        </p:nvSpPr>
        <p:spPr>
          <a:xfrm>
            <a:off x="6323724" y="2400300"/>
            <a:ext cx="3946949" cy="3690256"/>
          </a:xfrm>
          <a:prstGeom prst="roundRect">
            <a:avLst>
              <a:gd name="adj" fmla="val 712"/>
            </a:avLst>
          </a:prstGeom>
          <a:solidFill>
            <a:schemeClr val="tx1">
              <a:lumMod val="75000"/>
              <a:lumOff val="25000"/>
            </a:schemeClr>
          </a:solidFill>
          <a:ln>
            <a:noFill/>
          </a:ln>
          <a:effectLst>
            <a:outerShdw blurRad="381000" dist="762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6" name="Rectangle 5"/>
          <p:cNvSpPr/>
          <p:nvPr/>
        </p:nvSpPr>
        <p:spPr>
          <a:xfrm>
            <a:off x="1778696" y="536452"/>
            <a:ext cx="8634608" cy="1200329"/>
          </a:xfrm>
          <a:prstGeom prst="rect">
            <a:avLst/>
          </a:prstGeom>
        </p:spPr>
        <p:txBody>
          <a:bodyPr wrap="square">
            <a:spAutoFit/>
          </a:bodyPr>
          <a:lstStyle/>
          <a:p>
            <a:pPr algn="ctr"/>
            <a:r>
              <a:rPr lang="en-US" sz="3600" dirty="0">
                <a:solidFill>
                  <a:schemeClr val="tx1">
                    <a:lumMod val="65000"/>
                    <a:lumOff val="35000"/>
                  </a:schemeClr>
                </a:solidFill>
                <a:cs typeface="+mn-ea"/>
                <a:sym typeface="+mn-lt"/>
              </a:rPr>
              <a:t>Project review with round image</a:t>
            </a:r>
          </a:p>
        </p:txBody>
      </p:sp>
      <p:sp>
        <p:nvSpPr>
          <p:cNvPr id="7" name="Rectangle 6"/>
          <p:cNvSpPr/>
          <p:nvPr/>
        </p:nvSpPr>
        <p:spPr>
          <a:xfrm>
            <a:off x="2832100" y="1414515"/>
            <a:ext cx="6527800" cy="757130"/>
          </a:xfrm>
          <a:prstGeom prst="rect">
            <a:avLst/>
          </a:prstGeom>
        </p:spPr>
        <p:txBody>
          <a:bodyPr wrap="square">
            <a:spAutoFit/>
          </a:bodyPr>
          <a:lstStyle/>
          <a:p>
            <a:pPr algn="ctr">
              <a:lnSpc>
                <a:spcPct val="120000"/>
              </a:lnSpc>
            </a:pPr>
            <a:r>
              <a:rPr lang="id-ID" sz="1200" b="1" dirty="0">
                <a:solidFill>
                  <a:schemeClr val="bg1">
                    <a:lumMod val="65000"/>
                  </a:schemeClr>
                </a:solidFill>
                <a:cs typeface="+mn-ea"/>
                <a:sym typeface="+mn-lt"/>
              </a:rPr>
              <a:t>Ut wisi enim ad minim veniam</a:t>
            </a:r>
            <a:r>
              <a:rPr lang="id-ID" sz="1200" dirty="0">
                <a:solidFill>
                  <a:schemeClr val="bg1">
                    <a:lumMod val="65000"/>
                  </a:schemeClr>
                </a:solidFill>
                <a:cs typeface="+mn-ea"/>
                <a:sym typeface="+mn-lt"/>
              </a:rPr>
              <a:t>, quis nostrud exerci tation ullamcorper suscipit lobortis nisl ut aliquip ex ea commodo consequat. Lorem ipsum dolor sit amet, consectetuer adipiscing</a:t>
            </a:r>
            <a:endParaRPr lang="en-US" sz="1200" dirty="0">
              <a:solidFill>
                <a:schemeClr val="bg1">
                  <a:lumMod val="65000"/>
                </a:schemeClr>
              </a:solidFill>
              <a:cs typeface="+mn-ea"/>
              <a:sym typeface="+mn-lt"/>
            </a:endParaRPr>
          </a:p>
        </p:txBody>
      </p:sp>
      <p:grpSp>
        <p:nvGrpSpPr>
          <p:cNvPr id="3" name="Group 2"/>
          <p:cNvGrpSpPr/>
          <p:nvPr/>
        </p:nvGrpSpPr>
        <p:grpSpPr>
          <a:xfrm>
            <a:off x="2706721" y="5002335"/>
            <a:ext cx="2376171" cy="640386"/>
            <a:chOff x="2706719" y="5002334"/>
            <a:chExt cx="2376171" cy="640386"/>
          </a:xfrm>
        </p:grpSpPr>
        <p:sp>
          <p:nvSpPr>
            <p:cNvPr id="12" name="Rectangle 11"/>
            <p:cNvSpPr/>
            <p:nvPr/>
          </p:nvSpPr>
          <p:spPr>
            <a:xfrm>
              <a:off x="2706719" y="5002334"/>
              <a:ext cx="2376171" cy="387798"/>
            </a:xfrm>
            <a:prstGeom prst="rect">
              <a:avLst/>
            </a:prstGeom>
          </p:spPr>
          <p:txBody>
            <a:bodyPr wrap="square">
              <a:spAutoFit/>
            </a:bodyPr>
            <a:lstStyle/>
            <a:p>
              <a:pPr algn="ctr">
                <a:lnSpc>
                  <a:spcPct val="120000"/>
                </a:lnSpc>
              </a:pPr>
              <a:r>
                <a:rPr lang="en-US" sz="1600" dirty="0">
                  <a:solidFill>
                    <a:schemeClr val="tx1">
                      <a:lumMod val="65000"/>
                      <a:lumOff val="35000"/>
                    </a:schemeClr>
                  </a:solidFill>
                  <a:cs typeface="+mn-ea"/>
                  <a:sym typeface="+mn-lt"/>
                </a:rPr>
                <a:t>Martin David</a:t>
              </a:r>
            </a:p>
          </p:txBody>
        </p:sp>
        <p:sp>
          <p:nvSpPr>
            <p:cNvPr id="13" name="Rectangle 12"/>
            <p:cNvSpPr/>
            <p:nvPr/>
          </p:nvSpPr>
          <p:spPr>
            <a:xfrm>
              <a:off x="2706719" y="5291855"/>
              <a:ext cx="2376171" cy="350865"/>
            </a:xfrm>
            <a:prstGeom prst="rect">
              <a:avLst/>
            </a:prstGeom>
          </p:spPr>
          <p:txBody>
            <a:bodyPr wrap="square">
              <a:spAutoFit/>
            </a:bodyPr>
            <a:lstStyle/>
            <a:p>
              <a:pPr algn="ctr">
                <a:lnSpc>
                  <a:spcPct val="120000"/>
                </a:lnSpc>
              </a:pPr>
              <a:r>
                <a:rPr lang="en-US" sz="1400" dirty="0">
                  <a:solidFill>
                    <a:schemeClr val="bg1">
                      <a:lumMod val="65000"/>
                    </a:schemeClr>
                  </a:solidFill>
                  <a:cs typeface="+mn-ea"/>
                  <a:sym typeface="+mn-lt"/>
                </a:rPr>
                <a:t>Designer</a:t>
              </a:r>
            </a:p>
          </p:txBody>
        </p:sp>
      </p:grpSp>
      <p:sp>
        <p:nvSpPr>
          <p:cNvPr id="15" name="Rectangle 14"/>
          <p:cNvSpPr/>
          <p:nvPr/>
        </p:nvSpPr>
        <p:spPr>
          <a:xfrm>
            <a:off x="2631795" y="5629775"/>
            <a:ext cx="2526023" cy="535531"/>
          </a:xfrm>
          <a:prstGeom prst="rect">
            <a:avLst/>
          </a:prstGeom>
        </p:spPr>
        <p:txBody>
          <a:bodyPr wrap="square">
            <a:spAutoFit/>
          </a:bodyPr>
          <a:lstStyle/>
          <a:p>
            <a:pPr algn="ctr">
              <a:lnSpc>
                <a:spcPct val="120000"/>
              </a:lnSpc>
            </a:pPr>
            <a:r>
              <a:rPr lang="en-US" sz="1200" i="1" dirty="0">
                <a:solidFill>
                  <a:schemeClr val="bg1">
                    <a:lumMod val="65000"/>
                  </a:schemeClr>
                </a:solidFill>
                <a:cs typeface="+mn-ea"/>
                <a:sym typeface="+mn-lt"/>
              </a:rPr>
              <a:t>“</a:t>
            </a:r>
            <a:r>
              <a:rPr lang="id-ID" sz="1200" i="1" dirty="0">
                <a:solidFill>
                  <a:schemeClr val="bg1">
                    <a:lumMod val="65000"/>
                  </a:schemeClr>
                </a:solidFill>
                <a:cs typeface="+mn-ea"/>
                <a:sym typeface="+mn-lt"/>
              </a:rPr>
              <a:t>Ut wisi enim ad minim veniam</a:t>
            </a:r>
            <a:endParaRPr lang="en-US" sz="1200" i="1" dirty="0">
              <a:solidFill>
                <a:schemeClr val="bg1">
                  <a:lumMod val="65000"/>
                </a:schemeClr>
              </a:solidFill>
              <a:cs typeface="+mn-ea"/>
              <a:sym typeface="+mn-lt"/>
            </a:endParaRPr>
          </a:p>
        </p:txBody>
      </p:sp>
      <p:grpSp>
        <p:nvGrpSpPr>
          <p:cNvPr id="17" name="Group 16"/>
          <p:cNvGrpSpPr/>
          <p:nvPr/>
        </p:nvGrpSpPr>
        <p:grpSpPr>
          <a:xfrm>
            <a:off x="6749387" y="2732284"/>
            <a:ext cx="1871399" cy="285917"/>
            <a:chOff x="6653668" y="3906641"/>
            <a:chExt cx="1871399" cy="285917"/>
          </a:xfrm>
        </p:grpSpPr>
        <p:sp>
          <p:nvSpPr>
            <p:cNvPr id="20" name="Rectangle 19"/>
            <p:cNvSpPr/>
            <p:nvPr/>
          </p:nvSpPr>
          <p:spPr>
            <a:xfrm>
              <a:off x="7148716" y="3906641"/>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a:bodyPr>
            <a:lstStyle/>
            <a:p>
              <a:r>
                <a:rPr lang="en-IN" sz="1200" dirty="0">
                  <a:solidFill>
                    <a:schemeClr val="bg1"/>
                  </a:solidFill>
                  <a:cs typeface="+mn-ea"/>
                  <a:sym typeface="+mn-lt"/>
                </a:rPr>
                <a:t>Leader Ship</a:t>
              </a:r>
            </a:p>
          </p:txBody>
        </p:sp>
        <p:grpSp>
          <p:nvGrpSpPr>
            <p:cNvPr id="24" name="Group 23"/>
            <p:cNvGrpSpPr/>
            <p:nvPr/>
          </p:nvGrpSpPr>
          <p:grpSpPr>
            <a:xfrm>
              <a:off x="6653668" y="3970820"/>
              <a:ext cx="193831" cy="176768"/>
              <a:chOff x="7693025" y="1104900"/>
              <a:chExt cx="703263" cy="641350"/>
            </a:xfrm>
            <a:solidFill>
              <a:schemeClr val="bg1"/>
            </a:solidFill>
          </p:grpSpPr>
          <p:sp>
            <p:nvSpPr>
              <p:cNvPr id="38" name="Freeform 48"/>
              <p:cNvSpPr>
                <a:spLocks noEditPoints="1"/>
              </p:cNvSpPr>
              <p:nvPr/>
            </p:nvSpPr>
            <p:spPr bwMode="auto">
              <a:xfrm>
                <a:off x="7948613" y="1158875"/>
                <a:ext cx="190500" cy="206375"/>
              </a:xfrm>
              <a:custGeom>
                <a:avLst/>
                <a:gdLst>
                  <a:gd name="T0" fmla="*/ 458 w 959"/>
                  <a:gd name="T1" fmla="*/ 628 h 1040"/>
                  <a:gd name="T2" fmla="*/ 345 w 959"/>
                  <a:gd name="T3" fmla="*/ 904 h 1040"/>
                  <a:gd name="T4" fmla="*/ 614 w 959"/>
                  <a:gd name="T5" fmla="*/ 905 h 1040"/>
                  <a:gd name="T6" fmla="*/ 503 w 959"/>
                  <a:gd name="T7" fmla="*/ 628 h 1040"/>
                  <a:gd name="T8" fmla="*/ 514 w 959"/>
                  <a:gd name="T9" fmla="*/ 585 h 1040"/>
                  <a:gd name="T10" fmla="*/ 446 w 959"/>
                  <a:gd name="T11" fmla="*/ 585 h 1040"/>
                  <a:gd name="T12" fmla="*/ 480 w 959"/>
                  <a:gd name="T13" fmla="*/ 0 h 1040"/>
                  <a:gd name="T14" fmla="*/ 557 w 959"/>
                  <a:gd name="T15" fmla="*/ 12 h 1040"/>
                  <a:gd name="T16" fmla="*/ 625 w 959"/>
                  <a:gd name="T17" fmla="*/ 44 h 1040"/>
                  <a:gd name="T18" fmla="*/ 680 w 959"/>
                  <a:gd name="T19" fmla="*/ 93 h 1040"/>
                  <a:gd name="T20" fmla="*/ 721 w 959"/>
                  <a:gd name="T21" fmla="*/ 155 h 1040"/>
                  <a:gd name="T22" fmla="*/ 742 w 959"/>
                  <a:gd name="T23" fmla="*/ 229 h 1040"/>
                  <a:gd name="T24" fmla="*/ 742 w 959"/>
                  <a:gd name="T25" fmla="*/ 309 h 1040"/>
                  <a:gd name="T26" fmla="*/ 722 w 959"/>
                  <a:gd name="T27" fmla="*/ 389 h 1040"/>
                  <a:gd name="T28" fmla="*/ 683 w 959"/>
                  <a:gd name="T29" fmla="*/ 463 h 1040"/>
                  <a:gd name="T30" fmla="*/ 630 w 959"/>
                  <a:gd name="T31" fmla="*/ 525 h 1040"/>
                  <a:gd name="T32" fmla="*/ 650 w 959"/>
                  <a:gd name="T33" fmla="*/ 566 h 1040"/>
                  <a:gd name="T34" fmla="*/ 742 w 959"/>
                  <a:gd name="T35" fmla="*/ 611 h 1040"/>
                  <a:gd name="T36" fmla="*/ 823 w 959"/>
                  <a:gd name="T37" fmla="*/ 670 h 1040"/>
                  <a:gd name="T38" fmla="*/ 887 w 959"/>
                  <a:gd name="T39" fmla="*/ 740 h 1040"/>
                  <a:gd name="T40" fmla="*/ 932 w 959"/>
                  <a:gd name="T41" fmla="*/ 813 h 1040"/>
                  <a:gd name="T42" fmla="*/ 957 w 959"/>
                  <a:gd name="T43" fmla="*/ 886 h 1040"/>
                  <a:gd name="T44" fmla="*/ 956 w 959"/>
                  <a:gd name="T45" fmla="*/ 937 h 1040"/>
                  <a:gd name="T46" fmla="*/ 929 w 959"/>
                  <a:gd name="T47" fmla="*/ 966 h 1040"/>
                  <a:gd name="T48" fmla="*/ 878 w 959"/>
                  <a:gd name="T49" fmla="*/ 991 h 1040"/>
                  <a:gd name="T50" fmla="*/ 809 w 959"/>
                  <a:gd name="T51" fmla="*/ 1011 h 1040"/>
                  <a:gd name="T52" fmla="*/ 726 w 959"/>
                  <a:gd name="T53" fmla="*/ 1025 h 1040"/>
                  <a:gd name="T54" fmla="*/ 631 w 959"/>
                  <a:gd name="T55" fmla="*/ 1035 h 1040"/>
                  <a:gd name="T56" fmla="*/ 531 w 959"/>
                  <a:gd name="T57" fmla="*/ 1040 h 1040"/>
                  <a:gd name="T58" fmla="*/ 429 w 959"/>
                  <a:gd name="T59" fmla="*/ 1040 h 1040"/>
                  <a:gd name="T60" fmla="*/ 328 w 959"/>
                  <a:gd name="T61" fmla="*/ 1035 h 1040"/>
                  <a:gd name="T62" fmla="*/ 233 w 959"/>
                  <a:gd name="T63" fmla="*/ 1025 h 1040"/>
                  <a:gd name="T64" fmla="*/ 150 w 959"/>
                  <a:gd name="T65" fmla="*/ 1011 h 1040"/>
                  <a:gd name="T66" fmla="*/ 81 w 959"/>
                  <a:gd name="T67" fmla="*/ 991 h 1040"/>
                  <a:gd name="T68" fmla="*/ 30 w 959"/>
                  <a:gd name="T69" fmla="*/ 966 h 1040"/>
                  <a:gd name="T70" fmla="*/ 3 w 959"/>
                  <a:gd name="T71" fmla="*/ 937 h 1040"/>
                  <a:gd name="T72" fmla="*/ 3 w 959"/>
                  <a:gd name="T73" fmla="*/ 886 h 1040"/>
                  <a:gd name="T74" fmla="*/ 27 w 959"/>
                  <a:gd name="T75" fmla="*/ 813 h 1040"/>
                  <a:gd name="T76" fmla="*/ 73 w 959"/>
                  <a:gd name="T77" fmla="*/ 740 h 1040"/>
                  <a:gd name="T78" fmla="*/ 137 w 959"/>
                  <a:gd name="T79" fmla="*/ 670 h 1040"/>
                  <a:gd name="T80" fmla="*/ 217 w 959"/>
                  <a:gd name="T81" fmla="*/ 611 h 1040"/>
                  <a:gd name="T82" fmla="*/ 311 w 959"/>
                  <a:gd name="T83" fmla="*/ 566 h 1040"/>
                  <a:gd name="T84" fmla="*/ 330 w 959"/>
                  <a:gd name="T85" fmla="*/ 525 h 1040"/>
                  <a:gd name="T86" fmla="*/ 277 w 959"/>
                  <a:gd name="T87" fmla="*/ 463 h 1040"/>
                  <a:gd name="T88" fmla="*/ 239 w 959"/>
                  <a:gd name="T89" fmla="*/ 389 h 1040"/>
                  <a:gd name="T90" fmla="*/ 218 w 959"/>
                  <a:gd name="T91" fmla="*/ 309 h 1040"/>
                  <a:gd name="T92" fmla="*/ 218 w 959"/>
                  <a:gd name="T93" fmla="*/ 229 h 1040"/>
                  <a:gd name="T94" fmla="*/ 240 w 959"/>
                  <a:gd name="T95" fmla="*/ 155 h 1040"/>
                  <a:gd name="T96" fmla="*/ 280 w 959"/>
                  <a:gd name="T97" fmla="*/ 93 h 1040"/>
                  <a:gd name="T98" fmla="*/ 336 w 959"/>
                  <a:gd name="T99" fmla="*/ 44 h 1040"/>
                  <a:gd name="T100" fmla="*/ 404 w 959"/>
                  <a:gd name="T101" fmla="*/ 12 h 1040"/>
                  <a:gd name="T102" fmla="*/ 480 w 959"/>
                  <a:gd name="T103" fmla="*/ 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1040">
                    <a:moveTo>
                      <a:pt x="413" y="576"/>
                    </a:moveTo>
                    <a:lnTo>
                      <a:pt x="458" y="628"/>
                    </a:lnTo>
                    <a:lnTo>
                      <a:pt x="459" y="628"/>
                    </a:lnTo>
                    <a:lnTo>
                      <a:pt x="345" y="904"/>
                    </a:lnTo>
                    <a:lnTo>
                      <a:pt x="480" y="1040"/>
                    </a:lnTo>
                    <a:lnTo>
                      <a:pt x="614" y="905"/>
                    </a:lnTo>
                    <a:lnTo>
                      <a:pt x="502" y="628"/>
                    </a:lnTo>
                    <a:lnTo>
                      <a:pt x="503" y="628"/>
                    </a:lnTo>
                    <a:lnTo>
                      <a:pt x="546" y="576"/>
                    </a:lnTo>
                    <a:lnTo>
                      <a:pt x="514" y="585"/>
                    </a:lnTo>
                    <a:lnTo>
                      <a:pt x="480" y="588"/>
                    </a:lnTo>
                    <a:lnTo>
                      <a:pt x="446" y="585"/>
                    </a:lnTo>
                    <a:lnTo>
                      <a:pt x="413" y="576"/>
                    </a:lnTo>
                    <a:close/>
                    <a:moveTo>
                      <a:pt x="480" y="0"/>
                    </a:moveTo>
                    <a:lnTo>
                      <a:pt x="519" y="4"/>
                    </a:lnTo>
                    <a:lnTo>
                      <a:pt x="557" y="12"/>
                    </a:lnTo>
                    <a:lnTo>
                      <a:pt x="591" y="25"/>
                    </a:lnTo>
                    <a:lnTo>
                      <a:pt x="625" y="44"/>
                    </a:lnTo>
                    <a:lnTo>
                      <a:pt x="654" y="67"/>
                    </a:lnTo>
                    <a:lnTo>
                      <a:pt x="680" y="93"/>
                    </a:lnTo>
                    <a:lnTo>
                      <a:pt x="703" y="123"/>
                    </a:lnTo>
                    <a:lnTo>
                      <a:pt x="721" y="155"/>
                    </a:lnTo>
                    <a:lnTo>
                      <a:pt x="734" y="191"/>
                    </a:lnTo>
                    <a:lnTo>
                      <a:pt x="742" y="229"/>
                    </a:lnTo>
                    <a:lnTo>
                      <a:pt x="746" y="269"/>
                    </a:lnTo>
                    <a:lnTo>
                      <a:pt x="742" y="309"/>
                    </a:lnTo>
                    <a:lnTo>
                      <a:pt x="735" y="348"/>
                    </a:lnTo>
                    <a:lnTo>
                      <a:pt x="722" y="389"/>
                    </a:lnTo>
                    <a:lnTo>
                      <a:pt x="705" y="427"/>
                    </a:lnTo>
                    <a:lnTo>
                      <a:pt x="683" y="463"/>
                    </a:lnTo>
                    <a:lnTo>
                      <a:pt x="658" y="496"/>
                    </a:lnTo>
                    <a:lnTo>
                      <a:pt x="630" y="525"/>
                    </a:lnTo>
                    <a:lnTo>
                      <a:pt x="599" y="550"/>
                    </a:lnTo>
                    <a:lnTo>
                      <a:pt x="650" y="566"/>
                    </a:lnTo>
                    <a:lnTo>
                      <a:pt x="697" y="586"/>
                    </a:lnTo>
                    <a:lnTo>
                      <a:pt x="742" y="611"/>
                    </a:lnTo>
                    <a:lnTo>
                      <a:pt x="785" y="640"/>
                    </a:lnTo>
                    <a:lnTo>
                      <a:pt x="823" y="670"/>
                    </a:lnTo>
                    <a:lnTo>
                      <a:pt x="857" y="704"/>
                    </a:lnTo>
                    <a:lnTo>
                      <a:pt x="887" y="740"/>
                    </a:lnTo>
                    <a:lnTo>
                      <a:pt x="912" y="776"/>
                    </a:lnTo>
                    <a:lnTo>
                      <a:pt x="932" y="813"/>
                    </a:lnTo>
                    <a:lnTo>
                      <a:pt x="947" y="850"/>
                    </a:lnTo>
                    <a:lnTo>
                      <a:pt x="957" y="886"/>
                    </a:lnTo>
                    <a:lnTo>
                      <a:pt x="959" y="920"/>
                    </a:lnTo>
                    <a:lnTo>
                      <a:pt x="956" y="937"/>
                    </a:lnTo>
                    <a:lnTo>
                      <a:pt x="946" y="952"/>
                    </a:lnTo>
                    <a:lnTo>
                      <a:pt x="929" y="966"/>
                    </a:lnTo>
                    <a:lnTo>
                      <a:pt x="906" y="979"/>
                    </a:lnTo>
                    <a:lnTo>
                      <a:pt x="878" y="991"/>
                    </a:lnTo>
                    <a:lnTo>
                      <a:pt x="846" y="1001"/>
                    </a:lnTo>
                    <a:lnTo>
                      <a:pt x="809" y="1011"/>
                    </a:lnTo>
                    <a:lnTo>
                      <a:pt x="769" y="1018"/>
                    </a:lnTo>
                    <a:lnTo>
                      <a:pt x="726" y="1025"/>
                    </a:lnTo>
                    <a:lnTo>
                      <a:pt x="680" y="1030"/>
                    </a:lnTo>
                    <a:lnTo>
                      <a:pt x="631" y="1035"/>
                    </a:lnTo>
                    <a:lnTo>
                      <a:pt x="582" y="1038"/>
                    </a:lnTo>
                    <a:lnTo>
                      <a:pt x="531" y="1040"/>
                    </a:lnTo>
                    <a:lnTo>
                      <a:pt x="480" y="1040"/>
                    </a:lnTo>
                    <a:lnTo>
                      <a:pt x="429" y="1040"/>
                    </a:lnTo>
                    <a:lnTo>
                      <a:pt x="378" y="1038"/>
                    </a:lnTo>
                    <a:lnTo>
                      <a:pt x="328" y="1035"/>
                    </a:lnTo>
                    <a:lnTo>
                      <a:pt x="280" y="1030"/>
                    </a:lnTo>
                    <a:lnTo>
                      <a:pt x="233" y="1025"/>
                    </a:lnTo>
                    <a:lnTo>
                      <a:pt x="190" y="1018"/>
                    </a:lnTo>
                    <a:lnTo>
                      <a:pt x="150" y="1011"/>
                    </a:lnTo>
                    <a:lnTo>
                      <a:pt x="114" y="1001"/>
                    </a:lnTo>
                    <a:lnTo>
                      <a:pt x="81" y="991"/>
                    </a:lnTo>
                    <a:lnTo>
                      <a:pt x="53" y="979"/>
                    </a:lnTo>
                    <a:lnTo>
                      <a:pt x="30" y="966"/>
                    </a:lnTo>
                    <a:lnTo>
                      <a:pt x="14" y="952"/>
                    </a:lnTo>
                    <a:lnTo>
                      <a:pt x="3" y="937"/>
                    </a:lnTo>
                    <a:lnTo>
                      <a:pt x="0" y="920"/>
                    </a:lnTo>
                    <a:lnTo>
                      <a:pt x="3" y="886"/>
                    </a:lnTo>
                    <a:lnTo>
                      <a:pt x="12" y="850"/>
                    </a:lnTo>
                    <a:lnTo>
                      <a:pt x="27" y="813"/>
                    </a:lnTo>
                    <a:lnTo>
                      <a:pt x="48" y="776"/>
                    </a:lnTo>
                    <a:lnTo>
                      <a:pt x="73" y="740"/>
                    </a:lnTo>
                    <a:lnTo>
                      <a:pt x="103" y="704"/>
                    </a:lnTo>
                    <a:lnTo>
                      <a:pt x="137" y="670"/>
                    </a:lnTo>
                    <a:lnTo>
                      <a:pt x="175" y="640"/>
                    </a:lnTo>
                    <a:lnTo>
                      <a:pt x="217" y="611"/>
                    </a:lnTo>
                    <a:lnTo>
                      <a:pt x="262" y="586"/>
                    </a:lnTo>
                    <a:lnTo>
                      <a:pt x="311" y="566"/>
                    </a:lnTo>
                    <a:lnTo>
                      <a:pt x="362" y="550"/>
                    </a:lnTo>
                    <a:lnTo>
                      <a:pt x="330" y="525"/>
                    </a:lnTo>
                    <a:lnTo>
                      <a:pt x="302" y="496"/>
                    </a:lnTo>
                    <a:lnTo>
                      <a:pt x="277" y="463"/>
                    </a:lnTo>
                    <a:lnTo>
                      <a:pt x="256" y="427"/>
                    </a:lnTo>
                    <a:lnTo>
                      <a:pt x="239" y="389"/>
                    </a:lnTo>
                    <a:lnTo>
                      <a:pt x="226" y="348"/>
                    </a:lnTo>
                    <a:lnTo>
                      <a:pt x="218" y="309"/>
                    </a:lnTo>
                    <a:lnTo>
                      <a:pt x="215" y="269"/>
                    </a:lnTo>
                    <a:lnTo>
                      <a:pt x="218" y="229"/>
                    </a:lnTo>
                    <a:lnTo>
                      <a:pt x="226" y="191"/>
                    </a:lnTo>
                    <a:lnTo>
                      <a:pt x="240" y="155"/>
                    </a:lnTo>
                    <a:lnTo>
                      <a:pt x="258" y="123"/>
                    </a:lnTo>
                    <a:lnTo>
                      <a:pt x="280" y="93"/>
                    </a:lnTo>
                    <a:lnTo>
                      <a:pt x="307" y="67"/>
                    </a:lnTo>
                    <a:lnTo>
                      <a:pt x="336" y="44"/>
                    </a:lnTo>
                    <a:lnTo>
                      <a:pt x="368" y="25"/>
                    </a:lnTo>
                    <a:lnTo>
                      <a:pt x="404" y="12"/>
                    </a:lnTo>
                    <a:lnTo>
                      <a:pt x="440" y="4"/>
                    </a:lnTo>
                    <a:lnTo>
                      <a:pt x="480" y="0"/>
                    </a:lnTo>
                    <a:close/>
                  </a:path>
                </a:pathLst>
              </a:custGeom>
              <a:grpFill/>
              <a:ln w="0">
                <a:noFill/>
                <a:prstDash val="solid"/>
                <a:round/>
              </a:ln>
            </p:spPr>
            <p:txBody>
              <a:bodyPr vert="horz" wrap="square" lIns="91440" tIns="45720" rIns="91440" bIns="45720" numCol="1" anchor="t" anchorCtr="0" compatLnSpc="1"/>
              <a:lstStyle/>
              <a:p>
                <a:endParaRPr lang="en-IN" dirty="0">
                  <a:solidFill>
                    <a:schemeClr val="bg1"/>
                  </a:solidFill>
                  <a:cs typeface="+mn-ea"/>
                  <a:sym typeface="+mn-lt"/>
                </a:endParaRPr>
              </a:p>
            </p:txBody>
          </p:sp>
          <p:sp>
            <p:nvSpPr>
              <p:cNvPr id="39" name="Freeform 49"/>
              <p:cNvSpPr>
                <a:spLocks noEditPoints="1"/>
              </p:cNvSpPr>
              <p:nvPr/>
            </p:nvSpPr>
            <p:spPr bwMode="auto">
              <a:xfrm>
                <a:off x="7753350" y="1485900"/>
                <a:ext cx="190500" cy="206375"/>
              </a:xfrm>
              <a:custGeom>
                <a:avLst/>
                <a:gdLst>
                  <a:gd name="T0" fmla="*/ 458 w 960"/>
                  <a:gd name="T1" fmla="*/ 626 h 1038"/>
                  <a:gd name="T2" fmla="*/ 346 w 960"/>
                  <a:gd name="T3" fmla="*/ 902 h 1038"/>
                  <a:gd name="T4" fmla="*/ 615 w 960"/>
                  <a:gd name="T5" fmla="*/ 902 h 1038"/>
                  <a:gd name="T6" fmla="*/ 503 w 960"/>
                  <a:gd name="T7" fmla="*/ 626 h 1038"/>
                  <a:gd name="T8" fmla="*/ 526 w 960"/>
                  <a:gd name="T9" fmla="*/ 581 h 1038"/>
                  <a:gd name="T10" fmla="*/ 480 w 960"/>
                  <a:gd name="T11" fmla="*/ 587 h 1038"/>
                  <a:gd name="T12" fmla="*/ 413 w 960"/>
                  <a:gd name="T13" fmla="*/ 575 h 1038"/>
                  <a:gd name="T14" fmla="*/ 520 w 960"/>
                  <a:gd name="T15" fmla="*/ 2 h 1038"/>
                  <a:gd name="T16" fmla="*/ 592 w 960"/>
                  <a:gd name="T17" fmla="*/ 25 h 1038"/>
                  <a:gd name="T18" fmla="*/ 654 w 960"/>
                  <a:gd name="T19" fmla="*/ 65 h 1038"/>
                  <a:gd name="T20" fmla="*/ 702 w 960"/>
                  <a:gd name="T21" fmla="*/ 122 h 1038"/>
                  <a:gd name="T22" fmla="*/ 734 w 960"/>
                  <a:gd name="T23" fmla="*/ 191 h 1038"/>
                  <a:gd name="T24" fmla="*/ 746 w 960"/>
                  <a:gd name="T25" fmla="*/ 268 h 1038"/>
                  <a:gd name="T26" fmla="*/ 735 w 960"/>
                  <a:gd name="T27" fmla="*/ 348 h 1038"/>
                  <a:gd name="T28" fmla="*/ 705 w 960"/>
                  <a:gd name="T29" fmla="*/ 425 h 1038"/>
                  <a:gd name="T30" fmla="*/ 658 w 960"/>
                  <a:gd name="T31" fmla="*/ 494 h 1038"/>
                  <a:gd name="T32" fmla="*/ 599 w 960"/>
                  <a:gd name="T33" fmla="*/ 547 h 1038"/>
                  <a:gd name="T34" fmla="*/ 698 w 960"/>
                  <a:gd name="T35" fmla="*/ 585 h 1038"/>
                  <a:gd name="T36" fmla="*/ 785 w 960"/>
                  <a:gd name="T37" fmla="*/ 638 h 1038"/>
                  <a:gd name="T38" fmla="*/ 858 w 960"/>
                  <a:gd name="T39" fmla="*/ 703 h 1038"/>
                  <a:gd name="T40" fmla="*/ 913 w 960"/>
                  <a:gd name="T41" fmla="*/ 774 h 1038"/>
                  <a:gd name="T42" fmla="*/ 948 w 960"/>
                  <a:gd name="T43" fmla="*/ 849 h 1038"/>
                  <a:gd name="T44" fmla="*/ 960 w 960"/>
                  <a:gd name="T45" fmla="*/ 920 h 1038"/>
                  <a:gd name="T46" fmla="*/ 946 w 960"/>
                  <a:gd name="T47" fmla="*/ 951 h 1038"/>
                  <a:gd name="T48" fmla="*/ 907 w 960"/>
                  <a:gd name="T49" fmla="*/ 977 h 1038"/>
                  <a:gd name="T50" fmla="*/ 847 w 960"/>
                  <a:gd name="T51" fmla="*/ 1000 h 1038"/>
                  <a:gd name="T52" fmla="*/ 770 w 960"/>
                  <a:gd name="T53" fmla="*/ 1017 h 1038"/>
                  <a:gd name="T54" fmla="*/ 681 w 960"/>
                  <a:gd name="T55" fmla="*/ 1029 h 1038"/>
                  <a:gd name="T56" fmla="*/ 583 w 960"/>
                  <a:gd name="T57" fmla="*/ 1036 h 1038"/>
                  <a:gd name="T58" fmla="*/ 480 w 960"/>
                  <a:gd name="T59" fmla="*/ 1038 h 1038"/>
                  <a:gd name="T60" fmla="*/ 379 w 960"/>
                  <a:gd name="T61" fmla="*/ 1036 h 1038"/>
                  <a:gd name="T62" fmla="*/ 281 w 960"/>
                  <a:gd name="T63" fmla="*/ 1029 h 1038"/>
                  <a:gd name="T64" fmla="*/ 191 w 960"/>
                  <a:gd name="T65" fmla="*/ 1017 h 1038"/>
                  <a:gd name="T66" fmla="*/ 113 w 960"/>
                  <a:gd name="T67" fmla="*/ 1000 h 1038"/>
                  <a:gd name="T68" fmla="*/ 54 w 960"/>
                  <a:gd name="T69" fmla="*/ 977 h 1038"/>
                  <a:gd name="T70" fmla="*/ 14 w 960"/>
                  <a:gd name="T71" fmla="*/ 951 h 1038"/>
                  <a:gd name="T72" fmla="*/ 0 w 960"/>
                  <a:gd name="T73" fmla="*/ 920 h 1038"/>
                  <a:gd name="T74" fmla="*/ 13 w 960"/>
                  <a:gd name="T75" fmla="*/ 849 h 1038"/>
                  <a:gd name="T76" fmla="*/ 48 w 960"/>
                  <a:gd name="T77" fmla="*/ 774 h 1038"/>
                  <a:gd name="T78" fmla="*/ 104 w 960"/>
                  <a:gd name="T79" fmla="*/ 703 h 1038"/>
                  <a:gd name="T80" fmla="*/ 176 w 960"/>
                  <a:gd name="T81" fmla="*/ 638 h 1038"/>
                  <a:gd name="T82" fmla="*/ 263 w 960"/>
                  <a:gd name="T83" fmla="*/ 585 h 1038"/>
                  <a:gd name="T84" fmla="*/ 362 w 960"/>
                  <a:gd name="T85" fmla="*/ 547 h 1038"/>
                  <a:gd name="T86" fmla="*/ 302 w 960"/>
                  <a:gd name="T87" fmla="*/ 494 h 1038"/>
                  <a:gd name="T88" fmla="*/ 256 w 960"/>
                  <a:gd name="T89" fmla="*/ 425 h 1038"/>
                  <a:gd name="T90" fmla="*/ 227 w 960"/>
                  <a:gd name="T91" fmla="*/ 348 h 1038"/>
                  <a:gd name="T92" fmla="*/ 216 w 960"/>
                  <a:gd name="T93" fmla="*/ 268 h 1038"/>
                  <a:gd name="T94" fmla="*/ 227 w 960"/>
                  <a:gd name="T95" fmla="*/ 191 h 1038"/>
                  <a:gd name="T96" fmla="*/ 258 w 960"/>
                  <a:gd name="T97" fmla="*/ 122 h 1038"/>
                  <a:gd name="T98" fmla="*/ 307 w 960"/>
                  <a:gd name="T99" fmla="*/ 65 h 1038"/>
                  <a:gd name="T100" fmla="*/ 369 w 960"/>
                  <a:gd name="T101" fmla="*/ 25 h 1038"/>
                  <a:gd name="T102" fmla="*/ 441 w 960"/>
                  <a:gd name="T103" fmla="*/ 2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0" h="1038">
                    <a:moveTo>
                      <a:pt x="413" y="575"/>
                    </a:moveTo>
                    <a:lnTo>
                      <a:pt x="458" y="626"/>
                    </a:lnTo>
                    <a:lnTo>
                      <a:pt x="460" y="626"/>
                    </a:lnTo>
                    <a:lnTo>
                      <a:pt x="346" y="902"/>
                    </a:lnTo>
                    <a:lnTo>
                      <a:pt x="480" y="1038"/>
                    </a:lnTo>
                    <a:lnTo>
                      <a:pt x="615" y="902"/>
                    </a:lnTo>
                    <a:lnTo>
                      <a:pt x="502" y="626"/>
                    </a:lnTo>
                    <a:lnTo>
                      <a:pt x="503" y="626"/>
                    </a:lnTo>
                    <a:lnTo>
                      <a:pt x="547" y="575"/>
                    </a:lnTo>
                    <a:lnTo>
                      <a:pt x="526" y="581"/>
                    </a:lnTo>
                    <a:lnTo>
                      <a:pt x="503" y="586"/>
                    </a:lnTo>
                    <a:lnTo>
                      <a:pt x="480" y="587"/>
                    </a:lnTo>
                    <a:lnTo>
                      <a:pt x="447" y="583"/>
                    </a:lnTo>
                    <a:lnTo>
                      <a:pt x="413" y="575"/>
                    </a:lnTo>
                    <a:close/>
                    <a:moveTo>
                      <a:pt x="480" y="0"/>
                    </a:moveTo>
                    <a:lnTo>
                      <a:pt x="520" y="2"/>
                    </a:lnTo>
                    <a:lnTo>
                      <a:pt x="557" y="11"/>
                    </a:lnTo>
                    <a:lnTo>
                      <a:pt x="592" y="25"/>
                    </a:lnTo>
                    <a:lnTo>
                      <a:pt x="625" y="42"/>
                    </a:lnTo>
                    <a:lnTo>
                      <a:pt x="654" y="65"/>
                    </a:lnTo>
                    <a:lnTo>
                      <a:pt x="681" y="91"/>
                    </a:lnTo>
                    <a:lnTo>
                      <a:pt x="702" y="122"/>
                    </a:lnTo>
                    <a:lnTo>
                      <a:pt x="721" y="155"/>
                    </a:lnTo>
                    <a:lnTo>
                      <a:pt x="734" y="191"/>
                    </a:lnTo>
                    <a:lnTo>
                      <a:pt x="742" y="228"/>
                    </a:lnTo>
                    <a:lnTo>
                      <a:pt x="746" y="268"/>
                    </a:lnTo>
                    <a:lnTo>
                      <a:pt x="742" y="307"/>
                    </a:lnTo>
                    <a:lnTo>
                      <a:pt x="735" y="348"/>
                    </a:lnTo>
                    <a:lnTo>
                      <a:pt x="722" y="387"/>
                    </a:lnTo>
                    <a:lnTo>
                      <a:pt x="705" y="425"/>
                    </a:lnTo>
                    <a:lnTo>
                      <a:pt x="683" y="461"/>
                    </a:lnTo>
                    <a:lnTo>
                      <a:pt x="658" y="494"/>
                    </a:lnTo>
                    <a:lnTo>
                      <a:pt x="630" y="523"/>
                    </a:lnTo>
                    <a:lnTo>
                      <a:pt x="599" y="547"/>
                    </a:lnTo>
                    <a:lnTo>
                      <a:pt x="650" y="564"/>
                    </a:lnTo>
                    <a:lnTo>
                      <a:pt x="698" y="585"/>
                    </a:lnTo>
                    <a:lnTo>
                      <a:pt x="743" y="610"/>
                    </a:lnTo>
                    <a:lnTo>
                      <a:pt x="785"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7"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29" y="1038"/>
                    </a:lnTo>
                    <a:lnTo>
                      <a:pt x="379" y="1036"/>
                    </a:lnTo>
                    <a:lnTo>
                      <a:pt x="328" y="1033"/>
                    </a:lnTo>
                    <a:lnTo>
                      <a:pt x="281" y="1029"/>
                    </a:lnTo>
                    <a:lnTo>
                      <a:pt x="234" y="1023"/>
                    </a:lnTo>
                    <a:lnTo>
                      <a:pt x="191" y="1017"/>
                    </a:lnTo>
                    <a:lnTo>
                      <a:pt x="150" y="1009"/>
                    </a:lnTo>
                    <a:lnTo>
                      <a:pt x="113" y="1000"/>
                    </a:lnTo>
                    <a:lnTo>
                      <a:pt x="81" y="989"/>
                    </a:lnTo>
                    <a:lnTo>
                      <a:pt x="54" y="977"/>
                    </a:lnTo>
                    <a:lnTo>
                      <a:pt x="31" y="965"/>
                    </a:lnTo>
                    <a:lnTo>
                      <a:pt x="14" y="951"/>
                    </a:lnTo>
                    <a:lnTo>
                      <a:pt x="4" y="936"/>
                    </a:lnTo>
                    <a:lnTo>
                      <a:pt x="0" y="920"/>
                    </a:lnTo>
                    <a:lnTo>
                      <a:pt x="3" y="885"/>
                    </a:lnTo>
                    <a:lnTo>
                      <a:pt x="13" y="849"/>
                    </a:lnTo>
                    <a:lnTo>
                      <a:pt x="28" y="812"/>
                    </a:lnTo>
                    <a:lnTo>
                      <a:pt x="48" y="774"/>
                    </a:lnTo>
                    <a:lnTo>
                      <a:pt x="73" y="738"/>
                    </a:lnTo>
                    <a:lnTo>
                      <a:pt x="104" y="703"/>
                    </a:lnTo>
                    <a:lnTo>
                      <a:pt x="138" y="670"/>
                    </a:lnTo>
                    <a:lnTo>
                      <a:pt x="176" y="638"/>
                    </a:lnTo>
                    <a:lnTo>
                      <a:pt x="218" y="610"/>
                    </a:lnTo>
                    <a:lnTo>
                      <a:pt x="263" y="585"/>
                    </a:lnTo>
                    <a:lnTo>
                      <a:pt x="311" y="564"/>
                    </a:lnTo>
                    <a:lnTo>
                      <a:pt x="362" y="547"/>
                    </a:lnTo>
                    <a:lnTo>
                      <a:pt x="330" y="523"/>
                    </a:lnTo>
                    <a:lnTo>
                      <a:pt x="302" y="494"/>
                    </a:lnTo>
                    <a:lnTo>
                      <a:pt x="277" y="461"/>
                    </a:lnTo>
                    <a:lnTo>
                      <a:pt x="256" y="425"/>
                    </a:lnTo>
                    <a:lnTo>
                      <a:pt x="239" y="387"/>
                    </a:lnTo>
                    <a:lnTo>
                      <a:pt x="227" y="348"/>
                    </a:lnTo>
                    <a:lnTo>
                      <a:pt x="218" y="307"/>
                    </a:lnTo>
                    <a:lnTo>
                      <a:pt x="216" y="268"/>
                    </a:lnTo>
                    <a:lnTo>
                      <a:pt x="218" y="228"/>
                    </a:lnTo>
                    <a:lnTo>
                      <a:pt x="227" y="191"/>
                    </a:lnTo>
                    <a:lnTo>
                      <a:pt x="240"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ln>
            </p:spPr>
            <p:txBody>
              <a:bodyPr vert="horz" wrap="square" lIns="91440" tIns="45720" rIns="91440" bIns="45720" numCol="1" anchor="t" anchorCtr="0" compatLnSpc="1"/>
              <a:lstStyle/>
              <a:p>
                <a:endParaRPr lang="en-IN" dirty="0">
                  <a:solidFill>
                    <a:schemeClr val="bg1"/>
                  </a:solidFill>
                  <a:cs typeface="+mn-ea"/>
                  <a:sym typeface="+mn-lt"/>
                </a:endParaRPr>
              </a:p>
            </p:txBody>
          </p:sp>
          <p:sp>
            <p:nvSpPr>
              <p:cNvPr id="40" name="Freeform 50"/>
              <p:cNvSpPr>
                <a:spLocks noEditPoints="1"/>
              </p:cNvSpPr>
              <p:nvPr/>
            </p:nvSpPr>
            <p:spPr bwMode="auto">
              <a:xfrm>
                <a:off x="7693025" y="1104900"/>
                <a:ext cx="703263" cy="641350"/>
              </a:xfrm>
              <a:custGeom>
                <a:avLst/>
                <a:gdLst>
                  <a:gd name="T0" fmla="*/ 2318 w 3541"/>
                  <a:gd name="T1" fmla="*/ 1852 h 3228"/>
                  <a:gd name="T2" fmla="*/ 2044 w 3541"/>
                  <a:gd name="T3" fmla="*/ 2296 h 3228"/>
                  <a:gd name="T4" fmla="*/ 2141 w 3541"/>
                  <a:gd name="T5" fmla="*/ 2825 h 3228"/>
                  <a:gd name="T6" fmla="*/ 2553 w 3541"/>
                  <a:gd name="T7" fmla="*/ 3140 h 3228"/>
                  <a:gd name="T8" fmla="*/ 3084 w 3541"/>
                  <a:gd name="T9" fmla="*/ 3091 h 3228"/>
                  <a:gd name="T10" fmla="*/ 3432 w 3541"/>
                  <a:gd name="T11" fmla="*/ 2706 h 3228"/>
                  <a:gd name="T12" fmla="*/ 3432 w 3541"/>
                  <a:gd name="T13" fmla="*/ 2167 h 3228"/>
                  <a:gd name="T14" fmla="*/ 3084 w 3541"/>
                  <a:gd name="T15" fmla="*/ 1781 h 3228"/>
                  <a:gd name="T16" fmla="*/ 645 w 3541"/>
                  <a:gd name="T17" fmla="*/ 1716 h 3228"/>
                  <a:gd name="T18" fmla="*/ 206 w 3541"/>
                  <a:gd name="T19" fmla="*/ 1992 h 3228"/>
                  <a:gd name="T20" fmla="*/ 61 w 3541"/>
                  <a:gd name="T21" fmla="*/ 2506 h 3228"/>
                  <a:gd name="T22" fmla="*/ 295 w 3541"/>
                  <a:gd name="T23" fmla="*/ 2977 h 3228"/>
                  <a:gd name="T24" fmla="*/ 783 w 3541"/>
                  <a:gd name="T25" fmla="*/ 3169 h 3228"/>
                  <a:gd name="T26" fmla="*/ 1273 w 3541"/>
                  <a:gd name="T27" fmla="*/ 2977 h 3228"/>
                  <a:gd name="T28" fmla="*/ 1506 w 3541"/>
                  <a:gd name="T29" fmla="*/ 2506 h 3228"/>
                  <a:gd name="T30" fmla="*/ 1360 w 3541"/>
                  <a:gd name="T31" fmla="*/ 1992 h 3228"/>
                  <a:gd name="T32" fmla="*/ 921 w 3541"/>
                  <a:gd name="T33" fmla="*/ 1716 h 3228"/>
                  <a:gd name="T34" fmla="*/ 1106 w 3541"/>
                  <a:gd name="T35" fmla="*/ 1647 h 3228"/>
                  <a:gd name="T36" fmla="*/ 1452 w 3541"/>
                  <a:gd name="T37" fmla="*/ 2024 h 3228"/>
                  <a:gd name="T38" fmla="*/ 1562 w 3541"/>
                  <a:gd name="T39" fmla="*/ 2519 h 3228"/>
                  <a:gd name="T40" fmla="*/ 1977 w 3541"/>
                  <a:gd name="T41" fmla="*/ 2519 h 3228"/>
                  <a:gd name="T42" fmla="*/ 2087 w 3541"/>
                  <a:gd name="T43" fmla="*/ 2024 h 3228"/>
                  <a:gd name="T44" fmla="*/ 2435 w 3541"/>
                  <a:gd name="T45" fmla="*/ 1647 h 3228"/>
                  <a:gd name="T46" fmla="*/ 2138 w 3541"/>
                  <a:gd name="T47" fmla="*/ 1491 h 3228"/>
                  <a:gd name="T48" fmla="*/ 1640 w 3541"/>
                  <a:gd name="T49" fmla="*/ 1574 h 3228"/>
                  <a:gd name="T50" fmla="*/ 1770 w 3541"/>
                  <a:gd name="T51" fmla="*/ 58 h 3228"/>
                  <a:gd name="T52" fmla="*/ 1282 w 3541"/>
                  <a:gd name="T53" fmla="*/ 251 h 3228"/>
                  <a:gd name="T54" fmla="*/ 1049 w 3541"/>
                  <a:gd name="T55" fmla="*/ 722 h 3228"/>
                  <a:gd name="T56" fmla="*/ 1193 w 3541"/>
                  <a:gd name="T57" fmla="*/ 1236 h 3228"/>
                  <a:gd name="T58" fmla="*/ 1632 w 3541"/>
                  <a:gd name="T59" fmla="*/ 1513 h 3228"/>
                  <a:gd name="T60" fmla="*/ 2154 w 3541"/>
                  <a:gd name="T61" fmla="*/ 1415 h 3228"/>
                  <a:gd name="T62" fmla="*/ 2466 w 3541"/>
                  <a:gd name="T63" fmla="*/ 998 h 3228"/>
                  <a:gd name="T64" fmla="*/ 2418 w 3541"/>
                  <a:gd name="T65" fmla="*/ 461 h 3228"/>
                  <a:gd name="T66" fmla="*/ 2037 w 3541"/>
                  <a:gd name="T67" fmla="*/ 110 h 3228"/>
                  <a:gd name="T68" fmla="*/ 1911 w 3541"/>
                  <a:gd name="T69" fmla="*/ 13 h 3228"/>
                  <a:gd name="T70" fmla="*/ 2369 w 3541"/>
                  <a:gd name="T71" fmla="*/ 282 h 3228"/>
                  <a:gd name="T72" fmla="*/ 2553 w 3541"/>
                  <a:gd name="T73" fmla="*/ 793 h 3228"/>
                  <a:gd name="T74" fmla="*/ 2371 w 3541"/>
                  <a:gd name="T75" fmla="*/ 1299 h 3228"/>
                  <a:gd name="T76" fmla="*/ 2689 w 3541"/>
                  <a:gd name="T77" fmla="*/ 1647 h 3228"/>
                  <a:gd name="T78" fmla="*/ 3208 w 3541"/>
                  <a:gd name="T79" fmla="*/ 1789 h 3228"/>
                  <a:gd name="T80" fmla="*/ 3513 w 3541"/>
                  <a:gd name="T81" fmla="*/ 2225 h 3228"/>
                  <a:gd name="T82" fmla="*/ 3465 w 3541"/>
                  <a:gd name="T83" fmla="*/ 2775 h 3228"/>
                  <a:gd name="T84" fmla="*/ 3092 w 3541"/>
                  <a:gd name="T85" fmla="*/ 3152 h 3228"/>
                  <a:gd name="T86" fmla="*/ 2547 w 3541"/>
                  <a:gd name="T87" fmla="*/ 3200 h 3228"/>
                  <a:gd name="T88" fmla="*/ 2113 w 3541"/>
                  <a:gd name="T89" fmla="*/ 2886 h 3228"/>
                  <a:gd name="T90" fmla="*/ 1770 w 3541"/>
                  <a:gd name="T91" fmla="*/ 2671 h 3228"/>
                  <a:gd name="T92" fmla="*/ 1427 w 3541"/>
                  <a:gd name="T93" fmla="*/ 2886 h 3228"/>
                  <a:gd name="T94" fmla="*/ 994 w 3541"/>
                  <a:gd name="T95" fmla="*/ 3200 h 3228"/>
                  <a:gd name="T96" fmla="*/ 448 w 3541"/>
                  <a:gd name="T97" fmla="*/ 3152 h 3228"/>
                  <a:gd name="T98" fmla="*/ 76 w 3541"/>
                  <a:gd name="T99" fmla="*/ 2775 h 3228"/>
                  <a:gd name="T100" fmla="*/ 28 w 3541"/>
                  <a:gd name="T101" fmla="*/ 2225 h 3228"/>
                  <a:gd name="T102" fmla="*/ 332 w 3541"/>
                  <a:gd name="T103" fmla="*/ 1789 h 3228"/>
                  <a:gd name="T104" fmla="*/ 850 w 3541"/>
                  <a:gd name="T105" fmla="*/ 1647 h 3228"/>
                  <a:gd name="T106" fmla="*/ 1169 w 3541"/>
                  <a:gd name="T107" fmla="*/ 1299 h 3228"/>
                  <a:gd name="T108" fmla="*/ 987 w 3541"/>
                  <a:gd name="T109" fmla="*/ 793 h 3228"/>
                  <a:gd name="T110" fmla="*/ 1172 w 3541"/>
                  <a:gd name="T111" fmla="*/ 282 h 3228"/>
                  <a:gd name="T112" fmla="*/ 1629 w 3541"/>
                  <a:gd name="T113" fmla="*/ 13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1" h="3228">
                    <a:moveTo>
                      <a:pt x="2756" y="1703"/>
                    </a:moveTo>
                    <a:lnTo>
                      <a:pt x="2686" y="1706"/>
                    </a:lnTo>
                    <a:lnTo>
                      <a:pt x="2619" y="1716"/>
                    </a:lnTo>
                    <a:lnTo>
                      <a:pt x="2553" y="1731"/>
                    </a:lnTo>
                    <a:lnTo>
                      <a:pt x="2490" y="1754"/>
                    </a:lnTo>
                    <a:lnTo>
                      <a:pt x="2429" y="1781"/>
                    </a:lnTo>
                    <a:lnTo>
                      <a:pt x="2372" y="1814"/>
                    </a:lnTo>
                    <a:lnTo>
                      <a:pt x="2318" y="1852"/>
                    </a:lnTo>
                    <a:lnTo>
                      <a:pt x="2268" y="1895"/>
                    </a:lnTo>
                    <a:lnTo>
                      <a:pt x="2221" y="1942"/>
                    </a:lnTo>
                    <a:lnTo>
                      <a:pt x="2179" y="1992"/>
                    </a:lnTo>
                    <a:lnTo>
                      <a:pt x="2141" y="2047"/>
                    </a:lnTo>
                    <a:lnTo>
                      <a:pt x="2109" y="2105"/>
                    </a:lnTo>
                    <a:lnTo>
                      <a:pt x="2082" y="2167"/>
                    </a:lnTo>
                    <a:lnTo>
                      <a:pt x="2060" y="2230"/>
                    </a:lnTo>
                    <a:lnTo>
                      <a:pt x="2044" y="2296"/>
                    </a:lnTo>
                    <a:lnTo>
                      <a:pt x="2035" y="2365"/>
                    </a:lnTo>
                    <a:lnTo>
                      <a:pt x="2031" y="2436"/>
                    </a:lnTo>
                    <a:lnTo>
                      <a:pt x="2035" y="2506"/>
                    </a:lnTo>
                    <a:lnTo>
                      <a:pt x="2044" y="2575"/>
                    </a:lnTo>
                    <a:lnTo>
                      <a:pt x="2060" y="2641"/>
                    </a:lnTo>
                    <a:lnTo>
                      <a:pt x="2082" y="2706"/>
                    </a:lnTo>
                    <a:lnTo>
                      <a:pt x="2109" y="2767"/>
                    </a:lnTo>
                    <a:lnTo>
                      <a:pt x="2141" y="2825"/>
                    </a:lnTo>
                    <a:lnTo>
                      <a:pt x="2179" y="2880"/>
                    </a:lnTo>
                    <a:lnTo>
                      <a:pt x="2221" y="2930"/>
                    </a:lnTo>
                    <a:lnTo>
                      <a:pt x="2268" y="2977"/>
                    </a:lnTo>
                    <a:lnTo>
                      <a:pt x="2318" y="3020"/>
                    </a:lnTo>
                    <a:lnTo>
                      <a:pt x="2372" y="3058"/>
                    </a:lnTo>
                    <a:lnTo>
                      <a:pt x="2429" y="3091"/>
                    </a:lnTo>
                    <a:lnTo>
                      <a:pt x="2490" y="3118"/>
                    </a:lnTo>
                    <a:lnTo>
                      <a:pt x="2553" y="3140"/>
                    </a:lnTo>
                    <a:lnTo>
                      <a:pt x="2619" y="3156"/>
                    </a:lnTo>
                    <a:lnTo>
                      <a:pt x="2686" y="3166"/>
                    </a:lnTo>
                    <a:lnTo>
                      <a:pt x="2756" y="3169"/>
                    </a:lnTo>
                    <a:lnTo>
                      <a:pt x="2826" y="3166"/>
                    </a:lnTo>
                    <a:lnTo>
                      <a:pt x="2894" y="3156"/>
                    </a:lnTo>
                    <a:lnTo>
                      <a:pt x="2960" y="3140"/>
                    </a:lnTo>
                    <a:lnTo>
                      <a:pt x="3023" y="3118"/>
                    </a:lnTo>
                    <a:lnTo>
                      <a:pt x="3084" y="3091"/>
                    </a:lnTo>
                    <a:lnTo>
                      <a:pt x="3141" y="3058"/>
                    </a:lnTo>
                    <a:lnTo>
                      <a:pt x="3195" y="3020"/>
                    </a:lnTo>
                    <a:lnTo>
                      <a:pt x="3246" y="2977"/>
                    </a:lnTo>
                    <a:lnTo>
                      <a:pt x="3292" y="2930"/>
                    </a:lnTo>
                    <a:lnTo>
                      <a:pt x="3335" y="2880"/>
                    </a:lnTo>
                    <a:lnTo>
                      <a:pt x="3371" y="2825"/>
                    </a:lnTo>
                    <a:lnTo>
                      <a:pt x="3404" y="2767"/>
                    </a:lnTo>
                    <a:lnTo>
                      <a:pt x="3432" y="2706"/>
                    </a:lnTo>
                    <a:lnTo>
                      <a:pt x="3453" y="2641"/>
                    </a:lnTo>
                    <a:lnTo>
                      <a:pt x="3469" y="2575"/>
                    </a:lnTo>
                    <a:lnTo>
                      <a:pt x="3479" y="2506"/>
                    </a:lnTo>
                    <a:lnTo>
                      <a:pt x="3482" y="2436"/>
                    </a:lnTo>
                    <a:lnTo>
                      <a:pt x="3479" y="2365"/>
                    </a:lnTo>
                    <a:lnTo>
                      <a:pt x="3469" y="2296"/>
                    </a:lnTo>
                    <a:lnTo>
                      <a:pt x="3453" y="2230"/>
                    </a:lnTo>
                    <a:lnTo>
                      <a:pt x="3432" y="2167"/>
                    </a:lnTo>
                    <a:lnTo>
                      <a:pt x="3404" y="2105"/>
                    </a:lnTo>
                    <a:lnTo>
                      <a:pt x="3371" y="2047"/>
                    </a:lnTo>
                    <a:lnTo>
                      <a:pt x="3335" y="1992"/>
                    </a:lnTo>
                    <a:lnTo>
                      <a:pt x="3292" y="1942"/>
                    </a:lnTo>
                    <a:lnTo>
                      <a:pt x="3246" y="1895"/>
                    </a:lnTo>
                    <a:lnTo>
                      <a:pt x="3195" y="1852"/>
                    </a:lnTo>
                    <a:lnTo>
                      <a:pt x="3141" y="1814"/>
                    </a:lnTo>
                    <a:lnTo>
                      <a:pt x="3084" y="1781"/>
                    </a:lnTo>
                    <a:lnTo>
                      <a:pt x="3023" y="1754"/>
                    </a:lnTo>
                    <a:lnTo>
                      <a:pt x="2960" y="1731"/>
                    </a:lnTo>
                    <a:lnTo>
                      <a:pt x="2894" y="1716"/>
                    </a:lnTo>
                    <a:lnTo>
                      <a:pt x="2826" y="1706"/>
                    </a:lnTo>
                    <a:lnTo>
                      <a:pt x="2756" y="1703"/>
                    </a:lnTo>
                    <a:close/>
                    <a:moveTo>
                      <a:pt x="783" y="1703"/>
                    </a:moveTo>
                    <a:lnTo>
                      <a:pt x="713" y="1706"/>
                    </a:lnTo>
                    <a:lnTo>
                      <a:pt x="645" y="1716"/>
                    </a:lnTo>
                    <a:lnTo>
                      <a:pt x="580" y="1731"/>
                    </a:lnTo>
                    <a:lnTo>
                      <a:pt x="517" y="1754"/>
                    </a:lnTo>
                    <a:lnTo>
                      <a:pt x="456" y="1781"/>
                    </a:lnTo>
                    <a:lnTo>
                      <a:pt x="399" y="1814"/>
                    </a:lnTo>
                    <a:lnTo>
                      <a:pt x="345" y="1852"/>
                    </a:lnTo>
                    <a:lnTo>
                      <a:pt x="295" y="1895"/>
                    </a:lnTo>
                    <a:lnTo>
                      <a:pt x="248" y="1942"/>
                    </a:lnTo>
                    <a:lnTo>
                      <a:pt x="206" y="1992"/>
                    </a:lnTo>
                    <a:lnTo>
                      <a:pt x="168" y="2047"/>
                    </a:lnTo>
                    <a:lnTo>
                      <a:pt x="136" y="2105"/>
                    </a:lnTo>
                    <a:lnTo>
                      <a:pt x="109" y="2167"/>
                    </a:lnTo>
                    <a:lnTo>
                      <a:pt x="87" y="2230"/>
                    </a:lnTo>
                    <a:lnTo>
                      <a:pt x="71" y="2296"/>
                    </a:lnTo>
                    <a:lnTo>
                      <a:pt x="61" y="2365"/>
                    </a:lnTo>
                    <a:lnTo>
                      <a:pt x="58" y="2436"/>
                    </a:lnTo>
                    <a:lnTo>
                      <a:pt x="61" y="2506"/>
                    </a:lnTo>
                    <a:lnTo>
                      <a:pt x="71" y="2575"/>
                    </a:lnTo>
                    <a:lnTo>
                      <a:pt x="87" y="2641"/>
                    </a:lnTo>
                    <a:lnTo>
                      <a:pt x="109" y="2706"/>
                    </a:lnTo>
                    <a:lnTo>
                      <a:pt x="136" y="2767"/>
                    </a:lnTo>
                    <a:lnTo>
                      <a:pt x="168" y="2825"/>
                    </a:lnTo>
                    <a:lnTo>
                      <a:pt x="206" y="2880"/>
                    </a:lnTo>
                    <a:lnTo>
                      <a:pt x="248" y="2930"/>
                    </a:lnTo>
                    <a:lnTo>
                      <a:pt x="295" y="2977"/>
                    </a:lnTo>
                    <a:lnTo>
                      <a:pt x="345" y="3020"/>
                    </a:lnTo>
                    <a:lnTo>
                      <a:pt x="399" y="3058"/>
                    </a:lnTo>
                    <a:lnTo>
                      <a:pt x="456" y="3091"/>
                    </a:lnTo>
                    <a:lnTo>
                      <a:pt x="517" y="3118"/>
                    </a:lnTo>
                    <a:lnTo>
                      <a:pt x="580" y="3140"/>
                    </a:lnTo>
                    <a:lnTo>
                      <a:pt x="645" y="3156"/>
                    </a:lnTo>
                    <a:lnTo>
                      <a:pt x="713" y="3166"/>
                    </a:lnTo>
                    <a:lnTo>
                      <a:pt x="783" y="3169"/>
                    </a:lnTo>
                    <a:lnTo>
                      <a:pt x="853" y="3166"/>
                    </a:lnTo>
                    <a:lnTo>
                      <a:pt x="921" y="3156"/>
                    </a:lnTo>
                    <a:lnTo>
                      <a:pt x="987" y="3140"/>
                    </a:lnTo>
                    <a:lnTo>
                      <a:pt x="1050" y="3118"/>
                    </a:lnTo>
                    <a:lnTo>
                      <a:pt x="1110" y="3091"/>
                    </a:lnTo>
                    <a:lnTo>
                      <a:pt x="1168" y="3058"/>
                    </a:lnTo>
                    <a:lnTo>
                      <a:pt x="1222" y="3020"/>
                    </a:lnTo>
                    <a:lnTo>
                      <a:pt x="1273" y="2977"/>
                    </a:lnTo>
                    <a:lnTo>
                      <a:pt x="1318" y="2930"/>
                    </a:lnTo>
                    <a:lnTo>
                      <a:pt x="1360" y="2880"/>
                    </a:lnTo>
                    <a:lnTo>
                      <a:pt x="1398" y="2825"/>
                    </a:lnTo>
                    <a:lnTo>
                      <a:pt x="1430" y="2767"/>
                    </a:lnTo>
                    <a:lnTo>
                      <a:pt x="1459" y="2706"/>
                    </a:lnTo>
                    <a:lnTo>
                      <a:pt x="1480" y="2641"/>
                    </a:lnTo>
                    <a:lnTo>
                      <a:pt x="1495" y="2575"/>
                    </a:lnTo>
                    <a:lnTo>
                      <a:pt x="1506" y="2506"/>
                    </a:lnTo>
                    <a:lnTo>
                      <a:pt x="1509" y="2436"/>
                    </a:lnTo>
                    <a:lnTo>
                      <a:pt x="1506" y="2365"/>
                    </a:lnTo>
                    <a:lnTo>
                      <a:pt x="1495" y="2296"/>
                    </a:lnTo>
                    <a:lnTo>
                      <a:pt x="1480" y="2230"/>
                    </a:lnTo>
                    <a:lnTo>
                      <a:pt x="1459" y="2167"/>
                    </a:lnTo>
                    <a:lnTo>
                      <a:pt x="1430" y="2105"/>
                    </a:lnTo>
                    <a:lnTo>
                      <a:pt x="1398" y="2047"/>
                    </a:lnTo>
                    <a:lnTo>
                      <a:pt x="1360" y="1992"/>
                    </a:lnTo>
                    <a:lnTo>
                      <a:pt x="1318" y="1942"/>
                    </a:lnTo>
                    <a:lnTo>
                      <a:pt x="1273" y="1895"/>
                    </a:lnTo>
                    <a:lnTo>
                      <a:pt x="1222" y="1852"/>
                    </a:lnTo>
                    <a:lnTo>
                      <a:pt x="1168" y="1814"/>
                    </a:lnTo>
                    <a:lnTo>
                      <a:pt x="1110" y="1781"/>
                    </a:lnTo>
                    <a:lnTo>
                      <a:pt x="1050" y="1754"/>
                    </a:lnTo>
                    <a:lnTo>
                      <a:pt x="987" y="1731"/>
                    </a:lnTo>
                    <a:lnTo>
                      <a:pt x="921" y="1716"/>
                    </a:lnTo>
                    <a:lnTo>
                      <a:pt x="853" y="1706"/>
                    </a:lnTo>
                    <a:lnTo>
                      <a:pt x="783" y="1703"/>
                    </a:lnTo>
                    <a:close/>
                    <a:moveTo>
                      <a:pt x="1250" y="1384"/>
                    </a:moveTo>
                    <a:lnTo>
                      <a:pt x="1213" y="1430"/>
                    </a:lnTo>
                    <a:lnTo>
                      <a:pt x="1179" y="1480"/>
                    </a:lnTo>
                    <a:lnTo>
                      <a:pt x="1150" y="1533"/>
                    </a:lnTo>
                    <a:lnTo>
                      <a:pt x="1125" y="1588"/>
                    </a:lnTo>
                    <a:lnTo>
                      <a:pt x="1106" y="1647"/>
                    </a:lnTo>
                    <a:lnTo>
                      <a:pt x="1091" y="1707"/>
                    </a:lnTo>
                    <a:lnTo>
                      <a:pt x="1153" y="1738"/>
                    </a:lnTo>
                    <a:lnTo>
                      <a:pt x="1213" y="1774"/>
                    </a:lnTo>
                    <a:lnTo>
                      <a:pt x="1270" y="1815"/>
                    </a:lnTo>
                    <a:lnTo>
                      <a:pt x="1322" y="1861"/>
                    </a:lnTo>
                    <a:lnTo>
                      <a:pt x="1370" y="1911"/>
                    </a:lnTo>
                    <a:lnTo>
                      <a:pt x="1413" y="1966"/>
                    </a:lnTo>
                    <a:lnTo>
                      <a:pt x="1452" y="2024"/>
                    </a:lnTo>
                    <a:lnTo>
                      <a:pt x="1487" y="2086"/>
                    </a:lnTo>
                    <a:lnTo>
                      <a:pt x="1515" y="2150"/>
                    </a:lnTo>
                    <a:lnTo>
                      <a:pt x="1537" y="2218"/>
                    </a:lnTo>
                    <a:lnTo>
                      <a:pt x="1553" y="2289"/>
                    </a:lnTo>
                    <a:lnTo>
                      <a:pt x="1563" y="2361"/>
                    </a:lnTo>
                    <a:lnTo>
                      <a:pt x="1566" y="2436"/>
                    </a:lnTo>
                    <a:lnTo>
                      <a:pt x="1565" y="2478"/>
                    </a:lnTo>
                    <a:lnTo>
                      <a:pt x="1562" y="2519"/>
                    </a:lnTo>
                    <a:lnTo>
                      <a:pt x="1613" y="2533"/>
                    </a:lnTo>
                    <a:lnTo>
                      <a:pt x="1663" y="2544"/>
                    </a:lnTo>
                    <a:lnTo>
                      <a:pt x="1716" y="2551"/>
                    </a:lnTo>
                    <a:lnTo>
                      <a:pt x="1770" y="2553"/>
                    </a:lnTo>
                    <a:lnTo>
                      <a:pt x="1824" y="2551"/>
                    </a:lnTo>
                    <a:lnTo>
                      <a:pt x="1876" y="2544"/>
                    </a:lnTo>
                    <a:lnTo>
                      <a:pt x="1928" y="2533"/>
                    </a:lnTo>
                    <a:lnTo>
                      <a:pt x="1977" y="2519"/>
                    </a:lnTo>
                    <a:lnTo>
                      <a:pt x="1974" y="2478"/>
                    </a:lnTo>
                    <a:lnTo>
                      <a:pt x="1973" y="2436"/>
                    </a:lnTo>
                    <a:lnTo>
                      <a:pt x="1976" y="2361"/>
                    </a:lnTo>
                    <a:lnTo>
                      <a:pt x="1987" y="2289"/>
                    </a:lnTo>
                    <a:lnTo>
                      <a:pt x="2003" y="2218"/>
                    </a:lnTo>
                    <a:lnTo>
                      <a:pt x="2026" y="2150"/>
                    </a:lnTo>
                    <a:lnTo>
                      <a:pt x="2054" y="2086"/>
                    </a:lnTo>
                    <a:lnTo>
                      <a:pt x="2087" y="2024"/>
                    </a:lnTo>
                    <a:lnTo>
                      <a:pt x="2126" y="1966"/>
                    </a:lnTo>
                    <a:lnTo>
                      <a:pt x="2171" y="1911"/>
                    </a:lnTo>
                    <a:lnTo>
                      <a:pt x="2218" y="1861"/>
                    </a:lnTo>
                    <a:lnTo>
                      <a:pt x="2271" y="1815"/>
                    </a:lnTo>
                    <a:lnTo>
                      <a:pt x="2327" y="1774"/>
                    </a:lnTo>
                    <a:lnTo>
                      <a:pt x="2386" y="1738"/>
                    </a:lnTo>
                    <a:lnTo>
                      <a:pt x="2450" y="1707"/>
                    </a:lnTo>
                    <a:lnTo>
                      <a:pt x="2435" y="1647"/>
                    </a:lnTo>
                    <a:lnTo>
                      <a:pt x="2414" y="1588"/>
                    </a:lnTo>
                    <a:lnTo>
                      <a:pt x="2390" y="1533"/>
                    </a:lnTo>
                    <a:lnTo>
                      <a:pt x="2360" y="1480"/>
                    </a:lnTo>
                    <a:lnTo>
                      <a:pt x="2327" y="1430"/>
                    </a:lnTo>
                    <a:lnTo>
                      <a:pt x="2289" y="1384"/>
                    </a:lnTo>
                    <a:lnTo>
                      <a:pt x="2242" y="1424"/>
                    </a:lnTo>
                    <a:lnTo>
                      <a:pt x="2191" y="1460"/>
                    </a:lnTo>
                    <a:lnTo>
                      <a:pt x="2138" y="1491"/>
                    </a:lnTo>
                    <a:lnTo>
                      <a:pt x="2082" y="1518"/>
                    </a:lnTo>
                    <a:lnTo>
                      <a:pt x="2023" y="1542"/>
                    </a:lnTo>
                    <a:lnTo>
                      <a:pt x="1962" y="1561"/>
                    </a:lnTo>
                    <a:lnTo>
                      <a:pt x="1900" y="1574"/>
                    </a:lnTo>
                    <a:lnTo>
                      <a:pt x="1836" y="1582"/>
                    </a:lnTo>
                    <a:lnTo>
                      <a:pt x="1770" y="1585"/>
                    </a:lnTo>
                    <a:lnTo>
                      <a:pt x="1704" y="1582"/>
                    </a:lnTo>
                    <a:lnTo>
                      <a:pt x="1640" y="1574"/>
                    </a:lnTo>
                    <a:lnTo>
                      <a:pt x="1577" y="1561"/>
                    </a:lnTo>
                    <a:lnTo>
                      <a:pt x="1517" y="1542"/>
                    </a:lnTo>
                    <a:lnTo>
                      <a:pt x="1459" y="1518"/>
                    </a:lnTo>
                    <a:lnTo>
                      <a:pt x="1402" y="1491"/>
                    </a:lnTo>
                    <a:lnTo>
                      <a:pt x="1348" y="1460"/>
                    </a:lnTo>
                    <a:lnTo>
                      <a:pt x="1298" y="1424"/>
                    </a:lnTo>
                    <a:lnTo>
                      <a:pt x="1250" y="1384"/>
                    </a:lnTo>
                    <a:close/>
                    <a:moveTo>
                      <a:pt x="1770" y="58"/>
                    </a:moveTo>
                    <a:lnTo>
                      <a:pt x="1700" y="62"/>
                    </a:lnTo>
                    <a:lnTo>
                      <a:pt x="1632" y="72"/>
                    </a:lnTo>
                    <a:lnTo>
                      <a:pt x="1566" y="88"/>
                    </a:lnTo>
                    <a:lnTo>
                      <a:pt x="1503" y="110"/>
                    </a:lnTo>
                    <a:lnTo>
                      <a:pt x="1442" y="138"/>
                    </a:lnTo>
                    <a:lnTo>
                      <a:pt x="1385" y="171"/>
                    </a:lnTo>
                    <a:lnTo>
                      <a:pt x="1331" y="208"/>
                    </a:lnTo>
                    <a:lnTo>
                      <a:pt x="1282" y="251"/>
                    </a:lnTo>
                    <a:lnTo>
                      <a:pt x="1235" y="297"/>
                    </a:lnTo>
                    <a:lnTo>
                      <a:pt x="1193" y="349"/>
                    </a:lnTo>
                    <a:lnTo>
                      <a:pt x="1155" y="403"/>
                    </a:lnTo>
                    <a:lnTo>
                      <a:pt x="1123" y="461"/>
                    </a:lnTo>
                    <a:lnTo>
                      <a:pt x="1096" y="522"/>
                    </a:lnTo>
                    <a:lnTo>
                      <a:pt x="1074" y="587"/>
                    </a:lnTo>
                    <a:lnTo>
                      <a:pt x="1058" y="653"/>
                    </a:lnTo>
                    <a:lnTo>
                      <a:pt x="1049" y="722"/>
                    </a:lnTo>
                    <a:lnTo>
                      <a:pt x="1045" y="793"/>
                    </a:lnTo>
                    <a:lnTo>
                      <a:pt x="1049" y="863"/>
                    </a:lnTo>
                    <a:lnTo>
                      <a:pt x="1058" y="931"/>
                    </a:lnTo>
                    <a:lnTo>
                      <a:pt x="1074" y="998"/>
                    </a:lnTo>
                    <a:lnTo>
                      <a:pt x="1096" y="1062"/>
                    </a:lnTo>
                    <a:lnTo>
                      <a:pt x="1123" y="1123"/>
                    </a:lnTo>
                    <a:lnTo>
                      <a:pt x="1155" y="1181"/>
                    </a:lnTo>
                    <a:lnTo>
                      <a:pt x="1193" y="1236"/>
                    </a:lnTo>
                    <a:lnTo>
                      <a:pt x="1235" y="1287"/>
                    </a:lnTo>
                    <a:lnTo>
                      <a:pt x="1282" y="1334"/>
                    </a:lnTo>
                    <a:lnTo>
                      <a:pt x="1331" y="1377"/>
                    </a:lnTo>
                    <a:lnTo>
                      <a:pt x="1385" y="1415"/>
                    </a:lnTo>
                    <a:lnTo>
                      <a:pt x="1442" y="1448"/>
                    </a:lnTo>
                    <a:lnTo>
                      <a:pt x="1503" y="1475"/>
                    </a:lnTo>
                    <a:lnTo>
                      <a:pt x="1566" y="1497"/>
                    </a:lnTo>
                    <a:lnTo>
                      <a:pt x="1632" y="1513"/>
                    </a:lnTo>
                    <a:lnTo>
                      <a:pt x="1700" y="1523"/>
                    </a:lnTo>
                    <a:lnTo>
                      <a:pt x="1770" y="1526"/>
                    </a:lnTo>
                    <a:lnTo>
                      <a:pt x="1839" y="1523"/>
                    </a:lnTo>
                    <a:lnTo>
                      <a:pt x="1907" y="1513"/>
                    </a:lnTo>
                    <a:lnTo>
                      <a:pt x="1973" y="1497"/>
                    </a:lnTo>
                    <a:lnTo>
                      <a:pt x="2037" y="1475"/>
                    </a:lnTo>
                    <a:lnTo>
                      <a:pt x="2097" y="1448"/>
                    </a:lnTo>
                    <a:lnTo>
                      <a:pt x="2154" y="1415"/>
                    </a:lnTo>
                    <a:lnTo>
                      <a:pt x="2208" y="1377"/>
                    </a:lnTo>
                    <a:lnTo>
                      <a:pt x="2259" y="1334"/>
                    </a:lnTo>
                    <a:lnTo>
                      <a:pt x="2305" y="1287"/>
                    </a:lnTo>
                    <a:lnTo>
                      <a:pt x="2347" y="1236"/>
                    </a:lnTo>
                    <a:lnTo>
                      <a:pt x="2385" y="1181"/>
                    </a:lnTo>
                    <a:lnTo>
                      <a:pt x="2418" y="1123"/>
                    </a:lnTo>
                    <a:lnTo>
                      <a:pt x="2445" y="1062"/>
                    </a:lnTo>
                    <a:lnTo>
                      <a:pt x="2466" y="998"/>
                    </a:lnTo>
                    <a:lnTo>
                      <a:pt x="2482" y="931"/>
                    </a:lnTo>
                    <a:lnTo>
                      <a:pt x="2492" y="863"/>
                    </a:lnTo>
                    <a:lnTo>
                      <a:pt x="2495" y="793"/>
                    </a:lnTo>
                    <a:lnTo>
                      <a:pt x="2492" y="722"/>
                    </a:lnTo>
                    <a:lnTo>
                      <a:pt x="2482" y="653"/>
                    </a:lnTo>
                    <a:lnTo>
                      <a:pt x="2466" y="587"/>
                    </a:lnTo>
                    <a:lnTo>
                      <a:pt x="2445" y="522"/>
                    </a:lnTo>
                    <a:lnTo>
                      <a:pt x="2418" y="461"/>
                    </a:lnTo>
                    <a:lnTo>
                      <a:pt x="2385" y="403"/>
                    </a:lnTo>
                    <a:lnTo>
                      <a:pt x="2347" y="349"/>
                    </a:lnTo>
                    <a:lnTo>
                      <a:pt x="2305" y="297"/>
                    </a:lnTo>
                    <a:lnTo>
                      <a:pt x="2259" y="251"/>
                    </a:lnTo>
                    <a:lnTo>
                      <a:pt x="2208" y="208"/>
                    </a:lnTo>
                    <a:lnTo>
                      <a:pt x="2154" y="171"/>
                    </a:lnTo>
                    <a:lnTo>
                      <a:pt x="2097" y="138"/>
                    </a:lnTo>
                    <a:lnTo>
                      <a:pt x="2037" y="110"/>
                    </a:lnTo>
                    <a:lnTo>
                      <a:pt x="1973" y="88"/>
                    </a:lnTo>
                    <a:lnTo>
                      <a:pt x="1907" y="72"/>
                    </a:lnTo>
                    <a:lnTo>
                      <a:pt x="1839" y="62"/>
                    </a:lnTo>
                    <a:lnTo>
                      <a:pt x="1770" y="58"/>
                    </a:lnTo>
                    <a:close/>
                    <a:moveTo>
                      <a:pt x="1770" y="0"/>
                    </a:moveTo>
                    <a:lnTo>
                      <a:pt x="1770" y="0"/>
                    </a:lnTo>
                    <a:lnTo>
                      <a:pt x="1841" y="3"/>
                    </a:lnTo>
                    <a:lnTo>
                      <a:pt x="1911" y="13"/>
                    </a:lnTo>
                    <a:lnTo>
                      <a:pt x="1978" y="28"/>
                    </a:lnTo>
                    <a:lnTo>
                      <a:pt x="2043" y="50"/>
                    </a:lnTo>
                    <a:lnTo>
                      <a:pt x="2106" y="76"/>
                    </a:lnTo>
                    <a:lnTo>
                      <a:pt x="2165" y="109"/>
                    </a:lnTo>
                    <a:lnTo>
                      <a:pt x="2221" y="145"/>
                    </a:lnTo>
                    <a:lnTo>
                      <a:pt x="2275" y="186"/>
                    </a:lnTo>
                    <a:lnTo>
                      <a:pt x="2324" y="232"/>
                    </a:lnTo>
                    <a:lnTo>
                      <a:pt x="2369" y="282"/>
                    </a:lnTo>
                    <a:lnTo>
                      <a:pt x="2410" y="336"/>
                    </a:lnTo>
                    <a:lnTo>
                      <a:pt x="2447" y="392"/>
                    </a:lnTo>
                    <a:lnTo>
                      <a:pt x="2478" y="453"/>
                    </a:lnTo>
                    <a:lnTo>
                      <a:pt x="2505" y="517"/>
                    </a:lnTo>
                    <a:lnTo>
                      <a:pt x="2525" y="582"/>
                    </a:lnTo>
                    <a:lnTo>
                      <a:pt x="2542" y="650"/>
                    </a:lnTo>
                    <a:lnTo>
                      <a:pt x="2550" y="721"/>
                    </a:lnTo>
                    <a:lnTo>
                      <a:pt x="2553" y="793"/>
                    </a:lnTo>
                    <a:lnTo>
                      <a:pt x="2550" y="864"/>
                    </a:lnTo>
                    <a:lnTo>
                      <a:pt x="2542" y="934"/>
                    </a:lnTo>
                    <a:lnTo>
                      <a:pt x="2525" y="1001"/>
                    </a:lnTo>
                    <a:lnTo>
                      <a:pt x="2505" y="1067"/>
                    </a:lnTo>
                    <a:lnTo>
                      <a:pt x="2479" y="1130"/>
                    </a:lnTo>
                    <a:lnTo>
                      <a:pt x="2448" y="1190"/>
                    </a:lnTo>
                    <a:lnTo>
                      <a:pt x="2412" y="1247"/>
                    </a:lnTo>
                    <a:lnTo>
                      <a:pt x="2371" y="1299"/>
                    </a:lnTo>
                    <a:lnTo>
                      <a:pt x="2415" y="1353"/>
                    </a:lnTo>
                    <a:lnTo>
                      <a:pt x="2454" y="1410"/>
                    </a:lnTo>
                    <a:lnTo>
                      <a:pt x="2489" y="1470"/>
                    </a:lnTo>
                    <a:lnTo>
                      <a:pt x="2518" y="1534"/>
                    </a:lnTo>
                    <a:lnTo>
                      <a:pt x="2543" y="1600"/>
                    </a:lnTo>
                    <a:lnTo>
                      <a:pt x="2561" y="1670"/>
                    </a:lnTo>
                    <a:lnTo>
                      <a:pt x="2625" y="1656"/>
                    </a:lnTo>
                    <a:lnTo>
                      <a:pt x="2689" y="1647"/>
                    </a:lnTo>
                    <a:lnTo>
                      <a:pt x="2756" y="1644"/>
                    </a:lnTo>
                    <a:lnTo>
                      <a:pt x="2828" y="1647"/>
                    </a:lnTo>
                    <a:lnTo>
                      <a:pt x="2898" y="1656"/>
                    </a:lnTo>
                    <a:lnTo>
                      <a:pt x="2965" y="1672"/>
                    </a:lnTo>
                    <a:lnTo>
                      <a:pt x="3029" y="1693"/>
                    </a:lnTo>
                    <a:lnTo>
                      <a:pt x="3092" y="1720"/>
                    </a:lnTo>
                    <a:lnTo>
                      <a:pt x="3151" y="1752"/>
                    </a:lnTo>
                    <a:lnTo>
                      <a:pt x="3208" y="1789"/>
                    </a:lnTo>
                    <a:lnTo>
                      <a:pt x="3261" y="1830"/>
                    </a:lnTo>
                    <a:lnTo>
                      <a:pt x="3311" y="1876"/>
                    </a:lnTo>
                    <a:lnTo>
                      <a:pt x="3356" y="1925"/>
                    </a:lnTo>
                    <a:lnTo>
                      <a:pt x="3397" y="1979"/>
                    </a:lnTo>
                    <a:lnTo>
                      <a:pt x="3433" y="2037"/>
                    </a:lnTo>
                    <a:lnTo>
                      <a:pt x="3465" y="2097"/>
                    </a:lnTo>
                    <a:lnTo>
                      <a:pt x="3491" y="2160"/>
                    </a:lnTo>
                    <a:lnTo>
                      <a:pt x="3513" y="2225"/>
                    </a:lnTo>
                    <a:lnTo>
                      <a:pt x="3528" y="2293"/>
                    </a:lnTo>
                    <a:lnTo>
                      <a:pt x="3537" y="2364"/>
                    </a:lnTo>
                    <a:lnTo>
                      <a:pt x="3541" y="2436"/>
                    </a:lnTo>
                    <a:lnTo>
                      <a:pt x="3537" y="2508"/>
                    </a:lnTo>
                    <a:lnTo>
                      <a:pt x="3528" y="2578"/>
                    </a:lnTo>
                    <a:lnTo>
                      <a:pt x="3513" y="2647"/>
                    </a:lnTo>
                    <a:lnTo>
                      <a:pt x="3491" y="2712"/>
                    </a:lnTo>
                    <a:lnTo>
                      <a:pt x="3465" y="2775"/>
                    </a:lnTo>
                    <a:lnTo>
                      <a:pt x="3433" y="2835"/>
                    </a:lnTo>
                    <a:lnTo>
                      <a:pt x="3397" y="2892"/>
                    </a:lnTo>
                    <a:lnTo>
                      <a:pt x="3356" y="2946"/>
                    </a:lnTo>
                    <a:lnTo>
                      <a:pt x="3311" y="2996"/>
                    </a:lnTo>
                    <a:lnTo>
                      <a:pt x="3261" y="3042"/>
                    </a:lnTo>
                    <a:lnTo>
                      <a:pt x="3208" y="3083"/>
                    </a:lnTo>
                    <a:lnTo>
                      <a:pt x="3151" y="3120"/>
                    </a:lnTo>
                    <a:lnTo>
                      <a:pt x="3092" y="3152"/>
                    </a:lnTo>
                    <a:lnTo>
                      <a:pt x="3029" y="3179"/>
                    </a:lnTo>
                    <a:lnTo>
                      <a:pt x="2965" y="3200"/>
                    </a:lnTo>
                    <a:lnTo>
                      <a:pt x="2898" y="3215"/>
                    </a:lnTo>
                    <a:lnTo>
                      <a:pt x="2828" y="3225"/>
                    </a:lnTo>
                    <a:lnTo>
                      <a:pt x="2756" y="3228"/>
                    </a:lnTo>
                    <a:lnTo>
                      <a:pt x="2684" y="3225"/>
                    </a:lnTo>
                    <a:lnTo>
                      <a:pt x="2615" y="3215"/>
                    </a:lnTo>
                    <a:lnTo>
                      <a:pt x="2547" y="3200"/>
                    </a:lnTo>
                    <a:lnTo>
                      <a:pt x="2481" y="3178"/>
                    </a:lnTo>
                    <a:lnTo>
                      <a:pt x="2418" y="3151"/>
                    </a:lnTo>
                    <a:lnTo>
                      <a:pt x="2358" y="3118"/>
                    </a:lnTo>
                    <a:lnTo>
                      <a:pt x="2301" y="3080"/>
                    </a:lnTo>
                    <a:lnTo>
                      <a:pt x="2248" y="3038"/>
                    </a:lnTo>
                    <a:lnTo>
                      <a:pt x="2199" y="2991"/>
                    </a:lnTo>
                    <a:lnTo>
                      <a:pt x="2153" y="2940"/>
                    </a:lnTo>
                    <a:lnTo>
                      <a:pt x="2113" y="2886"/>
                    </a:lnTo>
                    <a:lnTo>
                      <a:pt x="2077" y="2828"/>
                    </a:lnTo>
                    <a:lnTo>
                      <a:pt x="2045" y="2767"/>
                    </a:lnTo>
                    <a:lnTo>
                      <a:pt x="2019" y="2702"/>
                    </a:lnTo>
                    <a:lnTo>
                      <a:pt x="1999" y="2636"/>
                    </a:lnTo>
                    <a:lnTo>
                      <a:pt x="1944" y="2650"/>
                    </a:lnTo>
                    <a:lnTo>
                      <a:pt x="1888" y="2661"/>
                    </a:lnTo>
                    <a:lnTo>
                      <a:pt x="1830" y="2668"/>
                    </a:lnTo>
                    <a:lnTo>
                      <a:pt x="1770" y="2671"/>
                    </a:lnTo>
                    <a:lnTo>
                      <a:pt x="1711" y="2668"/>
                    </a:lnTo>
                    <a:lnTo>
                      <a:pt x="1653" y="2661"/>
                    </a:lnTo>
                    <a:lnTo>
                      <a:pt x="1597" y="2650"/>
                    </a:lnTo>
                    <a:lnTo>
                      <a:pt x="1542" y="2636"/>
                    </a:lnTo>
                    <a:lnTo>
                      <a:pt x="1521" y="2702"/>
                    </a:lnTo>
                    <a:lnTo>
                      <a:pt x="1495" y="2767"/>
                    </a:lnTo>
                    <a:lnTo>
                      <a:pt x="1464" y="2828"/>
                    </a:lnTo>
                    <a:lnTo>
                      <a:pt x="1427" y="2886"/>
                    </a:lnTo>
                    <a:lnTo>
                      <a:pt x="1386" y="2940"/>
                    </a:lnTo>
                    <a:lnTo>
                      <a:pt x="1341" y="2991"/>
                    </a:lnTo>
                    <a:lnTo>
                      <a:pt x="1291" y="3038"/>
                    </a:lnTo>
                    <a:lnTo>
                      <a:pt x="1238" y="3080"/>
                    </a:lnTo>
                    <a:lnTo>
                      <a:pt x="1182" y="3118"/>
                    </a:lnTo>
                    <a:lnTo>
                      <a:pt x="1122" y="3151"/>
                    </a:lnTo>
                    <a:lnTo>
                      <a:pt x="1059" y="3178"/>
                    </a:lnTo>
                    <a:lnTo>
                      <a:pt x="994" y="3200"/>
                    </a:lnTo>
                    <a:lnTo>
                      <a:pt x="926" y="3215"/>
                    </a:lnTo>
                    <a:lnTo>
                      <a:pt x="855" y="3225"/>
                    </a:lnTo>
                    <a:lnTo>
                      <a:pt x="783" y="3228"/>
                    </a:lnTo>
                    <a:lnTo>
                      <a:pt x="712" y="3225"/>
                    </a:lnTo>
                    <a:lnTo>
                      <a:pt x="643" y="3215"/>
                    </a:lnTo>
                    <a:lnTo>
                      <a:pt x="575" y="3200"/>
                    </a:lnTo>
                    <a:lnTo>
                      <a:pt x="510" y="3179"/>
                    </a:lnTo>
                    <a:lnTo>
                      <a:pt x="448" y="3152"/>
                    </a:lnTo>
                    <a:lnTo>
                      <a:pt x="388" y="3120"/>
                    </a:lnTo>
                    <a:lnTo>
                      <a:pt x="332" y="3083"/>
                    </a:lnTo>
                    <a:lnTo>
                      <a:pt x="279" y="3042"/>
                    </a:lnTo>
                    <a:lnTo>
                      <a:pt x="230" y="2996"/>
                    </a:lnTo>
                    <a:lnTo>
                      <a:pt x="184" y="2946"/>
                    </a:lnTo>
                    <a:lnTo>
                      <a:pt x="143" y="2892"/>
                    </a:lnTo>
                    <a:lnTo>
                      <a:pt x="107" y="2835"/>
                    </a:lnTo>
                    <a:lnTo>
                      <a:pt x="76" y="2775"/>
                    </a:lnTo>
                    <a:lnTo>
                      <a:pt x="50" y="2712"/>
                    </a:lnTo>
                    <a:lnTo>
                      <a:pt x="28" y="2647"/>
                    </a:lnTo>
                    <a:lnTo>
                      <a:pt x="13" y="2578"/>
                    </a:lnTo>
                    <a:lnTo>
                      <a:pt x="3" y="2508"/>
                    </a:lnTo>
                    <a:lnTo>
                      <a:pt x="0" y="2436"/>
                    </a:lnTo>
                    <a:lnTo>
                      <a:pt x="3" y="2364"/>
                    </a:lnTo>
                    <a:lnTo>
                      <a:pt x="13" y="2293"/>
                    </a:lnTo>
                    <a:lnTo>
                      <a:pt x="28" y="2225"/>
                    </a:lnTo>
                    <a:lnTo>
                      <a:pt x="50" y="2160"/>
                    </a:lnTo>
                    <a:lnTo>
                      <a:pt x="76" y="2097"/>
                    </a:lnTo>
                    <a:lnTo>
                      <a:pt x="107" y="2037"/>
                    </a:lnTo>
                    <a:lnTo>
                      <a:pt x="143" y="1979"/>
                    </a:lnTo>
                    <a:lnTo>
                      <a:pt x="184" y="1925"/>
                    </a:lnTo>
                    <a:lnTo>
                      <a:pt x="230" y="1876"/>
                    </a:lnTo>
                    <a:lnTo>
                      <a:pt x="279" y="1830"/>
                    </a:lnTo>
                    <a:lnTo>
                      <a:pt x="332" y="1789"/>
                    </a:lnTo>
                    <a:lnTo>
                      <a:pt x="388" y="1752"/>
                    </a:lnTo>
                    <a:lnTo>
                      <a:pt x="448" y="1720"/>
                    </a:lnTo>
                    <a:lnTo>
                      <a:pt x="510" y="1693"/>
                    </a:lnTo>
                    <a:lnTo>
                      <a:pt x="575" y="1672"/>
                    </a:lnTo>
                    <a:lnTo>
                      <a:pt x="643" y="1656"/>
                    </a:lnTo>
                    <a:lnTo>
                      <a:pt x="712" y="1647"/>
                    </a:lnTo>
                    <a:lnTo>
                      <a:pt x="783" y="1644"/>
                    </a:lnTo>
                    <a:lnTo>
                      <a:pt x="850" y="1647"/>
                    </a:lnTo>
                    <a:lnTo>
                      <a:pt x="916" y="1656"/>
                    </a:lnTo>
                    <a:lnTo>
                      <a:pt x="980" y="1670"/>
                    </a:lnTo>
                    <a:lnTo>
                      <a:pt x="998" y="1600"/>
                    </a:lnTo>
                    <a:lnTo>
                      <a:pt x="1022" y="1534"/>
                    </a:lnTo>
                    <a:lnTo>
                      <a:pt x="1052" y="1470"/>
                    </a:lnTo>
                    <a:lnTo>
                      <a:pt x="1086" y="1410"/>
                    </a:lnTo>
                    <a:lnTo>
                      <a:pt x="1125" y="1353"/>
                    </a:lnTo>
                    <a:lnTo>
                      <a:pt x="1169" y="1299"/>
                    </a:lnTo>
                    <a:lnTo>
                      <a:pt x="1128" y="1247"/>
                    </a:lnTo>
                    <a:lnTo>
                      <a:pt x="1093" y="1190"/>
                    </a:lnTo>
                    <a:lnTo>
                      <a:pt x="1062" y="1130"/>
                    </a:lnTo>
                    <a:lnTo>
                      <a:pt x="1036" y="1067"/>
                    </a:lnTo>
                    <a:lnTo>
                      <a:pt x="1014" y="1001"/>
                    </a:lnTo>
                    <a:lnTo>
                      <a:pt x="999" y="934"/>
                    </a:lnTo>
                    <a:lnTo>
                      <a:pt x="990" y="864"/>
                    </a:lnTo>
                    <a:lnTo>
                      <a:pt x="987" y="793"/>
                    </a:lnTo>
                    <a:lnTo>
                      <a:pt x="990" y="721"/>
                    </a:lnTo>
                    <a:lnTo>
                      <a:pt x="1000" y="650"/>
                    </a:lnTo>
                    <a:lnTo>
                      <a:pt x="1015" y="582"/>
                    </a:lnTo>
                    <a:lnTo>
                      <a:pt x="1036" y="517"/>
                    </a:lnTo>
                    <a:lnTo>
                      <a:pt x="1063" y="453"/>
                    </a:lnTo>
                    <a:lnTo>
                      <a:pt x="1094" y="392"/>
                    </a:lnTo>
                    <a:lnTo>
                      <a:pt x="1131" y="336"/>
                    </a:lnTo>
                    <a:lnTo>
                      <a:pt x="1172" y="282"/>
                    </a:lnTo>
                    <a:lnTo>
                      <a:pt x="1217" y="232"/>
                    </a:lnTo>
                    <a:lnTo>
                      <a:pt x="1265" y="186"/>
                    </a:lnTo>
                    <a:lnTo>
                      <a:pt x="1318" y="145"/>
                    </a:lnTo>
                    <a:lnTo>
                      <a:pt x="1375" y="109"/>
                    </a:lnTo>
                    <a:lnTo>
                      <a:pt x="1435" y="76"/>
                    </a:lnTo>
                    <a:lnTo>
                      <a:pt x="1497" y="50"/>
                    </a:lnTo>
                    <a:lnTo>
                      <a:pt x="1562" y="28"/>
                    </a:lnTo>
                    <a:lnTo>
                      <a:pt x="1629" y="13"/>
                    </a:lnTo>
                    <a:lnTo>
                      <a:pt x="1699" y="3"/>
                    </a:lnTo>
                    <a:lnTo>
                      <a:pt x="1770" y="0"/>
                    </a:lnTo>
                    <a:close/>
                  </a:path>
                </a:pathLst>
              </a:custGeom>
              <a:grpFill/>
              <a:ln w="0">
                <a:noFill/>
                <a:prstDash val="solid"/>
                <a:round/>
              </a:ln>
            </p:spPr>
            <p:txBody>
              <a:bodyPr vert="horz" wrap="square" lIns="91440" tIns="45720" rIns="91440" bIns="45720" numCol="1" anchor="t" anchorCtr="0" compatLnSpc="1"/>
              <a:lstStyle/>
              <a:p>
                <a:endParaRPr lang="en-IN" dirty="0">
                  <a:solidFill>
                    <a:schemeClr val="bg1"/>
                  </a:solidFill>
                  <a:cs typeface="+mn-ea"/>
                  <a:sym typeface="+mn-lt"/>
                </a:endParaRPr>
              </a:p>
            </p:txBody>
          </p:sp>
          <p:sp>
            <p:nvSpPr>
              <p:cNvPr id="41" name="Freeform 51"/>
              <p:cNvSpPr>
                <a:spLocks noEditPoints="1"/>
              </p:cNvSpPr>
              <p:nvPr/>
            </p:nvSpPr>
            <p:spPr bwMode="auto">
              <a:xfrm>
                <a:off x="8145463" y="1485900"/>
                <a:ext cx="190500" cy="206375"/>
              </a:xfrm>
              <a:custGeom>
                <a:avLst/>
                <a:gdLst>
                  <a:gd name="T0" fmla="*/ 458 w 960"/>
                  <a:gd name="T1" fmla="*/ 626 h 1038"/>
                  <a:gd name="T2" fmla="*/ 347 w 960"/>
                  <a:gd name="T3" fmla="*/ 902 h 1038"/>
                  <a:gd name="T4" fmla="*/ 615 w 960"/>
                  <a:gd name="T5" fmla="*/ 902 h 1038"/>
                  <a:gd name="T6" fmla="*/ 503 w 960"/>
                  <a:gd name="T7" fmla="*/ 626 h 1038"/>
                  <a:gd name="T8" fmla="*/ 526 w 960"/>
                  <a:gd name="T9" fmla="*/ 581 h 1038"/>
                  <a:gd name="T10" fmla="*/ 480 w 960"/>
                  <a:gd name="T11" fmla="*/ 587 h 1038"/>
                  <a:gd name="T12" fmla="*/ 414 w 960"/>
                  <a:gd name="T13" fmla="*/ 575 h 1038"/>
                  <a:gd name="T14" fmla="*/ 519 w 960"/>
                  <a:gd name="T15" fmla="*/ 2 h 1038"/>
                  <a:gd name="T16" fmla="*/ 592 w 960"/>
                  <a:gd name="T17" fmla="*/ 25 h 1038"/>
                  <a:gd name="T18" fmla="*/ 654 w 960"/>
                  <a:gd name="T19" fmla="*/ 65 h 1038"/>
                  <a:gd name="T20" fmla="*/ 703 w 960"/>
                  <a:gd name="T21" fmla="*/ 122 h 1038"/>
                  <a:gd name="T22" fmla="*/ 735 w 960"/>
                  <a:gd name="T23" fmla="*/ 191 h 1038"/>
                  <a:gd name="T24" fmla="*/ 746 w 960"/>
                  <a:gd name="T25" fmla="*/ 268 h 1038"/>
                  <a:gd name="T26" fmla="*/ 735 w 960"/>
                  <a:gd name="T27" fmla="*/ 348 h 1038"/>
                  <a:gd name="T28" fmla="*/ 705 w 960"/>
                  <a:gd name="T29" fmla="*/ 425 h 1038"/>
                  <a:gd name="T30" fmla="*/ 658 w 960"/>
                  <a:gd name="T31" fmla="*/ 494 h 1038"/>
                  <a:gd name="T32" fmla="*/ 599 w 960"/>
                  <a:gd name="T33" fmla="*/ 547 h 1038"/>
                  <a:gd name="T34" fmla="*/ 698 w 960"/>
                  <a:gd name="T35" fmla="*/ 585 h 1038"/>
                  <a:gd name="T36" fmla="*/ 786 w 960"/>
                  <a:gd name="T37" fmla="*/ 638 h 1038"/>
                  <a:gd name="T38" fmla="*/ 858 w 960"/>
                  <a:gd name="T39" fmla="*/ 703 h 1038"/>
                  <a:gd name="T40" fmla="*/ 913 w 960"/>
                  <a:gd name="T41" fmla="*/ 774 h 1038"/>
                  <a:gd name="T42" fmla="*/ 948 w 960"/>
                  <a:gd name="T43" fmla="*/ 849 h 1038"/>
                  <a:gd name="T44" fmla="*/ 960 w 960"/>
                  <a:gd name="T45" fmla="*/ 920 h 1038"/>
                  <a:gd name="T46" fmla="*/ 946 w 960"/>
                  <a:gd name="T47" fmla="*/ 951 h 1038"/>
                  <a:gd name="T48" fmla="*/ 908 w 960"/>
                  <a:gd name="T49" fmla="*/ 977 h 1038"/>
                  <a:gd name="T50" fmla="*/ 847 w 960"/>
                  <a:gd name="T51" fmla="*/ 1000 h 1038"/>
                  <a:gd name="T52" fmla="*/ 770 w 960"/>
                  <a:gd name="T53" fmla="*/ 1017 h 1038"/>
                  <a:gd name="T54" fmla="*/ 681 w 960"/>
                  <a:gd name="T55" fmla="*/ 1029 h 1038"/>
                  <a:gd name="T56" fmla="*/ 583 w 960"/>
                  <a:gd name="T57" fmla="*/ 1036 h 1038"/>
                  <a:gd name="T58" fmla="*/ 480 w 960"/>
                  <a:gd name="T59" fmla="*/ 1038 h 1038"/>
                  <a:gd name="T60" fmla="*/ 379 w 960"/>
                  <a:gd name="T61" fmla="*/ 1036 h 1038"/>
                  <a:gd name="T62" fmla="*/ 281 w 960"/>
                  <a:gd name="T63" fmla="*/ 1029 h 1038"/>
                  <a:gd name="T64" fmla="*/ 191 w 960"/>
                  <a:gd name="T65" fmla="*/ 1017 h 1038"/>
                  <a:gd name="T66" fmla="*/ 114 w 960"/>
                  <a:gd name="T67" fmla="*/ 1000 h 1038"/>
                  <a:gd name="T68" fmla="*/ 54 w 960"/>
                  <a:gd name="T69" fmla="*/ 977 h 1038"/>
                  <a:gd name="T70" fmla="*/ 14 w 960"/>
                  <a:gd name="T71" fmla="*/ 951 h 1038"/>
                  <a:gd name="T72" fmla="*/ 0 w 960"/>
                  <a:gd name="T73" fmla="*/ 920 h 1038"/>
                  <a:gd name="T74" fmla="*/ 13 w 960"/>
                  <a:gd name="T75" fmla="*/ 849 h 1038"/>
                  <a:gd name="T76" fmla="*/ 48 w 960"/>
                  <a:gd name="T77" fmla="*/ 774 h 1038"/>
                  <a:gd name="T78" fmla="*/ 104 w 960"/>
                  <a:gd name="T79" fmla="*/ 703 h 1038"/>
                  <a:gd name="T80" fmla="*/ 176 w 960"/>
                  <a:gd name="T81" fmla="*/ 638 h 1038"/>
                  <a:gd name="T82" fmla="*/ 263 w 960"/>
                  <a:gd name="T83" fmla="*/ 585 h 1038"/>
                  <a:gd name="T84" fmla="*/ 363 w 960"/>
                  <a:gd name="T85" fmla="*/ 547 h 1038"/>
                  <a:gd name="T86" fmla="*/ 302 w 960"/>
                  <a:gd name="T87" fmla="*/ 494 h 1038"/>
                  <a:gd name="T88" fmla="*/ 256 w 960"/>
                  <a:gd name="T89" fmla="*/ 425 h 1038"/>
                  <a:gd name="T90" fmla="*/ 227 w 960"/>
                  <a:gd name="T91" fmla="*/ 348 h 1038"/>
                  <a:gd name="T92" fmla="*/ 216 w 960"/>
                  <a:gd name="T93" fmla="*/ 268 h 1038"/>
                  <a:gd name="T94" fmla="*/ 227 w 960"/>
                  <a:gd name="T95" fmla="*/ 191 h 1038"/>
                  <a:gd name="T96" fmla="*/ 258 w 960"/>
                  <a:gd name="T97" fmla="*/ 122 h 1038"/>
                  <a:gd name="T98" fmla="*/ 307 w 960"/>
                  <a:gd name="T99" fmla="*/ 65 h 1038"/>
                  <a:gd name="T100" fmla="*/ 369 w 960"/>
                  <a:gd name="T101" fmla="*/ 25 h 1038"/>
                  <a:gd name="T102" fmla="*/ 441 w 960"/>
                  <a:gd name="T103" fmla="*/ 2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0" h="1038">
                    <a:moveTo>
                      <a:pt x="414" y="575"/>
                    </a:moveTo>
                    <a:lnTo>
                      <a:pt x="458" y="626"/>
                    </a:lnTo>
                    <a:lnTo>
                      <a:pt x="459" y="626"/>
                    </a:lnTo>
                    <a:lnTo>
                      <a:pt x="347" y="902"/>
                    </a:lnTo>
                    <a:lnTo>
                      <a:pt x="480" y="1038"/>
                    </a:lnTo>
                    <a:lnTo>
                      <a:pt x="615" y="902"/>
                    </a:lnTo>
                    <a:lnTo>
                      <a:pt x="502" y="626"/>
                    </a:lnTo>
                    <a:lnTo>
                      <a:pt x="503" y="626"/>
                    </a:lnTo>
                    <a:lnTo>
                      <a:pt x="547" y="575"/>
                    </a:lnTo>
                    <a:lnTo>
                      <a:pt x="526" y="581"/>
                    </a:lnTo>
                    <a:lnTo>
                      <a:pt x="503" y="586"/>
                    </a:lnTo>
                    <a:lnTo>
                      <a:pt x="480" y="587"/>
                    </a:lnTo>
                    <a:lnTo>
                      <a:pt x="447" y="583"/>
                    </a:lnTo>
                    <a:lnTo>
                      <a:pt x="414" y="575"/>
                    </a:lnTo>
                    <a:close/>
                    <a:moveTo>
                      <a:pt x="480" y="0"/>
                    </a:moveTo>
                    <a:lnTo>
                      <a:pt x="519" y="2"/>
                    </a:lnTo>
                    <a:lnTo>
                      <a:pt x="557" y="11"/>
                    </a:lnTo>
                    <a:lnTo>
                      <a:pt x="592" y="25"/>
                    </a:lnTo>
                    <a:lnTo>
                      <a:pt x="625" y="42"/>
                    </a:lnTo>
                    <a:lnTo>
                      <a:pt x="654" y="65"/>
                    </a:lnTo>
                    <a:lnTo>
                      <a:pt x="681" y="91"/>
                    </a:lnTo>
                    <a:lnTo>
                      <a:pt x="703" y="122"/>
                    </a:lnTo>
                    <a:lnTo>
                      <a:pt x="721" y="155"/>
                    </a:lnTo>
                    <a:lnTo>
                      <a:pt x="735" y="191"/>
                    </a:lnTo>
                    <a:lnTo>
                      <a:pt x="742" y="228"/>
                    </a:lnTo>
                    <a:lnTo>
                      <a:pt x="746" y="268"/>
                    </a:lnTo>
                    <a:lnTo>
                      <a:pt x="742" y="307"/>
                    </a:lnTo>
                    <a:lnTo>
                      <a:pt x="735" y="348"/>
                    </a:lnTo>
                    <a:lnTo>
                      <a:pt x="722" y="387"/>
                    </a:lnTo>
                    <a:lnTo>
                      <a:pt x="705" y="425"/>
                    </a:lnTo>
                    <a:lnTo>
                      <a:pt x="684" y="461"/>
                    </a:lnTo>
                    <a:lnTo>
                      <a:pt x="658" y="494"/>
                    </a:lnTo>
                    <a:lnTo>
                      <a:pt x="630" y="523"/>
                    </a:lnTo>
                    <a:lnTo>
                      <a:pt x="599" y="547"/>
                    </a:lnTo>
                    <a:lnTo>
                      <a:pt x="650" y="564"/>
                    </a:lnTo>
                    <a:lnTo>
                      <a:pt x="698" y="585"/>
                    </a:lnTo>
                    <a:lnTo>
                      <a:pt x="744" y="610"/>
                    </a:lnTo>
                    <a:lnTo>
                      <a:pt x="786"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8"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30" y="1038"/>
                    </a:lnTo>
                    <a:lnTo>
                      <a:pt x="379" y="1036"/>
                    </a:lnTo>
                    <a:lnTo>
                      <a:pt x="328" y="1033"/>
                    </a:lnTo>
                    <a:lnTo>
                      <a:pt x="281" y="1029"/>
                    </a:lnTo>
                    <a:lnTo>
                      <a:pt x="234" y="1023"/>
                    </a:lnTo>
                    <a:lnTo>
                      <a:pt x="191" y="1017"/>
                    </a:lnTo>
                    <a:lnTo>
                      <a:pt x="150" y="1009"/>
                    </a:lnTo>
                    <a:lnTo>
                      <a:pt x="114" y="1000"/>
                    </a:lnTo>
                    <a:lnTo>
                      <a:pt x="81" y="989"/>
                    </a:lnTo>
                    <a:lnTo>
                      <a:pt x="54" y="977"/>
                    </a:lnTo>
                    <a:lnTo>
                      <a:pt x="32" y="965"/>
                    </a:lnTo>
                    <a:lnTo>
                      <a:pt x="14" y="951"/>
                    </a:lnTo>
                    <a:lnTo>
                      <a:pt x="5" y="936"/>
                    </a:lnTo>
                    <a:lnTo>
                      <a:pt x="0" y="920"/>
                    </a:lnTo>
                    <a:lnTo>
                      <a:pt x="3" y="885"/>
                    </a:lnTo>
                    <a:lnTo>
                      <a:pt x="13" y="849"/>
                    </a:lnTo>
                    <a:lnTo>
                      <a:pt x="28" y="812"/>
                    </a:lnTo>
                    <a:lnTo>
                      <a:pt x="48" y="774"/>
                    </a:lnTo>
                    <a:lnTo>
                      <a:pt x="74" y="738"/>
                    </a:lnTo>
                    <a:lnTo>
                      <a:pt x="104" y="703"/>
                    </a:lnTo>
                    <a:lnTo>
                      <a:pt x="138" y="670"/>
                    </a:lnTo>
                    <a:lnTo>
                      <a:pt x="176" y="638"/>
                    </a:lnTo>
                    <a:lnTo>
                      <a:pt x="218" y="610"/>
                    </a:lnTo>
                    <a:lnTo>
                      <a:pt x="263" y="585"/>
                    </a:lnTo>
                    <a:lnTo>
                      <a:pt x="312" y="564"/>
                    </a:lnTo>
                    <a:lnTo>
                      <a:pt x="363" y="547"/>
                    </a:lnTo>
                    <a:lnTo>
                      <a:pt x="331" y="523"/>
                    </a:lnTo>
                    <a:lnTo>
                      <a:pt x="302" y="494"/>
                    </a:lnTo>
                    <a:lnTo>
                      <a:pt x="277" y="461"/>
                    </a:lnTo>
                    <a:lnTo>
                      <a:pt x="256" y="425"/>
                    </a:lnTo>
                    <a:lnTo>
                      <a:pt x="239" y="387"/>
                    </a:lnTo>
                    <a:lnTo>
                      <a:pt x="227" y="348"/>
                    </a:lnTo>
                    <a:lnTo>
                      <a:pt x="218" y="307"/>
                    </a:lnTo>
                    <a:lnTo>
                      <a:pt x="216" y="268"/>
                    </a:lnTo>
                    <a:lnTo>
                      <a:pt x="218" y="228"/>
                    </a:lnTo>
                    <a:lnTo>
                      <a:pt x="227" y="191"/>
                    </a:lnTo>
                    <a:lnTo>
                      <a:pt x="241"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ln>
            </p:spPr>
            <p:txBody>
              <a:bodyPr vert="horz" wrap="square" lIns="91440" tIns="45720" rIns="91440" bIns="45720" numCol="1" anchor="t" anchorCtr="0" compatLnSpc="1"/>
              <a:lstStyle/>
              <a:p>
                <a:endParaRPr lang="en-IN" dirty="0">
                  <a:solidFill>
                    <a:schemeClr val="bg1"/>
                  </a:solidFill>
                  <a:cs typeface="+mn-ea"/>
                  <a:sym typeface="+mn-lt"/>
                </a:endParaRPr>
              </a:p>
            </p:txBody>
          </p:sp>
        </p:grpSp>
      </p:grpSp>
      <p:sp>
        <p:nvSpPr>
          <p:cNvPr id="28" name="Rounded Rectangle 10"/>
          <p:cNvSpPr/>
          <p:nvPr/>
        </p:nvSpPr>
        <p:spPr>
          <a:xfrm>
            <a:off x="6749388" y="3126760"/>
            <a:ext cx="3095625" cy="207506"/>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solidFill>
                  <a:schemeClr val="accent1"/>
                </a:solidFill>
                <a:cs typeface="+mn-ea"/>
                <a:sym typeface="+mn-lt"/>
              </a:rPr>
              <a:t>45%</a:t>
            </a:r>
          </a:p>
        </p:txBody>
      </p:sp>
      <p:sp>
        <p:nvSpPr>
          <p:cNvPr id="29" name="Rounded Rectangle 11"/>
          <p:cNvSpPr/>
          <p:nvPr/>
        </p:nvSpPr>
        <p:spPr>
          <a:xfrm>
            <a:off x="6815924" y="3185237"/>
            <a:ext cx="1366309" cy="9056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cs typeface="+mn-ea"/>
              <a:sym typeface="+mn-lt"/>
            </a:endParaRPr>
          </a:p>
        </p:txBody>
      </p:sp>
      <p:sp>
        <p:nvSpPr>
          <p:cNvPr id="30" name="Rounded Rectangle 173"/>
          <p:cNvSpPr/>
          <p:nvPr/>
        </p:nvSpPr>
        <p:spPr>
          <a:xfrm>
            <a:off x="6749388" y="3940614"/>
            <a:ext cx="3095625" cy="207506"/>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solidFill>
                  <a:schemeClr val="accent3"/>
                </a:solidFill>
                <a:cs typeface="+mn-ea"/>
                <a:sym typeface="+mn-lt"/>
              </a:rPr>
              <a:t>100%</a:t>
            </a:r>
          </a:p>
        </p:txBody>
      </p:sp>
      <p:sp>
        <p:nvSpPr>
          <p:cNvPr id="31" name="Rounded Rectangle 174"/>
          <p:cNvSpPr/>
          <p:nvPr/>
        </p:nvSpPr>
        <p:spPr>
          <a:xfrm>
            <a:off x="6815924" y="3999090"/>
            <a:ext cx="2360661" cy="9056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cs typeface="+mn-ea"/>
              <a:sym typeface="+mn-lt"/>
            </a:endParaRPr>
          </a:p>
        </p:txBody>
      </p:sp>
      <p:grpSp>
        <p:nvGrpSpPr>
          <p:cNvPr id="42" name="Group 41"/>
          <p:cNvGrpSpPr/>
          <p:nvPr/>
        </p:nvGrpSpPr>
        <p:grpSpPr>
          <a:xfrm>
            <a:off x="6749388" y="4365745"/>
            <a:ext cx="1864345" cy="285917"/>
            <a:chOff x="6654373" y="4833909"/>
            <a:chExt cx="1864345" cy="285917"/>
          </a:xfrm>
        </p:grpSpPr>
        <p:sp>
          <p:nvSpPr>
            <p:cNvPr id="22" name="Rectangle 21"/>
            <p:cNvSpPr/>
            <p:nvPr/>
          </p:nvSpPr>
          <p:spPr>
            <a:xfrm>
              <a:off x="7142367" y="4833909"/>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a:bodyPr>
            <a:lstStyle/>
            <a:p>
              <a:r>
                <a:rPr lang="en-IN" sz="1200" dirty="0">
                  <a:solidFill>
                    <a:schemeClr val="bg1"/>
                  </a:solidFill>
                  <a:cs typeface="+mn-ea"/>
                  <a:sym typeface="+mn-lt"/>
                </a:rPr>
                <a:t>Web Developing</a:t>
              </a:r>
            </a:p>
          </p:txBody>
        </p:sp>
        <p:sp>
          <p:nvSpPr>
            <p:cNvPr id="27" name="Freeform 20"/>
            <p:cNvSpPr>
              <a:spLocks noEditPoints="1"/>
            </p:cNvSpPr>
            <p:nvPr/>
          </p:nvSpPr>
          <p:spPr bwMode="auto">
            <a:xfrm>
              <a:off x="6654373" y="4897985"/>
              <a:ext cx="192419" cy="191189"/>
            </a:xfrm>
            <a:custGeom>
              <a:avLst/>
              <a:gdLst>
                <a:gd name="T0" fmla="*/ 120 w 3130"/>
                <a:gd name="T1" fmla="*/ 2868 h 3105"/>
                <a:gd name="T2" fmla="*/ 209 w 3130"/>
                <a:gd name="T3" fmla="*/ 2981 h 3105"/>
                <a:gd name="T4" fmla="*/ 318 w 3130"/>
                <a:gd name="T5" fmla="*/ 2891 h 3105"/>
                <a:gd name="T6" fmla="*/ 230 w 3130"/>
                <a:gd name="T7" fmla="*/ 2778 h 3105"/>
                <a:gd name="T8" fmla="*/ 2693 w 3130"/>
                <a:gd name="T9" fmla="*/ 913 h 3105"/>
                <a:gd name="T10" fmla="*/ 2670 w 3130"/>
                <a:gd name="T11" fmla="*/ 1092 h 3105"/>
                <a:gd name="T12" fmla="*/ 2749 w 3130"/>
                <a:gd name="T13" fmla="*/ 1282 h 3105"/>
                <a:gd name="T14" fmla="*/ 2923 w 3130"/>
                <a:gd name="T15" fmla="*/ 1503 h 3105"/>
                <a:gd name="T16" fmla="*/ 2950 w 3130"/>
                <a:gd name="T17" fmla="*/ 1224 h 3105"/>
                <a:gd name="T18" fmla="*/ 1682 w 3130"/>
                <a:gd name="T19" fmla="*/ 174 h 3105"/>
                <a:gd name="T20" fmla="*/ 1163 w 3130"/>
                <a:gd name="T21" fmla="*/ 339 h 3105"/>
                <a:gd name="T22" fmla="*/ 1105 w 3130"/>
                <a:gd name="T23" fmla="*/ 544 h 3105"/>
                <a:gd name="T24" fmla="*/ 1153 w 3130"/>
                <a:gd name="T25" fmla="*/ 718 h 3105"/>
                <a:gd name="T26" fmla="*/ 1042 w 3130"/>
                <a:gd name="T27" fmla="*/ 829 h 3105"/>
                <a:gd name="T28" fmla="*/ 894 w 3130"/>
                <a:gd name="T29" fmla="*/ 903 h 3105"/>
                <a:gd name="T30" fmla="*/ 858 w 3130"/>
                <a:gd name="T31" fmla="*/ 1068 h 3105"/>
                <a:gd name="T32" fmla="*/ 866 w 3130"/>
                <a:gd name="T33" fmla="*/ 1230 h 3105"/>
                <a:gd name="T34" fmla="*/ 929 w 3130"/>
                <a:gd name="T35" fmla="*/ 1294 h 3105"/>
                <a:gd name="T36" fmla="*/ 886 w 3130"/>
                <a:gd name="T37" fmla="*/ 1385 h 3105"/>
                <a:gd name="T38" fmla="*/ 673 w 3130"/>
                <a:gd name="T39" fmla="*/ 1515 h 3105"/>
                <a:gd name="T40" fmla="*/ 665 w 3130"/>
                <a:gd name="T41" fmla="*/ 1885 h 3105"/>
                <a:gd name="T42" fmla="*/ 1907 w 3130"/>
                <a:gd name="T43" fmla="*/ 847 h 3105"/>
                <a:gd name="T44" fmla="*/ 1043 w 3130"/>
                <a:gd name="T45" fmla="*/ 2375 h 3105"/>
                <a:gd name="T46" fmla="*/ 1527 w 3130"/>
                <a:gd name="T47" fmla="*/ 2602 h 3105"/>
                <a:gd name="T48" fmla="*/ 2097 w 3130"/>
                <a:gd name="T49" fmla="*/ 2578 h 3105"/>
                <a:gd name="T50" fmla="*/ 2586 w 3130"/>
                <a:gd name="T51" fmla="*/ 2290 h 3105"/>
                <a:gd name="T52" fmla="*/ 2285 w 3130"/>
                <a:gd name="T53" fmla="*/ 2383 h 3105"/>
                <a:gd name="T54" fmla="*/ 2095 w 3130"/>
                <a:gd name="T55" fmla="*/ 2417 h 3105"/>
                <a:gd name="T56" fmla="*/ 2052 w 3130"/>
                <a:gd name="T57" fmla="*/ 2332 h 3105"/>
                <a:gd name="T58" fmla="*/ 2192 w 3130"/>
                <a:gd name="T59" fmla="*/ 2221 h 3105"/>
                <a:gd name="T60" fmla="*/ 2304 w 3130"/>
                <a:gd name="T61" fmla="*/ 2140 h 3105"/>
                <a:gd name="T62" fmla="*/ 2363 w 3130"/>
                <a:gd name="T63" fmla="*/ 1969 h 3105"/>
                <a:gd name="T64" fmla="*/ 2408 w 3130"/>
                <a:gd name="T65" fmla="*/ 1786 h 3105"/>
                <a:gd name="T66" fmla="*/ 2430 w 3130"/>
                <a:gd name="T67" fmla="*/ 1725 h 3105"/>
                <a:gd name="T68" fmla="*/ 2451 w 3130"/>
                <a:gd name="T69" fmla="*/ 1562 h 3105"/>
                <a:gd name="T70" fmla="*/ 2477 w 3130"/>
                <a:gd name="T71" fmla="*/ 1394 h 3105"/>
                <a:gd name="T72" fmla="*/ 2584 w 3130"/>
                <a:gd name="T73" fmla="*/ 1228 h 3105"/>
                <a:gd name="T74" fmla="*/ 2568 w 3130"/>
                <a:gd name="T75" fmla="*/ 1017 h 3105"/>
                <a:gd name="T76" fmla="*/ 2485 w 3130"/>
                <a:gd name="T77" fmla="*/ 825 h 3105"/>
                <a:gd name="T78" fmla="*/ 2351 w 3130"/>
                <a:gd name="T79" fmla="*/ 720 h 3105"/>
                <a:gd name="T80" fmla="*/ 2149 w 3130"/>
                <a:gd name="T81" fmla="*/ 563 h 3105"/>
                <a:gd name="T82" fmla="*/ 2026 w 3130"/>
                <a:gd name="T83" fmla="*/ 400 h 3105"/>
                <a:gd name="T84" fmla="*/ 1907 w 3130"/>
                <a:gd name="T85" fmla="*/ 181 h 3105"/>
                <a:gd name="T86" fmla="*/ 2039 w 3130"/>
                <a:gd name="T87" fmla="*/ 29 h 3105"/>
                <a:gd name="T88" fmla="*/ 2598 w 3130"/>
                <a:gd name="T89" fmla="*/ 291 h 3105"/>
                <a:gd name="T90" fmla="*/ 2984 w 3130"/>
                <a:gd name="T91" fmla="*/ 773 h 3105"/>
                <a:gd name="T92" fmla="*/ 3130 w 3130"/>
                <a:gd name="T93" fmla="*/ 1399 h 3105"/>
                <a:gd name="T94" fmla="*/ 2985 w 3130"/>
                <a:gd name="T95" fmla="*/ 2025 h 3105"/>
                <a:gd name="T96" fmla="*/ 2598 w 3130"/>
                <a:gd name="T97" fmla="*/ 2506 h 3105"/>
                <a:gd name="T98" fmla="*/ 2039 w 3130"/>
                <a:gd name="T99" fmla="*/ 2769 h 3105"/>
                <a:gd name="T100" fmla="*/ 1430 w 3130"/>
                <a:gd name="T101" fmla="*/ 2755 h 3105"/>
                <a:gd name="T102" fmla="*/ 922 w 3130"/>
                <a:gd name="T103" fmla="*/ 2498 h 3105"/>
                <a:gd name="T104" fmla="*/ 238 w 3130"/>
                <a:gd name="T105" fmla="*/ 3105 h 3105"/>
                <a:gd name="T106" fmla="*/ 44 w 3130"/>
                <a:gd name="T107" fmla="*/ 3012 h 3105"/>
                <a:gd name="T108" fmla="*/ 12 w 3130"/>
                <a:gd name="T109" fmla="*/ 2797 h 3105"/>
                <a:gd name="T110" fmla="*/ 534 w 3130"/>
                <a:gd name="T111" fmla="*/ 2002 h 3105"/>
                <a:gd name="T112" fmla="*/ 399 w 3130"/>
                <a:gd name="T113" fmla="*/ 1399 h 3105"/>
                <a:gd name="T114" fmla="*/ 543 w 3130"/>
                <a:gd name="T115" fmla="*/ 773 h 3105"/>
                <a:gd name="T116" fmla="*/ 930 w 3130"/>
                <a:gd name="T117" fmla="*/ 291 h 3105"/>
                <a:gd name="T118" fmla="*/ 1490 w 3130"/>
                <a:gd name="T119" fmla="*/ 29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30" h="3105">
                  <a:moveTo>
                    <a:pt x="208" y="2778"/>
                  </a:moveTo>
                  <a:lnTo>
                    <a:pt x="186" y="2783"/>
                  </a:lnTo>
                  <a:lnTo>
                    <a:pt x="166" y="2792"/>
                  </a:lnTo>
                  <a:lnTo>
                    <a:pt x="149" y="2807"/>
                  </a:lnTo>
                  <a:lnTo>
                    <a:pt x="134" y="2826"/>
                  </a:lnTo>
                  <a:lnTo>
                    <a:pt x="125" y="2846"/>
                  </a:lnTo>
                  <a:lnTo>
                    <a:pt x="120" y="2868"/>
                  </a:lnTo>
                  <a:lnTo>
                    <a:pt x="120" y="2891"/>
                  </a:lnTo>
                  <a:lnTo>
                    <a:pt x="125" y="2913"/>
                  </a:lnTo>
                  <a:lnTo>
                    <a:pt x="134" y="2933"/>
                  </a:lnTo>
                  <a:lnTo>
                    <a:pt x="149" y="2952"/>
                  </a:lnTo>
                  <a:lnTo>
                    <a:pt x="167" y="2966"/>
                  </a:lnTo>
                  <a:lnTo>
                    <a:pt x="187" y="2976"/>
                  </a:lnTo>
                  <a:lnTo>
                    <a:pt x="209" y="2981"/>
                  </a:lnTo>
                  <a:lnTo>
                    <a:pt x="230" y="2981"/>
                  </a:lnTo>
                  <a:lnTo>
                    <a:pt x="251" y="2977"/>
                  </a:lnTo>
                  <a:lnTo>
                    <a:pt x="272" y="2966"/>
                  </a:lnTo>
                  <a:lnTo>
                    <a:pt x="290" y="2952"/>
                  </a:lnTo>
                  <a:lnTo>
                    <a:pt x="304" y="2934"/>
                  </a:lnTo>
                  <a:lnTo>
                    <a:pt x="313" y="2913"/>
                  </a:lnTo>
                  <a:lnTo>
                    <a:pt x="318" y="2891"/>
                  </a:lnTo>
                  <a:lnTo>
                    <a:pt x="318" y="2868"/>
                  </a:lnTo>
                  <a:lnTo>
                    <a:pt x="313" y="2846"/>
                  </a:lnTo>
                  <a:lnTo>
                    <a:pt x="304" y="2826"/>
                  </a:lnTo>
                  <a:lnTo>
                    <a:pt x="289" y="2807"/>
                  </a:lnTo>
                  <a:lnTo>
                    <a:pt x="272" y="2792"/>
                  </a:lnTo>
                  <a:lnTo>
                    <a:pt x="251" y="2783"/>
                  </a:lnTo>
                  <a:lnTo>
                    <a:pt x="230" y="2778"/>
                  </a:lnTo>
                  <a:lnTo>
                    <a:pt x="208" y="2778"/>
                  </a:lnTo>
                  <a:close/>
                  <a:moveTo>
                    <a:pt x="2823" y="826"/>
                  </a:moveTo>
                  <a:lnTo>
                    <a:pt x="2796" y="840"/>
                  </a:lnTo>
                  <a:lnTo>
                    <a:pt x="2769" y="855"/>
                  </a:lnTo>
                  <a:lnTo>
                    <a:pt x="2741" y="873"/>
                  </a:lnTo>
                  <a:lnTo>
                    <a:pt x="2716" y="892"/>
                  </a:lnTo>
                  <a:lnTo>
                    <a:pt x="2693" y="913"/>
                  </a:lnTo>
                  <a:lnTo>
                    <a:pt x="2677" y="936"/>
                  </a:lnTo>
                  <a:lnTo>
                    <a:pt x="2669" y="953"/>
                  </a:lnTo>
                  <a:lnTo>
                    <a:pt x="2665" y="976"/>
                  </a:lnTo>
                  <a:lnTo>
                    <a:pt x="2662" y="1002"/>
                  </a:lnTo>
                  <a:lnTo>
                    <a:pt x="2663" y="1031"/>
                  </a:lnTo>
                  <a:lnTo>
                    <a:pt x="2666" y="1061"/>
                  </a:lnTo>
                  <a:lnTo>
                    <a:pt x="2670" y="1092"/>
                  </a:lnTo>
                  <a:lnTo>
                    <a:pt x="2677" y="1123"/>
                  </a:lnTo>
                  <a:lnTo>
                    <a:pt x="2686" y="1155"/>
                  </a:lnTo>
                  <a:lnTo>
                    <a:pt x="2696" y="1186"/>
                  </a:lnTo>
                  <a:lnTo>
                    <a:pt x="2709" y="1214"/>
                  </a:lnTo>
                  <a:lnTo>
                    <a:pt x="2721" y="1240"/>
                  </a:lnTo>
                  <a:lnTo>
                    <a:pt x="2735" y="1263"/>
                  </a:lnTo>
                  <a:lnTo>
                    <a:pt x="2749" y="1282"/>
                  </a:lnTo>
                  <a:lnTo>
                    <a:pt x="2766" y="1295"/>
                  </a:lnTo>
                  <a:lnTo>
                    <a:pt x="2802" y="1326"/>
                  </a:lnTo>
                  <a:lnTo>
                    <a:pt x="2835" y="1358"/>
                  </a:lnTo>
                  <a:lnTo>
                    <a:pt x="2862" y="1392"/>
                  </a:lnTo>
                  <a:lnTo>
                    <a:pt x="2887" y="1428"/>
                  </a:lnTo>
                  <a:lnTo>
                    <a:pt x="2906" y="1465"/>
                  </a:lnTo>
                  <a:lnTo>
                    <a:pt x="2923" y="1503"/>
                  </a:lnTo>
                  <a:lnTo>
                    <a:pt x="2937" y="1541"/>
                  </a:lnTo>
                  <a:lnTo>
                    <a:pt x="2948" y="1581"/>
                  </a:lnTo>
                  <a:lnTo>
                    <a:pt x="2955" y="1521"/>
                  </a:lnTo>
                  <a:lnTo>
                    <a:pt x="2960" y="1460"/>
                  </a:lnTo>
                  <a:lnTo>
                    <a:pt x="2962" y="1399"/>
                  </a:lnTo>
                  <a:lnTo>
                    <a:pt x="2959" y="1311"/>
                  </a:lnTo>
                  <a:lnTo>
                    <a:pt x="2950" y="1224"/>
                  </a:lnTo>
                  <a:lnTo>
                    <a:pt x="2936" y="1140"/>
                  </a:lnTo>
                  <a:lnTo>
                    <a:pt x="2915" y="1059"/>
                  </a:lnTo>
                  <a:lnTo>
                    <a:pt x="2889" y="978"/>
                  </a:lnTo>
                  <a:lnTo>
                    <a:pt x="2858" y="901"/>
                  </a:lnTo>
                  <a:lnTo>
                    <a:pt x="2823" y="826"/>
                  </a:lnTo>
                  <a:close/>
                  <a:moveTo>
                    <a:pt x="1763" y="172"/>
                  </a:moveTo>
                  <a:lnTo>
                    <a:pt x="1682" y="174"/>
                  </a:lnTo>
                  <a:lnTo>
                    <a:pt x="1603" y="183"/>
                  </a:lnTo>
                  <a:lnTo>
                    <a:pt x="1524" y="197"/>
                  </a:lnTo>
                  <a:lnTo>
                    <a:pt x="1448" y="215"/>
                  </a:lnTo>
                  <a:lnTo>
                    <a:pt x="1373" y="239"/>
                  </a:lnTo>
                  <a:lnTo>
                    <a:pt x="1300" y="268"/>
                  </a:lnTo>
                  <a:lnTo>
                    <a:pt x="1230" y="301"/>
                  </a:lnTo>
                  <a:lnTo>
                    <a:pt x="1163" y="339"/>
                  </a:lnTo>
                  <a:lnTo>
                    <a:pt x="1098" y="381"/>
                  </a:lnTo>
                  <a:lnTo>
                    <a:pt x="1036" y="427"/>
                  </a:lnTo>
                  <a:lnTo>
                    <a:pt x="1049" y="447"/>
                  </a:lnTo>
                  <a:lnTo>
                    <a:pt x="1063" y="469"/>
                  </a:lnTo>
                  <a:lnTo>
                    <a:pt x="1078" y="493"/>
                  </a:lnTo>
                  <a:lnTo>
                    <a:pt x="1092" y="518"/>
                  </a:lnTo>
                  <a:lnTo>
                    <a:pt x="1105" y="544"/>
                  </a:lnTo>
                  <a:lnTo>
                    <a:pt x="1118" y="570"/>
                  </a:lnTo>
                  <a:lnTo>
                    <a:pt x="1129" y="597"/>
                  </a:lnTo>
                  <a:lnTo>
                    <a:pt x="1140" y="623"/>
                  </a:lnTo>
                  <a:lnTo>
                    <a:pt x="1147" y="648"/>
                  </a:lnTo>
                  <a:lnTo>
                    <a:pt x="1152" y="673"/>
                  </a:lnTo>
                  <a:lnTo>
                    <a:pt x="1155" y="697"/>
                  </a:lnTo>
                  <a:lnTo>
                    <a:pt x="1153" y="718"/>
                  </a:lnTo>
                  <a:lnTo>
                    <a:pt x="1149" y="738"/>
                  </a:lnTo>
                  <a:lnTo>
                    <a:pt x="1140" y="755"/>
                  </a:lnTo>
                  <a:lnTo>
                    <a:pt x="1124" y="774"/>
                  </a:lnTo>
                  <a:lnTo>
                    <a:pt x="1106" y="790"/>
                  </a:lnTo>
                  <a:lnTo>
                    <a:pt x="1087" y="804"/>
                  </a:lnTo>
                  <a:lnTo>
                    <a:pt x="1065" y="818"/>
                  </a:lnTo>
                  <a:lnTo>
                    <a:pt x="1042" y="829"/>
                  </a:lnTo>
                  <a:lnTo>
                    <a:pt x="1020" y="840"/>
                  </a:lnTo>
                  <a:lnTo>
                    <a:pt x="996" y="850"/>
                  </a:lnTo>
                  <a:lnTo>
                    <a:pt x="973" y="861"/>
                  </a:lnTo>
                  <a:lnTo>
                    <a:pt x="950" y="870"/>
                  </a:lnTo>
                  <a:lnTo>
                    <a:pt x="930" y="880"/>
                  </a:lnTo>
                  <a:lnTo>
                    <a:pt x="911" y="891"/>
                  </a:lnTo>
                  <a:lnTo>
                    <a:pt x="894" y="903"/>
                  </a:lnTo>
                  <a:lnTo>
                    <a:pt x="880" y="916"/>
                  </a:lnTo>
                  <a:lnTo>
                    <a:pt x="870" y="931"/>
                  </a:lnTo>
                  <a:lnTo>
                    <a:pt x="864" y="947"/>
                  </a:lnTo>
                  <a:lnTo>
                    <a:pt x="861" y="966"/>
                  </a:lnTo>
                  <a:lnTo>
                    <a:pt x="861" y="1000"/>
                  </a:lnTo>
                  <a:lnTo>
                    <a:pt x="860" y="1035"/>
                  </a:lnTo>
                  <a:lnTo>
                    <a:pt x="858" y="1068"/>
                  </a:lnTo>
                  <a:lnTo>
                    <a:pt x="857" y="1100"/>
                  </a:lnTo>
                  <a:lnTo>
                    <a:pt x="856" y="1130"/>
                  </a:lnTo>
                  <a:lnTo>
                    <a:pt x="855" y="1158"/>
                  </a:lnTo>
                  <a:lnTo>
                    <a:pt x="856" y="1182"/>
                  </a:lnTo>
                  <a:lnTo>
                    <a:pt x="858" y="1203"/>
                  </a:lnTo>
                  <a:lnTo>
                    <a:pt x="861" y="1220"/>
                  </a:lnTo>
                  <a:lnTo>
                    <a:pt x="866" y="1230"/>
                  </a:lnTo>
                  <a:lnTo>
                    <a:pt x="873" y="1239"/>
                  </a:lnTo>
                  <a:lnTo>
                    <a:pt x="882" y="1248"/>
                  </a:lnTo>
                  <a:lnTo>
                    <a:pt x="891" y="1257"/>
                  </a:lnTo>
                  <a:lnTo>
                    <a:pt x="903" y="1266"/>
                  </a:lnTo>
                  <a:lnTo>
                    <a:pt x="913" y="1275"/>
                  </a:lnTo>
                  <a:lnTo>
                    <a:pt x="922" y="1284"/>
                  </a:lnTo>
                  <a:lnTo>
                    <a:pt x="929" y="1294"/>
                  </a:lnTo>
                  <a:lnTo>
                    <a:pt x="935" y="1305"/>
                  </a:lnTo>
                  <a:lnTo>
                    <a:pt x="937" y="1316"/>
                  </a:lnTo>
                  <a:lnTo>
                    <a:pt x="936" y="1328"/>
                  </a:lnTo>
                  <a:lnTo>
                    <a:pt x="931" y="1341"/>
                  </a:lnTo>
                  <a:lnTo>
                    <a:pt x="921" y="1355"/>
                  </a:lnTo>
                  <a:lnTo>
                    <a:pt x="906" y="1370"/>
                  </a:lnTo>
                  <a:lnTo>
                    <a:pt x="886" y="1385"/>
                  </a:lnTo>
                  <a:lnTo>
                    <a:pt x="863" y="1402"/>
                  </a:lnTo>
                  <a:lnTo>
                    <a:pt x="836" y="1419"/>
                  </a:lnTo>
                  <a:lnTo>
                    <a:pt x="806" y="1438"/>
                  </a:lnTo>
                  <a:lnTo>
                    <a:pt x="774" y="1457"/>
                  </a:lnTo>
                  <a:lnTo>
                    <a:pt x="741" y="1477"/>
                  </a:lnTo>
                  <a:lnTo>
                    <a:pt x="706" y="1497"/>
                  </a:lnTo>
                  <a:lnTo>
                    <a:pt x="673" y="1515"/>
                  </a:lnTo>
                  <a:lnTo>
                    <a:pt x="639" y="1534"/>
                  </a:lnTo>
                  <a:lnTo>
                    <a:pt x="607" y="1551"/>
                  </a:lnTo>
                  <a:lnTo>
                    <a:pt x="579" y="1566"/>
                  </a:lnTo>
                  <a:lnTo>
                    <a:pt x="592" y="1649"/>
                  </a:lnTo>
                  <a:lnTo>
                    <a:pt x="613" y="1730"/>
                  </a:lnTo>
                  <a:lnTo>
                    <a:pt x="636" y="1809"/>
                  </a:lnTo>
                  <a:lnTo>
                    <a:pt x="665" y="1885"/>
                  </a:lnTo>
                  <a:lnTo>
                    <a:pt x="700" y="1958"/>
                  </a:lnTo>
                  <a:lnTo>
                    <a:pt x="739" y="2030"/>
                  </a:lnTo>
                  <a:lnTo>
                    <a:pt x="1201" y="1564"/>
                  </a:lnTo>
                  <a:lnTo>
                    <a:pt x="1205" y="1567"/>
                  </a:lnTo>
                  <a:lnTo>
                    <a:pt x="1207" y="951"/>
                  </a:lnTo>
                  <a:lnTo>
                    <a:pt x="1839" y="777"/>
                  </a:lnTo>
                  <a:lnTo>
                    <a:pt x="1907" y="847"/>
                  </a:lnTo>
                  <a:lnTo>
                    <a:pt x="1570" y="1191"/>
                  </a:lnTo>
                  <a:lnTo>
                    <a:pt x="1899" y="1527"/>
                  </a:lnTo>
                  <a:lnTo>
                    <a:pt x="2235" y="1183"/>
                  </a:lnTo>
                  <a:lnTo>
                    <a:pt x="2302" y="1252"/>
                  </a:lnTo>
                  <a:lnTo>
                    <a:pt x="2133" y="1900"/>
                  </a:lnTo>
                  <a:lnTo>
                    <a:pt x="1514" y="1901"/>
                  </a:lnTo>
                  <a:lnTo>
                    <a:pt x="1043" y="2375"/>
                  </a:lnTo>
                  <a:lnTo>
                    <a:pt x="1105" y="2421"/>
                  </a:lnTo>
                  <a:lnTo>
                    <a:pt x="1169" y="2462"/>
                  </a:lnTo>
                  <a:lnTo>
                    <a:pt x="1236" y="2499"/>
                  </a:lnTo>
                  <a:lnTo>
                    <a:pt x="1306" y="2532"/>
                  </a:lnTo>
                  <a:lnTo>
                    <a:pt x="1378" y="2560"/>
                  </a:lnTo>
                  <a:lnTo>
                    <a:pt x="1451" y="2583"/>
                  </a:lnTo>
                  <a:lnTo>
                    <a:pt x="1527" y="2602"/>
                  </a:lnTo>
                  <a:lnTo>
                    <a:pt x="1605" y="2615"/>
                  </a:lnTo>
                  <a:lnTo>
                    <a:pt x="1684" y="2623"/>
                  </a:lnTo>
                  <a:lnTo>
                    <a:pt x="1764" y="2625"/>
                  </a:lnTo>
                  <a:lnTo>
                    <a:pt x="1850" y="2622"/>
                  </a:lnTo>
                  <a:lnTo>
                    <a:pt x="1934" y="2613"/>
                  </a:lnTo>
                  <a:lnTo>
                    <a:pt x="2017" y="2598"/>
                  </a:lnTo>
                  <a:lnTo>
                    <a:pt x="2097" y="2578"/>
                  </a:lnTo>
                  <a:lnTo>
                    <a:pt x="2176" y="2550"/>
                  </a:lnTo>
                  <a:lnTo>
                    <a:pt x="2251" y="2519"/>
                  </a:lnTo>
                  <a:lnTo>
                    <a:pt x="2324" y="2483"/>
                  </a:lnTo>
                  <a:lnTo>
                    <a:pt x="2394" y="2441"/>
                  </a:lnTo>
                  <a:lnTo>
                    <a:pt x="2461" y="2395"/>
                  </a:lnTo>
                  <a:lnTo>
                    <a:pt x="2526" y="2344"/>
                  </a:lnTo>
                  <a:lnTo>
                    <a:pt x="2586" y="2290"/>
                  </a:lnTo>
                  <a:lnTo>
                    <a:pt x="2522" y="2312"/>
                  </a:lnTo>
                  <a:lnTo>
                    <a:pt x="2457" y="2330"/>
                  </a:lnTo>
                  <a:lnTo>
                    <a:pt x="2422" y="2340"/>
                  </a:lnTo>
                  <a:lnTo>
                    <a:pt x="2387" y="2350"/>
                  </a:lnTo>
                  <a:lnTo>
                    <a:pt x="2353" y="2361"/>
                  </a:lnTo>
                  <a:lnTo>
                    <a:pt x="2319" y="2372"/>
                  </a:lnTo>
                  <a:lnTo>
                    <a:pt x="2285" y="2383"/>
                  </a:lnTo>
                  <a:lnTo>
                    <a:pt x="2254" y="2393"/>
                  </a:lnTo>
                  <a:lnTo>
                    <a:pt x="2223" y="2401"/>
                  </a:lnTo>
                  <a:lnTo>
                    <a:pt x="2194" y="2409"/>
                  </a:lnTo>
                  <a:lnTo>
                    <a:pt x="2166" y="2415"/>
                  </a:lnTo>
                  <a:lnTo>
                    <a:pt x="2141" y="2418"/>
                  </a:lnTo>
                  <a:lnTo>
                    <a:pt x="2116" y="2419"/>
                  </a:lnTo>
                  <a:lnTo>
                    <a:pt x="2095" y="2417"/>
                  </a:lnTo>
                  <a:lnTo>
                    <a:pt x="2077" y="2412"/>
                  </a:lnTo>
                  <a:lnTo>
                    <a:pt x="2061" y="2403"/>
                  </a:lnTo>
                  <a:lnTo>
                    <a:pt x="2047" y="2391"/>
                  </a:lnTo>
                  <a:lnTo>
                    <a:pt x="2040" y="2376"/>
                  </a:lnTo>
                  <a:lnTo>
                    <a:pt x="2039" y="2363"/>
                  </a:lnTo>
                  <a:lnTo>
                    <a:pt x="2043" y="2347"/>
                  </a:lnTo>
                  <a:lnTo>
                    <a:pt x="2052" y="2332"/>
                  </a:lnTo>
                  <a:lnTo>
                    <a:pt x="2066" y="2316"/>
                  </a:lnTo>
                  <a:lnTo>
                    <a:pt x="2082" y="2299"/>
                  </a:lnTo>
                  <a:lnTo>
                    <a:pt x="2101" y="2284"/>
                  </a:lnTo>
                  <a:lnTo>
                    <a:pt x="2123" y="2267"/>
                  </a:lnTo>
                  <a:lnTo>
                    <a:pt x="2145" y="2251"/>
                  </a:lnTo>
                  <a:lnTo>
                    <a:pt x="2168" y="2236"/>
                  </a:lnTo>
                  <a:lnTo>
                    <a:pt x="2192" y="2221"/>
                  </a:lnTo>
                  <a:lnTo>
                    <a:pt x="2214" y="2206"/>
                  </a:lnTo>
                  <a:lnTo>
                    <a:pt x="2236" y="2193"/>
                  </a:lnTo>
                  <a:lnTo>
                    <a:pt x="2256" y="2180"/>
                  </a:lnTo>
                  <a:lnTo>
                    <a:pt x="2272" y="2169"/>
                  </a:lnTo>
                  <a:lnTo>
                    <a:pt x="2286" y="2158"/>
                  </a:lnTo>
                  <a:lnTo>
                    <a:pt x="2297" y="2150"/>
                  </a:lnTo>
                  <a:lnTo>
                    <a:pt x="2304" y="2140"/>
                  </a:lnTo>
                  <a:lnTo>
                    <a:pt x="2312" y="2125"/>
                  </a:lnTo>
                  <a:lnTo>
                    <a:pt x="2320" y="2105"/>
                  </a:lnTo>
                  <a:lnTo>
                    <a:pt x="2329" y="2082"/>
                  </a:lnTo>
                  <a:lnTo>
                    <a:pt x="2337" y="2057"/>
                  </a:lnTo>
                  <a:lnTo>
                    <a:pt x="2346" y="2029"/>
                  </a:lnTo>
                  <a:lnTo>
                    <a:pt x="2355" y="1999"/>
                  </a:lnTo>
                  <a:lnTo>
                    <a:pt x="2363" y="1969"/>
                  </a:lnTo>
                  <a:lnTo>
                    <a:pt x="2371" y="1939"/>
                  </a:lnTo>
                  <a:lnTo>
                    <a:pt x="2379" y="1908"/>
                  </a:lnTo>
                  <a:lnTo>
                    <a:pt x="2386" y="1879"/>
                  </a:lnTo>
                  <a:lnTo>
                    <a:pt x="2392" y="1851"/>
                  </a:lnTo>
                  <a:lnTo>
                    <a:pt x="2398" y="1826"/>
                  </a:lnTo>
                  <a:lnTo>
                    <a:pt x="2403" y="1804"/>
                  </a:lnTo>
                  <a:lnTo>
                    <a:pt x="2408" y="1786"/>
                  </a:lnTo>
                  <a:lnTo>
                    <a:pt x="2411" y="1772"/>
                  </a:lnTo>
                  <a:lnTo>
                    <a:pt x="2413" y="1763"/>
                  </a:lnTo>
                  <a:lnTo>
                    <a:pt x="2413" y="1760"/>
                  </a:lnTo>
                  <a:lnTo>
                    <a:pt x="2415" y="1758"/>
                  </a:lnTo>
                  <a:lnTo>
                    <a:pt x="2419" y="1751"/>
                  </a:lnTo>
                  <a:lnTo>
                    <a:pt x="2424" y="1739"/>
                  </a:lnTo>
                  <a:lnTo>
                    <a:pt x="2430" y="1725"/>
                  </a:lnTo>
                  <a:lnTo>
                    <a:pt x="2437" y="1707"/>
                  </a:lnTo>
                  <a:lnTo>
                    <a:pt x="2444" y="1687"/>
                  </a:lnTo>
                  <a:lnTo>
                    <a:pt x="2450" y="1664"/>
                  </a:lnTo>
                  <a:lnTo>
                    <a:pt x="2454" y="1640"/>
                  </a:lnTo>
                  <a:lnTo>
                    <a:pt x="2456" y="1614"/>
                  </a:lnTo>
                  <a:lnTo>
                    <a:pt x="2455" y="1588"/>
                  </a:lnTo>
                  <a:lnTo>
                    <a:pt x="2451" y="1562"/>
                  </a:lnTo>
                  <a:lnTo>
                    <a:pt x="2442" y="1535"/>
                  </a:lnTo>
                  <a:lnTo>
                    <a:pt x="2436" y="1512"/>
                  </a:lnTo>
                  <a:lnTo>
                    <a:pt x="2436" y="1489"/>
                  </a:lnTo>
                  <a:lnTo>
                    <a:pt x="2441" y="1466"/>
                  </a:lnTo>
                  <a:lnTo>
                    <a:pt x="2450" y="1442"/>
                  </a:lnTo>
                  <a:lnTo>
                    <a:pt x="2462" y="1418"/>
                  </a:lnTo>
                  <a:lnTo>
                    <a:pt x="2477" y="1394"/>
                  </a:lnTo>
                  <a:lnTo>
                    <a:pt x="2494" y="1370"/>
                  </a:lnTo>
                  <a:lnTo>
                    <a:pt x="2511" y="1346"/>
                  </a:lnTo>
                  <a:lnTo>
                    <a:pt x="2529" y="1322"/>
                  </a:lnTo>
                  <a:lnTo>
                    <a:pt x="2546" y="1298"/>
                  </a:lnTo>
                  <a:lnTo>
                    <a:pt x="2561" y="1275"/>
                  </a:lnTo>
                  <a:lnTo>
                    <a:pt x="2574" y="1252"/>
                  </a:lnTo>
                  <a:lnTo>
                    <a:pt x="2584" y="1228"/>
                  </a:lnTo>
                  <a:lnTo>
                    <a:pt x="2590" y="1206"/>
                  </a:lnTo>
                  <a:lnTo>
                    <a:pt x="2592" y="1181"/>
                  </a:lnTo>
                  <a:lnTo>
                    <a:pt x="2591" y="1153"/>
                  </a:lnTo>
                  <a:lnTo>
                    <a:pt x="2588" y="1121"/>
                  </a:lnTo>
                  <a:lnTo>
                    <a:pt x="2583" y="1088"/>
                  </a:lnTo>
                  <a:lnTo>
                    <a:pt x="2576" y="1052"/>
                  </a:lnTo>
                  <a:lnTo>
                    <a:pt x="2568" y="1017"/>
                  </a:lnTo>
                  <a:lnTo>
                    <a:pt x="2558" y="983"/>
                  </a:lnTo>
                  <a:lnTo>
                    <a:pt x="2548" y="948"/>
                  </a:lnTo>
                  <a:lnTo>
                    <a:pt x="2536" y="916"/>
                  </a:lnTo>
                  <a:lnTo>
                    <a:pt x="2524" y="888"/>
                  </a:lnTo>
                  <a:lnTo>
                    <a:pt x="2511" y="862"/>
                  </a:lnTo>
                  <a:lnTo>
                    <a:pt x="2498" y="841"/>
                  </a:lnTo>
                  <a:lnTo>
                    <a:pt x="2485" y="825"/>
                  </a:lnTo>
                  <a:lnTo>
                    <a:pt x="2472" y="815"/>
                  </a:lnTo>
                  <a:lnTo>
                    <a:pt x="2458" y="806"/>
                  </a:lnTo>
                  <a:lnTo>
                    <a:pt x="2441" y="795"/>
                  </a:lnTo>
                  <a:lnTo>
                    <a:pt x="2422" y="779"/>
                  </a:lnTo>
                  <a:lnTo>
                    <a:pt x="2399" y="762"/>
                  </a:lnTo>
                  <a:lnTo>
                    <a:pt x="2376" y="742"/>
                  </a:lnTo>
                  <a:lnTo>
                    <a:pt x="2351" y="720"/>
                  </a:lnTo>
                  <a:lnTo>
                    <a:pt x="2323" y="697"/>
                  </a:lnTo>
                  <a:lnTo>
                    <a:pt x="2296" y="673"/>
                  </a:lnTo>
                  <a:lnTo>
                    <a:pt x="2267" y="650"/>
                  </a:lnTo>
                  <a:lnTo>
                    <a:pt x="2238" y="626"/>
                  </a:lnTo>
                  <a:lnTo>
                    <a:pt x="2208" y="603"/>
                  </a:lnTo>
                  <a:lnTo>
                    <a:pt x="2179" y="582"/>
                  </a:lnTo>
                  <a:lnTo>
                    <a:pt x="2149" y="563"/>
                  </a:lnTo>
                  <a:lnTo>
                    <a:pt x="2121" y="545"/>
                  </a:lnTo>
                  <a:lnTo>
                    <a:pt x="2101" y="530"/>
                  </a:lnTo>
                  <a:lnTo>
                    <a:pt x="2083" y="511"/>
                  </a:lnTo>
                  <a:lnTo>
                    <a:pt x="2067" y="489"/>
                  </a:lnTo>
                  <a:lnTo>
                    <a:pt x="2051" y="461"/>
                  </a:lnTo>
                  <a:lnTo>
                    <a:pt x="2038" y="431"/>
                  </a:lnTo>
                  <a:lnTo>
                    <a:pt x="2026" y="400"/>
                  </a:lnTo>
                  <a:lnTo>
                    <a:pt x="2015" y="366"/>
                  </a:lnTo>
                  <a:lnTo>
                    <a:pt x="2005" y="330"/>
                  </a:lnTo>
                  <a:lnTo>
                    <a:pt x="1995" y="295"/>
                  </a:lnTo>
                  <a:lnTo>
                    <a:pt x="1988" y="259"/>
                  </a:lnTo>
                  <a:lnTo>
                    <a:pt x="1982" y="225"/>
                  </a:lnTo>
                  <a:lnTo>
                    <a:pt x="1976" y="191"/>
                  </a:lnTo>
                  <a:lnTo>
                    <a:pt x="1907" y="181"/>
                  </a:lnTo>
                  <a:lnTo>
                    <a:pt x="1836" y="174"/>
                  </a:lnTo>
                  <a:lnTo>
                    <a:pt x="1763" y="172"/>
                  </a:lnTo>
                  <a:close/>
                  <a:moveTo>
                    <a:pt x="1764" y="0"/>
                  </a:moveTo>
                  <a:lnTo>
                    <a:pt x="1764" y="0"/>
                  </a:lnTo>
                  <a:lnTo>
                    <a:pt x="1858" y="4"/>
                  </a:lnTo>
                  <a:lnTo>
                    <a:pt x="1950" y="13"/>
                  </a:lnTo>
                  <a:lnTo>
                    <a:pt x="2039" y="29"/>
                  </a:lnTo>
                  <a:lnTo>
                    <a:pt x="2127" y="50"/>
                  </a:lnTo>
                  <a:lnTo>
                    <a:pt x="2212" y="78"/>
                  </a:lnTo>
                  <a:lnTo>
                    <a:pt x="2295" y="110"/>
                  </a:lnTo>
                  <a:lnTo>
                    <a:pt x="2375" y="149"/>
                  </a:lnTo>
                  <a:lnTo>
                    <a:pt x="2452" y="191"/>
                  </a:lnTo>
                  <a:lnTo>
                    <a:pt x="2527" y="239"/>
                  </a:lnTo>
                  <a:lnTo>
                    <a:pt x="2598" y="291"/>
                  </a:lnTo>
                  <a:lnTo>
                    <a:pt x="2665" y="349"/>
                  </a:lnTo>
                  <a:lnTo>
                    <a:pt x="2729" y="410"/>
                  </a:lnTo>
                  <a:lnTo>
                    <a:pt x="2789" y="476"/>
                  </a:lnTo>
                  <a:lnTo>
                    <a:pt x="2844" y="545"/>
                  </a:lnTo>
                  <a:lnTo>
                    <a:pt x="2896" y="618"/>
                  </a:lnTo>
                  <a:lnTo>
                    <a:pt x="2943" y="694"/>
                  </a:lnTo>
                  <a:lnTo>
                    <a:pt x="2984" y="773"/>
                  </a:lnTo>
                  <a:lnTo>
                    <a:pt x="3022" y="854"/>
                  </a:lnTo>
                  <a:lnTo>
                    <a:pt x="3054" y="940"/>
                  </a:lnTo>
                  <a:lnTo>
                    <a:pt x="3081" y="1027"/>
                  </a:lnTo>
                  <a:lnTo>
                    <a:pt x="3101" y="1117"/>
                  </a:lnTo>
                  <a:lnTo>
                    <a:pt x="3117" y="1210"/>
                  </a:lnTo>
                  <a:lnTo>
                    <a:pt x="3127" y="1304"/>
                  </a:lnTo>
                  <a:lnTo>
                    <a:pt x="3130" y="1399"/>
                  </a:lnTo>
                  <a:lnTo>
                    <a:pt x="3127" y="1494"/>
                  </a:lnTo>
                  <a:lnTo>
                    <a:pt x="3118" y="1588"/>
                  </a:lnTo>
                  <a:lnTo>
                    <a:pt x="3102" y="1680"/>
                  </a:lnTo>
                  <a:lnTo>
                    <a:pt x="3081" y="1771"/>
                  </a:lnTo>
                  <a:lnTo>
                    <a:pt x="3055" y="1858"/>
                  </a:lnTo>
                  <a:lnTo>
                    <a:pt x="3022" y="1943"/>
                  </a:lnTo>
                  <a:lnTo>
                    <a:pt x="2985" y="2025"/>
                  </a:lnTo>
                  <a:lnTo>
                    <a:pt x="2943" y="2104"/>
                  </a:lnTo>
                  <a:lnTo>
                    <a:pt x="2896" y="2180"/>
                  </a:lnTo>
                  <a:lnTo>
                    <a:pt x="2845" y="2253"/>
                  </a:lnTo>
                  <a:lnTo>
                    <a:pt x="2789" y="2322"/>
                  </a:lnTo>
                  <a:lnTo>
                    <a:pt x="2729" y="2388"/>
                  </a:lnTo>
                  <a:lnTo>
                    <a:pt x="2666" y="2449"/>
                  </a:lnTo>
                  <a:lnTo>
                    <a:pt x="2598" y="2506"/>
                  </a:lnTo>
                  <a:lnTo>
                    <a:pt x="2528" y="2559"/>
                  </a:lnTo>
                  <a:lnTo>
                    <a:pt x="2453" y="2607"/>
                  </a:lnTo>
                  <a:lnTo>
                    <a:pt x="2376" y="2649"/>
                  </a:lnTo>
                  <a:lnTo>
                    <a:pt x="2296" y="2688"/>
                  </a:lnTo>
                  <a:lnTo>
                    <a:pt x="2212" y="2720"/>
                  </a:lnTo>
                  <a:lnTo>
                    <a:pt x="2127" y="2747"/>
                  </a:lnTo>
                  <a:lnTo>
                    <a:pt x="2039" y="2769"/>
                  </a:lnTo>
                  <a:lnTo>
                    <a:pt x="1950" y="2785"/>
                  </a:lnTo>
                  <a:lnTo>
                    <a:pt x="1858" y="2794"/>
                  </a:lnTo>
                  <a:lnTo>
                    <a:pt x="1764" y="2797"/>
                  </a:lnTo>
                  <a:lnTo>
                    <a:pt x="1679" y="2795"/>
                  </a:lnTo>
                  <a:lnTo>
                    <a:pt x="1593" y="2787"/>
                  </a:lnTo>
                  <a:lnTo>
                    <a:pt x="1511" y="2774"/>
                  </a:lnTo>
                  <a:lnTo>
                    <a:pt x="1430" y="2755"/>
                  </a:lnTo>
                  <a:lnTo>
                    <a:pt x="1350" y="2732"/>
                  </a:lnTo>
                  <a:lnTo>
                    <a:pt x="1273" y="2704"/>
                  </a:lnTo>
                  <a:lnTo>
                    <a:pt x="1198" y="2670"/>
                  </a:lnTo>
                  <a:lnTo>
                    <a:pt x="1125" y="2634"/>
                  </a:lnTo>
                  <a:lnTo>
                    <a:pt x="1055" y="2592"/>
                  </a:lnTo>
                  <a:lnTo>
                    <a:pt x="987" y="2547"/>
                  </a:lnTo>
                  <a:lnTo>
                    <a:pt x="922" y="2498"/>
                  </a:lnTo>
                  <a:lnTo>
                    <a:pt x="384" y="3041"/>
                  </a:lnTo>
                  <a:lnTo>
                    <a:pt x="382" y="3039"/>
                  </a:lnTo>
                  <a:lnTo>
                    <a:pt x="356" y="3061"/>
                  </a:lnTo>
                  <a:lnTo>
                    <a:pt x="329" y="3079"/>
                  </a:lnTo>
                  <a:lnTo>
                    <a:pt x="300" y="3091"/>
                  </a:lnTo>
                  <a:lnTo>
                    <a:pt x="270" y="3101"/>
                  </a:lnTo>
                  <a:lnTo>
                    <a:pt x="238" y="3105"/>
                  </a:lnTo>
                  <a:lnTo>
                    <a:pt x="208" y="3104"/>
                  </a:lnTo>
                  <a:lnTo>
                    <a:pt x="176" y="3100"/>
                  </a:lnTo>
                  <a:lnTo>
                    <a:pt x="146" y="3090"/>
                  </a:lnTo>
                  <a:lnTo>
                    <a:pt x="117" y="3078"/>
                  </a:lnTo>
                  <a:lnTo>
                    <a:pt x="90" y="3060"/>
                  </a:lnTo>
                  <a:lnTo>
                    <a:pt x="65" y="3037"/>
                  </a:lnTo>
                  <a:lnTo>
                    <a:pt x="44" y="3012"/>
                  </a:lnTo>
                  <a:lnTo>
                    <a:pt x="26" y="2984"/>
                  </a:lnTo>
                  <a:lnTo>
                    <a:pt x="13" y="2955"/>
                  </a:lnTo>
                  <a:lnTo>
                    <a:pt x="4" y="2924"/>
                  </a:lnTo>
                  <a:lnTo>
                    <a:pt x="0" y="2892"/>
                  </a:lnTo>
                  <a:lnTo>
                    <a:pt x="0" y="2860"/>
                  </a:lnTo>
                  <a:lnTo>
                    <a:pt x="4" y="2828"/>
                  </a:lnTo>
                  <a:lnTo>
                    <a:pt x="12" y="2797"/>
                  </a:lnTo>
                  <a:lnTo>
                    <a:pt x="25" y="2767"/>
                  </a:lnTo>
                  <a:lnTo>
                    <a:pt x="43" y="2739"/>
                  </a:lnTo>
                  <a:lnTo>
                    <a:pt x="64" y="2713"/>
                  </a:lnTo>
                  <a:lnTo>
                    <a:pt x="62" y="2712"/>
                  </a:lnTo>
                  <a:lnTo>
                    <a:pt x="617" y="2153"/>
                  </a:lnTo>
                  <a:lnTo>
                    <a:pt x="573" y="2079"/>
                  </a:lnTo>
                  <a:lnTo>
                    <a:pt x="534" y="2002"/>
                  </a:lnTo>
                  <a:lnTo>
                    <a:pt x="500" y="1923"/>
                  </a:lnTo>
                  <a:lnTo>
                    <a:pt x="469" y="1841"/>
                  </a:lnTo>
                  <a:lnTo>
                    <a:pt x="445" y="1756"/>
                  </a:lnTo>
                  <a:lnTo>
                    <a:pt x="425" y="1670"/>
                  </a:lnTo>
                  <a:lnTo>
                    <a:pt x="411" y="1581"/>
                  </a:lnTo>
                  <a:lnTo>
                    <a:pt x="402" y="1490"/>
                  </a:lnTo>
                  <a:lnTo>
                    <a:pt x="399" y="1399"/>
                  </a:lnTo>
                  <a:lnTo>
                    <a:pt x="402" y="1304"/>
                  </a:lnTo>
                  <a:lnTo>
                    <a:pt x="411" y="1210"/>
                  </a:lnTo>
                  <a:lnTo>
                    <a:pt x="426" y="1117"/>
                  </a:lnTo>
                  <a:lnTo>
                    <a:pt x="448" y="1027"/>
                  </a:lnTo>
                  <a:lnTo>
                    <a:pt x="474" y="940"/>
                  </a:lnTo>
                  <a:lnTo>
                    <a:pt x="507" y="854"/>
                  </a:lnTo>
                  <a:lnTo>
                    <a:pt x="543" y="773"/>
                  </a:lnTo>
                  <a:lnTo>
                    <a:pt x="585" y="694"/>
                  </a:lnTo>
                  <a:lnTo>
                    <a:pt x="633" y="618"/>
                  </a:lnTo>
                  <a:lnTo>
                    <a:pt x="684" y="545"/>
                  </a:lnTo>
                  <a:lnTo>
                    <a:pt x="740" y="476"/>
                  </a:lnTo>
                  <a:lnTo>
                    <a:pt x="799" y="410"/>
                  </a:lnTo>
                  <a:lnTo>
                    <a:pt x="863" y="349"/>
                  </a:lnTo>
                  <a:lnTo>
                    <a:pt x="930" y="291"/>
                  </a:lnTo>
                  <a:lnTo>
                    <a:pt x="1001" y="239"/>
                  </a:lnTo>
                  <a:lnTo>
                    <a:pt x="1076" y="191"/>
                  </a:lnTo>
                  <a:lnTo>
                    <a:pt x="1153" y="149"/>
                  </a:lnTo>
                  <a:lnTo>
                    <a:pt x="1233" y="110"/>
                  </a:lnTo>
                  <a:lnTo>
                    <a:pt x="1317" y="78"/>
                  </a:lnTo>
                  <a:lnTo>
                    <a:pt x="1402" y="50"/>
                  </a:lnTo>
                  <a:lnTo>
                    <a:pt x="1490" y="29"/>
                  </a:lnTo>
                  <a:lnTo>
                    <a:pt x="1579" y="13"/>
                  </a:lnTo>
                  <a:lnTo>
                    <a:pt x="1671" y="4"/>
                  </a:lnTo>
                  <a:lnTo>
                    <a:pt x="1764"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IN" dirty="0">
                <a:solidFill>
                  <a:schemeClr val="bg1"/>
                </a:solidFill>
                <a:cs typeface="+mn-ea"/>
                <a:sym typeface="+mn-lt"/>
              </a:endParaRPr>
            </a:p>
          </p:txBody>
        </p:sp>
      </p:grpSp>
      <p:sp>
        <p:nvSpPr>
          <p:cNvPr id="32" name="Rounded Rectangle 175"/>
          <p:cNvSpPr/>
          <p:nvPr/>
        </p:nvSpPr>
        <p:spPr>
          <a:xfrm>
            <a:off x="6749388" y="4748718"/>
            <a:ext cx="3095625" cy="207506"/>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solidFill>
                  <a:schemeClr val="accent4"/>
                </a:solidFill>
                <a:cs typeface="+mn-ea"/>
                <a:sym typeface="+mn-lt"/>
              </a:rPr>
              <a:t>71%</a:t>
            </a:r>
          </a:p>
        </p:txBody>
      </p:sp>
      <p:sp>
        <p:nvSpPr>
          <p:cNvPr id="33" name="Rounded Rectangle 176"/>
          <p:cNvSpPr/>
          <p:nvPr/>
        </p:nvSpPr>
        <p:spPr>
          <a:xfrm>
            <a:off x="6815923" y="4807195"/>
            <a:ext cx="1717724" cy="9056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cs typeface="+mn-ea"/>
              <a:sym typeface="+mn-lt"/>
            </a:endParaRPr>
          </a:p>
        </p:txBody>
      </p:sp>
      <p:grpSp>
        <p:nvGrpSpPr>
          <p:cNvPr id="43" name="Group 42"/>
          <p:cNvGrpSpPr/>
          <p:nvPr/>
        </p:nvGrpSpPr>
        <p:grpSpPr>
          <a:xfrm>
            <a:off x="6749387" y="5173850"/>
            <a:ext cx="1847684" cy="285917"/>
            <a:chOff x="6667858" y="5297544"/>
            <a:chExt cx="1847684" cy="285917"/>
          </a:xfrm>
        </p:grpSpPr>
        <p:sp>
          <p:nvSpPr>
            <p:cNvPr id="23" name="Rectangle 22"/>
            <p:cNvSpPr/>
            <p:nvPr/>
          </p:nvSpPr>
          <p:spPr>
            <a:xfrm>
              <a:off x="7139191" y="5297544"/>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a:bodyPr>
            <a:lstStyle/>
            <a:p>
              <a:r>
                <a:rPr lang="en-IN" sz="1200" dirty="0">
                  <a:solidFill>
                    <a:schemeClr val="bg1"/>
                  </a:solidFill>
                  <a:cs typeface="+mn-ea"/>
                  <a:sym typeface="+mn-lt"/>
                </a:rPr>
                <a:t>Designing</a:t>
              </a:r>
            </a:p>
          </p:txBody>
        </p:sp>
        <p:sp>
          <p:nvSpPr>
            <p:cNvPr id="25" name="Freeform 16"/>
            <p:cNvSpPr>
              <a:spLocks noEditPoints="1"/>
            </p:cNvSpPr>
            <p:nvPr/>
          </p:nvSpPr>
          <p:spPr bwMode="auto">
            <a:xfrm>
              <a:off x="6667858" y="5383694"/>
              <a:ext cx="165448" cy="155555"/>
            </a:xfrm>
            <a:custGeom>
              <a:avLst/>
              <a:gdLst>
                <a:gd name="T0" fmla="*/ 2905 w 3615"/>
                <a:gd name="T1" fmla="*/ 2070 h 3399"/>
                <a:gd name="T2" fmla="*/ 2965 w 3615"/>
                <a:gd name="T3" fmla="*/ 2296 h 3399"/>
                <a:gd name="T4" fmla="*/ 3180 w 3615"/>
                <a:gd name="T5" fmla="*/ 2296 h 3399"/>
                <a:gd name="T6" fmla="*/ 3247 w 3615"/>
                <a:gd name="T7" fmla="*/ 2090 h 3399"/>
                <a:gd name="T8" fmla="*/ 3072 w 3615"/>
                <a:gd name="T9" fmla="*/ 1962 h 3399"/>
                <a:gd name="T10" fmla="*/ 1323 w 3615"/>
                <a:gd name="T11" fmla="*/ 2409 h 3399"/>
                <a:gd name="T12" fmla="*/ 601 w 3615"/>
                <a:gd name="T13" fmla="*/ 3082 h 3399"/>
                <a:gd name="T14" fmla="*/ 270 w 3615"/>
                <a:gd name="T15" fmla="*/ 3326 h 3399"/>
                <a:gd name="T16" fmla="*/ 108 w 3615"/>
                <a:gd name="T17" fmla="*/ 3397 h 3399"/>
                <a:gd name="T18" fmla="*/ 70 w 3615"/>
                <a:gd name="T19" fmla="*/ 3395 h 3399"/>
                <a:gd name="T20" fmla="*/ 67 w 3615"/>
                <a:gd name="T21" fmla="*/ 3346 h 3399"/>
                <a:gd name="T22" fmla="*/ 141 w 3615"/>
                <a:gd name="T23" fmla="*/ 3177 h 3399"/>
                <a:gd name="T24" fmla="*/ 425 w 3615"/>
                <a:gd name="T25" fmla="*/ 2803 h 3399"/>
                <a:gd name="T26" fmla="*/ 1084 w 3615"/>
                <a:gd name="T27" fmla="*/ 2110 h 3399"/>
                <a:gd name="T28" fmla="*/ 3313 w 3615"/>
                <a:gd name="T29" fmla="*/ 1151 h 3399"/>
                <a:gd name="T30" fmla="*/ 3589 w 3615"/>
                <a:gd name="T31" fmla="*/ 1892 h 3399"/>
                <a:gd name="T32" fmla="*/ 3560 w 3615"/>
                <a:gd name="T33" fmla="*/ 2616 h 3399"/>
                <a:gd name="T34" fmla="*/ 3214 w 3615"/>
                <a:gd name="T35" fmla="*/ 3220 h 3399"/>
                <a:gd name="T36" fmla="*/ 2875 w 3615"/>
                <a:gd name="T37" fmla="*/ 3384 h 3399"/>
                <a:gd name="T38" fmla="*/ 2479 w 3615"/>
                <a:gd name="T39" fmla="*/ 3264 h 3399"/>
                <a:gd name="T40" fmla="*/ 1836 w 3615"/>
                <a:gd name="T41" fmla="*/ 2736 h 3399"/>
                <a:gd name="T42" fmla="*/ 1538 w 3615"/>
                <a:gd name="T43" fmla="*/ 2841 h 3399"/>
                <a:gd name="T44" fmla="*/ 1103 w 3615"/>
                <a:gd name="T45" fmla="*/ 3102 h 3399"/>
                <a:gd name="T46" fmla="*/ 1236 w 3615"/>
                <a:gd name="T47" fmla="*/ 2743 h 3399"/>
                <a:gd name="T48" fmla="*/ 1860 w 3615"/>
                <a:gd name="T49" fmla="*/ 2187 h 3399"/>
                <a:gd name="T50" fmla="*/ 1991 w 3615"/>
                <a:gd name="T51" fmla="*/ 2181 h 3399"/>
                <a:gd name="T52" fmla="*/ 3143 w 3615"/>
                <a:gd name="T53" fmla="*/ 1127 h 3399"/>
                <a:gd name="T54" fmla="*/ 699 w 3615"/>
                <a:gd name="T55" fmla="*/ 760 h 3399"/>
                <a:gd name="T56" fmla="*/ 485 w 3615"/>
                <a:gd name="T57" fmla="*/ 915 h 3399"/>
                <a:gd name="T58" fmla="*/ 568 w 3615"/>
                <a:gd name="T59" fmla="*/ 1166 h 3399"/>
                <a:gd name="T60" fmla="*/ 831 w 3615"/>
                <a:gd name="T61" fmla="*/ 1166 h 3399"/>
                <a:gd name="T62" fmla="*/ 912 w 3615"/>
                <a:gd name="T63" fmla="*/ 915 h 3399"/>
                <a:gd name="T64" fmla="*/ 699 w 3615"/>
                <a:gd name="T65" fmla="*/ 760 h 3399"/>
                <a:gd name="T66" fmla="*/ 1485 w 3615"/>
                <a:gd name="T67" fmla="*/ 531 h 3399"/>
                <a:gd name="T68" fmla="*/ 1519 w 3615"/>
                <a:gd name="T69" fmla="*/ 744 h 3399"/>
                <a:gd name="T70" fmla="*/ 1733 w 3615"/>
                <a:gd name="T71" fmla="*/ 778 h 3399"/>
                <a:gd name="T72" fmla="*/ 1832 w 3615"/>
                <a:gd name="T73" fmla="*/ 585 h 3399"/>
                <a:gd name="T74" fmla="*/ 1679 w 3615"/>
                <a:gd name="T75" fmla="*/ 433 h 3399"/>
                <a:gd name="T76" fmla="*/ 3410 w 3615"/>
                <a:gd name="T77" fmla="*/ 259 h 3399"/>
                <a:gd name="T78" fmla="*/ 3366 w 3615"/>
                <a:gd name="T79" fmla="*/ 663 h 3399"/>
                <a:gd name="T80" fmla="*/ 3075 w 3615"/>
                <a:gd name="T81" fmla="*/ 962 h 3399"/>
                <a:gd name="T82" fmla="*/ 2794 w 3615"/>
                <a:gd name="T83" fmla="*/ 1023 h 3399"/>
                <a:gd name="T84" fmla="*/ 2446 w 3615"/>
                <a:gd name="T85" fmla="*/ 497 h 3399"/>
                <a:gd name="T86" fmla="*/ 2598 w 3615"/>
                <a:gd name="T87" fmla="*/ 246 h 3399"/>
                <a:gd name="T88" fmla="*/ 2776 w 3615"/>
                <a:gd name="T89" fmla="*/ 198 h 3399"/>
                <a:gd name="T90" fmla="*/ 3103 w 3615"/>
                <a:gd name="T91" fmla="*/ 217 h 3399"/>
                <a:gd name="T92" fmla="*/ 3363 w 3615"/>
                <a:gd name="T93" fmla="*/ 15 h 3399"/>
                <a:gd name="T94" fmla="*/ 2054 w 3615"/>
                <a:gd name="T95" fmla="*/ 109 h 3399"/>
                <a:gd name="T96" fmla="*/ 2265 w 3615"/>
                <a:gd name="T97" fmla="*/ 494 h 3399"/>
                <a:gd name="T98" fmla="*/ 1254 w 3615"/>
                <a:gd name="T99" fmla="*/ 1517 h 3399"/>
                <a:gd name="T100" fmla="*/ 1293 w 3615"/>
                <a:gd name="T101" fmla="*/ 1649 h 3399"/>
                <a:gd name="T102" fmla="*/ 537 w 3615"/>
                <a:gd name="T103" fmla="*/ 2415 h 3399"/>
                <a:gd name="T104" fmla="*/ 109 w 3615"/>
                <a:gd name="T105" fmla="*/ 2056 h 3399"/>
                <a:gd name="T106" fmla="*/ 2 w 3615"/>
                <a:gd name="T107" fmla="*/ 1330 h 3399"/>
                <a:gd name="T108" fmla="*/ 191 w 3615"/>
                <a:gd name="T109" fmla="*/ 674 h 3399"/>
                <a:gd name="T110" fmla="*/ 667 w 3615"/>
                <a:gd name="T111" fmla="*/ 197 h 3399"/>
                <a:gd name="T112" fmla="*/ 1332 w 3615"/>
                <a:gd name="T113" fmla="*/ 2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15" h="3399">
                  <a:moveTo>
                    <a:pt x="3072" y="1962"/>
                  </a:moveTo>
                  <a:lnTo>
                    <a:pt x="3044" y="1964"/>
                  </a:lnTo>
                  <a:lnTo>
                    <a:pt x="3015" y="1971"/>
                  </a:lnTo>
                  <a:lnTo>
                    <a:pt x="2989" y="1982"/>
                  </a:lnTo>
                  <a:lnTo>
                    <a:pt x="2965" y="1997"/>
                  </a:lnTo>
                  <a:lnTo>
                    <a:pt x="2943" y="2016"/>
                  </a:lnTo>
                  <a:lnTo>
                    <a:pt x="2921" y="2041"/>
                  </a:lnTo>
                  <a:lnTo>
                    <a:pt x="2905" y="2070"/>
                  </a:lnTo>
                  <a:lnTo>
                    <a:pt x="2894" y="2100"/>
                  </a:lnTo>
                  <a:lnTo>
                    <a:pt x="2889" y="2131"/>
                  </a:lnTo>
                  <a:lnTo>
                    <a:pt x="2889" y="2162"/>
                  </a:lnTo>
                  <a:lnTo>
                    <a:pt x="2894" y="2193"/>
                  </a:lnTo>
                  <a:lnTo>
                    <a:pt x="2905" y="2223"/>
                  </a:lnTo>
                  <a:lnTo>
                    <a:pt x="2921" y="2252"/>
                  </a:lnTo>
                  <a:lnTo>
                    <a:pt x="2943" y="2277"/>
                  </a:lnTo>
                  <a:lnTo>
                    <a:pt x="2965" y="2296"/>
                  </a:lnTo>
                  <a:lnTo>
                    <a:pt x="2989" y="2311"/>
                  </a:lnTo>
                  <a:lnTo>
                    <a:pt x="3015" y="2322"/>
                  </a:lnTo>
                  <a:lnTo>
                    <a:pt x="3044" y="2329"/>
                  </a:lnTo>
                  <a:lnTo>
                    <a:pt x="3072" y="2331"/>
                  </a:lnTo>
                  <a:lnTo>
                    <a:pt x="3102" y="2329"/>
                  </a:lnTo>
                  <a:lnTo>
                    <a:pt x="3130" y="2322"/>
                  </a:lnTo>
                  <a:lnTo>
                    <a:pt x="3156" y="2311"/>
                  </a:lnTo>
                  <a:lnTo>
                    <a:pt x="3180" y="2296"/>
                  </a:lnTo>
                  <a:lnTo>
                    <a:pt x="3202" y="2277"/>
                  </a:lnTo>
                  <a:lnTo>
                    <a:pt x="3222" y="2255"/>
                  </a:lnTo>
                  <a:lnTo>
                    <a:pt x="3236" y="2230"/>
                  </a:lnTo>
                  <a:lnTo>
                    <a:pt x="3247" y="2203"/>
                  </a:lnTo>
                  <a:lnTo>
                    <a:pt x="3254" y="2176"/>
                  </a:lnTo>
                  <a:lnTo>
                    <a:pt x="3256" y="2147"/>
                  </a:lnTo>
                  <a:lnTo>
                    <a:pt x="3254" y="2117"/>
                  </a:lnTo>
                  <a:lnTo>
                    <a:pt x="3247" y="2090"/>
                  </a:lnTo>
                  <a:lnTo>
                    <a:pt x="3236" y="2063"/>
                  </a:lnTo>
                  <a:lnTo>
                    <a:pt x="3222" y="2038"/>
                  </a:lnTo>
                  <a:lnTo>
                    <a:pt x="3202" y="2016"/>
                  </a:lnTo>
                  <a:lnTo>
                    <a:pt x="3180" y="1997"/>
                  </a:lnTo>
                  <a:lnTo>
                    <a:pt x="3156" y="1982"/>
                  </a:lnTo>
                  <a:lnTo>
                    <a:pt x="3130" y="1971"/>
                  </a:lnTo>
                  <a:lnTo>
                    <a:pt x="3102" y="1964"/>
                  </a:lnTo>
                  <a:lnTo>
                    <a:pt x="3072" y="1962"/>
                  </a:lnTo>
                  <a:close/>
                  <a:moveTo>
                    <a:pt x="1433" y="1761"/>
                  </a:moveTo>
                  <a:lnTo>
                    <a:pt x="1703" y="2029"/>
                  </a:lnTo>
                  <a:lnTo>
                    <a:pt x="1695" y="2037"/>
                  </a:lnTo>
                  <a:lnTo>
                    <a:pt x="1687" y="2045"/>
                  </a:lnTo>
                  <a:lnTo>
                    <a:pt x="1621" y="2111"/>
                  </a:lnTo>
                  <a:lnTo>
                    <a:pt x="1525" y="2209"/>
                  </a:lnTo>
                  <a:lnTo>
                    <a:pt x="1425" y="2308"/>
                  </a:lnTo>
                  <a:lnTo>
                    <a:pt x="1323" y="2409"/>
                  </a:lnTo>
                  <a:lnTo>
                    <a:pt x="1220" y="2509"/>
                  </a:lnTo>
                  <a:lnTo>
                    <a:pt x="1118" y="2610"/>
                  </a:lnTo>
                  <a:lnTo>
                    <a:pt x="1015" y="2708"/>
                  </a:lnTo>
                  <a:lnTo>
                    <a:pt x="914" y="2803"/>
                  </a:lnTo>
                  <a:lnTo>
                    <a:pt x="814" y="2895"/>
                  </a:lnTo>
                  <a:lnTo>
                    <a:pt x="716" y="2982"/>
                  </a:lnTo>
                  <a:lnTo>
                    <a:pt x="657" y="3035"/>
                  </a:lnTo>
                  <a:lnTo>
                    <a:pt x="601" y="3082"/>
                  </a:lnTo>
                  <a:lnTo>
                    <a:pt x="548" y="3125"/>
                  </a:lnTo>
                  <a:lnTo>
                    <a:pt x="498" y="3164"/>
                  </a:lnTo>
                  <a:lnTo>
                    <a:pt x="452" y="3200"/>
                  </a:lnTo>
                  <a:lnTo>
                    <a:pt x="409" y="3232"/>
                  </a:lnTo>
                  <a:lnTo>
                    <a:pt x="371" y="3260"/>
                  </a:lnTo>
                  <a:lnTo>
                    <a:pt x="333" y="3286"/>
                  </a:lnTo>
                  <a:lnTo>
                    <a:pt x="300" y="3308"/>
                  </a:lnTo>
                  <a:lnTo>
                    <a:pt x="270" y="3326"/>
                  </a:lnTo>
                  <a:lnTo>
                    <a:pt x="241" y="3343"/>
                  </a:lnTo>
                  <a:lnTo>
                    <a:pt x="216" y="3356"/>
                  </a:lnTo>
                  <a:lnTo>
                    <a:pt x="191" y="3368"/>
                  </a:lnTo>
                  <a:lnTo>
                    <a:pt x="171" y="3377"/>
                  </a:lnTo>
                  <a:lnTo>
                    <a:pt x="152" y="3385"/>
                  </a:lnTo>
                  <a:lnTo>
                    <a:pt x="135" y="3390"/>
                  </a:lnTo>
                  <a:lnTo>
                    <a:pt x="121" y="3395"/>
                  </a:lnTo>
                  <a:lnTo>
                    <a:pt x="108" y="3397"/>
                  </a:lnTo>
                  <a:lnTo>
                    <a:pt x="97" y="3398"/>
                  </a:lnTo>
                  <a:lnTo>
                    <a:pt x="87" y="3399"/>
                  </a:lnTo>
                  <a:lnTo>
                    <a:pt x="84" y="3399"/>
                  </a:lnTo>
                  <a:lnTo>
                    <a:pt x="80" y="3398"/>
                  </a:lnTo>
                  <a:lnTo>
                    <a:pt x="77" y="3398"/>
                  </a:lnTo>
                  <a:lnTo>
                    <a:pt x="74" y="3397"/>
                  </a:lnTo>
                  <a:lnTo>
                    <a:pt x="70" y="3395"/>
                  </a:lnTo>
                  <a:lnTo>
                    <a:pt x="70" y="3395"/>
                  </a:lnTo>
                  <a:lnTo>
                    <a:pt x="69" y="3393"/>
                  </a:lnTo>
                  <a:lnTo>
                    <a:pt x="68" y="3390"/>
                  </a:lnTo>
                  <a:lnTo>
                    <a:pt x="67" y="3387"/>
                  </a:lnTo>
                  <a:lnTo>
                    <a:pt x="66" y="3381"/>
                  </a:lnTo>
                  <a:lnTo>
                    <a:pt x="65" y="3375"/>
                  </a:lnTo>
                  <a:lnTo>
                    <a:pt x="65" y="3367"/>
                  </a:lnTo>
                  <a:lnTo>
                    <a:pt x="65" y="3357"/>
                  </a:lnTo>
                  <a:lnTo>
                    <a:pt x="67" y="3346"/>
                  </a:lnTo>
                  <a:lnTo>
                    <a:pt x="69" y="3333"/>
                  </a:lnTo>
                  <a:lnTo>
                    <a:pt x="74" y="3318"/>
                  </a:lnTo>
                  <a:lnTo>
                    <a:pt x="79" y="3300"/>
                  </a:lnTo>
                  <a:lnTo>
                    <a:pt x="87" y="3280"/>
                  </a:lnTo>
                  <a:lnTo>
                    <a:pt x="97" y="3258"/>
                  </a:lnTo>
                  <a:lnTo>
                    <a:pt x="109" y="3234"/>
                  </a:lnTo>
                  <a:lnTo>
                    <a:pt x="123" y="3206"/>
                  </a:lnTo>
                  <a:lnTo>
                    <a:pt x="141" y="3177"/>
                  </a:lnTo>
                  <a:lnTo>
                    <a:pt x="161" y="3145"/>
                  </a:lnTo>
                  <a:lnTo>
                    <a:pt x="185" y="3108"/>
                  </a:lnTo>
                  <a:lnTo>
                    <a:pt x="211" y="3070"/>
                  </a:lnTo>
                  <a:lnTo>
                    <a:pt x="242" y="3028"/>
                  </a:lnTo>
                  <a:lnTo>
                    <a:pt x="276" y="2984"/>
                  </a:lnTo>
                  <a:lnTo>
                    <a:pt x="314" y="2935"/>
                  </a:lnTo>
                  <a:lnTo>
                    <a:pt x="356" y="2883"/>
                  </a:lnTo>
                  <a:lnTo>
                    <a:pt x="425" y="2803"/>
                  </a:lnTo>
                  <a:lnTo>
                    <a:pt x="497" y="2721"/>
                  </a:lnTo>
                  <a:lnTo>
                    <a:pt x="574" y="2636"/>
                  </a:lnTo>
                  <a:lnTo>
                    <a:pt x="655" y="2549"/>
                  </a:lnTo>
                  <a:lnTo>
                    <a:pt x="738" y="2462"/>
                  </a:lnTo>
                  <a:lnTo>
                    <a:pt x="823" y="2374"/>
                  </a:lnTo>
                  <a:lnTo>
                    <a:pt x="910" y="2285"/>
                  </a:lnTo>
                  <a:lnTo>
                    <a:pt x="997" y="2197"/>
                  </a:lnTo>
                  <a:lnTo>
                    <a:pt x="1084" y="2110"/>
                  </a:lnTo>
                  <a:lnTo>
                    <a:pt x="1170" y="2023"/>
                  </a:lnTo>
                  <a:lnTo>
                    <a:pt x="1256" y="1938"/>
                  </a:lnTo>
                  <a:lnTo>
                    <a:pt x="1338" y="1855"/>
                  </a:lnTo>
                  <a:lnTo>
                    <a:pt x="1419" y="1775"/>
                  </a:lnTo>
                  <a:lnTo>
                    <a:pt x="1427" y="1767"/>
                  </a:lnTo>
                  <a:lnTo>
                    <a:pt x="1433" y="1761"/>
                  </a:lnTo>
                  <a:close/>
                  <a:moveTo>
                    <a:pt x="3258" y="1061"/>
                  </a:moveTo>
                  <a:lnTo>
                    <a:pt x="3313" y="1151"/>
                  </a:lnTo>
                  <a:lnTo>
                    <a:pt x="3364" y="1241"/>
                  </a:lnTo>
                  <a:lnTo>
                    <a:pt x="3410" y="1331"/>
                  </a:lnTo>
                  <a:lnTo>
                    <a:pt x="3452" y="1424"/>
                  </a:lnTo>
                  <a:lnTo>
                    <a:pt x="3488" y="1517"/>
                  </a:lnTo>
                  <a:lnTo>
                    <a:pt x="3521" y="1610"/>
                  </a:lnTo>
                  <a:lnTo>
                    <a:pt x="3549" y="1703"/>
                  </a:lnTo>
                  <a:lnTo>
                    <a:pt x="3571" y="1798"/>
                  </a:lnTo>
                  <a:lnTo>
                    <a:pt x="3589" y="1892"/>
                  </a:lnTo>
                  <a:lnTo>
                    <a:pt x="3603" y="1985"/>
                  </a:lnTo>
                  <a:lnTo>
                    <a:pt x="3610" y="2079"/>
                  </a:lnTo>
                  <a:lnTo>
                    <a:pt x="3615" y="2171"/>
                  </a:lnTo>
                  <a:lnTo>
                    <a:pt x="3614" y="2263"/>
                  </a:lnTo>
                  <a:lnTo>
                    <a:pt x="3607" y="2353"/>
                  </a:lnTo>
                  <a:lnTo>
                    <a:pt x="3596" y="2442"/>
                  </a:lnTo>
                  <a:lnTo>
                    <a:pt x="3581" y="2530"/>
                  </a:lnTo>
                  <a:lnTo>
                    <a:pt x="3560" y="2616"/>
                  </a:lnTo>
                  <a:lnTo>
                    <a:pt x="3534" y="2701"/>
                  </a:lnTo>
                  <a:lnTo>
                    <a:pt x="3504" y="2782"/>
                  </a:lnTo>
                  <a:lnTo>
                    <a:pt x="3468" y="2862"/>
                  </a:lnTo>
                  <a:lnTo>
                    <a:pt x="3428" y="2940"/>
                  </a:lnTo>
                  <a:lnTo>
                    <a:pt x="3381" y="3014"/>
                  </a:lnTo>
                  <a:lnTo>
                    <a:pt x="3331" y="3085"/>
                  </a:lnTo>
                  <a:lnTo>
                    <a:pt x="3276" y="3155"/>
                  </a:lnTo>
                  <a:lnTo>
                    <a:pt x="3214" y="3220"/>
                  </a:lnTo>
                  <a:lnTo>
                    <a:pt x="3200" y="3234"/>
                  </a:lnTo>
                  <a:lnTo>
                    <a:pt x="3160" y="3269"/>
                  </a:lnTo>
                  <a:lnTo>
                    <a:pt x="3117" y="3299"/>
                  </a:lnTo>
                  <a:lnTo>
                    <a:pt x="3073" y="3325"/>
                  </a:lnTo>
                  <a:lnTo>
                    <a:pt x="3026" y="3347"/>
                  </a:lnTo>
                  <a:lnTo>
                    <a:pt x="2978" y="3364"/>
                  </a:lnTo>
                  <a:lnTo>
                    <a:pt x="2927" y="3377"/>
                  </a:lnTo>
                  <a:lnTo>
                    <a:pt x="2875" y="3384"/>
                  </a:lnTo>
                  <a:lnTo>
                    <a:pt x="2823" y="3387"/>
                  </a:lnTo>
                  <a:lnTo>
                    <a:pt x="2769" y="3384"/>
                  </a:lnTo>
                  <a:lnTo>
                    <a:pt x="2716" y="3376"/>
                  </a:lnTo>
                  <a:lnTo>
                    <a:pt x="2664" y="3364"/>
                  </a:lnTo>
                  <a:lnTo>
                    <a:pt x="2615" y="3345"/>
                  </a:lnTo>
                  <a:lnTo>
                    <a:pt x="2567" y="3323"/>
                  </a:lnTo>
                  <a:lnTo>
                    <a:pt x="2522" y="3295"/>
                  </a:lnTo>
                  <a:lnTo>
                    <a:pt x="2479" y="3264"/>
                  </a:lnTo>
                  <a:lnTo>
                    <a:pt x="2439" y="3227"/>
                  </a:lnTo>
                  <a:lnTo>
                    <a:pt x="2053" y="2841"/>
                  </a:lnTo>
                  <a:lnTo>
                    <a:pt x="2022" y="2813"/>
                  </a:lnTo>
                  <a:lnTo>
                    <a:pt x="1989" y="2789"/>
                  </a:lnTo>
                  <a:lnTo>
                    <a:pt x="1953" y="2769"/>
                  </a:lnTo>
                  <a:lnTo>
                    <a:pt x="1915" y="2754"/>
                  </a:lnTo>
                  <a:lnTo>
                    <a:pt x="1877" y="2743"/>
                  </a:lnTo>
                  <a:lnTo>
                    <a:pt x="1836" y="2736"/>
                  </a:lnTo>
                  <a:lnTo>
                    <a:pt x="1795" y="2734"/>
                  </a:lnTo>
                  <a:lnTo>
                    <a:pt x="1753" y="2736"/>
                  </a:lnTo>
                  <a:lnTo>
                    <a:pt x="1714" y="2743"/>
                  </a:lnTo>
                  <a:lnTo>
                    <a:pt x="1674" y="2754"/>
                  </a:lnTo>
                  <a:lnTo>
                    <a:pt x="1637" y="2769"/>
                  </a:lnTo>
                  <a:lnTo>
                    <a:pt x="1602" y="2789"/>
                  </a:lnTo>
                  <a:lnTo>
                    <a:pt x="1569" y="2813"/>
                  </a:lnTo>
                  <a:lnTo>
                    <a:pt x="1538" y="2841"/>
                  </a:lnTo>
                  <a:lnTo>
                    <a:pt x="1432" y="2946"/>
                  </a:lnTo>
                  <a:lnTo>
                    <a:pt x="1393" y="2983"/>
                  </a:lnTo>
                  <a:lnTo>
                    <a:pt x="1350" y="3014"/>
                  </a:lnTo>
                  <a:lnTo>
                    <a:pt x="1305" y="3041"/>
                  </a:lnTo>
                  <a:lnTo>
                    <a:pt x="1257" y="3064"/>
                  </a:lnTo>
                  <a:lnTo>
                    <a:pt x="1208" y="3082"/>
                  </a:lnTo>
                  <a:lnTo>
                    <a:pt x="1156" y="3094"/>
                  </a:lnTo>
                  <a:lnTo>
                    <a:pt x="1103" y="3102"/>
                  </a:lnTo>
                  <a:lnTo>
                    <a:pt x="1051" y="3105"/>
                  </a:lnTo>
                  <a:lnTo>
                    <a:pt x="991" y="3102"/>
                  </a:lnTo>
                  <a:lnTo>
                    <a:pt x="934" y="3092"/>
                  </a:lnTo>
                  <a:lnTo>
                    <a:pt x="879" y="3076"/>
                  </a:lnTo>
                  <a:lnTo>
                    <a:pt x="964" y="2999"/>
                  </a:lnTo>
                  <a:lnTo>
                    <a:pt x="1052" y="2918"/>
                  </a:lnTo>
                  <a:lnTo>
                    <a:pt x="1143" y="2832"/>
                  </a:lnTo>
                  <a:lnTo>
                    <a:pt x="1236" y="2743"/>
                  </a:lnTo>
                  <a:lnTo>
                    <a:pt x="1333" y="2648"/>
                  </a:lnTo>
                  <a:lnTo>
                    <a:pt x="1432" y="2551"/>
                  </a:lnTo>
                  <a:lnTo>
                    <a:pt x="1535" y="2450"/>
                  </a:lnTo>
                  <a:lnTo>
                    <a:pt x="1640" y="2345"/>
                  </a:lnTo>
                  <a:lnTo>
                    <a:pt x="1748" y="2237"/>
                  </a:lnTo>
                  <a:lnTo>
                    <a:pt x="1814" y="2171"/>
                  </a:lnTo>
                  <a:lnTo>
                    <a:pt x="1829" y="2156"/>
                  </a:lnTo>
                  <a:lnTo>
                    <a:pt x="1860" y="2187"/>
                  </a:lnTo>
                  <a:lnTo>
                    <a:pt x="1879" y="2201"/>
                  </a:lnTo>
                  <a:lnTo>
                    <a:pt x="1900" y="2210"/>
                  </a:lnTo>
                  <a:lnTo>
                    <a:pt x="1923" y="2213"/>
                  </a:lnTo>
                  <a:lnTo>
                    <a:pt x="1927" y="2213"/>
                  </a:lnTo>
                  <a:lnTo>
                    <a:pt x="1945" y="2210"/>
                  </a:lnTo>
                  <a:lnTo>
                    <a:pt x="1962" y="2203"/>
                  </a:lnTo>
                  <a:lnTo>
                    <a:pt x="1978" y="2193"/>
                  </a:lnTo>
                  <a:lnTo>
                    <a:pt x="1991" y="2181"/>
                  </a:lnTo>
                  <a:lnTo>
                    <a:pt x="2814" y="1201"/>
                  </a:lnTo>
                  <a:lnTo>
                    <a:pt x="2849" y="1200"/>
                  </a:lnTo>
                  <a:lnTo>
                    <a:pt x="2889" y="1197"/>
                  </a:lnTo>
                  <a:lnTo>
                    <a:pt x="2934" y="1191"/>
                  </a:lnTo>
                  <a:lnTo>
                    <a:pt x="2982" y="1183"/>
                  </a:lnTo>
                  <a:lnTo>
                    <a:pt x="3033" y="1168"/>
                  </a:lnTo>
                  <a:lnTo>
                    <a:pt x="3087" y="1151"/>
                  </a:lnTo>
                  <a:lnTo>
                    <a:pt x="3143" y="1127"/>
                  </a:lnTo>
                  <a:lnTo>
                    <a:pt x="3200" y="1098"/>
                  </a:lnTo>
                  <a:lnTo>
                    <a:pt x="3258" y="1061"/>
                  </a:lnTo>
                  <a:close/>
                  <a:moveTo>
                    <a:pt x="2330" y="824"/>
                  </a:moveTo>
                  <a:lnTo>
                    <a:pt x="2638" y="1133"/>
                  </a:lnTo>
                  <a:lnTo>
                    <a:pt x="1917" y="1992"/>
                  </a:lnTo>
                  <a:lnTo>
                    <a:pt x="1472" y="1546"/>
                  </a:lnTo>
                  <a:lnTo>
                    <a:pt x="2330" y="824"/>
                  </a:lnTo>
                  <a:close/>
                  <a:moveTo>
                    <a:pt x="699" y="760"/>
                  </a:moveTo>
                  <a:lnTo>
                    <a:pt x="663" y="763"/>
                  </a:lnTo>
                  <a:lnTo>
                    <a:pt x="629" y="771"/>
                  </a:lnTo>
                  <a:lnTo>
                    <a:pt x="597" y="784"/>
                  </a:lnTo>
                  <a:lnTo>
                    <a:pt x="568" y="803"/>
                  </a:lnTo>
                  <a:lnTo>
                    <a:pt x="540" y="826"/>
                  </a:lnTo>
                  <a:lnTo>
                    <a:pt x="517" y="852"/>
                  </a:lnTo>
                  <a:lnTo>
                    <a:pt x="499" y="882"/>
                  </a:lnTo>
                  <a:lnTo>
                    <a:pt x="485" y="915"/>
                  </a:lnTo>
                  <a:lnTo>
                    <a:pt x="477" y="949"/>
                  </a:lnTo>
                  <a:lnTo>
                    <a:pt x="474" y="984"/>
                  </a:lnTo>
                  <a:lnTo>
                    <a:pt x="477" y="1020"/>
                  </a:lnTo>
                  <a:lnTo>
                    <a:pt x="485" y="1054"/>
                  </a:lnTo>
                  <a:lnTo>
                    <a:pt x="499" y="1086"/>
                  </a:lnTo>
                  <a:lnTo>
                    <a:pt x="517" y="1116"/>
                  </a:lnTo>
                  <a:lnTo>
                    <a:pt x="540" y="1143"/>
                  </a:lnTo>
                  <a:lnTo>
                    <a:pt x="568" y="1166"/>
                  </a:lnTo>
                  <a:lnTo>
                    <a:pt x="597" y="1185"/>
                  </a:lnTo>
                  <a:lnTo>
                    <a:pt x="629" y="1198"/>
                  </a:lnTo>
                  <a:lnTo>
                    <a:pt x="663" y="1206"/>
                  </a:lnTo>
                  <a:lnTo>
                    <a:pt x="699" y="1209"/>
                  </a:lnTo>
                  <a:lnTo>
                    <a:pt x="734" y="1206"/>
                  </a:lnTo>
                  <a:lnTo>
                    <a:pt x="768" y="1198"/>
                  </a:lnTo>
                  <a:lnTo>
                    <a:pt x="801" y="1185"/>
                  </a:lnTo>
                  <a:lnTo>
                    <a:pt x="831" y="1166"/>
                  </a:lnTo>
                  <a:lnTo>
                    <a:pt x="857" y="1143"/>
                  </a:lnTo>
                  <a:lnTo>
                    <a:pt x="880" y="1116"/>
                  </a:lnTo>
                  <a:lnTo>
                    <a:pt x="899" y="1086"/>
                  </a:lnTo>
                  <a:lnTo>
                    <a:pt x="912" y="1054"/>
                  </a:lnTo>
                  <a:lnTo>
                    <a:pt x="921" y="1020"/>
                  </a:lnTo>
                  <a:lnTo>
                    <a:pt x="923" y="984"/>
                  </a:lnTo>
                  <a:lnTo>
                    <a:pt x="921" y="949"/>
                  </a:lnTo>
                  <a:lnTo>
                    <a:pt x="912" y="915"/>
                  </a:lnTo>
                  <a:lnTo>
                    <a:pt x="899" y="882"/>
                  </a:lnTo>
                  <a:lnTo>
                    <a:pt x="880" y="852"/>
                  </a:lnTo>
                  <a:lnTo>
                    <a:pt x="857" y="826"/>
                  </a:lnTo>
                  <a:lnTo>
                    <a:pt x="831" y="803"/>
                  </a:lnTo>
                  <a:lnTo>
                    <a:pt x="801" y="784"/>
                  </a:lnTo>
                  <a:lnTo>
                    <a:pt x="768" y="771"/>
                  </a:lnTo>
                  <a:lnTo>
                    <a:pt x="734" y="763"/>
                  </a:lnTo>
                  <a:lnTo>
                    <a:pt x="699" y="760"/>
                  </a:lnTo>
                  <a:close/>
                  <a:moveTo>
                    <a:pt x="1649" y="429"/>
                  </a:moveTo>
                  <a:lnTo>
                    <a:pt x="1620" y="433"/>
                  </a:lnTo>
                  <a:lnTo>
                    <a:pt x="1593" y="439"/>
                  </a:lnTo>
                  <a:lnTo>
                    <a:pt x="1566" y="450"/>
                  </a:lnTo>
                  <a:lnTo>
                    <a:pt x="1541" y="465"/>
                  </a:lnTo>
                  <a:lnTo>
                    <a:pt x="1519" y="483"/>
                  </a:lnTo>
                  <a:lnTo>
                    <a:pt x="1500" y="506"/>
                  </a:lnTo>
                  <a:lnTo>
                    <a:pt x="1485" y="531"/>
                  </a:lnTo>
                  <a:lnTo>
                    <a:pt x="1474" y="557"/>
                  </a:lnTo>
                  <a:lnTo>
                    <a:pt x="1467" y="585"/>
                  </a:lnTo>
                  <a:lnTo>
                    <a:pt x="1465" y="614"/>
                  </a:lnTo>
                  <a:lnTo>
                    <a:pt x="1467" y="643"/>
                  </a:lnTo>
                  <a:lnTo>
                    <a:pt x="1474" y="672"/>
                  </a:lnTo>
                  <a:lnTo>
                    <a:pt x="1485" y="698"/>
                  </a:lnTo>
                  <a:lnTo>
                    <a:pt x="1500" y="722"/>
                  </a:lnTo>
                  <a:lnTo>
                    <a:pt x="1519" y="744"/>
                  </a:lnTo>
                  <a:lnTo>
                    <a:pt x="1541" y="763"/>
                  </a:lnTo>
                  <a:lnTo>
                    <a:pt x="1566" y="778"/>
                  </a:lnTo>
                  <a:lnTo>
                    <a:pt x="1593" y="789"/>
                  </a:lnTo>
                  <a:lnTo>
                    <a:pt x="1620" y="796"/>
                  </a:lnTo>
                  <a:lnTo>
                    <a:pt x="1649" y="798"/>
                  </a:lnTo>
                  <a:lnTo>
                    <a:pt x="1679" y="796"/>
                  </a:lnTo>
                  <a:lnTo>
                    <a:pt x="1706" y="789"/>
                  </a:lnTo>
                  <a:lnTo>
                    <a:pt x="1733" y="778"/>
                  </a:lnTo>
                  <a:lnTo>
                    <a:pt x="1758" y="763"/>
                  </a:lnTo>
                  <a:lnTo>
                    <a:pt x="1780" y="744"/>
                  </a:lnTo>
                  <a:lnTo>
                    <a:pt x="1799" y="722"/>
                  </a:lnTo>
                  <a:lnTo>
                    <a:pt x="1814" y="698"/>
                  </a:lnTo>
                  <a:lnTo>
                    <a:pt x="1825" y="672"/>
                  </a:lnTo>
                  <a:lnTo>
                    <a:pt x="1832" y="643"/>
                  </a:lnTo>
                  <a:lnTo>
                    <a:pt x="1834" y="614"/>
                  </a:lnTo>
                  <a:lnTo>
                    <a:pt x="1832" y="585"/>
                  </a:lnTo>
                  <a:lnTo>
                    <a:pt x="1825" y="557"/>
                  </a:lnTo>
                  <a:lnTo>
                    <a:pt x="1814" y="531"/>
                  </a:lnTo>
                  <a:lnTo>
                    <a:pt x="1799" y="506"/>
                  </a:lnTo>
                  <a:lnTo>
                    <a:pt x="1780" y="483"/>
                  </a:lnTo>
                  <a:lnTo>
                    <a:pt x="1758" y="465"/>
                  </a:lnTo>
                  <a:lnTo>
                    <a:pt x="1733" y="450"/>
                  </a:lnTo>
                  <a:lnTo>
                    <a:pt x="1706" y="439"/>
                  </a:lnTo>
                  <a:lnTo>
                    <a:pt x="1679" y="433"/>
                  </a:lnTo>
                  <a:lnTo>
                    <a:pt x="1649" y="429"/>
                  </a:lnTo>
                  <a:close/>
                  <a:moveTo>
                    <a:pt x="3373" y="2"/>
                  </a:moveTo>
                  <a:lnTo>
                    <a:pt x="3378" y="26"/>
                  </a:lnTo>
                  <a:lnTo>
                    <a:pt x="3384" y="56"/>
                  </a:lnTo>
                  <a:lnTo>
                    <a:pt x="3391" y="106"/>
                  </a:lnTo>
                  <a:lnTo>
                    <a:pt x="3399" y="156"/>
                  </a:lnTo>
                  <a:lnTo>
                    <a:pt x="3405" y="207"/>
                  </a:lnTo>
                  <a:lnTo>
                    <a:pt x="3410" y="259"/>
                  </a:lnTo>
                  <a:lnTo>
                    <a:pt x="3413" y="312"/>
                  </a:lnTo>
                  <a:lnTo>
                    <a:pt x="3414" y="363"/>
                  </a:lnTo>
                  <a:lnTo>
                    <a:pt x="3413" y="416"/>
                  </a:lnTo>
                  <a:lnTo>
                    <a:pt x="3410" y="467"/>
                  </a:lnTo>
                  <a:lnTo>
                    <a:pt x="3405" y="519"/>
                  </a:lnTo>
                  <a:lnTo>
                    <a:pt x="3395" y="568"/>
                  </a:lnTo>
                  <a:lnTo>
                    <a:pt x="3383" y="617"/>
                  </a:lnTo>
                  <a:lnTo>
                    <a:pt x="3366" y="663"/>
                  </a:lnTo>
                  <a:lnTo>
                    <a:pt x="3346" y="708"/>
                  </a:lnTo>
                  <a:lnTo>
                    <a:pt x="3322" y="751"/>
                  </a:lnTo>
                  <a:lnTo>
                    <a:pt x="3293" y="792"/>
                  </a:lnTo>
                  <a:lnTo>
                    <a:pt x="3259" y="829"/>
                  </a:lnTo>
                  <a:lnTo>
                    <a:pt x="3213" y="872"/>
                  </a:lnTo>
                  <a:lnTo>
                    <a:pt x="3167" y="907"/>
                  </a:lnTo>
                  <a:lnTo>
                    <a:pt x="3121" y="938"/>
                  </a:lnTo>
                  <a:lnTo>
                    <a:pt x="3075" y="962"/>
                  </a:lnTo>
                  <a:lnTo>
                    <a:pt x="3031" y="981"/>
                  </a:lnTo>
                  <a:lnTo>
                    <a:pt x="2988" y="996"/>
                  </a:lnTo>
                  <a:lnTo>
                    <a:pt x="2946" y="1007"/>
                  </a:lnTo>
                  <a:lnTo>
                    <a:pt x="2908" y="1015"/>
                  </a:lnTo>
                  <a:lnTo>
                    <a:pt x="2872" y="1020"/>
                  </a:lnTo>
                  <a:lnTo>
                    <a:pt x="2840" y="1022"/>
                  </a:lnTo>
                  <a:lnTo>
                    <a:pt x="2813" y="1023"/>
                  </a:lnTo>
                  <a:lnTo>
                    <a:pt x="2794" y="1023"/>
                  </a:lnTo>
                  <a:lnTo>
                    <a:pt x="2779" y="1022"/>
                  </a:lnTo>
                  <a:lnTo>
                    <a:pt x="2429" y="672"/>
                  </a:lnTo>
                  <a:lnTo>
                    <a:pt x="2429" y="651"/>
                  </a:lnTo>
                  <a:lnTo>
                    <a:pt x="2430" y="625"/>
                  </a:lnTo>
                  <a:lnTo>
                    <a:pt x="2431" y="597"/>
                  </a:lnTo>
                  <a:lnTo>
                    <a:pt x="2434" y="566"/>
                  </a:lnTo>
                  <a:lnTo>
                    <a:pt x="2440" y="532"/>
                  </a:lnTo>
                  <a:lnTo>
                    <a:pt x="2446" y="497"/>
                  </a:lnTo>
                  <a:lnTo>
                    <a:pt x="2455" y="461"/>
                  </a:lnTo>
                  <a:lnTo>
                    <a:pt x="2466" y="425"/>
                  </a:lnTo>
                  <a:lnTo>
                    <a:pt x="2481" y="390"/>
                  </a:lnTo>
                  <a:lnTo>
                    <a:pt x="2498" y="355"/>
                  </a:lnTo>
                  <a:lnTo>
                    <a:pt x="2519" y="323"/>
                  </a:lnTo>
                  <a:lnTo>
                    <a:pt x="2543" y="293"/>
                  </a:lnTo>
                  <a:lnTo>
                    <a:pt x="2572" y="265"/>
                  </a:lnTo>
                  <a:lnTo>
                    <a:pt x="2598" y="246"/>
                  </a:lnTo>
                  <a:lnTo>
                    <a:pt x="2624" y="229"/>
                  </a:lnTo>
                  <a:lnTo>
                    <a:pt x="2648" y="217"/>
                  </a:lnTo>
                  <a:lnTo>
                    <a:pt x="2669" y="208"/>
                  </a:lnTo>
                  <a:lnTo>
                    <a:pt x="2690" y="203"/>
                  </a:lnTo>
                  <a:lnTo>
                    <a:pt x="2708" y="199"/>
                  </a:lnTo>
                  <a:lnTo>
                    <a:pt x="2726" y="197"/>
                  </a:lnTo>
                  <a:lnTo>
                    <a:pt x="2742" y="197"/>
                  </a:lnTo>
                  <a:lnTo>
                    <a:pt x="2776" y="198"/>
                  </a:lnTo>
                  <a:lnTo>
                    <a:pt x="2813" y="203"/>
                  </a:lnTo>
                  <a:lnTo>
                    <a:pt x="2850" y="209"/>
                  </a:lnTo>
                  <a:lnTo>
                    <a:pt x="2886" y="215"/>
                  </a:lnTo>
                  <a:lnTo>
                    <a:pt x="2925" y="220"/>
                  </a:lnTo>
                  <a:lnTo>
                    <a:pt x="2966" y="225"/>
                  </a:lnTo>
                  <a:lnTo>
                    <a:pt x="3010" y="226"/>
                  </a:lnTo>
                  <a:lnTo>
                    <a:pt x="3057" y="224"/>
                  </a:lnTo>
                  <a:lnTo>
                    <a:pt x="3103" y="217"/>
                  </a:lnTo>
                  <a:lnTo>
                    <a:pt x="3148" y="204"/>
                  </a:lnTo>
                  <a:lnTo>
                    <a:pt x="3191" y="185"/>
                  </a:lnTo>
                  <a:lnTo>
                    <a:pt x="3232" y="160"/>
                  </a:lnTo>
                  <a:lnTo>
                    <a:pt x="3269" y="129"/>
                  </a:lnTo>
                  <a:lnTo>
                    <a:pt x="3304" y="92"/>
                  </a:lnTo>
                  <a:lnTo>
                    <a:pt x="3337" y="51"/>
                  </a:lnTo>
                  <a:lnTo>
                    <a:pt x="3351" y="32"/>
                  </a:lnTo>
                  <a:lnTo>
                    <a:pt x="3363" y="15"/>
                  </a:lnTo>
                  <a:lnTo>
                    <a:pt x="3373" y="2"/>
                  </a:lnTo>
                  <a:close/>
                  <a:moveTo>
                    <a:pt x="1423" y="0"/>
                  </a:moveTo>
                  <a:lnTo>
                    <a:pt x="1529" y="3"/>
                  </a:lnTo>
                  <a:lnTo>
                    <a:pt x="1635" y="12"/>
                  </a:lnTo>
                  <a:lnTo>
                    <a:pt x="1740" y="28"/>
                  </a:lnTo>
                  <a:lnTo>
                    <a:pt x="1845" y="50"/>
                  </a:lnTo>
                  <a:lnTo>
                    <a:pt x="1950" y="77"/>
                  </a:lnTo>
                  <a:lnTo>
                    <a:pt x="2054" y="109"/>
                  </a:lnTo>
                  <a:lnTo>
                    <a:pt x="2156" y="149"/>
                  </a:lnTo>
                  <a:lnTo>
                    <a:pt x="2258" y="193"/>
                  </a:lnTo>
                  <a:lnTo>
                    <a:pt x="2358" y="242"/>
                  </a:lnTo>
                  <a:lnTo>
                    <a:pt x="2330" y="292"/>
                  </a:lnTo>
                  <a:lnTo>
                    <a:pt x="2307" y="342"/>
                  </a:lnTo>
                  <a:lnTo>
                    <a:pt x="2289" y="394"/>
                  </a:lnTo>
                  <a:lnTo>
                    <a:pt x="2275" y="445"/>
                  </a:lnTo>
                  <a:lnTo>
                    <a:pt x="2265" y="494"/>
                  </a:lnTo>
                  <a:lnTo>
                    <a:pt x="2258" y="542"/>
                  </a:lnTo>
                  <a:lnTo>
                    <a:pt x="2254" y="585"/>
                  </a:lnTo>
                  <a:lnTo>
                    <a:pt x="2252" y="624"/>
                  </a:lnTo>
                  <a:lnTo>
                    <a:pt x="2251" y="657"/>
                  </a:lnTo>
                  <a:lnTo>
                    <a:pt x="1283" y="1472"/>
                  </a:lnTo>
                  <a:lnTo>
                    <a:pt x="1269" y="1485"/>
                  </a:lnTo>
                  <a:lnTo>
                    <a:pt x="1260" y="1501"/>
                  </a:lnTo>
                  <a:lnTo>
                    <a:pt x="1254" y="1517"/>
                  </a:lnTo>
                  <a:lnTo>
                    <a:pt x="1251" y="1536"/>
                  </a:lnTo>
                  <a:lnTo>
                    <a:pt x="1252" y="1555"/>
                  </a:lnTo>
                  <a:lnTo>
                    <a:pt x="1257" y="1572"/>
                  </a:lnTo>
                  <a:lnTo>
                    <a:pt x="1265" y="1589"/>
                  </a:lnTo>
                  <a:lnTo>
                    <a:pt x="1277" y="1603"/>
                  </a:lnTo>
                  <a:lnTo>
                    <a:pt x="1308" y="1634"/>
                  </a:lnTo>
                  <a:lnTo>
                    <a:pt x="1300" y="1642"/>
                  </a:lnTo>
                  <a:lnTo>
                    <a:pt x="1293" y="1649"/>
                  </a:lnTo>
                  <a:lnTo>
                    <a:pt x="1212" y="1730"/>
                  </a:lnTo>
                  <a:lnTo>
                    <a:pt x="1130" y="1811"/>
                  </a:lnTo>
                  <a:lnTo>
                    <a:pt x="1021" y="1920"/>
                  </a:lnTo>
                  <a:lnTo>
                    <a:pt x="915" y="2026"/>
                  </a:lnTo>
                  <a:lnTo>
                    <a:pt x="814" y="2128"/>
                  </a:lnTo>
                  <a:lnTo>
                    <a:pt x="717" y="2226"/>
                  </a:lnTo>
                  <a:lnTo>
                    <a:pt x="625" y="2322"/>
                  </a:lnTo>
                  <a:lnTo>
                    <a:pt x="537" y="2415"/>
                  </a:lnTo>
                  <a:lnTo>
                    <a:pt x="454" y="2503"/>
                  </a:lnTo>
                  <a:lnTo>
                    <a:pt x="376" y="2589"/>
                  </a:lnTo>
                  <a:lnTo>
                    <a:pt x="321" y="2503"/>
                  </a:lnTo>
                  <a:lnTo>
                    <a:pt x="270" y="2416"/>
                  </a:lnTo>
                  <a:lnTo>
                    <a:pt x="223" y="2327"/>
                  </a:lnTo>
                  <a:lnTo>
                    <a:pt x="180" y="2237"/>
                  </a:lnTo>
                  <a:lnTo>
                    <a:pt x="143" y="2147"/>
                  </a:lnTo>
                  <a:lnTo>
                    <a:pt x="109" y="2056"/>
                  </a:lnTo>
                  <a:lnTo>
                    <a:pt x="80" y="1965"/>
                  </a:lnTo>
                  <a:lnTo>
                    <a:pt x="55" y="1873"/>
                  </a:lnTo>
                  <a:lnTo>
                    <a:pt x="35" y="1782"/>
                  </a:lnTo>
                  <a:lnTo>
                    <a:pt x="20" y="1690"/>
                  </a:lnTo>
                  <a:lnTo>
                    <a:pt x="9" y="1600"/>
                  </a:lnTo>
                  <a:lnTo>
                    <a:pt x="2" y="1508"/>
                  </a:lnTo>
                  <a:lnTo>
                    <a:pt x="0" y="1419"/>
                  </a:lnTo>
                  <a:lnTo>
                    <a:pt x="2" y="1330"/>
                  </a:lnTo>
                  <a:lnTo>
                    <a:pt x="10" y="1242"/>
                  </a:lnTo>
                  <a:lnTo>
                    <a:pt x="22" y="1156"/>
                  </a:lnTo>
                  <a:lnTo>
                    <a:pt x="39" y="1070"/>
                  </a:lnTo>
                  <a:lnTo>
                    <a:pt x="59" y="988"/>
                  </a:lnTo>
                  <a:lnTo>
                    <a:pt x="86" y="906"/>
                  </a:lnTo>
                  <a:lnTo>
                    <a:pt x="117" y="826"/>
                  </a:lnTo>
                  <a:lnTo>
                    <a:pt x="152" y="749"/>
                  </a:lnTo>
                  <a:lnTo>
                    <a:pt x="191" y="674"/>
                  </a:lnTo>
                  <a:lnTo>
                    <a:pt x="237" y="601"/>
                  </a:lnTo>
                  <a:lnTo>
                    <a:pt x="286" y="532"/>
                  </a:lnTo>
                  <a:lnTo>
                    <a:pt x="341" y="466"/>
                  </a:lnTo>
                  <a:lnTo>
                    <a:pt x="400" y="402"/>
                  </a:lnTo>
                  <a:lnTo>
                    <a:pt x="462" y="345"/>
                  </a:lnTo>
                  <a:lnTo>
                    <a:pt x="527" y="291"/>
                  </a:lnTo>
                  <a:lnTo>
                    <a:pt x="595" y="241"/>
                  </a:lnTo>
                  <a:lnTo>
                    <a:pt x="667" y="197"/>
                  </a:lnTo>
                  <a:lnTo>
                    <a:pt x="741" y="156"/>
                  </a:lnTo>
                  <a:lnTo>
                    <a:pt x="818" y="120"/>
                  </a:lnTo>
                  <a:lnTo>
                    <a:pt x="899" y="89"/>
                  </a:lnTo>
                  <a:lnTo>
                    <a:pt x="981" y="62"/>
                  </a:lnTo>
                  <a:lnTo>
                    <a:pt x="1066" y="40"/>
                  </a:lnTo>
                  <a:lnTo>
                    <a:pt x="1153" y="22"/>
                  </a:lnTo>
                  <a:lnTo>
                    <a:pt x="1242" y="10"/>
                  </a:lnTo>
                  <a:lnTo>
                    <a:pt x="1332" y="2"/>
                  </a:lnTo>
                  <a:lnTo>
                    <a:pt x="14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IN" dirty="0">
                <a:solidFill>
                  <a:schemeClr val="bg1"/>
                </a:solidFill>
                <a:cs typeface="+mn-ea"/>
                <a:sym typeface="+mn-lt"/>
              </a:endParaRPr>
            </a:p>
          </p:txBody>
        </p:sp>
      </p:grpSp>
      <p:sp>
        <p:nvSpPr>
          <p:cNvPr id="34" name="Rounded Rectangle 177"/>
          <p:cNvSpPr/>
          <p:nvPr/>
        </p:nvSpPr>
        <p:spPr>
          <a:xfrm>
            <a:off x="6749388" y="5551071"/>
            <a:ext cx="3095625" cy="207506"/>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solidFill>
                  <a:schemeClr val="accent6"/>
                </a:solidFill>
                <a:cs typeface="+mn-ea"/>
                <a:sym typeface="+mn-lt"/>
              </a:rPr>
              <a:t>89%</a:t>
            </a:r>
          </a:p>
        </p:txBody>
      </p:sp>
      <p:sp>
        <p:nvSpPr>
          <p:cNvPr id="35" name="Rounded Rectangle 178"/>
          <p:cNvSpPr/>
          <p:nvPr/>
        </p:nvSpPr>
        <p:spPr>
          <a:xfrm>
            <a:off x="6815926" y="5609548"/>
            <a:ext cx="2088359" cy="9056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cs typeface="+mn-ea"/>
              <a:sym typeface="+mn-lt"/>
            </a:endParaRPr>
          </a:p>
        </p:txBody>
      </p:sp>
      <p:grpSp>
        <p:nvGrpSpPr>
          <p:cNvPr id="44" name="Group 43"/>
          <p:cNvGrpSpPr/>
          <p:nvPr/>
        </p:nvGrpSpPr>
        <p:grpSpPr>
          <a:xfrm>
            <a:off x="6766614" y="3551887"/>
            <a:ext cx="1836255" cy="285917"/>
            <a:chOff x="6766611" y="3551887"/>
            <a:chExt cx="1836255" cy="285917"/>
          </a:xfrm>
        </p:grpSpPr>
        <p:sp>
          <p:nvSpPr>
            <p:cNvPr id="45" name="Rectangle 44"/>
            <p:cNvSpPr/>
            <p:nvPr/>
          </p:nvSpPr>
          <p:spPr>
            <a:xfrm>
              <a:off x="7226515" y="3551887"/>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a:bodyPr>
            <a:lstStyle/>
            <a:p>
              <a:r>
                <a:rPr lang="en-IN" sz="1200" dirty="0">
                  <a:solidFill>
                    <a:schemeClr val="bg1"/>
                  </a:solidFill>
                  <a:cs typeface="+mn-ea"/>
                  <a:sym typeface="+mn-lt"/>
                </a:rPr>
                <a:t>Editing</a:t>
              </a:r>
            </a:p>
          </p:txBody>
        </p:sp>
        <p:grpSp>
          <p:nvGrpSpPr>
            <p:cNvPr id="46" name="Group 45"/>
            <p:cNvGrpSpPr/>
            <p:nvPr/>
          </p:nvGrpSpPr>
          <p:grpSpPr>
            <a:xfrm>
              <a:off x="6766611" y="3623722"/>
              <a:ext cx="167582" cy="157000"/>
              <a:chOff x="5368132" y="3540125"/>
              <a:chExt cx="465138" cy="435769"/>
            </a:xfrm>
            <a:solidFill>
              <a:schemeClr val="bg1"/>
            </a:solidFill>
          </p:grpSpPr>
          <p:sp>
            <p:nvSpPr>
              <p:cNvPr id="4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4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pic>
        <p:nvPicPr>
          <p:cNvPr id="11" name="图片占位符 10"/>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0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750" fill="hold"/>
                                        <p:tgtEl>
                                          <p:spTgt spid="5"/>
                                        </p:tgtEl>
                                        <p:attrNameLst>
                                          <p:attrName>ppt_x</p:attrName>
                                        </p:attrNameLst>
                                      </p:cBhvr>
                                      <p:tavLst>
                                        <p:tav tm="0">
                                          <p:val>
                                            <p:strVal val="#ppt_x"/>
                                          </p:val>
                                        </p:tav>
                                        <p:tav tm="100000">
                                          <p:val>
                                            <p:strVal val="#ppt_x"/>
                                          </p:val>
                                        </p:tav>
                                      </p:tavLst>
                                    </p:anim>
                                    <p:anim calcmode="lin" valueType="num">
                                      <p:cBhvr additive="base">
                                        <p:cTn id="28" dur="750" fill="hold"/>
                                        <p:tgtEl>
                                          <p:spTgt spid="5"/>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27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30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22" presetClass="entr" presetSubtype="8" fill="hold" grpId="0" nodeType="withEffect">
                                  <p:stCondLst>
                                    <p:cond delay="325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22" presetClass="entr" presetSubtype="8" fill="hold" grpId="0" nodeType="withEffect">
                                  <p:stCondLst>
                                    <p:cond delay="325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par>
                                <p:cTn id="46" presetID="42" presetClass="entr" presetSubtype="0" fill="hold" nodeType="withEffect">
                                  <p:stCondLst>
                                    <p:cond delay="275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anim calcmode="lin" valueType="num">
                                      <p:cBhvr>
                                        <p:cTn id="49" dur="500" fill="hold"/>
                                        <p:tgtEl>
                                          <p:spTgt spid="42"/>
                                        </p:tgtEl>
                                        <p:attrNameLst>
                                          <p:attrName>ppt_x</p:attrName>
                                        </p:attrNameLst>
                                      </p:cBhvr>
                                      <p:tavLst>
                                        <p:tav tm="0">
                                          <p:val>
                                            <p:strVal val="#ppt_x"/>
                                          </p:val>
                                        </p:tav>
                                        <p:tav tm="100000">
                                          <p:val>
                                            <p:strVal val="#ppt_x"/>
                                          </p:val>
                                        </p:tav>
                                      </p:tavLst>
                                    </p:anim>
                                    <p:anim calcmode="lin" valueType="num">
                                      <p:cBhvr>
                                        <p:cTn id="50" dur="500" fill="hold"/>
                                        <p:tgtEl>
                                          <p:spTgt spid="42"/>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300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22" presetClass="entr" presetSubtype="8" fill="hold" grpId="0" nodeType="withEffect">
                                  <p:stCondLst>
                                    <p:cond delay="325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par>
                                <p:cTn id="57" presetID="42" presetClass="entr" presetSubtype="0" fill="hold" nodeType="withEffect">
                                  <p:stCondLst>
                                    <p:cond delay="275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anim calcmode="lin" valueType="num">
                                      <p:cBhvr>
                                        <p:cTn id="60" dur="500" fill="hold"/>
                                        <p:tgtEl>
                                          <p:spTgt spid="43"/>
                                        </p:tgtEl>
                                        <p:attrNameLst>
                                          <p:attrName>ppt_x</p:attrName>
                                        </p:attrNameLst>
                                      </p:cBhvr>
                                      <p:tavLst>
                                        <p:tav tm="0">
                                          <p:val>
                                            <p:strVal val="#ppt_x"/>
                                          </p:val>
                                        </p:tav>
                                        <p:tav tm="100000">
                                          <p:val>
                                            <p:strVal val="#ppt_x"/>
                                          </p:val>
                                        </p:tav>
                                      </p:tavLst>
                                    </p:anim>
                                    <p:anim calcmode="lin" valueType="num">
                                      <p:cBhvr>
                                        <p:cTn id="61" dur="500" fill="hold"/>
                                        <p:tgtEl>
                                          <p:spTgt spid="43"/>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300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22" presetClass="entr" presetSubtype="8" fill="hold" grpId="0" nodeType="withEffect">
                                  <p:stCondLst>
                                    <p:cond delay="325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par>
                                <p:cTn id="68" presetID="42" presetClass="entr" presetSubtype="0" fill="hold" nodeType="withEffect">
                                  <p:stCondLst>
                                    <p:cond delay="275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anim calcmode="lin" valueType="num">
                                      <p:cBhvr>
                                        <p:cTn id="71" dur="500" fill="hold"/>
                                        <p:tgtEl>
                                          <p:spTgt spid="44"/>
                                        </p:tgtEl>
                                        <p:attrNameLst>
                                          <p:attrName>ppt_x</p:attrName>
                                        </p:attrNameLst>
                                      </p:cBhvr>
                                      <p:tavLst>
                                        <p:tav tm="0">
                                          <p:val>
                                            <p:strVal val="#ppt_x"/>
                                          </p:val>
                                        </p:tav>
                                        <p:tav tm="100000">
                                          <p:val>
                                            <p:strVal val="#ppt_x"/>
                                          </p:val>
                                        </p:tav>
                                      </p:tavLst>
                                    </p:anim>
                                    <p:anim calcmode="lin" valueType="num">
                                      <p:cBhvr>
                                        <p:cTn id="72"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5" grpId="0"/>
      <p:bldP spid="28" grpId="0" animBg="1"/>
      <p:bldP spid="29" grpId="0" animBg="1"/>
      <p:bldP spid="30" grpId="0" animBg="1"/>
      <p:bldP spid="31" grpId="0" animBg="1"/>
      <p:bldP spid="32" grpId="0" animBg="1"/>
      <p:bldP spid="33" grpId="0" animBg="1"/>
      <p:bldP spid="34"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7298C4B4-A77B-46C9-B523-F4742ACCD0D8"/>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3"/>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D:\ppt\第11批\633891"/>
  <p:tag name="ISPRING_FIRST_PUBLISH" val="1"/>
</p:tagLst>
</file>

<file path=ppt/theme/theme1.xml><?xml version="1.0" encoding="utf-8"?>
<a:theme xmlns:a="http://schemas.openxmlformats.org/drawingml/2006/main" name="第一PPT，www.1ppt.com">
  <a:themeElements>
    <a:clrScheme name="Multicolor 10">
      <a:dk1>
        <a:sysClr val="windowText" lastClr="000000"/>
      </a:dk1>
      <a:lt1>
        <a:sysClr val="window" lastClr="FFFFFF"/>
      </a:lt1>
      <a:dk2>
        <a:srgbClr val="2D3847"/>
      </a:dk2>
      <a:lt2>
        <a:srgbClr val="111111"/>
      </a:lt2>
      <a:accent1>
        <a:srgbClr val="4BD1FB"/>
      </a:accent1>
      <a:accent2>
        <a:srgbClr val="107CD6"/>
      </a:accent2>
      <a:accent3>
        <a:srgbClr val="AA1BE3"/>
      </a:accent3>
      <a:accent4>
        <a:srgbClr val="E717CE"/>
      </a:accent4>
      <a:accent5>
        <a:srgbClr val="F94994"/>
      </a:accent5>
      <a:accent6>
        <a:srgbClr val="FB85B8"/>
      </a:accent6>
      <a:hlink>
        <a:srgbClr val="0563C1"/>
      </a:hlink>
      <a:folHlink>
        <a:srgbClr val="954F72"/>
      </a:folHlink>
    </a:clrScheme>
    <a:fontScheme name="zu43i1pw">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1335</Words>
  <Application>Microsoft Office PowerPoint</Application>
  <PresentationFormat>宽屏</PresentationFormat>
  <Paragraphs>183</Paragraphs>
  <Slides>26</Slides>
  <Notes>26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方正细谭黑简体</vt:lpstr>
      <vt:lpstr>字魂59号-创粗黑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第一PPT，www.1ppt.com</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时尚渐变</dc:title>
  <dc:creator>第一PPT</dc:creator>
  <cp:keywords>www.1ppt.com</cp:keywords>
  <dc:description>www.1ppt.com</dc:description>
  <cp:lastModifiedBy>天 下</cp:lastModifiedBy>
  <cp:revision>14</cp:revision>
  <dcterms:created xsi:type="dcterms:W3CDTF">2017-02-28T05:28:00Z</dcterms:created>
  <dcterms:modified xsi:type="dcterms:W3CDTF">2021-03-17T06:50:13Z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