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9" r:id="rId2"/>
    <p:sldId id="270" r:id="rId3"/>
    <p:sldId id="271" r:id="rId4"/>
    <p:sldId id="276" r:id="rId5"/>
    <p:sldId id="277" r:id="rId6"/>
    <p:sldId id="278" r:id="rId7"/>
    <p:sldId id="279" r:id="rId8"/>
    <p:sldId id="272" r:id="rId9"/>
    <p:sldId id="282" r:id="rId10"/>
    <p:sldId id="283" r:id="rId11"/>
    <p:sldId id="281" r:id="rId12"/>
    <p:sldId id="280" r:id="rId13"/>
    <p:sldId id="284" r:id="rId14"/>
    <p:sldId id="273" r:id="rId15"/>
    <p:sldId id="285" r:id="rId16"/>
    <p:sldId id="287" r:id="rId17"/>
    <p:sldId id="288" r:id="rId18"/>
    <p:sldId id="286" r:id="rId19"/>
    <p:sldId id="289" r:id="rId20"/>
    <p:sldId id="274" r:id="rId21"/>
    <p:sldId id="292" r:id="rId22"/>
    <p:sldId id="291" r:id="rId23"/>
    <p:sldId id="290" r:id="rId24"/>
    <p:sldId id="293" r:id="rId25"/>
    <p:sldId id="275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FFD966"/>
    <a:srgbClr val="7F7F7F"/>
    <a:srgbClr val="F8CE7C"/>
    <a:srgbClr val="D0B0A9"/>
    <a:srgbClr val="4C302A"/>
    <a:srgbClr val="B7A784"/>
    <a:srgbClr val="D2836E"/>
    <a:srgbClr val="B59666"/>
    <a:srgbClr val="4B3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6318" autoAdjust="0"/>
  </p:normalViewPr>
  <p:slideViewPr>
    <p:cSldViewPr snapToGrid="0">
      <p:cViewPr varScale="1">
        <p:scale>
          <a:sx n="61" d="100"/>
          <a:sy n="61" d="100"/>
        </p:scale>
        <p:origin x="-72" y="-13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495710" y="356975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 flipH="1">
            <a:off x="11469292" y="6256421"/>
            <a:ext cx="97066" cy="601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006189" y="2318083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228795" y="3200400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744906" y="1382479"/>
            <a:ext cx="4093043" cy="4093043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56935" y="3533827"/>
            <a:ext cx="224588" cy="224588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69655" y="2823063"/>
            <a:ext cx="6166377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spc="300" dirty="0">
                <a:solidFill>
                  <a:srgbClr val="292929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+mn-ea"/>
                <a:sym typeface="+mn-lt"/>
              </a:rPr>
              <a:t>极简述职报告</a:t>
            </a:r>
            <a:endParaRPr sz="7500" spc="300" dirty="0">
              <a:solidFill>
                <a:srgbClr val="292929"/>
              </a:solidFill>
              <a:latin typeface="方正粗谭黑简体" panose="02000000000000000000" pitchFamily="2" charset="-122"/>
              <a:ea typeface="方正粗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50901" y="2352989"/>
            <a:ext cx="148704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2800" spc="225" dirty="0">
                <a:solidFill>
                  <a:srgbClr val="292929"/>
                </a:solidFill>
                <a:cs typeface="+mn-ea"/>
                <a:sym typeface="+mn-lt"/>
              </a:rPr>
              <a:t>LOGO</a:t>
            </a:r>
            <a:endParaRPr sz="28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99198" y="4101335"/>
            <a:ext cx="2922749" cy="4375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2400" spc="225">
                <a:solidFill>
                  <a:srgbClr val="292929"/>
                </a:solidFill>
                <a:cs typeface="+mn-ea"/>
                <a:sym typeface="+mn-lt"/>
              </a:rPr>
              <a:t>汇报人：</a:t>
            </a:r>
            <a:r>
              <a:rPr lang="en-US" altLang="zh-CN" sz="2400" spc="225">
                <a:solidFill>
                  <a:srgbClr val="292929"/>
                </a:solidFill>
                <a:cs typeface="+mn-ea"/>
                <a:sym typeface="+mn-lt"/>
              </a:rPr>
              <a:t>xiazaii</a:t>
            </a:r>
            <a:endParaRPr lang="zh-CN" altLang="en-US" sz="2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11281" y="810323"/>
            <a:ext cx="415498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11342435" y="5016459"/>
            <a:ext cx="353943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400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z="1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Rectangle 27"/>
          <p:cNvSpPr/>
          <p:nvPr/>
        </p:nvSpPr>
        <p:spPr>
          <a:xfrm>
            <a:off x="1960398" y="2190715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Rectangle 28"/>
          <p:cNvSpPr/>
          <p:nvPr/>
        </p:nvSpPr>
        <p:spPr>
          <a:xfrm>
            <a:off x="1960398" y="2655535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Shape"/>
          <p:cNvSpPr/>
          <p:nvPr/>
        </p:nvSpPr>
        <p:spPr>
          <a:xfrm>
            <a:off x="1122198" y="2523455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Shape"/>
          <p:cNvSpPr/>
          <p:nvPr/>
        </p:nvSpPr>
        <p:spPr>
          <a:xfrm>
            <a:off x="1122198" y="4408617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Rectangle 27"/>
          <p:cNvSpPr/>
          <p:nvPr/>
        </p:nvSpPr>
        <p:spPr>
          <a:xfrm>
            <a:off x="1960398" y="4131122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Rectangle 28"/>
          <p:cNvSpPr/>
          <p:nvPr/>
        </p:nvSpPr>
        <p:spPr>
          <a:xfrm>
            <a:off x="1960398" y="4595942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Rectangle 27"/>
          <p:cNvSpPr/>
          <p:nvPr/>
        </p:nvSpPr>
        <p:spPr>
          <a:xfrm>
            <a:off x="7434728" y="2150525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28"/>
          <p:cNvSpPr/>
          <p:nvPr/>
        </p:nvSpPr>
        <p:spPr>
          <a:xfrm>
            <a:off x="7434728" y="2615345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Shape"/>
          <p:cNvSpPr/>
          <p:nvPr/>
        </p:nvSpPr>
        <p:spPr>
          <a:xfrm>
            <a:off x="6596528" y="2483265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5" name="Shape"/>
          <p:cNvSpPr/>
          <p:nvPr/>
        </p:nvSpPr>
        <p:spPr>
          <a:xfrm>
            <a:off x="6596528" y="4368427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6" name="Rectangle 27"/>
          <p:cNvSpPr/>
          <p:nvPr/>
        </p:nvSpPr>
        <p:spPr>
          <a:xfrm>
            <a:off x="7434728" y="4090932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Rectangle 28"/>
          <p:cNvSpPr/>
          <p:nvPr/>
        </p:nvSpPr>
        <p:spPr>
          <a:xfrm>
            <a:off x="7434728" y="4555752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668" y="2001814"/>
            <a:ext cx="5094494" cy="3400392"/>
          </a:xfrm>
          <a:prstGeom prst="rect">
            <a:avLst/>
          </a:prstGeom>
        </p:spPr>
      </p:pic>
      <p:sp>
        <p:nvSpPr>
          <p:cNvPr id="7" name="Freeform 45"/>
          <p:cNvSpPr>
            <a:spLocks noEditPoints="1"/>
          </p:cNvSpPr>
          <p:nvPr/>
        </p:nvSpPr>
        <p:spPr bwMode="auto">
          <a:xfrm>
            <a:off x="954791" y="2337245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Freeform 45"/>
          <p:cNvSpPr>
            <a:spLocks noEditPoints="1"/>
          </p:cNvSpPr>
          <p:nvPr/>
        </p:nvSpPr>
        <p:spPr bwMode="auto">
          <a:xfrm>
            <a:off x="954791" y="342102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Freeform 45"/>
          <p:cNvSpPr>
            <a:spLocks noEditPoints="1"/>
          </p:cNvSpPr>
          <p:nvPr/>
        </p:nvSpPr>
        <p:spPr bwMode="auto">
          <a:xfrm>
            <a:off x="954791" y="4504802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25715" y="2619044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93331" y="2201849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25715" y="3702010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593331" y="3284815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58099" y="4833894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625715" y="4416699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bldLvl="0"/>
      <p:bldP spid="11" grpId="0" bldLvl="0"/>
      <p:bldP spid="12" grpId="0" bldLvl="0"/>
      <p:bldP spid="13" grpId="0" bldLvl="0"/>
      <p:bldP spid="14" grpId="0" bldLvl="0"/>
      <p:bldP spid="15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-2288847" y="3637607"/>
            <a:ext cx="4801310" cy="480131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459936" y="803211"/>
            <a:ext cx="3272128" cy="3272128"/>
            <a:chOff x="1269667" y="1823914"/>
            <a:chExt cx="4093043" cy="4093043"/>
          </a:xfrm>
        </p:grpSpPr>
        <p:sp>
          <p:nvSpPr>
            <p:cNvPr id="8" name="椭圆 7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TextBox 7"/>
          <p:cNvSpPr txBox="1"/>
          <p:nvPr/>
        </p:nvSpPr>
        <p:spPr>
          <a:xfrm>
            <a:off x="5195885" y="242151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11" name="Google Shape;86;p19"/>
          <p:cNvSpPr txBox="1"/>
          <p:nvPr/>
        </p:nvSpPr>
        <p:spPr>
          <a:xfrm>
            <a:off x="5195885" y="1987240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5195885" y="3119994"/>
            <a:ext cx="5906784" cy="106181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圆: 空心 12"/>
          <p:cNvSpPr/>
          <p:nvPr/>
        </p:nvSpPr>
        <p:spPr>
          <a:xfrm flipH="1">
            <a:off x="1608783" y="2751681"/>
            <a:ext cx="903680" cy="882228"/>
          </a:xfrm>
          <a:prstGeom prst="donut">
            <a:avLst>
              <a:gd name="adj" fmla="val 24636"/>
            </a:avLst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圆: 空心 13"/>
          <p:cNvSpPr/>
          <p:nvPr/>
        </p:nvSpPr>
        <p:spPr>
          <a:xfrm flipH="1">
            <a:off x="1813735" y="5623106"/>
            <a:ext cx="538223" cy="525446"/>
          </a:xfrm>
          <a:prstGeom prst="donut">
            <a:avLst>
              <a:gd name="adj" fmla="val 24636"/>
            </a:avLst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5924072" y="4797703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</a:t>
            </a:r>
            <a:r>
              <a:rPr lang="en-US" altLang="zh-CN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8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5400" b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5924072" y="5740678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Short Text Here</a:t>
            </a:r>
          </a:p>
        </p:txBody>
      </p:sp>
      <p:sp>
        <p:nvSpPr>
          <p:cNvPr id="17" name="Rectangle 7"/>
          <p:cNvSpPr/>
          <p:nvPr/>
        </p:nvSpPr>
        <p:spPr>
          <a:xfrm>
            <a:off x="3043579" y="5740678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Short Text Here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3043579" y="4797703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</a:t>
            </a:r>
            <a:r>
              <a:rPr lang="en-US" altLang="zh-CN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6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5400" b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8638413" y="4797703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52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8638413" y="5740678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Short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矩形: 剪去单角 5"/>
          <p:cNvSpPr/>
          <p:nvPr/>
        </p:nvSpPr>
        <p:spPr>
          <a:xfrm>
            <a:off x="992841" y="1745673"/>
            <a:ext cx="3140500" cy="4239491"/>
          </a:xfrm>
          <a:prstGeom prst="snip1Rect">
            <a:avLst/>
          </a:prstGeom>
          <a:noFill/>
          <a:ln w="3810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: 剪去单角 6"/>
          <p:cNvSpPr/>
          <p:nvPr/>
        </p:nvSpPr>
        <p:spPr>
          <a:xfrm>
            <a:off x="4525750" y="1745673"/>
            <a:ext cx="3140500" cy="4239491"/>
          </a:xfrm>
          <a:prstGeom prst="snip1Rect">
            <a:avLst/>
          </a:prstGeom>
          <a:noFill/>
          <a:ln w="3810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: 剪去单角 7"/>
          <p:cNvSpPr/>
          <p:nvPr/>
        </p:nvSpPr>
        <p:spPr>
          <a:xfrm>
            <a:off x="8058659" y="1745672"/>
            <a:ext cx="3140500" cy="4239491"/>
          </a:xfrm>
          <a:prstGeom prst="snip1Rect">
            <a:avLst/>
          </a:prstGeom>
          <a:noFill/>
          <a:ln w="3810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106"/>
          <p:cNvSpPr>
            <a:spLocks noEditPoints="1"/>
          </p:cNvSpPr>
          <p:nvPr/>
        </p:nvSpPr>
        <p:spPr bwMode="auto">
          <a:xfrm>
            <a:off x="5555520" y="2257692"/>
            <a:ext cx="1181348" cy="745222"/>
          </a:xfrm>
          <a:custGeom>
            <a:avLst/>
            <a:gdLst>
              <a:gd name="T0" fmla="*/ 518 w 1171"/>
              <a:gd name="T1" fmla="*/ 591 h 741"/>
              <a:gd name="T2" fmla="*/ 450 w 1171"/>
              <a:gd name="T3" fmla="*/ 540 h 741"/>
              <a:gd name="T4" fmla="*/ 414 w 1171"/>
              <a:gd name="T5" fmla="*/ 465 h 741"/>
              <a:gd name="T6" fmla="*/ 418 w 1171"/>
              <a:gd name="T7" fmla="*/ 377 h 741"/>
              <a:gd name="T8" fmla="*/ 462 w 1171"/>
              <a:gd name="T9" fmla="*/ 305 h 741"/>
              <a:gd name="T10" fmla="*/ 533 w 1171"/>
              <a:gd name="T11" fmla="*/ 262 h 741"/>
              <a:gd name="T12" fmla="*/ 733 w 1171"/>
              <a:gd name="T13" fmla="*/ 280 h 741"/>
              <a:gd name="T14" fmla="*/ 545 w 1171"/>
              <a:gd name="T15" fmla="*/ 299 h 741"/>
              <a:gd name="T16" fmla="*/ 489 w 1171"/>
              <a:gd name="T17" fmla="*/ 332 h 741"/>
              <a:gd name="T18" fmla="*/ 455 w 1171"/>
              <a:gd name="T19" fmla="*/ 388 h 741"/>
              <a:gd name="T20" fmla="*/ 452 w 1171"/>
              <a:gd name="T21" fmla="*/ 456 h 741"/>
              <a:gd name="T22" fmla="*/ 480 w 1171"/>
              <a:gd name="T23" fmla="*/ 516 h 741"/>
              <a:gd name="T24" fmla="*/ 533 w 1171"/>
              <a:gd name="T25" fmla="*/ 555 h 741"/>
              <a:gd name="T26" fmla="*/ 600 w 1171"/>
              <a:gd name="T27" fmla="*/ 565 h 741"/>
              <a:gd name="T28" fmla="*/ 663 w 1171"/>
              <a:gd name="T29" fmla="*/ 543 h 741"/>
              <a:gd name="T30" fmla="*/ 706 w 1171"/>
              <a:gd name="T31" fmla="*/ 494 h 741"/>
              <a:gd name="T32" fmla="*/ 722 w 1171"/>
              <a:gd name="T33" fmla="*/ 429 h 741"/>
              <a:gd name="T34" fmla="*/ 748 w 1171"/>
              <a:gd name="T35" fmla="*/ 497 h 741"/>
              <a:gd name="T36" fmla="*/ 697 w 1171"/>
              <a:gd name="T37" fmla="*/ 564 h 741"/>
              <a:gd name="T38" fmla="*/ 621 w 1171"/>
              <a:gd name="T39" fmla="*/ 601 h 741"/>
              <a:gd name="T40" fmla="*/ 957 w 1171"/>
              <a:gd name="T41" fmla="*/ 303 h 741"/>
              <a:gd name="T42" fmla="*/ 948 w 1171"/>
              <a:gd name="T43" fmla="*/ 227 h 741"/>
              <a:gd name="T44" fmla="*/ 921 w 1171"/>
              <a:gd name="T45" fmla="*/ 158 h 741"/>
              <a:gd name="T46" fmla="*/ 879 w 1171"/>
              <a:gd name="T47" fmla="*/ 100 h 741"/>
              <a:gd name="T48" fmla="*/ 825 w 1171"/>
              <a:gd name="T49" fmla="*/ 52 h 741"/>
              <a:gd name="T50" fmla="*/ 759 w 1171"/>
              <a:gd name="T51" fmla="*/ 19 h 741"/>
              <a:gd name="T52" fmla="*/ 686 w 1171"/>
              <a:gd name="T53" fmla="*/ 2 h 741"/>
              <a:gd name="T54" fmla="*/ 589 w 1171"/>
              <a:gd name="T55" fmla="*/ 8 h 741"/>
              <a:gd name="T56" fmla="*/ 492 w 1171"/>
              <a:gd name="T57" fmla="*/ 48 h 741"/>
              <a:gd name="T58" fmla="*/ 415 w 1171"/>
              <a:gd name="T59" fmla="*/ 119 h 741"/>
              <a:gd name="T60" fmla="*/ 349 w 1171"/>
              <a:gd name="T61" fmla="*/ 160 h 741"/>
              <a:gd name="T62" fmla="*/ 298 w 1171"/>
              <a:gd name="T63" fmla="*/ 157 h 741"/>
              <a:gd name="T64" fmla="*/ 233 w 1171"/>
              <a:gd name="T65" fmla="*/ 178 h 741"/>
              <a:gd name="T66" fmla="*/ 184 w 1171"/>
              <a:gd name="T67" fmla="*/ 223 h 741"/>
              <a:gd name="T68" fmla="*/ 158 w 1171"/>
              <a:gd name="T69" fmla="*/ 286 h 741"/>
              <a:gd name="T70" fmla="*/ 81 w 1171"/>
              <a:gd name="T71" fmla="*/ 331 h 741"/>
              <a:gd name="T72" fmla="*/ 26 w 1171"/>
              <a:gd name="T73" fmla="*/ 400 h 741"/>
              <a:gd name="T74" fmla="*/ 1 w 1171"/>
              <a:gd name="T75" fmla="*/ 489 h 741"/>
              <a:gd name="T76" fmla="*/ 5 w 1171"/>
              <a:gd name="T77" fmla="*/ 555 h 741"/>
              <a:gd name="T78" fmla="*/ 23 w 1171"/>
              <a:gd name="T79" fmla="*/ 609 h 741"/>
              <a:gd name="T80" fmla="*/ 68 w 1171"/>
              <a:gd name="T81" fmla="*/ 673 h 741"/>
              <a:gd name="T82" fmla="*/ 133 w 1171"/>
              <a:gd name="T83" fmla="*/ 719 h 741"/>
              <a:gd name="T84" fmla="*/ 187 w 1171"/>
              <a:gd name="T85" fmla="*/ 737 h 741"/>
              <a:gd name="T86" fmla="*/ 957 w 1171"/>
              <a:gd name="T87" fmla="*/ 741 h 741"/>
              <a:gd name="T88" fmla="*/ 1021 w 1171"/>
              <a:gd name="T89" fmla="*/ 732 h 741"/>
              <a:gd name="T90" fmla="*/ 1109 w 1171"/>
              <a:gd name="T91" fmla="*/ 678 h 741"/>
              <a:gd name="T92" fmla="*/ 1162 w 1171"/>
              <a:gd name="T93" fmla="*/ 590 h 741"/>
              <a:gd name="T94" fmla="*/ 1171 w 1171"/>
              <a:gd name="T95" fmla="*/ 526 h 741"/>
              <a:gd name="T96" fmla="*/ 1162 w 1171"/>
              <a:gd name="T97" fmla="*/ 463 h 741"/>
              <a:gd name="T98" fmla="*/ 1109 w 1171"/>
              <a:gd name="T99" fmla="*/ 375 h 741"/>
              <a:gd name="T100" fmla="*/ 1021 w 1171"/>
              <a:gd name="T101" fmla="*/ 322 h 741"/>
              <a:gd name="T102" fmla="*/ 957 w 1171"/>
              <a:gd name="T103" fmla="*/ 312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71" h="741">
                <a:moveTo>
                  <a:pt x="586" y="605"/>
                </a:moveTo>
                <a:lnTo>
                  <a:pt x="567" y="604"/>
                </a:lnTo>
                <a:lnTo>
                  <a:pt x="550" y="601"/>
                </a:lnTo>
                <a:lnTo>
                  <a:pt x="533" y="597"/>
                </a:lnTo>
                <a:lnTo>
                  <a:pt x="518" y="591"/>
                </a:lnTo>
                <a:lnTo>
                  <a:pt x="502" y="584"/>
                </a:lnTo>
                <a:lnTo>
                  <a:pt x="488" y="575"/>
                </a:lnTo>
                <a:lnTo>
                  <a:pt x="473" y="564"/>
                </a:lnTo>
                <a:lnTo>
                  <a:pt x="462" y="553"/>
                </a:lnTo>
                <a:lnTo>
                  <a:pt x="450" y="540"/>
                </a:lnTo>
                <a:lnTo>
                  <a:pt x="440" y="528"/>
                </a:lnTo>
                <a:lnTo>
                  <a:pt x="431" y="512"/>
                </a:lnTo>
                <a:lnTo>
                  <a:pt x="424" y="497"/>
                </a:lnTo>
                <a:lnTo>
                  <a:pt x="418" y="481"/>
                </a:lnTo>
                <a:lnTo>
                  <a:pt x="414" y="465"/>
                </a:lnTo>
                <a:lnTo>
                  <a:pt x="411" y="448"/>
                </a:lnTo>
                <a:lnTo>
                  <a:pt x="410" y="429"/>
                </a:lnTo>
                <a:lnTo>
                  <a:pt x="411" y="411"/>
                </a:lnTo>
                <a:lnTo>
                  <a:pt x="414" y="394"/>
                </a:lnTo>
                <a:lnTo>
                  <a:pt x="418" y="377"/>
                </a:lnTo>
                <a:lnTo>
                  <a:pt x="424" y="361"/>
                </a:lnTo>
                <a:lnTo>
                  <a:pt x="431" y="345"/>
                </a:lnTo>
                <a:lnTo>
                  <a:pt x="440" y="331"/>
                </a:lnTo>
                <a:lnTo>
                  <a:pt x="450" y="317"/>
                </a:lnTo>
                <a:lnTo>
                  <a:pt x="462" y="305"/>
                </a:lnTo>
                <a:lnTo>
                  <a:pt x="473" y="293"/>
                </a:lnTo>
                <a:lnTo>
                  <a:pt x="488" y="283"/>
                </a:lnTo>
                <a:lnTo>
                  <a:pt x="502" y="275"/>
                </a:lnTo>
                <a:lnTo>
                  <a:pt x="518" y="267"/>
                </a:lnTo>
                <a:lnTo>
                  <a:pt x="533" y="262"/>
                </a:lnTo>
                <a:lnTo>
                  <a:pt x="550" y="258"/>
                </a:lnTo>
                <a:lnTo>
                  <a:pt x="567" y="254"/>
                </a:lnTo>
                <a:lnTo>
                  <a:pt x="586" y="253"/>
                </a:lnTo>
                <a:lnTo>
                  <a:pt x="586" y="195"/>
                </a:lnTo>
                <a:lnTo>
                  <a:pt x="733" y="280"/>
                </a:lnTo>
                <a:lnTo>
                  <a:pt x="586" y="364"/>
                </a:lnTo>
                <a:lnTo>
                  <a:pt x="586" y="292"/>
                </a:lnTo>
                <a:lnTo>
                  <a:pt x="572" y="293"/>
                </a:lnTo>
                <a:lnTo>
                  <a:pt x="558" y="295"/>
                </a:lnTo>
                <a:lnTo>
                  <a:pt x="545" y="299"/>
                </a:lnTo>
                <a:lnTo>
                  <a:pt x="533" y="303"/>
                </a:lnTo>
                <a:lnTo>
                  <a:pt x="521" y="309"/>
                </a:lnTo>
                <a:lnTo>
                  <a:pt x="509" y="316"/>
                </a:lnTo>
                <a:lnTo>
                  <a:pt x="498" y="323"/>
                </a:lnTo>
                <a:lnTo>
                  <a:pt x="489" y="332"/>
                </a:lnTo>
                <a:lnTo>
                  <a:pt x="480" y="342"/>
                </a:lnTo>
                <a:lnTo>
                  <a:pt x="472" y="353"/>
                </a:lnTo>
                <a:lnTo>
                  <a:pt x="466" y="364"/>
                </a:lnTo>
                <a:lnTo>
                  <a:pt x="459" y="376"/>
                </a:lnTo>
                <a:lnTo>
                  <a:pt x="455" y="388"/>
                </a:lnTo>
                <a:lnTo>
                  <a:pt x="452" y="401"/>
                </a:lnTo>
                <a:lnTo>
                  <a:pt x="450" y="415"/>
                </a:lnTo>
                <a:lnTo>
                  <a:pt x="449" y="429"/>
                </a:lnTo>
                <a:lnTo>
                  <a:pt x="450" y="443"/>
                </a:lnTo>
                <a:lnTo>
                  <a:pt x="452" y="456"/>
                </a:lnTo>
                <a:lnTo>
                  <a:pt x="455" y="469"/>
                </a:lnTo>
                <a:lnTo>
                  <a:pt x="459" y="482"/>
                </a:lnTo>
                <a:lnTo>
                  <a:pt x="466" y="494"/>
                </a:lnTo>
                <a:lnTo>
                  <a:pt x="472" y="506"/>
                </a:lnTo>
                <a:lnTo>
                  <a:pt x="480" y="516"/>
                </a:lnTo>
                <a:lnTo>
                  <a:pt x="489" y="525"/>
                </a:lnTo>
                <a:lnTo>
                  <a:pt x="498" y="534"/>
                </a:lnTo>
                <a:lnTo>
                  <a:pt x="509" y="543"/>
                </a:lnTo>
                <a:lnTo>
                  <a:pt x="521" y="549"/>
                </a:lnTo>
                <a:lnTo>
                  <a:pt x="533" y="555"/>
                </a:lnTo>
                <a:lnTo>
                  <a:pt x="545" y="560"/>
                </a:lnTo>
                <a:lnTo>
                  <a:pt x="558" y="563"/>
                </a:lnTo>
                <a:lnTo>
                  <a:pt x="572" y="565"/>
                </a:lnTo>
                <a:lnTo>
                  <a:pt x="586" y="565"/>
                </a:lnTo>
                <a:lnTo>
                  <a:pt x="600" y="565"/>
                </a:lnTo>
                <a:lnTo>
                  <a:pt x="613" y="563"/>
                </a:lnTo>
                <a:lnTo>
                  <a:pt x="626" y="560"/>
                </a:lnTo>
                <a:lnTo>
                  <a:pt x="639" y="555"/>
                </a:lnTo>
                <a:lnTo>
                  <a:pt x="651" y="549"/>
                </a:lnTo>
                <a:lnTo>
                  <a:pt x="663" y="543"/>
                </a:lnTo>
                <a:lnTo>
                  <a:pt x="672" y="534"/>
                </a:lnTo>
                <a:lnTo>
                  <a:pt x="682" y="525"/>
                </a:lnTo>
                <a:lnTo>
                  <a:pt x="691" y="516"/>
                </a:lnTo>
                <a:lnTo>
                  <a:pt x="699" y="506"/>
                </a:lnTo>
                <a:lnTo>
                  <a:pt x="706" y="494"/>
                </a:lnTo>
                <a:lnTo>
                  <a:pt x="711" y="482"/>
                </a:lnTo>
                <a:lnTo>
                  <a:pt x="717" y="469"/>
                </a:lnTo>
                <a:lnTo>
                  <a:pt x="720" y="456"/>
                </a:lnTo>
                <a:lnTo>
                  <a:pt x="722" y="443"/>
                </a:lnTo>
                <a:lnTo>
                  <a:pt x="722" y="429"/>
                </a:lnTo>
                <a:lnTo>
                  <a:pt x="761" y="429"/>
                </a:lnTo>
                <a:lnTo>
                  <a:pt x="761" y="448"/>
                </a:lnTo>
                <a:lnTo>
                  <a:pt x="758" y="465"/>
                </a:lnTo>
                <a:lnTo>
                  <a:pt x="753" y="481"/>
                </a:lnTo>
                <a:lnTo>
                  <a:pt x="748" y="497"/>
                </a:lnTo>
                <a:lnTo>
                  <a:pt x="740" y="512"/>
                </a:lnTo>
                <a:lnTo>
                  <a:pt x="732" y="528"/>
                </a:lnTo>
                <a:lnTo>
                  <a:pt x="721" y="540"/>
                </a:lnTo>
                <a:lnTo>
                  <a:pt x="710" y="553"/>
                </a:lnTo>
                <a:lnTo>
                  <a:pt x="697" y="564"/>
                </a:lnTo>
                <a:lnTo>
                  <a:pt x="684" y="575"/>
                </a:lnTo>
                <a:lnTo>
                  <a:pt x="669" y="584"/>
                </a:lnTo>
                <a:lnTo>
                  <a:pt x="654" y="591"/>
                </a:lnTo>
                <a:lnTo>
                  <a:pt x="638" y="597"/>
                </a:lnTo>
                <a:lnTo>
                  <a:pt x="621" y="601"/>
                </a:lnTo>
                <a:lnTo>
                  <a:pt x="603" y="604"/>
                </a:lnTo>
                <a:lnTo>
                  <a:pt x="586" y="605"/>
                </a:lnTo>
                <a:close/>
                <a:moveTo>
                  <a:pt x="957" y="312"/>
                </a:moveTo>
                <a:lnTo>
                  <a:pt x="957" y="307"/>
                </a:lnTo>
                <a:lnTo>
                  <a:pt x="957" y="303"/>
                </a:lnTo>
                <a:lnTo>
                  <a:pt x="957" y="288"/>
                </a:lnTo>
                <a:lnTo>
                  <a:pt x="956" y="272"/>
                </a:lnTo>
                <a:lnTo>
                  <a:pt x="954" y="256"/>
                </a:lnTo>
                <a:lnTo>
                  <a:pt x="951" y="242"/>
                </a:lnTo>
                <a:lnTo>
                  <a:pt x="948" y="227"/>
                </a:lnTo>
                <a:lnTo>
                  <a:pt x="944" y="213"/>
                </a:lnTo>
                <a:lnTo>
                  <a:pt x="939" y="199"/>
                </a:lnTo>
                <a:lnTo>
                  <a:pt x="934" y="185"/>
                </a:lnTo>
                <a:lnTo>
                  <a:pt x="928" y="172"/>
                </a:lnTo>
                <a:lnTo>
                  <a:pt x="921" y="158"/>
                </a:lnTo>
                <a:lnTo>
                  <a:pt x="914" y="146"/>
                </a:lnTo>
                <a:lnTo>
                  <a:pt x="906" y="133"/>
                </a:lnTo>
                <a:lnTo>
                  <a:pt x="897" y="121"/>
                </a:lnTo>
                <a:lnTo>
                  <a:pt x="888" y="111"/>
                </a:lnTo>
                <a:lnTo>
                  <a:pt x="879" y="100"/>
                </a:lnTo>
                <a:lnTo>
                  <a:pt x="869" y="89"/>
                </a:lnTo>
                <a:lnTo>
                  <a:pt x="858" y="79"/>
                </a:lnTo>
                <a:lnTo>
                  <a:pt x="847" y="70"/>
                </a:lnTo>
                <a:lnTo>
                  <a:pt x="836" y="61"/>
                </a:lnTo>
                <a:lnTo>
                  <a:pt x="825" y="52"/>
                </a:lnTo>
                <a:lnTo>
                  <a:pt x="812" y="44"/>
                </a:lnTo>
                <a:lnTo>
                  <a:pt x="800" y="37"/>
                </a:lnTo>
                <a:lnTo>
                  <a:pt x="786" y="31"/>
                </a:lnTo>
                <a:lnTo>
                  <a:pt x="773" y="24"/>
                </a:lnTo>
                <a:lnTo>
                  <a:pt x="759" y="19"/>
                </a:lnTo>
                <a:lnTo>
                  <a:pt x="745" y="13"/>
                </a:lnTo>
                <a:lnTo>
                  <a:pt x="731" y="10"/>
                </a:lnTo>
                <a:lnTo>
                  <a:pt x="715" y="7"/>
                </a:lnTo>
                <a:lnTo>
                  <a:pt x="701" y="4"/>
                </a:lnTo>
                <a:lnTo>
                  <a:pt x="686" y="2"/>
                </a:lnTo>
                <a:lnTo>
                  <a:pt x="670" y="0"/>
                </a:lnTo>
                <a:lnTo>
                  <a:pt x="655" y="0"/>
                </a:lnTo>
                <a:lnTo>
                  <a:pt x="632" y="2"/>
                </a:lnTo>
                <a:lnTo>
                  <a:pt x="611" y="4"/>
                </a:lnTo>
                <a:lnTo>
                  <a:pt x="589" y="8"/>
                </a:lnTo>
                <a:lnTo>
                  <a:pt x="569" y="13"/>
                </a:lnTo>
                <a:lnTo>
                  <a:pt x="548" y="20"/>
                </a:lnTo>
                <a:lnTo>
                  <a:pt x="529" y="29"/>
                </a:lnTo>
                <a:lnTo>
                  <a:pt x="510" y="37"/>
                </a:lnTo>
                <a:lnTo>
                  <a:pt x="492" y="48"/>
                </a:lnTo>
                <a:lnTo>
                  <a:pt x="475" y="60"/>
                </a:lnTo>
                <a:lnTo>
                  <a:pt x="458" y="74"/>
                </a:lnTo>
                <a:lnTo>
                  <a:pt x="443" y="88"/>
                </a:lnTo>
                <a:lnTo>
                  <a:pt x="428" y="103"/>
                </a:lnTo>
                <a:lnTo>
                  <a:pt x="415" y="119"/>
                </a:lnTo>
                <a:lnTo>
                  <a:pt x="403" y="137"/>
                </a:lnTo>
                <a:lnTo>
                  <a:pt x="392" y="154"/>
                </a:lnTo>
                <a:lnTo>
                  <a:pt x="383" y="172"/>
                </a:lnTo>
                <a:lnTo>
                  <a:pt x="365" y="166"/>
                </a:lnTo>
                <a:lnTo>
                  <a:pt x="349" y="160"/>
                </a:lnTo>
                <a:lnTo>
                  <a:pt x="340" y="158"/>
                </a:lnTo>
                <a:lnTo>
                  <a:pt x="331" y="157"/>
                </a:lnTo>
                <a:lnTo>
                  <a:pt x="321" y="156"/>
                </a:lnTo>
                <a:lnTo>
                  <a:pt x="313" y="156"/>
                </a:lnTo>
                <a:lnTo>
                  <a:pt x="298" y="157"/>
                </a:lnTo>
                <a:lnTo>
                  <a:pt x="284" y="158"/>
                </a:lnTo>
                <a:lnTo>
                  <a:pt x="270" y="161"/>
                </a:lnTo>
                <a:lnTo>
                  <a:pt x="257" y="166"/>
                </a:lnTo>
                <a:lnTo>
                  <a:pt x="244" y="171"/>
                </a:lnTo>
                <a:lnTo>
                  <a:pt x="233" y="178"/>
                </a:lnTo>
                <a:lnTo>
                  <a:pt x="222" y="185"/>
                </a:lnTo>
                <a:lnTo>
                  <a:pt x="211" y="193"/>
                </a:lnTo>
                <a:lnTo>
                  <a:pt x="201" y="202"/>
                </a:lnTo>
                <a:lnTo>
                  <a:pt x="193" y="212"/>
                </a:lnTo>
                <a:lnTo>
                  <a:pt x="184" y="223"/>
                </a:lnTo>
                <a:lnTo>
                  <a:pt x="176" y="235"/>
                </a:lnTo>
                <a:lnTo>
                  <a:pt x="171" y="247"/>
                </a:lnTo>
                <a:lnTo>
                  <a:pt x="166" y="259"/>
                </a:lnTo>
                <a:lnTo>
                  <a:pt x="161" y="273"/>
                </a:lnTo>
                <a:lnTo>
                  <a:pt x="158" y="286"/>
                </a:lnTo>
                <a:lnTo>
                  <a:pt x="142" y="292"/>
                </a:lnTo>
                <a:lnTo>
                  <a:pt x="126" y="301"/>
                </a:lnTo>
                <a:lnTo>
                  <a:pt x="109" y="309"/>
                </a:lnTo>
                <a:lnTo>
                  <a:pt x="95" y="319"/>
                </a:lnTo>
                <a:lnTo>
                  <a:pt x="81" y="331"/>
                </a:lnTo>
                <a:lnTo>
                  <a:pt x="68" y="343"/>
                </a:lnTo>
                <a:lnTo>
                  <a:pt x="55" y="356"/>
                </a:lnTo>
                <a:lnTo>
                  <a:pt x="45" y="370"/>
                </a:lnTo>
                <a:lnTo>
                  <a:pt x="35" y="385"/>
                </a:lnTo>
                <a:lnTo>
                  <a:pt x="26" y="400"/>
                </a:lnTo>
                <a:lnTo>
                  <a:pt x="19" y="416"/>
                </a:lnTo>
                <a:lnTo>
                  <a:pt x="12" y="434"/>
                </a:lnTo>
                <a:lnTo>
                  <a:pt x="7" y="451"/>
                </a:lnTo>
                <a:lnTo>
                  <a:pt x="4" y="469"/>
                </a:lnTo>
                <a:lnTo>
                  <a:pt x="1" y="489"/>
                </a:lnTo>
                <a:lnTo>
                  <a:pt x="0" y="507"/>
                </a:lnTo>
                <a:lnTo>
                  <a:pt x="0" y="519"/>
                </a:lnTo>
                <a:lnTo>
                  <a:pt x="1" y="531"/>
                </a:lnTo>
                <a:lnTo>
                  <a:pt x="3" y="543"/>
                </a:lnTo>
                <a:lnTo>
                  <a:pt x="5" y="555"/>
                </a:lnTo>
                <a:lnTo>
                  <a:pt x="8" y="565"/>
                </a:lnTo>
                <a:lnTo>
                  <a:pt x="11" y="577"/>
                </a:lnTo>
                <a:lnTo>
                  <a:pt x="14" y="588"/>
                </a:lnTo>
                <a:lnTo>
                  <a:pt x="19" y="599"/>
                </a:lnTo>
                <a:lnTo>
                  <a:pt x="23" y="609"/>
                </a:lnTo>
                <a:lnTo>
                  <a:pt x="28" y="619"/>
                </a:lnTo>
                <a:lnTo>
                  <a:pt x="34" y="629"/>
                </a:lnTo>
                <a:lnTo>
                  <a:pt x="40" y="638"/>
                </a:lnTo>
                <a:lnTo>
                  <a:pt x="53" y="656"/>
                </a:lnTo>
                <a:lnTo>
                  <a:pt x="68" y="673"/>
                </a:lnTo>
                <a:lnTo>
                  <a:pt x="86" y="688"/>
                </a:lnTo>
                <a:lnTo>
                  <a:pt x="103" y="701"/>
                </a:lnTo>
                <a:lnTo>
                  <a:pt x="113" y="708"/>
                </a:lnTo>
                <a:lnTo>
                  <a:pt x="122" y="713"/>
                </a:lnTo>
                <a:lnTo>
                  <a:pt x="133" y="719"/>
                </a:lnTo>
                <a:lnTo>
                  <a:pt x="143" y="723"/>
                </a:lnTo>
                <a:lnTo>
                  <a:pt x="154" y="727"/>
                </a:lnTo>
                <a:lnTo>
                  <a:pt x="165" y="731"/>
                </a:lnTo>
                <a:lnTo>
                  <a:pt x="175" y="734"/>
                </a:lnTo>
                <a:lnTo>
                  <a:pt x="187" y="737"/>
                </a:lnTo>
                <a:lnTo>
                  <a:pt x="199" y="739"/>
                </a:lnTo>
                <a:lnTo>
                  <a:pt x="210" y="740"/>
                </a:lnTo>
                <a:lnTo>
                  <a:pt x="222" y="741"/>
                </a:lnTo>
                <a:lnTo>
                  <a:pt x="234" y="741"/>
                </a:lnTo>
                <a:lnTo>
                  <a:pt x="957" y="741"/>
                </a:lnTo>
                <a:lnTo>
                  <a:pt x="968" y="741"/>
                </a:lnTo>
                <a:lnTo>
                  <a:pt x="979" y="740"/>
                </a:lnTo>
                <a:lnTo>
                  <a:pt x="990" y="739"/>
                </a:lnTo>
                <a:lnTo>
                  <a:pt x="1001" y="737"/>
                </a:lnTo>
                <a:lnTo>
                  <a:pt x="1021" y="732"/>
                </a:lnTo>
                <a:lnTo>
                  <a:pt x="1041" y="724"/>
                </a:lnTo>
                <a:lnTo>
                  <a:pt x="1059" y="715"/>
                </a:lnTo>
                <a:lnTo>
                  <a:pt x="1077" y="705"/>
                </a:lnTo>
                <a:lnTo>
                  <a:pt x="1093" y="692"/>
                </a:lnTo>
                <a:lnTo>
                  <a:pt x="1109" y="678"/>
                </a:lnTo>
                <a:lnTo>
                  <a:pt x="1123" y="663"/>
                </a:lnTo>
                <a:lnTo>
                  <a:pt x="1135" y="646"/>
                </a:lnTo>
                <a:lnTo>
                  <a:pt x="1145" y="629"/>
                </a:lnTo>
                <a:lnTo>
                  <a:pt x="1154" y="610"/>
                </a:lnTo>
                <a:lnTo>
                  <a:pt x="1162" y="590"/>
                </a:lnTo>
                <a:lnTo>
                  <a:pt x="1167" y="570"/>
                </a:lnTo>
                <a:lnTo>
                  <a:pt x="1169" y="559"/>
                </a:lnTo>
                <a:lnTo>
                  <a:pt x="1170" y="549"/>
                </a:lnTo>
                <a:lnTo>
                  <a:pt x="1171" y="537"/>
                </a:lnTo>
                <a:lnTo>
                  <a:pt x="1171" y="526"/>
                </a:lnTo>
                <a:lnTo>
                  <a:pt x="1171" y="516"/>
                </a:lnTo>
                <a:lnTo>
                  <a:pt x="1170" y="505"/>
                </a:lnTo>
                <a:lnTo>
                  <a:pt x="1169" y="494"/>
                </a:lnTo>
                <a:lnTo>
                  <a:pt x="1167" y="483"/>
                </a:lnTo>
                <a:lnTo>
                  <a:pt x="1162" y="463"/>
                </a:lnTo>
                <a:lnTo>
                  <a:pt x="1154" y="443"/>
                </a:lnTo>
                <a:lnTo>
                  <a:pt x="1145" y="425"/>
                </a:lnTo>
                <a:lnTo>
                  <a:pt x="1135" y="407"/>
                </a:lnTo>
                <a:lnTo>
                  <a:pt x="1123" y="390"/>
                </a:lnTo>
                <a:lnTo>
                  <a:pt x="1109" y="375"/>
                </a:lnTo>
                <a:lnTo>
                  <a:pt x="1093" y="361"/>
                </a:lnTo>
                <a:lnTo>
                  <a:pt x="1077" y="349"/>
                </a:lnTo>
                <a:lnTo>
                  <a:pt x="1059" y="339"/>
                </a:lnTo>
                <a:lnTo>
                  <a:pt x="1041" y="329"/>
                </a:lnTo>
                <a:lnTo>
                  <a:pt x="1021" y="322"/>
                </a:lnTo>
                <a:lnTo>
                  <a:pt x="1001" y="317"/>
                </a:lnTo>
                <a:lnTo>
                  <a:pt x="990" y="315"/>
                </a:lnTo>
                <a:lnTo>
                  <a:pt x="979" y="314"/>
                </a:lnTo>
                <a:lnTo>
                  <a:pt x="968" y="313"/>
                </a:lnTo>
                <a:lnTo>
                  <a:pt x="957" y="312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pPr algn="l" defTabSz="1828800" rtl="0"/>
            <a:endParaRPr lang="en-US" sz="2000" kern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Group 86"/>
          <p:cNvGrpSpPr/>
          <p:nvPr/>
        </p:nvGrpSpPr>
        <p:grpSpPr>
          <a:xfrm>
            <a:off x="2045848" y="2374840"/>
            <a:ext cx="979516" cy="628074"/>
            <a:chOff x="1626118" y="4887786"/>
            <a:chExt cx="361614" cy="232148"/>
          </a:xfrm>
          <a:solidFill>
            <a:srgbClr val="FFD966"/>
          </a:solidFill>
        </p:grpSpPr>
        <p:sp>
          <p:nvSpPr>
            <p:cNvPr id="11" name="Freeform 114"/>
            <p:cNvSpPr/>
            <p:nvPr/>
          </p:nvSpPr>
          <p:spPr bwMode="auto">
            <a:xfrm>
              <a:off x="1626118" y="4893739"/>
              <a:ext cx="108633" cy="217266"/>
            </a:xfrm>
            <a:custGeom>
              <a:avLst/>
              <a:gdLst>
                <a:gd name="T0" fmla="*/ 293 w 293"/>
                <a:gd name="T1" fmla="*/ 292 h 585"/>
                <a:gd name="T2" fmla="*/ 0 w 293"/>
                <a:gd name="T3" fmla="*/ 0 h 585"/>
                <a:gd name="T4" fmla="*/ 0 w 293"/>
                <a:gd name="T5" fmla="*/ 585 h 585"/>
                <a:gd name="T6" fmla="*/ 293 w 293"/>
                <a:gd name="T7" fmla="*/ 29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3" h="585">
                  <a:moveTo>
                    <a:pt x="293" y="292"/>
                  </a:moveTo>
                  <a:lnTo>
                    <a:pt x="0" y="0"/>
                  </a:lnTo>
                  <a:lnTo>
                    <a:pt x="0" y="585"/>
                  </a:lnTo>
                  <a:lnTo>
                    <a:pt x="293" y="2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115"/>
            <p:cNvSpPr/>
            <p:nvPr/>
          </p:nvSpPr>
          <p:spPr bwMode="auto">
            <a:xfrm>
              <a:off x="1640999" y="4887786"/>
              <a:ext cx="331851" cy="159229"/>
            </a:xfrm>
            <a:custGeom>
              <a:avLst/>
              <a:gdLst>
                <a:gd name="T0" fmla="*/ 480 w 896"/>
                <a:gd name="T1" fmla="*/ 415 h 428"/>
                <a:gd name="T2" fmla="*/ 896 w 896"/>
                <a:gd name="T3" fmla="*/ 0 h 428"/>
                <a:gd name="T4" fmla="*/ 0 w 896"/>
                <a:gd name="T5" fmla="*/ 0 h 428"/>
                <a:gd name="T6" fmla="*/ 416 w 896"/>
                <a:gd name="T7" fmla="*/ 415 h 428"/>
                <a:gd name="T8" fmla="*/ 422 w 896"/>
                <a:gd name="T9" fmla="*/ 422 h 428"/>
                <a:gd name="T10" fmla="*/ 431 w 896"/>
                <a:gd name="T11" fmla="*/ 425 h 428"/>
                <a:gd name="T12" fmla="*/ 439 w 896"/>
                <a:gd name="T13" fmla="*/ 428 h 428"/>
                <a:gd name="T14" fmla="*/ 448 w 896"/>
                <a:gd name="T15" fmla="*/ 428 h 428"/>
                <a:gd name="T16" fmla="*/ 457 w 896"/>
                <a:gd name="T17" fmla="*/ 428 h 428"/>
                <a:gd name="T18" fmla="*/ 466 w 896"/>
                <a:gd name="T19" fmla="*/ 425 h 428"/>
                <a:gd name="T20" fmla="*/ 473 w 896"/>
                <a:gd name="T21" fmla="*/ 422 h 428"/>
                <a:gd name="T22" fmla="*/ 480 w 896"/>
                <a:gd name="T23" fmla="*/ 415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6" h="428">
                  <a:moveTo>
                    <a:pt x="480" y="415"/>
                  </a:moveTo>
                  <a:lnTo>
                    <a:pt x="896" y="0"/>
                  </a:lnTo>
                  <a:lnTo>
                    <a:pt x="0" y="0"/>
                  </a:lnTo>
                  <a:lnTo>
                    <a:pt x="416" y="415"/>
                  </a:lnTo>
                  <a:lnTo>
                    <a:pt x="422" y="422"/>
                  </a:lnTo>
                  <a:lnTo>
                    <a:pt x="431" y="425"/>
                  </a:lnTo>
                  <a:lnTo>
                    <a:pt x="439" y="428"/>
                  </a:lnTo>
                  <a:lnTo>
                    <a:pt x="448" y="428"/>
                  </a:lnTo>
                  <a:lnTo>
                    <a:pt x="457" y="428"/>
                  </a:lnTo>
                  <a:lnTo>
                    <a:pt x="466" y="425"/>
                  </a:lnTo>
                  <a:lnTo>
                    <a:pt x="473" y="422"/>
                  </a:lnTo>
                  <a:lnTo>
                    <a:pt x="480" y="4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16"/>
            <p:cNvSpPr/>
            <p:nvPr/>
          </p:nvSpPr>
          <p:spPr bwMode="auto">
            <a:xfrm>
              <a:off x="1636535" y="5012789"/>
              <a:ext cx="340780" cy="107145"/>
            </a:xfrm>
            <a:custGeom>
              <a:avLst/>
              <a:gdLst>
                <a:gd name="T0" fmla="*/ 625 w 914"/>
                <a:gd name="T1" fmla="*/ 0 h 290"/>
                <a:gd name="T2" fmla="*/ 517 w 914"/>
                <a:gd name="T3" fmla="*/ 108 h 290"/>
                <a:gd name="T4" fmla="*/ 510 w 914"/>
                <a:gd name="T5" fmla="*/ 114 h 290"/>
                <a:gd name="T6" fmla="*/ 504 w 914"/>
                <a:gd name="T7" fmla="*/ 119 h 290"/>
                <a:gd name="T8" fmla="*/ 496 w 914"/>
                <a:gd name="T9" fmla="*/ 124 h 290"/>
                <a:gd name="T10" fmla="*/ 490 w 914"/>
                <a:gd name="T11" fmla="*/ 127 h 290"/>
                <a:gd name="T12" fmla="*/ 481 w 914"/>
                <a:gd name="T13" fmla="*/ 129 h 290"/>
                <a:gd name="T14" fmla="*/ 474 w 914"/>
                <a:gd name="T15" fmla="*/ 131 h 290"/>
                <a:gd name="T16" fmla="*/ 465 w 914"/>
                <a:gd name="T17" fmla="*/ 132 h 290"/>
                <a:gd name="T18" fmla="*/ 457 w 914"/>
                <a:gd name="T19" fmla="*/ 133 h 290"/>
                <a:gd name="T20" fmla="*/ 449 w 914"/>
                <a:gd name="T21" fmla="*/ 132 h 290"/>
                <a:gd name="T22" fmla="*/ 440 w 914"/>
                <a:gd name="T23" fmla="*/ 131 h 290"/>
                <a:gd name="T24" fmla="*/ 432 w 914"/>
                <a:gd name="T25" fmla="*/ 129 h 290"/>
                <a:gd name="T26" fmla="*/ 425 w 914"/>
                <a:gd name="T27" fmla="*/ 127 h 290"/>
                <a:gd name="T28" fmla="*/ 417 w 914"/>
                <a:gd name="T29" fmla="*/ 124 h 290"/>
                <a:gd name="T30" fmla="*/ 410 w 914"/>
                <a:gd name="T31" fmla="*/ 119 h 290"/>
                <a:gd name="T32" fmla="*/ 403 w 914"/>
                <a:gd name="T33" fmla="*/ 114 h 290"/>
                <a:gd name="T34" fmla="*/ 397 w 914"/>
                <a:gd name="T35" fmla="*/ 108 h 290"/>
                <a:gd name="T36" fmla="*/ 289 w 914"/>
                <a:gd name="T37" fmla="*/ 0 h 290"/>
                <a:gd name="T38" fmla="*/ 0 w 914"/>
                <a:gd name="T39" fmla="*/ 290 h 290"/>
                <a:gd name="T40" fmla="*/ 914 w 914"/>
                <a:gd name="T41" fmla="*/ 290 h 290"/>
                <a:gd name="T42" fmla="*/ 625 w 914"/>
                <a:gd name="T43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4" h="290">
                  <a:moveTo>
                    <a:pt x="625" y="0"/>
                  </a:moveTo>
                  <a:lnTo>
                    <a:pt x="517" y="108"/>
                  </a:lnTo>
                  <a:lnTo>
                    <a:pt x="510" y="114"/>
                  </a:lnTo>
                  <a:lnTo>
                    <a:pt x="504" y="119"/>
                  </a:lnTo>
                  <a:lnTo>
                    <a:pt x="496" y="124"/>
                  </a:lnTo>
                  <a:lnTo>
                    <a:pt x="490" y="127"/>
                  </a:lnTo>
                  <a:lnTo>
                    <a:pt x="481" y="129"/>
                  </a:lnTo>
                  <a:lnTo>
                    <a:pt x="474" y="131"/>
                  </a:lnTo>
                  <a:lnTo>
                    <a:pt x="465" y="132"/>
                  </a:lnTo>
                  <a:lnTo>
                    <a:pt x="457" y="133"/>
                  </a:lnTo>
                  <a:lnTo>
                    <a:pt x="449" y="132"/>
                  </a:lnTo>
                  <a:lnTo>
                    <a:pt x="440" y="131"/>
                  </a:lnTo>
                  <a:lnTo>
                    <a:pt x="432" y="129"/>
                  </a:lnTo>
                  <a:lnTo>
                    <a:pt x="425" y="127"/>
                  </a:lnTo>
                  <a:lnTo>
                    <a:pt x="417" y="124"/>
                  </a:lnTo>
                  <a:lnTo>
                    <a:pt x="410" y="119"/>
                  </a:lnTo>
                  <a:lnTo>
                    <a:pt x="403" y="114"/>
                  </a:lnTo>
                  <a:lnTo>
                    <a:pt x="397" y="108"/>
                  </a:lnTo>
                  <a:lnTo>
                    <a:pt x="289" y="0"/>
                  </a:lnTo>
                  <a:lnTo>
                    <a:pt x="0" y="290"/>
                  </a:lnTo>
                  <a:lnTo>
                    <a:pt x="914" y="290"/>
                  </a:lnTo>
                  <a:lnTo>
                    <a:pt x="6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17"/>
            <p:cNvSpPr/>
            <p:nvPr/>
          </p:nvSpPr>
          <p:spPr bwMode="auto">
            <a:xfrm>
              <a:off x="1879099" y="4893739"/>
              <a:ext cx="108633" cy="217266"/>
            </a:xfrm>
            <a:custGeom>
              <a:avLst/>
              <a:gdLst>
                <a:gd name="T0" fmla="*/ 0 w 292"/>
                <a:gd name="T1" fmla="*/ 291 h 584"/>
                <a:gd name="T2" fmla="*/ 292 w 292"/>
                <a:gd name="T3" fmla="*/ 584 h 584"/>
                <a:gd name="T4" fmla="*/ 292 w 292"/>
                <a:gd name="T5" fmla="*/ 0 h 584"/>
                <a:gd name="T6" fmla="*/ 0 w 292"/>
                <a:gd name="T7" fmla="*/ 291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584">
                  <a:moveTo>
                    <a:pt x="0" y="291"/>
                  </a:moveTo>
                  <a:lnTo>
                    <a:pt x="292" y="584"/>
                  </a:lnTo>
                  <a:lnTo>
                    <a:pt x="292" y="0"/>
                  </a:lnTo>
                  <a:lnTo>
                    <a:pt x="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Freeform 149"/>
          <p:cNvSpPr/>
          <p:nvPr/>
        </p:nvSpPr>
        <p:spPr bwMode="auto">
          <a:xfrm>
            <a:off x="9256177" y="2158961"/>
            <a:ext cx="849666" cy="849666"/>
          </a:xfrm>
          <a:custGeom>
            <a:avLst/>
            <a:gdLst>
              <a:gd name="T0" fmla="*/ 758 w 946"/>
              <a:gd name="T1" fmla="*/ 585 h 947"/>
              <a:gd name="T2" fmla="*/ 535 w 946"/>
              <a:gd name="T3" fmla="*/ 510 h 947"/>
              <a:gd name="T4" fmla="*/ 715 w 946"/>
              <a:gd name="T5" fmla="*/ 368 h 947"/>
              <a:gd name="T6" fmla="*/ 765 w 946"/>
              <a:gd name="T7" fmla="*/ 370 h 947"/>
              <a:gd name="T8" fmla="*/ 818 w 946"/>
              <a:gd name="T9" fmla="*/ 357 h 947"/>
              <a:gd name="T10" fmla="*/ 863 w 946"/>
              <a:gd name="T11" fmla="*/ 329 h 947"/>
              <a:gd name="T12" fmla="*/ 896 w 946"/>
              <a:gd name="T13" fmla="*/ 295 h 947"/>
              <a:gd name="T14" fmla="*/ 916 w 946"/>
              <a:gd name="T15" fmla="*/ 260 h 947"/>
              <a:gd name="T16" fmla="*/ 928 w 946"/>
              <a:gd name="T17" fmla="*/ 221 h 947"/>
              <a:gd name="T18" fmla="*/ 931 w 946"/>
              <a:gd name="T19" fmla="*/ 180 h 947"/>
              <a:gd name="T20" fmla="*/ 926 w 946"/>
              <a:gd name="T21" fmla="*/ 139 h 947"/>
              <a:gd name="T22" fmla="*/ 906 w 946"/>
              <a:gd name="T23" fmla="*/ 88 h 947"/>
              <a:gd name="T24" fmla="*/ 762 w 946"/>
              <a:gd name="T25" fmla="*/ 107 h 947"/>
              <a:gd name="T26" fmla="*/ 802 w 946"/>
              <a:gd name="T27" fmla="*/ 9 h 947"/>
              <a:gd name="T28" fmla="*/ 746 w 946"/>
              <a:gd name="T29" fmla="*/ 0 h 947"/>
              <a:gd name="T30" fmla="*/ 692 w 946"/>
              <a:gd name="T31" fmla="*/ 8 h 947"/>
              <a:gd name="T32" fmla="*/ 644 w 946"/>
              <a:gd name="T33" fmla="*/ 31 h 947"/>
              <a:gd name="T34" fmla="*/ 606 w 946"/>
              <a:gd name="T35" fmla="*/ 64 h 947"/>
              <a:gd name="T36" fmla="*/ 583 w 946"/>
              <a:gd name="T37" fmla="*/ 97 h 947"/>
              <a:gd name="T38" fmla="*/ 568 w 946"/>
              <a:gd name="T39" fmla="*/ 132 h 947"/>
              <a:gd name="T40" fmla="*/ 562 w 946"/>
              <a:gd name="T41" fmla="*/ 170 h 947"/>
              <a:gd name="T42" fmla="*/ 563 w 946"/>
              <a:gd name="T43" fmla="*/ 209 h 947"/>
              <a:gd name="T44" fmla="*/ 572 w 946"/>
              <a:gd name="T45" fmla="*/ 248 h 947"/>
              <a:gd name="T46" fmla="*/ 236 w 946"/>
              <a:gd name="T47" fmla="*/ 160 h 947"/>
              <a:gd name="T48" fmla="*/ 160 w 946"/>
              <a:gd name="T49" fmla="*/ 235 h 947"/>
              <a:gd name="T50" fmla="*/ 247 w 946"/>
              <a:gd name="T51" fmla="*/ 572 h 947"/>
              <a:gd name="T52" fmla="*/ 201 w 946"/>
              <a:gd name="T53" fmla="*/ 562 h 947"/>
              <a:gd name="T54" fmla="*/ 148 w 946"/>
              <a:gd name="T55" fmla="*/ 565 h 947"/>
              <a:gd name="T56" fmla="*/ 97 w 946"/>
              <a:gd name="T57" fmla="*/ 583 h 947"/>
              <a:gd name="T58" fmla="*/ 54 w 946"/>
              <a:gd name="T59" fmla="*/ 615 h 947"/>
              <a:gd name="T60" fmla="*/ 28 w 946"/>
              <a:gd name="T61" fmla="*/ 648 h 947"/>
              <a:gd name="T62" fmla="*/ 10 w 946"/>
              <a:gd name="T63" fmla="*/ 685 h 947"/>
              <a:gd name="T64" fmla="*/ 1 w 946"/>
              <a:gd name="T65" fmla="*/ 725 h 947"/>
              <a:gd name="T66" fmla="*/ 1 w 946"/>
              <a:gd name="T67" fmla="*/ 766 h 947"/>
              <a:gd name="T68" fmla="*/ 10 w 946"/>
              <a:gd name="T69" fmla="*/ 807 h 947"/>
              <a:gd name="T70" fmla="*/ 107 w 946"/>
              <a:gd name="T71" fmla="*/ 762 h 947"/>
              <a:gd name="T72" fmla="*/ 88 w 946"/>
              <a:gd name="T73" fmla="*/ 907 h 947"/>
              <a:gd name="T74" fmla="*/ 148 w 946"/>
              <a:gd name="T75" fmla="*/ 928 h 947"/>
              <a:gd name="T76" fmla="*/ 203 w 946"/>
              <a:gd name="T77" fmla="*/ 930 h 947"/>
              <a:gd name="T78" fmla="*/ 256 w 946"/>
              <a:gd name="T79" fmla="*/ 917 h 947"/>
              <a:gd name="T80" fmla="*/ 303 w 946"/>
              <a:gd name="T81" fmla="*/ 889 h 947"/>
              <a:gd name="T82" fmla="*/ 334 w 946"/>
              <a:gd name="T83" fmla="*/ 857 h 947"/>
              <a:gd name="T84" fmla="*/ 353 w 946"/>
              <a:gd name="T85" fmla="*/ 823 h 947"/>
              <a:gd name="T86" fmla="*/ 366 w 946"/>
              <a:gd name="T87" fmla="*/ 787 h 947"/>
              <a:gd name="T88" fmla="*/ 371 w 946"/>
              <a:gd name="T89" fmla="*/ 749 h 947"/>
              <a:gd name="T90" fmla="*/ 366 w 946"/>
              <a:gd name="T91" fmla="*/ 710 h 947"/>
              <a:gd name="T92" fmla="*/ 510 w 946"/>
              <a:gd name="T93" fmla="*/ 535 h 947"/>
              <a:gd name="T94" fmla="*/ 584 w 946"/>
              <a:gd name="T95" fmla="*/ 759 h 947"/>
              <a:gd name="T96" fmla="*/ 803 w 946"/>
              <a:gd name="T97" fmla="*/ 927 h 947"/>
              <a:gd name="T98" fmla="*/ 824 w 946"/>
              <a:gd name="T99" fmla="*/ 940 h 947"/>
              <a:gd name="T100" fmla="*/ 850 w 946"/>
              <a:gd name="T101" fmla="*/ 947 h 947"/>
              <a:gd name="T102" fmla="*/ 876 w 946"/>
              <a:gd name="T103" fmla="*/ 945 h 947"/>
              <a:gd name="T104" fmla="*/ 900 w 946"/>
              <a:gd name="T105" fmla="*/ 937 h 947"/>
              <a:gd name="T106" fmla="*/ 920 w 946"/>
              <a:gd name="T107" fmla="*/ 921 h 947"/>
              <a:gd name="T108" fmla="*/ 937 w 946"/>
              <a:gd name="T109" fmla="*/ 900 h 947"/>
              <a:gd name="T110" fmla="*/ 945 w 946"/>
              <a:gd name="T111" fmla="*/ 875 h 947"/>
              <a:gd name="T112" fmla="*/ 946 w 946"/>
              <a:gd name="T113" fmla="*/ 850 h 947"/>
              <a:gd name="T114" fmla="*/ 940 w 946"/>
              <a:gd name="T115" fmla="*/ 826 h 947"/>
              <a:gd name="T116" fmla="*/ 927 w 946"/>
              <a:gd name="T117" fmla="*/ 803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46" h="947">
                <a:moveTo>
                  <a:pt x="920" y="796"/>
                </a:moveTo>
                <a:lnTo>
                  <a:pt x="734" y="610"/>
                </a:lnTo>
                <a:lnTo>
                  <a:pt x="758" y="585"/>
                </a:lnTo>
                <a:lnTo>
                  <a:pt x="734" y="560"/>
                </a:lnTo>
                <a:lnTo>
                  <a:pt x="659" y="634"/>
                </a:lnTo>
                <a:lnTo>
                  <a:pt x="535" y="510"/>
                </a:lnTo>
                <a:lnTo>
                  <a:pt x="684" y="360"/>
                </a:lnTo>
                <a:lnTo>
                  <a:pt x="699" y="364"/>
                </a:lnTo>
                <a:lnTo>
                  <a:pt x="715" y="368"/>
                </a:lnTo>
                <a:lnTo>
                  <a:pt x="730" y="370"/>
                </a:lnTo>
                <a:lnTo>
                  <a:pt x="746" y="371"/>
                </a:lnTo>
                <a:lnTo>
                  <a:pt x="765" y="370"/>
                </a:lnTo>
                <a:lnTo>
                  <a:pt x="783" y="367"/>
                </a:lnTo>
                <a:lnTo>
                  <a:pt x="800" y="362"/>
                </a:lnTo>
                <a:lnTo>
                  <a:pt x="818" y="357"/>
                </a:lnTo>
                <a:lnTo>
                  <a:pt x="834" y="348"/>
                </a:lnTo>
                <a:lnTo>
                  <a:pt x="849" y="340"/>
                </a:lnTo>
                <a:lnTo>
                  <a:pt x="863" y="329"/>
                </a:lnTo>
                <a:lnTo>
                  <a:pt x="877" y="316"/>
                </a:lnTo>
                <a:lnTo>
                  <a:pt x="887" y="306"/>
                </a:lnTo>
                <a:lnTo>
                  <a:pt x="896" y="295"/>
                </a:lnTo>
                <a:lnTo>
                  <a:pt x="903" y="283"/>
                </a:lnTo>
                <a:lnTo>
                  <a:pt x="911" y="272"/>
                </a:lnTo>
                <a:lnTo>
                  <a:pt x="916" y="260"/>
                </a:lnTo>
                <a:lnTo>
                  <a:pt x="921" y="247"/>
                </a:lnTo>
                <a:lnTo>
                  <a:pt x="925" y="234"/>
                </a:lnTo>
                <a:lnTo>
                  <a:pt x="928" y="221"/>
                </a:lnTo>
                <a:lnTo>
                  <a:pt x="930" y="207"/>
                </a:lnTo>
                <a:lnTo>
                  <a:pt x="931" y="194"/>
                </a:lnTo>
                <a:lnTo>
                  <a:pt x="931" y="180"/>
                </a:lnTo>
                <a:lnTo>
                  <a:pt x="930" y="166"/>
                </a:lnTo>
                <a:lnTo>
                  <a:pt x="928" y="153"/>
                </a:lnTo>
                <a:lnTo>
                  <a:pt x="926" y="139"/>
                </a:lnTo>
                <a:lnTo>
                  <a:pt x="921" y="126"/>
                </a:lnTo>
                <a:lnTo>
                  <a:pt x="916" y="112"/>
                </a:lnTo>
                <a:lnTo>
                  <a:pt x="906" y="88"/>
                </a:lnTo>
                <a:lnTo>
                  <a:pt x="825" y="169"/>
                </a:lnTo>
                <a:lnTo>
                  <a:pt x="761" y="170"/>
                </a:lnTo>
                <a:lnTo>
                  <a:pt x="762" y="107"/>
                </a:lnTo>
                <a:lnTo>
                  <a:pt x="844" y="26"/>
                </a:lnTo>
                <a:lnTo>
                  <a:pt x="820" y="16"/>
                </a:lnTo>
                <a:lnTo>
                  <a:pt x="802" y="9"/>
                </a:lnTo>
                <a:lnTo>
                  <a:pt x="783" y="4"/>
                </a:lnTo>
                <a:lnTo>
                  <a:pt x="765" y="2"/>
                </a:lnTo>
                <a:lnTo>
                  <a:pt x="746" y="0"/>
                </a:lnTo>
                <a:lnTo>
                  <a:pt x="728" y="2"/>
                </a:lnTo>
                <a:lnTo>
                  <a:pt x="710" y="4"/>
                </a:lnTo>
                <a:lnTo>
                  <a:pt x="692" y="8"/>
                </a:lnTo>
                <a:lnTo>
                  <a:pt x="675" y="14"/>
                </a:lnTo>
                <a:lnTo>
                  <a:pt x="659" y="22"/>
                </a:lnTo>
                <a:lnTo>
                  <a:pt x="644" y="31"/>
                </a:lnTo>
                <a:lnTo>
                  <a:pt x="629" y="43"/>
                </a:lnTo>
                <a:lnTo>
                  <a:pt x="616" y="54"/>
                </a:lnTo>
                <a:lnTo>
                  <a:pt x="606" y="64"/>
                </a:lnTo>
                <a:lnTo>
                  <a:pt x="597" y="75"/>
                </a:lnTo>
                <a:lnTo>
                  <a:pt x="590" y="86"/>
                </a:lnTo>
                <a:lnTo>
                  <a:pt x="583" y="97"/>
                </a:lnTo>
                <a:lnTo>
                  <a:pt x="578" y="108"/>
                </a:lnTo>
                <a:lnTo>
                  <a:pt x="573" y="120"/>
                </a:lnTo>
                <a:lnTo>
                  <a:pt x="568" y="132"/>
                </a:lnTo>
                <a:lnTo>
                  <a:pt x="565" y="145"/>
                </a:lnTo>
                <a:lnTo>
                  <a:pt x="563" y="158"/>
                </a:lnTo>
                <a:lnTo>
                  <a:pt x="562" y="170"/>
                </a:lnTo>
                <a:lnTo>
                  <a:pt x="561" y="183"/>
                </a:lnTo>
                <a:lnTo>
                  <a:pt x="562" y="196"/>
                </a:lnTo>
                <a:lnTo>
                  <a:pt x="563" y="209"/>
                </a:lnTo>
                <a:lnTo>
                  <a:pt x="565" y="222"/>
                </a:lnTo>
                <a:lnTo>
                  <a:pt x="568" y="235"/>
                </a:lnTo>
                <a:lnTo>
                  <a:pt x="572" y="248"/>
                </a:lnTo>
                <a:lnTo>
                  <a:pt x="422" y="398"/>
                </a:lnTo>
                <a:lnTo>
                  <a:pt x="210" y="185"/>
                </a:lnTo>
                <a:lnTo>
                  <a:pt x="236" y="160"/>
                </a:lnTo>
                <a:lnTo>
                  <a:pt x="98" y="23"/>
                </a:lnTo>
                <a:lnTo>
                  <a:pt x="23" y="98"/>
                </a:lnTo>
                <a:lnTo>
                  <a:pt x="160" y="235"/>
                </a:lnTo>
                <a:lnTo>
                  <a:pt x="185" y="210"/>
                </a:lnTo>
                <a:lnTo>
                  <a:pt x="398" y="423"/>
                </a:lnTo>
                <a:lnTo>
                  <a:pt x="247" y="572"/>
                </a:lnTo>
                <a:lnTo>
                  <a:pt x="232" y="567"/>
                </a:lnTo>
                <a:lnTo>
                  <a:pt x="216" y="564"/>
                </a:lnTo>
                <a:lnTo>
                  <a:pt x="201" y="562"/>
                </a:lnTo>
                <a:lnTo>
                  <a:pt x="185" y="561"/>
                </a:lnTo>
                <a:lnTo>
                  <a:pt x="166" y="562"/>
                </a:lnTo>
                <a:lnTo>
                  <a:pt x="148" y="565"/>
                </a:lnTo>
                <a:lnTo>
                  <a:pt x="131" y="570"/>
                </a:lnTo>
                <a:lnTo>
                  <a:pt x="115" y="575"/>
                </a:lnTo>
                <a:lnTo>
                  <a:pt x="97" y="583"/>
                </a:lnTo>
                <a:lnTo>
                  <a:pt x="82" y="592"/>
                </a:lnTo>
                <a:lnTo>
                  <a:pt x="68" y="603"/>
                </a:lnTo>
                <a:lnTo>
                  <a:pt x="54" y="615"/>
                </a:lnTo>
                <a:lnTo>
                  <a:pt x="44" y="626"/>
                </a:lnTo>
                <a:lnTo>
                  <a:pt x="36" y="637"/>
                </a:lnTo>
                <a:lnTo>
                  <a:pt x="28" y="648"/>
                </a:lnTo>
                <a:lnTo>
                  <a:pt x="21" y="660"/>
                </a:lnTo>
                <a:lnTo>
                  <a:pt x="15" y="672"/>
                </a:lnTo>
                <a:lnTo>
                  <a:pt x="10" y="685"/>
                </a:lnTo>
                <a:lnTo>
                  <a:pt x="7" y="698"/>
                </a:lnTo>
                <a:lnTo>
                  <a:pt x="3" y="712"/>
                </a:lnTo>
                <a:lnTo>
                  <a:pt x="1" y="725"/>
                </a:lnTo>
                <a:lnTo>
                  <a:pt x="0" y="739"/>
                </a:lnTo>
                <a:lnTo>
                  <a:pt x="0" y="752"/>
                </a:lnTo>
                <a:lnTo>
                  <a:pt x="1" y="766"/>
                </a:lnTo>
                <a:lnTo>
                  <a:pt x="3" y="780"/>
                </a:lnTo>
                <a:lnTo>
                  <a:pt x="6" y="793"/>
                </a:lnTo>
                <a:lnTo>
                  <a:pt x="10" y="807"/>
                </a:lnTo>
                <a:lnTo>
                  <a:pt x="15" y="820"/>
                </a:lnTo>
                <a:lnTo>
                  <a:pt x="26" y="844"/>
                </a:lnTo>
                <a:lnTo>
                  <a:pt x="107" y="762"/>
                </a:lnTo>
                <a:lnTo>
                  <a:pt x="170" y="761"/>
                </a:lnTo>
                <a:lnTo>
                  <a:pt x="169" y="826"/>
                </a:lnTo>
                <a:lnTo>
                  <a:pt x="88" y="907"/>
                </a:lnTo>
                <a:lnTo>
                  <a:pt x="111" y="916"/>
                </a:lnTo>
                <a:lnTo>
                  <a:pt x="130" y="923"/>
                </a:lnTo>
                <a:lnTo>
                  <a:pt x="148" y="928"/>
                </a:lnTo>
                <a:lnTo>
                  <a:pt x="166" y="930"/>
                </a:lnTo>
                <a:lnTo>
                  <a:pt x="185" y="931"/>
                </a:lnTo>
                <a:lnTo>
                  <a:pt x="203" y="930"/>
                </a:lnTo>
                <a:lnTo>
                  <a:pt x="222" y="928"/>
                </a:lnTo>
                <a:lnTo>
                  <a:pt x="239" y="924"/>
                </a:lnTo>
                <a:lnTo>
                  <a:pt x="256" y="917"/>
                </a:lnTo>
                <a:lnTo>
                  <a:pt x="272" y="910"/>
                </a:lnTo>
                <a:lnTo>
                  <a:pt x="287" y="900"/>
                </a:lnTo>
                <a:lnTo>
                  <a:pt x="303" y="889"/>
                </a:lnTo>
                <a:lnTo>
                  <a:pt x="316" y="877"/>
                </a:lnTo>
                <a:lnTo>
                  <a:pt x="325" y="868"/>
                </a:lnTo>
                <a:lnTo>
                  <a:pt x="334" y="857"/>
                </a:lnTo>
                <a:lnTo>
                  <a:pt x="341" y="846"/>
                </a:lnTo>
                <a:lnTo>
                  <a:pt x="348" y="835"/>
                </a:lnTo>
                <a:lnTo>
                  <a:pt x="353" y="823"/>
                </a:lnTo>
                <a:lnTo>
                  <a:pt x="359" y="812"/>
                </a:lnTo>
                <a:lnTo>
                  <a:pt x="363" y="800"/>
                </a:lnTo>
                <a:lnTo>
                  <a:pt x="366" y="787"/>
                </a:lnTo>
                <a:lnTo>
                  <a:pt x="368" y="775"/>
                </a:lnTo>
                <a:lnTo>
                  <a:pt x="370" y="762"/>
                </a:lnTo>
                <a:lnTo>
                  <a:pt x="371" y="749"/>
                </a:lnTo>
                <a:lnTo>
                  <a:pt x="370" y="736"/>
                </a:lnTo>
                <a:lnTo>
                  <a:pt x="368" y="723"/>
                </a:lnTo>
                <a:lnTo>
                  <a:pt x="366" y="710"/>
                </a:lnTo>
                <a:lnTo>
                  <a:pt x="363" y="697"/>
                </a:lnTo>
                <a:lnTo>
                  <a:pt x="360" y="684"/>
                </a:lnTo>
                <a:lnTo>
                  <a:pt x="510" y="535"/>
                </a:lnTo>
                <a:lnTo>
                  <a:pt x="634" y="659"/>
                </a:lnTo>
                <a:lnTo>
                  <a:pt x="560" y="734"/>
                </a:lnTo>
                <a:lnTo>
                  <a:pt x="584" y="759"/>
                </a:lnTo>
                <a:lnTo>
                  <a:pt x="609" y="734"/>
                </a:lnTo>
                <a:lnTo>
                  <a:pt x="796" y="921"/>
                </a:lnTo>
                <a:lnTo>
                  <a:pt x="803" y="927"/>
                </a:lnTo>
                <a:lnTo>
                  <a:pt x="809" y="932"/>
                </a:lnTo>
                <a:lnTo>
                  <a:pt x="817" y="937"/>
                </a:lnTo>
                <a:lnTo>
                  <a:pt x="824" y="940"/>
                </a:lnTo>
                <a:lnTo>
                  <a:pt x="833" y="943"/>
                </a:lnTo>
                <a:lnTo>
                  <a:pt x="842" y="945"/>
                </a:lnTo>
                <a:lnTo>
                  <a:pt x="850" y="947"/>
                </a:lnTo>
                <a:lnTo>
                  <a:pt x="859" y="947"/>
                </a:lnTo>
                <a:lnTo>
                  <a:pt x="867" y="947"/>
                </a:lnTo>
                <a:lnTo>
                  <a:pt x="876" y="945"/>
                </a:lnTo>
                <a:lnTo>
                  <a:pt x="885" y="943"/>
                </a:lnTo>
                <a:lnTo>
                  <a:pt x="892" y="940"/>
                </a:lnTo>
                <a:lnTo>
                  <a:pt x="900" y="937"/>
                </a:lnTo>
                <a:lnTo>
                  <a:pt x="907" y="932"/>
                </a:lnTo>
                <a:lnTo>
                  <a:pt x="914" y="927"/>
                </a:lnTo>
                <a:lnTo>
                  <a:pt x="920" y="921"/>
                </a:lnTo>
                <a:lnTo>
                  <a:pt x="927" y="914"/>
                </a:lnTo>
                <a:lnTo>
                  <a:pt x="932" y="908"/>
                </a:lnTo>
                <a:lnTo>
                  <a:pt x="937" y="900"/>
                </a:lnTo>
                <a:lnTo>
                  <a:pt x="940" y="891"/>
                </a:lnTo>
                <a:lnTo>
                  <a:pt x="943" y="884"/>
                </a:lnTo>
                <a:lnTo>
                  <a:pt x="945" y="875"/>
                </a:lnTo>
                <a:lnTo>
                  <a:pt x="946" y="868"/>
                </a:lnTo>
                <a:lnTo>
                  <a:pt x="946" y="859"/>
                </a:lnTo>
                <a:lnTo>
                  <a:pt x="946" y="850"/>
                </a:lnTo>
                <a:lnTo>
                  <a:pt x="945" y="842"/>
                </a:lnTo>
                <a:lnTo>
                  <a:pt x="943" y="833"/>
                </a:lnTo>
                <a:lnTo>
                  <a:pt x="940" y="826"/>
                </a:lnTo>
                <a:lnTo>
                  <a:pt x="937" y="818"/>
                </a:lnTo>
                <a:lnTo>
                  <a:pt x="932" y="810"/>
                </a:lnTo>
                <a:lnTo>
                  <a:pt x="927" y="803"/>
                </a:lnTo>
                <a:lnTo>
                  <a:pt x="920" y="796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pPr algn="l" defTabSz="1828800" rtl="0"/>
            <a:endParaRPr lang="en-US" sz="2000" kern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 flipH="1">
            <a:off x="965355" y="3450905"/>
            <a:ext cx="3140500" cy="2352630"/>
            <a:chOff x="8386921" y="2190006"/>
            <a:chExt cx="2501951" cy="1691573"/>
          </a:xfrm>
        </p:grpSpPr>
        <p:sp>
          <p:nvSpPr>
            <p:cNvPr id="17" name="矩形 16"/>
            <p:cNvSpPr/>
            <p:nvPr/>
          </p:nvSpPr>
          <p:spPr>
            <a:xfrm>
              <a:off x="8386921" y="2190006"/>
              <a:ext cx="2501951" cy="35803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753877" y="2593915"/>
              <a:ext cx="1768040" cy="12876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4575944" y="3510168"/>
            <a:ext cx="3140500" cy="2352630"/>
            <a:chOff x="8386921" y="2190006"/>
            <a:chExt cx="2501951" cy="1691573"/>
          </a:xfrm>
        </p:grpSpPr>
        <p:sp>
          <p:nvSpPr>
            <p:cNvPr id="20" name="矩形 19"/>
            <p:cNvSpPr/>
            <p:nvPr/>
          </p:nvSpPr>
          <p:spPr>
            <a:xfrm>
              <a:off x="8386921" y="2190006"/>
              <a:ext cx="2501951" cy="35803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753877" y="2593915"/>
              <a:ext cx="1768040" cy="12876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 flipH="1">
            <a:off x="8008465" y="3499352"/>
            <a:ext cx="3140500" cy="2352630"/>
            <a:chOff x="8386921" y="2190006"/>
            <a:chExt cx="2501951" cy="1691573"/>
          </a:xfrm>
        </p:grpSpPr>
        <p:sp>
          <p:nvSpPr>
            <p:cNvPr id="23" name="矩形 22"/>
            <p:cNvSpPr/>
            <p:nvPr/>
          </p:nvSpPr>
          <p:spPr>
            <a:xfrm>
              <a:off x="8386921" y="2190006"/>
              <a:ext cx="2501951" cy="35803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753877" y="2593915"/>
              <a:ext cx="1768040" cy="12876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成果展示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9335256" y="1056920"/>
            <a:ext cx="4801310" cy="480131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64" y="1717547"/>
            <a:ext cx="3474748" cy="4334292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547801" y="4251723"/>
            <a:ext cx="2218055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547799" y="3828178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310051" y="4208543"/>
            <a:ext cx="2218055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310049" y="3784998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7" name="Freeform 84"/>
          <p:cNvSpPr>
            <a:spLocks noEditPoints="1"/>
          </p:cNvSpPr>
          <p:nvPr/>
        </p:nvSpPr>
        <p:spPr bwMode="auto">
          <a:xfrm>
            <a:off x="6123691" y="2558415"/>
            <a:ext cx="899160" cy="899160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Freeform 84"/>
          <p:cNvSpPr>
            <a:spLocks noEditPoints="1"/>
          </p:cNvSpPr>
          <p:nvPr/>
        </p:nvSpPr>
        <p:spPr bwMode="auto">
          <a:xfrm>
            <a:off x="8764656" y="2529840"/>
            <a:ext cx="899160" cy="899160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bldLvl="0"/>
      <p:bldP spid="14" grpId="0" bldLvl="0"/>
      <p:bldP spid="15" grpId="0" bldLvl="0"/>
      <p:bldP spid="16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211" y="3961745"/>
            <a:ext cx="6532813" cy="289466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431448" y="198208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54399" y="2534781"/>
            <a:ext cx="3460894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92211" y="198208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15162" y="2534781"/>
            <a:ext cx="3460894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917334" y="4663126"/>
            <a:ext cx="1995917" cy="172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9" grpId="0" bldLvl="0"/>
      <p:bldP spid="10" grpId="0" bldLvl="0"/>
      <p:bldP spid="11" grpId="0" bldLvl="0"/>
      <p:bldP spid="16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00339" y="3408244"/>
            <a:ext cx="792000" cy="792000"/>
            <a:chOff x="4267200" y="3009900"/>
            <a:chExt cx="792000" cy="792000"/>
          </a:xfrm>
          <a:solidFill>
            <a:srgbClr val="FFD966"/>
          </a:solidFill>
        </p:grpSpPr>
        <p:sp>
          <p:nvSpPr>
            <p:cNvPr id="7" name="椭圆 6"/>
            <p:cNvSpPr/>
            <p:nvPr/>
          </p:nvSpPr>
          <p:spPr>
            <a:xfrm>
              <a:off x="42672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101"/>
            <p:cNvSpPr>
              <a:spLocks noEditPoints="1"/>
            </p:cNvSpPr>
            <p:nvPr/>
          </p:nvSpPr>
          <p:spPr bwMode="auto">
            <a:xfrm>
              <a:off x="4556837" y="3243975"/>
              <a:ext cx="212725" cy="323850"/>
            </a:xfrm>
            <a:custGeom>
              <a:avLst/>
              <a:gdLst>
                <a:gd name="T0" fmla="*/ 448 w 669"/>
                <a:gd name="T1" fmla="*/ 12 h 1018"/>
                <a:gd name="T2" fmla="*/ 378 w 669"/>
                <a:gd name="T3" fmla="*/ 70 h 1018"/>
                <a:gd name="T4" fmla="*/ 350 w 669"/>
                <a:gd name="T5" fmla="*/ 159 h 1018"/>
                <a:gd name="T6" fmla="*/ 338 w 669"/>
                <a:gd name="T7" fmla="*/ 205 h 1018"/>
                <a:gd name="T8" fmla="*/ 301 w 669"/>
                <a:gd name="T9" fmla="*/ 243 h 1018"/>
                <a:gd name="T10" fmla="*/ 255 w 669"/>
                <a:gd name="T11" fmla="*/ 255 h 1018"/>
                <a:gd name="T12" fmla="*/ 202 w 669"/>
                <a:gd name="T13" fmla="*/ 238 h 1018"/>
                <a:gd name="T14" fmla="*/ 167 w 669"/>
                <a:gd name="T15" fmla="*/ 196 h 1018"/>
                <a:gd name="T16" fmla="*/ 159 w 669"/>
                <a:gd name="T17" fmla="*/ 119 h 1018"/>
                <a:gd name="T18" fmla="*/ 187 w 669"/>
                <a:gd name="T19" fmla="*/ 88 h 1018"/>
                <a:gd name="T20" fmla="*/ 177 w 669"/>
                <a:gd name="T21" fmla="*/ 23 h 1018"/>
                <a:gd name="T22" fmla="*/ 140 w 669"/>
                <a:gd name="T23" fmla="*/ 1 h 1018"/>
                <a:gd name="T24" fmla="*/ 83 w 669"/>
                <a:gd name="T25" fmla="*/ 19 h 1018"/>
                <a:gd name="T26" fmla="*/ 64 w 669"/>
                <a:gd name="T27" fmla="*/ 64 h 1018"/>
                <a:gd name="T28" fmla="*/ 83 w 669"/>
                <a:gd name="T29" fmla="*/ 109 h 1018"/>
                <a:gd name="T30" fmla="*/ 26 w 669"/>
                <a:gd name="T31" fmla="*/ 954 h 1018"/>
                <a:gd name="T32" fmla="*/ 1 w 669"/>
                <a:gd name="T33" fmla="*/ 979 h 1018"/>
                <a:gd name="T34" fmla="*/ 10 w 669"/>
                <a:gd name="T35" fmla="*/ 1008 h 1018"/>
                <a:gd name="T36" fmla="*/ 223 w 669"/>
                <a:gd name="T37" fmla="*/ 1018 h 1018"/>
                <a:gd name="T38" fmla="*/ 252 w 669"/>
                <a:gd name="T39" fmla="*/ 998 h 1018"/>
                <a:gd name="T40" fmla="*/ 249 w 669"/>
                <a:gd name="T41" fmla="*/ 968 h 1018"/>
                <a:gd name="T42" fmla="*/ 159 w 669"/>
                <a:gd name="T43" fmla="*/ 954 h 1018"/>
                <a:gd name="T44" fmla="*/ 204 w 669"/>
                <a:gd name="T45" fmla="*/ 595 h 1018"/>
                <a:gd name="T46" fmla="*/ 271 w 669"/>
                <a:gd name="T47" fmla="*/ 604 h 1018"/>
                <a:gd name="T48" fmla="*/ 356 w 669"/>
                <a:gd name="T49" fmla="*/ 568 h 1018"/>
                <a:gd name="T50" fmla="*/ 407 w 669"/>
                <a:gd name="T51" fmla="*/ 492 h 1018"/>
                <a:gd name="T52" fmla="*/ 415 w 669"/>
                <a:gd name="T53" fmla="*/ 426 h 1018"/>
                <a:gd name="T54" fmla="*/ 442 w 669"/>
                <a:gd name="T55" fmla="*/ 378 h 1018"/>
                <a:gd name="T56" fmla="*/ 491 w 669"/>
                <a:gd name="T57" fmla="*/ 352 h 1018"/>
                <a:gd name="T58" fmla="*/ 538 w 669"/>
                <a:gd name="T59" fmla="*/ 354 h 1018"/>
                <a:gd name="T60" fmla="*/ 583 w 669"/>
                <a:gd name="T61" fmla="*/ 385 h 1018"/>
                <a:gd name="T62" fmla="*/ 604 w 669"/>
                <a:gd name="T63" fmla="*/ 435 h 1018"/>
                <a:gd name="T64" fmla="*/ 614 w 669"/>
                <a:gd name="T65" fmla="*/ 467 h 1018"/>
                <a:gd name="T66" fmla="*/ 643 w 669"/>
                <a:gd name="T67" fmla="*/ 476 h 1018"/>
                <a:gd name="T68" fmla="*/ 668 w 669"/>
                <a:gd name="T69" fmla="*/ 451 h 1018"/>
                <a:gd name="T70" fmla="*/ 661 w 669"/>
                <a:gd name="T71" fmla="*/ 112 h 1018"/>
                <a:gd name="T72" fmla="*/ 611 w 669"/>
                <a:gd name="T73" fmla="*/ 36 h 1018"/>
                <a:gd name="T74" fmla="*/ 526 w 669"/>
                <a:gd name="T75" fmla="*/ 1 h 1018"/>
                <a:gd name="T76" fmla="*/ 584 w 669"/>
                <a:gd name="T77" fmla="*/ 304 h 1018"/>
                <a:gd name="T78" fmla="*/ 509 w 669"/>
                <a:gd name="T79" fmla="*/ 286 h 1018"/>
                <a:gd name="T80" fmla="*/ 434 w 669"/>
                <a:gd name="T81" fmla="*/ 305 h 1018"/>
                <a:gd name="T82" fmla="*/ 369 w 669"/>
                <a:gd name="T83" fmla="*/ 370 h 1018"/>
                <a:gd name="T84" fmla="*/ 350 w 669"/>
                <a:gd name="T85" fmla="*/ 445 h 1018"/>
                <a:gd name="T86" fmla="*/ 334 w 669"/>
                <a:gd name="T87" fmla="*/ 499 h 1018"/>
                <a:gd name="T88" fmla="*/ 292 w 669"/>
                <a:gd name="T89" fmla="*/ 533 h 1018"/>
                <a:gd name="T90" fmla="*/ 245 w 669"/>
                <a:gd name="T91" fmla="*/ 540 h 1018"/>
                <a:gd name="T92" fmla="*/ 194 w 669"/>
                <a:gd name="T93" fmla="*/ 519 h 1018"/>
                <a:gd name="T94" fmla="*/ 163 w 669"/>
                <a:gd name="T95" fmla="*/ 474 h 1018"/>
                <a:gd name="T96" fmla="*/ 170 w 669"/>
                <a:gd name="T97" fmla="*/ 293 h 1018"/>
                <a:gd name="T98" fmla="*/ 242 w 669"/>
                <a:gd name="T99" fmla="*/ 317 h 1018"/>
                <a:gd name="T100" fmla="*/ 317 w 669"/>
                <a:gd name="T101" fmla="*/ 305 h 1018"/>
                <a:gd name="T102" fmla="*/ 387 w 669"/>
                <a:gd name="T103" fmla="*/ 247 h 1018"/>
                <a:gd name="T104" fmla="*/ 414 w 669"/>
                <a:gd name="T105" fmla="*/ 159 h 1018"/>
                <a:gd name="T106" fmla="*/ 425 w 669"/>
                <a:gd name="T107" fmla="*/ 113 h 1018"/>
                <a:gd name="T108" fmla="*/ 464 w 669"/>
                <a:gd name="T109" fmla="*/ 75 h 1018"/>
                <a:gd name="T110" fmla="*/ 509 w 669"/>
                <a:gd name="T111" fmla="*/ 64 h 1018"/>
                <a:gd name="T112" fmla="*/ 562 w 669"/>
                <a:gd name="T113" fmla="*/ 80 h 1018"/>
                <a:gd name="T114" fmla="*/ 597 w 669"/>
                <a:gd name="T115" fmla="*/ 12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9" h="1018">
                  <a:moveTo>
                    <a:pt x="509" y="0"/>
                  </a:moveTo>
                  <a:lnTo>
                    <a:pt x="509" y="0"/>
                  </a:lnTo>
                  <a:lnTo>
                    <a:pt x="493" y="1"/>
                  </a:lnTo>
                  <a:lnTo>
                    <a:pt x="478" y="3"/>
                  </a:lnTo>
                  <a:lnTo>
                    <a:pt x="462" y="7"/>
                  </a:lnTo>
                  <a:lnTo>
                    <a:pt x="448" y="12"/>
                  </a:lnTo>
                  <a:lnTo>
                    <a:pt x="434" y="19"/>
                  </a:lnTo>
                  <a:lnTo>
                    <a:pt x="421" y="27"/>
                  </a:lnTo>
                  <a:lnTo>
                    <a:pt x="408" y="36"/>
                  </a:lnTo>
                  <a:lnTo>
                    <a:pt x="397" y="47"/>
                  </a:lnTo>
                  <a:lnTo>
                    <a:pt x="387" y="58"/>
                  </a:lnTo>
                  <a:lnTo>
                    <a:pt x="378" y="70"/>
                  </a:lnTo>
                  <a:lnTo>
                    <a:pt x="369" y="83"/>
                  </a:lnTo>
                  <a:lnTo>
                    <a:pt x="363" y="97"/>
                  </a:lnTo>
                  <a:lnTo>
                    <a:pt x="358" y="112"/>
                  </a:lnTo>
                  <a:lnTo>
                    <a:pt x="353" y="127"/>
                  </a:lnTo>
                  <a:lnTo>
                    <a:pt x="351" y="142"/>
                  </a:lnTo>
                  <a:lnTo>
                    <a:pt x="350" y="159"/>
                  </a:lnTo>
                  <a:lnTo>
                    <a:pt x="350" y="159"/>
                  </a:lnTo>
                  <a:lnTo>
                    <a:pt x="350" y="169"/>
                  </a:lnTo>
                  <a:lnTo>
                    <a:pt x="348" y="178"/>
                  </a:lnTo>
                  <a:lnTo>
                    <a:pt x="346" y="187"/>
                  </a:lnTo>
                  <a:lnTo>
                    <a:pt x="343" y="196"/>
                  </a:lnTo>
                  <a:lnTo>
                    <a:pt x="338" y="205"/>
                  </a:lnTo>
                  <a:lnTo>
                    <a:pt x="334" y="212"/>
                  </a:lnTo>
                  <a:lnTo>
                    <a:pt x="329" y="220"/>
                  </a:lnTo>
                  <a:lnTo>
                    <a:pt x="322" y="226"/>
                  </a:lnTo>
                  <a:lnTo>
                    <a:pt x="316" y="232"/>
                  </a:lnTo>
                  <a:lnTo>
                    <a:pt x="308" y="238"/>
                  </a:lnTo>
                  <a:lnTo>
                    <a:pt x="301" y="243"/>
                  </a:lnTo>
                  <a:lnTo>
                    <a:pt x="292" y="247"/>
                  </a:lnTo>
                  <a:lnTo>
                    <a:pt x="284" y="251"/>
                  </a:lnTo>
                  <a:lnTo>
                    <a:pt x="274" y="253"/>
                  </a:lnTo>
                  <a:lnTo>
                    <a:pt x="264" y="254"/>
                  </a:lnTo>
                  <a:lnTo>
                    <a:pt x="255" y="255"/>
                  </a:lnTo>
                  <a:lnTo>
                    <a:pt x="255" y="255"/>
                  </a:lnTo>
                  <a:lnTo>
                    <a:pt x="245" y="254"/>
                  </a:lnTo>
                  <a:lnTo>
                    <a:pt x="235" y="253"/>
                  </a:lnTo>
                  <a:lnTo>
                    <a:pt x="227" y="251"/>
                  </a:lnTo>
                  <a:lnTo>
                    <a:pt x="218" y="247"/>
                  </a:lnTo>
                  <a:lnTo>
                    <a:pt x="209" y="243"/>
                  </a:lnTo>
                  <a:lnTo>
                    <a:pt x="202" y="238"/>
                  </a:lnTo>
                  <a:lnTo>
                    <a:pt x="194" y="232"/>
                  </a:lnTo>
                  <a:lnTo>
                    <a:pt x="187" y="226"/>
                  </a:lnTo>
                  <a:lnTo>
                    <a:pt x="182" y="220"/>
                  </a:lnTo>
                  <a:lnTo>
                    <a:pt x="176" y="212"/>
                  </a:lnTo>
                  <a:lnTo>
                    <a:pt x="171" y="205"/>
                  </a:lnTo>
                  <a:lnTo>
                    <a:pt x="167" y="196"/>
                  </a:lnTo>
                  <a:lnTo>
                    <a:pt x="163" y="187"/>
                  </a:lnTo>
                  <a:lnTo>
                    <a:pt x="161" y="178"/>
                  </a:lnTo>
                  <a:lnTo>
                    <a:pt x="160" y="169"/>
                  </a:lnTo>
                  <a:lnTo>
                    <a:pt x="159" y="159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67" y="114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7" y="104"/>
                  </a:lnTo>
                  <a:lnTo>
                    <a:pt x="181" y="98"/>
                  </a:lnTo>
                  <a:lnTo>
                    <a:pt x="187" y="88"/>
                  </a:lnTo>
                  <a:lnTo>
                    <a:pt x="190" y="76"/>
                  </a:lnTo>
                  <a:lnTo>
                    <a:pt x="191" y="64"/>
                  </a:lnTo>
                  <a:lnTo>
                    <a:pt x="190" y="51"/>
                  </a:lnTo>
                  <a:lnTo>
                    <a:pt x="187" y="39"/>
                  </a:lnTo>
                  <a:lnTo>
                    <a:pt x="181" y="29"/>
                  </a:lnTo>
                  <a:lnTo>
                    <a:pt x="177" y="23"/>
                  </a:lnTo>
                  <a:lnTo>
                    <a:pt x="173" y="19"/>
                  </a:lnTo>
                  <a:lnTo>
                    <a:pt x="173" y="19"/>
                  </a:lnTo>
                  <a:lnTo>
                    <a:pt x="168" y="15"/>
                  </a:lnTo>
                  <a:lnTo>
                    <a:pt x="162" y="10"/>
                  </a:lnTo>
                  <a:lnTo>
                    <a:pt x="152" y="5"/>
                  </a:lnTo>
                  <a:lnTo>
                    <a:pt x="140" y="1"/>
                  </a:lnTo>
                  <a:lnTo>
                    <a:pt x="128" y="0"/>
                  </a:lnTo>
                  <a:lnTo>
                    <a:pt x="115" y="1"/>
                  </a:lnTo>
                  <a:lnTo>
                    <a:pt x="103" y="5"/>
                  </a:lnTo>
                  <a:lnTo>
                    <a:pt x="93" y="10"/>
                  </a:lnTo>
                  <a:lnTo>
                    <a:pt x="87" y="15"/>
                  </a:lnTo>
                  <a:lnTo>
                    <a:pt x="83" y="19"/>
                  </a:lnTo>
                  <a:lnTo>
                    <a:pt x="83" y="19"/>
                  </a:lnTo>
                  <a:lnTo>
                    <a:pt x="79" y="23"/>
                  </a:lnTo>
                  <a:lnTo>
                    <a:pt x="74" y="29"/>
                  </a:lnTo>
                  <a:lnTo>
                    <a:pt x="69" y="39"/>
                  </a:lnTo>
                  <a:lnTo>
                    <a:pt x="66" y="51"/>
                  </a:lnTo>
                  <a:lnTo>
                    <a:pt x="64" y="64"/>
                  </a:lnTo>
                  <a:lnTo>
                    <a:pt x="66" y="76"/>
                  </a:lnTo>
                  <a:lnTo>
                    <a:pt x="69" y="88"/>
                  </a:lnTo>
                  <a:lnTo>
                    <a:pt x="74" y="98"/>
                  </a:lnTo>
                  <a:lnTo>
                    <a:pt x="79" y="104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89" y="114"/>
                  </a:lnTo>
                  <a:lnTo>
                    <a:pt x="96" y="119"/>
                  </a:lnTo>
                  <a:lnTo>
                    <a:pt x="96" y="954"/>
                  </a:lnTo>
                  <a:lnTo>
                    <a:pt x="32" y="954"/>
                  </a:lnTo>
                  <a:lnTo>
                    <a:pt x="32" y="954"/>
                  </a:lnTo>
                  <a:lnTo>
                    <a:pt x="26" y="954"/>
                  </a:lnTo>
                  <a:lnTo>
                    <a:pt x="20" y="957"/>
                  </a:lnTo>
                  <a:lnTo>
                    <a:pt x="14" y="960"/>
                  </a:lnTo>
                  <a:lnTo>
                    <a:pt x="10" y="963"/>
                  </a:lnTo>
                  <a:lnTo>
                    <a:pt x="6" y="968"/>
                  </a:lnTo>
                  <a:lnTo>
                    <a:pt x="2" y="974"/>
                  </a:lnTo>
                  <a:lnTo>
                    <a:pt x="1" y="979"/>
                  </a:lnTo>
                  <a:lnTo>
                    <a:pt x="0" y="986"/>
                  </a:lnTo>
                  <a:lnTo>
                    <a:pt x="0" y="986"/>
                  </a:lnTo>
                  <a:lnTo>
                    <a:pt x="1" y="992"/>
                  </a:lnTo>
                  <a:lnTo>
                    <a:pt x="2" y="998"/>
                  </a:lnTo>
                  <a:lnTo>
                    <a:pt x="6" y="1004"/>
                  </a:lnTo>
                  <a:lnTo>
                    <a:pt x="10" y="1008"/>
                  </a:lnTo>
                  <a:lnTo>
                    <a:pt x="14" y="1012"/>
                  </a:lnTo>
                  <a:lnTo>
                    <a:pt x="20" y="1016"/>
                  </a:lnTo>
                  <a:lnTo>
                    <a:pt x="26" y="1017"/>
                  </a:lnTo>
                  <a:lnTo>
                    <a:pt x="32" y="1018"/>
                  </a:lnTo>
                  <a:lnTo>
                    <a:pt x="223" y="1018"/>
                  </a:lnTo>
                  <a:lnTo>
                    <a:pt x="223" y="1018"/>
                  </a:lnTo>
                  <a:lnTo>
                    <a:pt x="230" y="1017"/>
                  </a:lnTo>
                  <a:lnTo>
                    <a:pt x="235" y="1016"/>
                  </a:lnTo>
                  <a:lnTo>
                    <a:pt x="241" y="1012"/>
                  </a:lnTo>
                  <a:lnTo>
                    <a:pt x="246" y="1008"/>
                  </a:lnTo>
                  <a:lnTo>
                    <a:pt x="249" y="1004"/>
                  </a:lnTo>
                  <a:lnTo>
                    <a:pt x="252" y="998"/>
                  </a:lnTo>
                  <a:lnTo>
                    <a:pt x="255" y="992"/>
                  </a:lnTo>
                  <a:lnTo>
                    <a:pt x="255" y="986"/>
                  </a:lnTo>
                  <a:lnTo>
                    <a:pt x="255" y="986"/>
                  </a:lnTo>
                  <a:lnTo>
                    <a:pt x="255" y="979"/>
                  </a:lnTo>
                  <a:lnTo>
                    <a:pt x="252" y="974"/>
                  </a:lnTo>
                  <a:lnTo>
                    <a:pt x="249" y="968"/>
                  </a:lnTo>
                  <a:lnTo>
                    <a:pt x="246" y="963"/>
                  </a:lnTo>
                  <a:lnTo>
                    <a:pt x="241" y="960"/>
                  </a:lnTo>
                  <a:lnTo>
                    <a:pt x="235" y="957"/>
                  </a:lnTo>
                  <a:lnTo>
                    <a:pt x="230" y="954"/>
                  </a:lnTo>
                  <a:lnTo>
                    <a:pt x="223" y="954"/>
                  </a:lnTo>
                  <a:lnTo>
                    <a:pt x="159" y="954"/>
                  </a:lnTo>
                  <a:lnTo>
                    <a:pt x="159" y="571"/>
                  </a:lnTo>
                  <a:lnTo>
                    <a:pt x="159" y="571"/>
                  </a:lnTo>
                  <a:lnTo>
                    <a:pt x="170" y="579"/>
                  </a:lnTo>
                  <a:lnTo>
                    <a:pt x="181" y="585"/>
                  </a:lnTo>
                  <a:lnTo>
                    <a:pt x="192" y="591"/>
                  </a:lnTo>
                  <a:lnTo>
                    <a:pt x="204" y="595"/>
                  </a:lnTo>
                  <a:lnTo>
                    <a:pt x="216" y="599"/>
                  </a:lnTo>
                  <a:lnTo>
                    <a:pt x="229" y="602"/>
                  </a:lnTo>
                  <a:lnTo>
                    <a:pt x="242" y="604"/>
                  </a:lnTo>
                  <a:lnTo>
                    <a:pt x="255" y="605"/>
                  </a:lnTo>
                  <a:lnTo>
                    <a:pt x="255" y="605"/>
                  </a:lnTo>
                  <a:lnTo>
                    <a:pt x="271" y="604"/>
                  </a:lnTo>
                  <a:lnTo>
                    <a:pt x="287" y="602"/>
                  </a:lnTo>
                  <a:lnTo>
                    <a:pt x="302" y="597"/>
                  </a:lnTo>
                  <a:lnTo>
                    <a:pt x="317" y="592"/>
                  </a:lnTo>
                  <a:lnTo>
                    <a:pt x="331" y="585"/>
                  </a:lnTo>
                  <a:lnTo>
                    <a:pt x="344" y="577"/>
                  </a:lnTo>
                  <a:lnTo>
                    <a:pt x="356" y="568"/>
                  </a:lnTo>
                  <a:lnTo>
                    <a:pt x="367" y="558"/>
                  </a:lnTo>
                  <a:lnTo>
                    <a:pt x="378" y="547"/>
                  </a:lnTo>
                  <a:lnTo>
                    <a:pt x="387" y="534"/>
                  </a:lnTo>
                  <a:lnTo>
                    <a:pt x="395" y="521"/>
                  </a:lnTo>
                  <a:lnTo>
                    <a:pt x="402" y="507"/>
                  </a:lnTo>
                  <a:lnTo>
                    <a:pt x="407" y="492"/>
                  </a:lnTo>
                  <a:lnTo>
                    <a:pt x="410" y="477"/>
                  </a:lnTo>
                  <a:lnTo>
                    <a:pt x="413" y="462"/>
                  </a:lnTo>
                  <a:lnTo>
                    <a:pt x="414" y="445"/>
                  </a:lnTo>
                  <a:lnTo>
                    <a:pt x="414" y="445"/>
                  </a:lnTo>
                  <a:lnTo>
                    <a:pt x="414" y="435"/>
                  </a:lnTo>
                  <a:lnTo>
                    <a:pt x="415" y="426"/>
                  </a:lnTo>
                  <a:lnTo>
                    <a:pt x="419" y="417"/>
                  </a:lnTo>
                  <a:lnTo>
                    <a:pt x="422" y="408"/>
                  </a:lnTo>
                  <a:lnTo>
                    <a:pt x="425" y="400"/>
                  </a:lnTo>
                  <a:lnTo>
                    <a:pt x="431" y="392"/>
                  </a:lnTo>
                  <a:lnTo>
                    <a:pt x="436" y="385"/>
                  </a:lnTo>
                  <a:lnTo>
                    <a:pt x="442" y="378"/>
                  </a:lnTo>
                  <a:lnTo>
                    <a:pt x="449" y="372"/>
                  </a:lnTo>
                  <a:lnTo>
                    <a:pt x="456" y="367"/>
                  </a:lnTo>
                  <a:lnTo>
                    <a:pt x="464" y="361"/>
                  </a:lnTo>
                  <a:lnTo>
                    <a:pt x="472" y="357"/>
                  </a:lnTo>
                  <a:lnTo>
                    <a:pt x="481" y="354"/>
                  </a:lnTo>
                  <a:lnTo>
                    <a:pt x="491" y="352"/>
                  </a:lnTo>
                  <a:lnTo>
                    <a:pt x="499" y="350"/>
                  </a:lnTo>
                  <a:lnTo>
                    <a:pt x="509" y="349"/>
                  </a:lnTo>
                  <a:lnTo>
                    <a:pt x="509" y="349"/>
                  </a:lnTo>
                  <a:lnTo>
                    <a:pt x="520" y="350"/>
                  </a:lnTo>
                  <a:lnTo>
                    <a:pt x="528" y="352"/>
                  </a:lnTo>
                  <a:lnTo>
                    <a:pt x="538" y="354"/>
                  </a:lnTo>
                  <a:lnTo>
                    <a:pt x="546" y="357"/>
                  </a:lnTo>
                  <a:lnTo>
                    <a:pt x="555" y="361"/>
                  </a:lnTo>
                  <a:lnTo>
                    <a:pt x="562" y="367"/>
                  </a:lnTo>
                  <a:lnTo>
                    <a:pt x="570" y="372"/>
                  </a:lnTo>
                  <a:lnTo>
                    <a:pt x="576" y="378"/>
                  </a:lnTo>
                  <a:lnTo>
                    <a:pt x="583" y="385"/>
                  </a:lnTo>
                  <a:lnTo>
                    <a:pt x="588" y="392"/>
                  </a:lnTo>
                  <a:lnTo>
                    <a:pt x="594" y="400"/>
                  </a:lnTo>
                  <a:lnTo>
                    <a:pt x="597" y="408"/>
                  </a:lnTo>
                  <a:lnTo>
                    <a:pt x="600" y="417"/>
                  </a:lnTo>
                  <a:lnTo>
                    <a:pt x="603" y="426"/>
                  </a:lnTo>
                  <a:lnTo>
                    <a:pt x="604" y="435"/>
                  </a:lnTo>
                  <a:lnTo>
                    <a:pt x="604" y="445"/>
                  </a:lnTo>
                  <a:lnTo>
                    <a:pt x="604" y="445"/>
                  </a:lnTo>
                  <a:lnTo>
                    <a:pt x="605" y="451"/>
                  </a:lnTo>
                  <a:lnTo>
                    <a:pt x="608" y="458"/>
                  </a:lnTo>
                  <a:lnTo>
                    <a:pt x="610" y="463"/>
                  </a:lnTo>
                  <a:lnTo>
                    <a:pt x="614" y="467"/>
                  </a:lnTo>
                  <a:lnTo>
                    <a:pt x="618" y="472"/>
                  </a:lnTo>
                  <a:lnTo>
                    <a:pt x="624" y="475"/>
                  </a:lnTo>
                  <a:lnTo>
                    <a:pt x="630" y="476"/>
                  </a:lnTo>
                  <a:lnTo>
                    <a:pt x="637" y="477"/>
                  </a:lnTo>
                  <a:lnTo>
                    <a:pt x="637" y="477"/>
                  </a:lnTo>
                  <a:lnTo>
                    <a:pt x="643" y="476"/>
                  </a:lnTo>
                  <a:lnTo>
                    <a:pt x="649" y="475"/>
                  </a:lnTo>
                  <a:lnTo>
                    <a:pt x="655" y="472"/>
                  </a:lnTo>
                  <a:lnTo>
                    <a:pt x="659" y="467"/>
                  </a:lnTo>
                  <a:lnTo>
                    <a:pt x="663" y="463"/>
                  </a:lnTo>
                  <a:lnTo>
                    <a:pt x="665" y="458"/>
                  </a:lnTo>
                  <a:lnTo>
                    <a:pt x="668" y="451"/>
                  </a:lnTo>
                  <a:lnTo>
                    <a:pt x="669" y="445"/>
                  </a:lnTo>
                  <a:lnTo>
                    <a:pt x="669" y="159"/>
                  </a:lnTo>
                  <a:lnTo>
                    <a:pt x="669" y="159"/>
                  </a:lnTo>
                  <a:lnTo>
                    <a:pt x="668" y="142"/>
                  </a:lnTo>
                  <a:lnTo>
                    <a:pt x="665" y="127"/>
                  </a:lnTo>
                  <a:lnTo>
                    <a:pt x="661" y="112"/>
                  </a:lnTo>
                  <a:lnTo>
                    <a:pt x="656" y="97"/>
                  </a:lnTo>
                  <a:lnTo>
                    <a:pt x="649" y="83"/>
                  </a:lnTo>
                  <a:lnTo>
                    <a:pt x="641" y="70"/>
                  </a:lnTo>
                  <a:lnTo>
                    <a:pt x="632" y="58"/>
                  </a:lnTo>
                  <a:lnTo>
                    <a:pt x="621" y="47"/>
                  </a:lnTo>
                  <a:lnTo>
                    <a:pt x="611" y="36"/>
                  </a:lnTo>
                  <a:lnTo>
                    <a:pt x="598" y="27"/>
                  </a:lnTo>
                  <a:lnTo>
                    <a:pt x="585" y="19"/>
                  </a:lnTo>
                  <a:lnTo>
                    <a:pt x="571" y="12"/>
                  </a:lnTo>
                  <a:lnTo>
                    <a:pt x="556" y="7"/>
                  </a:lnTo>
                  <a:lnTo>
                    <a:pt x="541" y="3"/>
                  </a:lnTo>
                  <a:lnTo>
                    <a:pt x="526" y="1"/>
                  </a:lnTo>
                  <a:lnTo>
                    <a:pt x="509" y="0"/>
                  </a:lnTo>
                  <a:lnTo>
                    <a:pt x="509" y="0"/>
                  </a:lnTo>
                  <a:close/>
                  <a:moveTo>
                    <a:pt x="604" y="318"/>
                  </a:moveTo>
                  <a:lnTo>
                    <a:pt x="604" y="318"/>
                  </a:lnTo>
                  <a:lnTo>
                    <a:pt x="595" y="311"/>
                  </a:lnTo>
                  <a:lnTo>
                    <a:pt x="584" y="304"/>
                  </a:lnTo>
                  <a:lnTo>
                    <a:pt x="572" y="299"/>
                  </a:lnTo>
                  <a:lnTo>
                    <a:pt x="560" y="295"/>
                  </a:lnTo>
                  <a:lnTo>
                    <a:pt x="549" y="291"/>
                  </a:lnTo>
                  <a:lnTo>
                    <a:pt x="536" y="288"/>
                  </a:lnTo>
                  <a:lnTo>
                    <a:pt x="523" y="287"/>
                  </a:lnTo>
                  <a:lnTo>
                    <a:pt x="509" y="286"/>
                  </a:lnTo>
                  <a:lnTo>
                    <a:pt x="509" y="286"/>
                  </a:lnTo>
                  <a:lnTo>
                    <a:pt x="493" y="287"/>
                  </a:lnTo>
                  <a:lnTo>
                    <a:pt x="478" y="289"/>
                  </a:lnTo>
                  <a:lnTo>
                    <a:pt x="462" y="294"/>
                  </a:lnTo>
                  <a:lnTo>
                    <a:pt x="448" y="299"/>
                  </a:lnTo>
                  <a:lnTo>
                    <a:pt x="434" y="305"/>
                  </a:lnTo>
                  <a:lnTo>
                    <a:pt x="421" y="314"/>
                  </a:lnTo>
                  <a:lnTo>
                    <a:pt x="408" y="323"/>
                  </a:lnTo>
                  <a:lnTo>
                    <a:pt x="397" y="333"/>
                  </a:lnTo>
                  <a:lnTo>
                    <a:pt x="387" y="344"/>
                  </a:lnTo>
                  <a:lnTo>
                    <a:pt x="378" y="357"/>
                  </a:lnTo>
                  <a:lnTo>
                    <a:pt x="369" y="370"/>
                  </a:lnTo>
                  <a:lnTo>
                    <a:pt x="363" y="384"/>
                  </a:lnTo>
                  <a:lnTo>
                    <a:pt x="358" y="398"/>
                  </a:lnTo>
                  <a:lnTo>
                    <a:pt x="353" y="414"/>
                  </a:lnTo>
                  <a:lnTo>
                    <a:pt x="351" y="429"/>
                  </a:lnTo>
                  <a:lnTo>
                    <a:pt x="350" y="445"/>
                  </a:lnTo>
                  <a:lnTo>
                    <a:pt x="350" y="445"/>
                  </a:lnTo>
                  <a:lnTo>
                    <a:pt x="350" y="455"/>
                  </a:lnTo>
                  <a:lnTo>
                    <a:pt x="348" y="464"/>
                  </a:lnTo>
                  <a:lnTo>
                    <a:pt x="346" y="474"/>
                  </a:lnTo>
                  <a:lnTo>
                    <a:pt x="343" y="482"/>
                  </a:lnTo>
                  <a:lnTo>
                    <a:pt x="338" y="491"/>
                  </a:lnTo>
                  <a:lnTo>
                    <a:pt x="334" y="499"/>
                  </a:lnTo>
                  <a:lnTo>
                    <a:pt x="329" y="506"/>
                  </a:lnTo>
                  <a:lnTo>
                    <a:pt x="322" y="512"/>
                  </a:lnTo>
                  <a:lnTo>
                    <a:pt x="316" y="519"/>
                  </a:lnTo>
                  <a:lnTo>
                    <a:pt x="308" y="524"/>
                  </a:lnTo>
                  <a:lnTo>
                    <a:pt x="301" y="530"/>
                  </a:lnTo>
                  <a:lnTo>
                    <a:pt x="292" y="533"/>
                  </a:lnTo>
                  <a:lnTo>
                    <a:pt x="284" y="536"/>
                  </a:lnTo>
                  <a:lnTo>
                    <a:pt x="274" y="538"/>
                  </a:lnTo>
                  <a:lnTo>
                    <a:pt x="264" y="540"/>
                  </a:lnTo>
                  <a:lnTo>
                    <a:pt x="255" y="540"/>
                  </a:lnTo>
                  <a:lnTo>
                    <a:pt x="255" y="540"/>
                  </a:lnTo>
                  <a:lnTo>
                    <a:pt x="245" y="540"/>
                  </a:lnTo>
                  <a:lnTo>
                    <a:pt x="235" y="538"/>
                  </a:lnTo>
                  <a:lnTo>
                    <a:pt x="227" y="536"/>
                  </a:lnTo>
                  <a:lnTo>
                    <a:pt x="218" y="533"/>
                  </a:lnTo>
                  <a:lnTo>
                    <a:pt x="209" y="530"/>
                  </a:lnTo>
                  <a:lnTo>
                    <a:pt x="202" y="524"/>
                  </a:lnTo>
                  <a:lnTo>
                    <a:pt x="194" y="519"/>
                  </a:lnTo>
                  <a:lnTo>
                    <a:pt x="187" y="512"/>
                  </a:lnTo>
                  <a:lnTo>
                    <a:pt x="182" y="506"/>
                  </a:lnTo>
                  <a:lnTo>
                    <a:pt x="176" y="499"/>
                  </a:lnTo>
                  <a:lnTo>
                    <a:pt x="171" y="491"/>
                  </a:lnTo>
                  <a:lnTo>
                    <a:pt x="167" y="482"/>
                  </a:lnTo>
                  <a:lnTo>
                    <a:pt x="163" y="474"/>
                  </a:lnTo>
                  <a:lnTo>
                    <a:pt x="161" y="464"/>
                  </a:lnTo>
                  <a:lnTo>
                    <a:pt x="160" y="455"/>
                  </a:lnTo>
                  <a:lnTo>
                    <a:pt x="159" y="445"/>
                  </a:lnTo>
                  <a:lnTo>
                    <a:pt x="159" y="285"/>
                  </a:lnTo>
                  <a:lnTo>
                    <a:pt x="159" y="285"/>
                  </a:lnTo>
                  <a:lnTo>
                    <a:pt x="170" y="293"/>
                  </a:lnTo>
                  <a:lnTo>
                    <a:pt x="181" y="299"/>
                  </a:lnTo>
                  <a:lnTo>
                    <a:pt x="192" y="304"/>
                  </a:lnTo>
                  <a:lnTo>
                    <a:pt x="204" y="310"/>
                  </a:lnTo>
                  <a:lnTo>
                    <a:pt x="216" y="313"/>
                  </a:lnTo>
                  <a:lnTo>
                    <a:pt x="229" y="316"/>
                  </a:lnTo>
                  <a:lnTo>
                    <a:pt x="242" y="317"/>
                  </a:lnTo>
                  <a:lnTo>
                    <a:pt x="255" y="318"/>
                  </a:lnTo>
                  <a:lnTo>
                    <a:pt x="255" y="318"/>
                  </a:lnTo>
                  <a:lnTo>
                    <a:pt x="271" y="317"/>
                  </a:lnTo>
                  <a:lnTo>
                    <a:pt x="287" y="315"/>
                  </a:lnTo>
                  <a:lnTo>
                    <a:pt x="302" y="311"/>
                  </a:lnTo>
                  <a:lnTo>
                    <a:pt x="317" y="305"/>
                  </a:lnTo>
                  <a:lnTo>
                    <a:pt x="331" y="299"/>
                  </a:lnTo>
                  <a:lnTo>
                    <a:pt x="344" y="290"/>
                  </a:lnTo>
                  <a:lnTo>
                    <a:pt x="356" y="282"/>
                  </a:lnTo>
                  <a:lnTo>
                    <a:pt x="367" y="271"/>
                  </a:lnTo>
                  <a:lnTo>
                    <a:pt x="378" y="260"/>
                  </a:lnTo>
                  <a:lnTo>
                    <a:pt x="387" y="247"/>
                  </a:lnTo>
                  <a:lnTo>
                    <a:pt x="395" y="235"/>
                  </a:lnTo>
                  <a:lnTo>
                    <a:pt x="402" y="221"/>
                  </a:lnTo>
                  <a:lnTo>
                    <a:pt x="407" y="207"/>
                  </a:lnTo>
                  <a:lnTo>
                    <a:pt x="410" y="191"/>
                  </a:lnTo>
                  <a:lnTo>
                    <a:pt x="413" y="176"/>
                  </a:lnTo>
                  <a:lnTo>
                    <a:pt x="414" y="159"/>
                  </a:lnTo>
                  <a:lnTo>
                    <a:pt x="414" y="159"/>
                  </a:lnTo>
                  <a:lnTo>
                    <a:pt x="414" y="150"/>
                  </a:lnTo>
                  <a:lnTo>
                    <a:pt x="415" y="140"/>
                  </a:lnTo>
                  <a:lnTo>
                    <a:pt x="419" y="130"/>
                  </a:lnTo>
                  <a:lnTo>
                    <a:pt x="422" y="122"/>
                  </a:lnTo>
                  <a:lnTo>
                    <a:pt x="425" y="113"/>
                  </a:lnTo>
                  <a:lnTo>
                    <a:pt x="431" y="106"/>
                  </a:lnTo>
                  <a:lnTo>
                    <a:pt x="436" y="98"/>
                  </a:lnTo>
                  <a:lnTo>
                    <a:pt x="442" y="92"/>
                  </a:lnTo>
                  <a:lnTo>
                    <a:pt x="449" y="85"/>
                  </a:lnTo>
                  <a:lnTo>
                    <a:pt x="456" y="80"/>
                  </a:lnTo>
                  <a:lnTo>
                    <a:pt x="464" y="75"/>
                  </a:lnTo>
                  <a:lnTo>
                    <a:pt x="472" y="71"/>
                  </a:lnTo>
                  <a:lnTo>
                    <a:pt x="481" y="68"/>
                  </a:lnTo>
                  <a:lnTo>
                    <a:pt x="491" y="65"/>
                  </a:lnTo>
                  <a:lnTo>
                    <a:pt x="499" y="64"/>
                  </a:lnTo>
                  <a:lnTo>
                    <a:pt x="509" y="64"/>
                  </a:lnTo>
                  <a:lnTo>
                    <a:pt x="509" y="64"/>
                  </a:lnTo>
                  <a:lnTo>
                    <a:pt x="520" y="64"/>
                  </a:lnTo>
                  <a:lnTo>
                    <a:pt x="528" y="65"/>
                  </a:lnTo>
                  <a:lnTo>
                    <a:pt x="538" y="68"/>
                  </a:lnTo>
                  <a:lnTo>
                    <a:pt x="546" y="71"/>
                  </a:lnTo>
                  <a:lnTo>
                    <a:pt x="555" y="75"/>
                  </a:lnTo>
                  <a:lnTo>
                    <a:pt x="562" y="80"/>
                  </a:lnTo>
                  <a:lnTo>
                    <a:pt x="570" y="85"/>
                  </a:lnTo>
                  <a:lnTo>
                    <a:pt x="576" y="92"/>
                  </a:lnTo>
                  <a:lnTo>
                    <a:pt x="583" y="98"/>
                  </a:lnTo>
                  <a:lnTo>
                    <a:pt x="588" y="106"/>
                  </a:lnTo>
                  <a:lnTo>
                    <a:pt x="594" y="113"/>
                  </a:lnTo>
                  <a:lnTo>
                    <a:pt x="597" y="122"/>
                  </a:lnTo>
                  <a:lnTo>
                    <a:pt x="600" y="130"/>
                  </a:lnTo>
                  <a:lnTo>
                    <a:pt x="603" y="140"/>
                  </a:lnTo>
                  <a:lnTo>
                    <a:pt x="604" y="150"/>
                  </a:lnTo>
                  <a:lnTo>
                    <a:pt x="604" y="159"/>
                  </a:lnTo>
                  <a:lnTo>
                    <a:pt x="604" y="318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100338" y="483802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10" name="椭圆 9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00339" y="196449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13" name="椭圆 12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111174" y="190217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34"/>
          <p:cNvSpPr txBox="1"/>
          <p:nvPr/>
        </p:nvSpPr>
        <p:spPr>
          <a:xfrm>
            <a:off x="2126615" y="227520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126414" y="3292231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4"/>
          <p:cNvSpPr txBox="1"/>
          <p:nvPr/>
        </p:nvSpPr>
        <p:spPr>
          <a:xfrm>
            <a:off x="2141855" y="3665220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41654" y="4668319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34"/>
          <p:cNvSpPr txBox="1"/>
          <p:nvPr/>
        </p:nvSpPr>
        <p:spPr>
          <a:xfrm>
            <a:off x="2157095" y="504126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511928" y="3408244"/>
            <a:ext cx="792000" cy="792000"/>
            <a:chOff x="4267200" y="3009900"/>
            <a:chExt cx="792000" cy="792000"/>
          </a:xfrm>
          <a:solidFill>
            <a:srgbClr val="FFD966"/>
          </a:solidFill>
        </p:grpSpPr>
        <p:sp>
          <p:nvSpPr>
            <p:cNvPr id="37" name="椭圆 36"/>
            <p:cNvSpPr/>
            <p:nvPr/>
          </p:nvSpPr>
          <p:spPr>
            <a:xfrm>
              <a:off x="42672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01"/>
            <p:cNvSpPr>
              <a:spLocks noEditPoints="1"/>
            </p:cNvSpPr>
            <p:nvPr/>
          </p:nvSpPr>
          <p:spPr bwMode="auto">
            <a:xfrm>
              <a:off x="4556837" y="3243975"/>
              <a:ext cx="212725" cy="323850"/>
            </a:xfrm>
            <a:custGeom>
              <a:avLst/>
              <a:gdLst>
                <a:gd name="T0" fmla="*/ 448 w 669"/>
                <a:gd name="T1" fmla="*/ 12 h 1018"/>
                <a:gd name="T2" fmla="*/ 378 w 669"/>
                <a:gd name="T3" fmla="*/ 70 h 1018"/>
                <a:gd name="T4" fmla="*/ 350 w 669"/>
                <a:gd name="T5" fmla="*/ 159 h 1018"/>
                <a:gd name="T6" fmla="*/ 338 w 669"/>
                <a:gd name="T7" fmla="*/ 205 h 1018"/>
                <a:gd name="T8" fmla="*/ 301 w 669"/>
                <a:gd name="T9" fmla="*/ 243 h 1018"/>
                <a:gd name="T10" fmla="*/ 255 w 669"/>
                <a:gd name="T11" fmla="*/ 255 h 1018"/>
                <a:gd name="T12" fmla="*/ 202 w 669"/>
                <a:gd name="T13" fmla="*/ 238 h 1018"/>
                <a:gd name="T14" fmla="*/ 167 w 669"/>
                <a:gd name="T15" fmla="*/ 196 h 1018"/>
                <a:gd name="T16" fmla="*/ 159 w 669"/>
                <a:gd name="T17" fmla="*/ 119 h 1018"/>
                <a:gd name="T18" fmla="*/ 187 w 669"/>
                <a:gd name="T19" fmla="*/ 88 h 1018"/>
                <a:gd name="T20" fmla="*/ 177 w 669"/>
                <a:gd name="T21" fmla="*/ 23 h 1018"/>
                <a:gd name="T22" fmla="*/ 140 w 669"/>
                <a:gd name="T23" fmla="*/ 1 h 1018"/>
                <a:gd name="T24" fmla="*/ 83 w 669"/>
                <a:gd name="T25" fmla="*/ 19 h 1018"/>
                <a:gd name="T26" fmla="*/ 64 w 669"/>
                <a:gd name="T27" fmla="*/ 64 h 1018"/>
                <a:gd name="T28" fmla="*/ 83 w 669"/>
                <a:gd name="T29" fmla="*/ 109 h 1018"/>
                <a:gd name="T30" fmla="*/ 26 w 669"/>
                <a:gd name="T31" fmla="*/ 954 h 1018"/>
                <a:gd name="T32" fmla="*/ 1 w 669"/>
                <a:gd name="T33" fmla="*/ 979 h 1018"/>
                <a:gd name="T34" fmla="*/ 10 w 669"/>
                <a:gd name="T35" fmla="*/ 1008 h 1018"/>
                <a:gd name="T36" fmla="*/ 223 w 669"/>
                <a:gd name="T37" fmla="*/ 1018 h 1018"/>
                <a:gd name="T38" fmla="*/ 252 w 669"/>
                <a:gd name="T39" fmla="*/ 998 h 1018"/>
                <a:gd name="T40" fmla="*/ 249 w 669"/>
                <a:gd name="T41" fmla="*/ 968 h 1018"/>
                <a:gd name="T42" fmla="*/ 159 w 669"/>
                <a:gd name="T43" fmla="*/ 954 h 1018"/>
                <a:gd name="T44" fmla="*/ 204 w 669"/>
                <a:gd name="T45" fmla="*/ 595 h 1018"/>
                <a:gd name="T46" fmla="*/ 271 w 669"/>
                <a:gd name="T47" fmla="*/ 604 h 1018"/>
                <a:gd name="T48" fmla="*/ 356 w 669"/>
                <a:gd name="T49" fmla="*/ 568 h 1018"/>
                <a:gd name="T50" fmla="*/ 407 w 669"/>
                <a:gd name="T51" fmla="*/ 492 h 1018"/>
                <a:gd name="T52" fmla="*/ 415 w 669"/>
                <a:gd name="T53" fmla="*/ 426 h 1018"/>
                <a:gd name="T54" fmla="*/ 442 w 669"/>
                <a:gd name="T55" fmla="*/ 378 h 1018"/>
                <a:gd name="T56" fmla="*/ 491 w 669"/>
                <a:gd name="T57" fmla="*/ 352 h 1018"/>
                <a:gd name="T58" fmla="*/ 538 w 669"/>
                <a:gd name="T59" fmla="*/ 354 h 1018"/>
                <a:gd name="T60" fmla="*/ 583 w 669"/>
                <a:gd name="T61" fmla="*/ 385 h 1018"/>
                <a:gd name="T62" fmla="*/ 604 w 669"/>
                <a:gd name="T63" fmla="*/ 435 h 1018"/>
                <a:gd name="T64" fmla="*/ 614 w 669"/>
                <a:gd name="T65" fmla="*/ 467 h 1018"/>
                <a:gd name="T66" fmla="*/ 643 w 669"/>
                <a:gd name="T67" fmla="*/ 476 h 1018"/>
                <a:gd name="T68" fmla="*/ 668 w 669"/>
                <a:gd name="T69" fmla="*/ 451 h 1018"/>
                <a:gd name="T70" fmla="*/ 661 w 669"/>
                <a:gd name="T71" fmla="*/ 112 h 1018"/>
                <a:gd name="T72" fmla="*/ 611 w 669"/>
                <a:gd name="T73" fmla="*/ 36 h 1018"/>
                <a:gd name="T74" fmla="*/ 526 w 669"/>
                <a:gd name="T75" fmla="*/ 1 h 1018"/>
                <a:gd name="T76" fmla="*/ 584 w 669"/>
                <a:gd name="T77" fmla="*/ 304 h 1018"/>
                <a:gd name="T78" fmla="*/ 509 w 669"/>
                <a:gd name="T79" fmla="*/ 286 h 1018"/>
                <a:gd name="T80" fmla="*/ 434 w 669"/>
                <a:gd name="T81" fmla="*/ 305 h 1018"/>
                <a:gd name="T82" fmla="*/ 369 w 669"/>
                <a:gd name="T83" fmla="*/ 370 h 1018"/>
                <a:gd name="T84" fmla="*/ 350 w 669"/>
                <a:gd name="T85" fmla="*/ 445 h 1018"/>
                <a:gd name="T86" fmla="*/ 334 w 669"/>
                <a:gd name="T87" fmla="*/ 499 h 1018"/>
                <a:gd name="T88" fmla="*/ 292 w 669"/>
                <a:gd name="T89" fmla="*/ 533 h 1018"/>
                <a:gd name="T90" fmla="*/ 245 w 669"/>
                <a:gd name="T91" fmla="*/ 540 h 1018"/>
                <a:gd name="T92" fmla="*/ 194 w 669"/>
                <a:gd name="T93" fmla="*/ 519 h 1018"/>
                <a:gd name="T94" fmla="*/ 163 w 669"/>
                <a:gd name="T95" fmla="*/ 474 h 1018"/>
                <a:gd name="T96" fmla="*/ 170 w 669"/>
                <a:gd name="T97" fmla="*/ 293 h 1018"/>
                <a:gd name="T98" fmla="*/ 242 w 669"/>
                <a:gd name="T99" fmla="*/ 317 h 1018"/>
                <a:gd name="T100" fmla="*/ 317 w 669"/>
                <a:gd name="T101" fmla="*/ 305 h 1018"/>
                <a:gd name="T102" fmla="*/ 387 w 669"/>
                <a:gd name="T103" fmla="*/ 247 h 1018"/>
                <a:gd name="T104" fmla="*/ 414 w 669"/>
                <a:gd name="T105" fmla="*/ 159 h 1018"/>
                <a:gd name="T106" fmla="*/ 425 w 669"/>
                <a:gd name="T107" fmla="*/ 113 h 1018"/>
                <a:gd name="T108" fmla="*/ 464 w 669"/>
                <a:gd name="T109" fmla="*/ 75 h 1018"/>
                <a:gd name="T110" fmla="*/ 509 w 669"/>
                <a:gd name="T111" fmla="*/ 64 h 1018"/>
                <a:gd name="T112" fmla="*/ 562 w 669"/>
                <a:gd name="T113" fmla="*/ 80 h 1018"/>
                <a:gd name="T114" fmla="*/ 597 w 669"/>
                <a:gd name="T115" fmla="*/ 12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9" h="1018">
                  <a:moveTo>
                    <a:pt x="509" y="0"/>
                  </a:moveTo>
                  <a:lnTo>
                    <a:pt x="509" y="0"/>
                  </a:lnTo>
                  <a:lnTo>
                    <a:pt x="493" y="1"/>
                  </a:lnTo>
                  <a:lnTo>
                    <a:pt x="478" y="3"/>
                  </a:lnTo>
                  <a:lnTo>
                    <a:pt x="462" y="7"/>
                  </a:lnTo>
                  <a:lnTo>
                    <a:pt x="448" y="12"/>
                  </a:lnTo>
                  <a:lnTo>
                    <a:pt x="434" y="19"/>
                  </a:lnTo>
                  <a:lnTo>
                    <a:pt x="421" y="27"/>
                  </a:lnTo>
                  <a:lnTo>
                    <a:pt x="408" y="36"/>
                  </a:lnTo>
                  <a:lnTo>
                    <a:pt x="397" y="47"/>
                  </a:lnTo>
                  <a:lnTo>
                    <a:pt x="387" y="58"/>
                  </a:lnTo>
                  <a:lnTo>
                    <a:pt x="378" y="70"/>
                  </a:lnTo>
                  <a:lnTo>
                    <a:pt x="369" y="83"/>
                  </a:lnTo>
                  <a:lnTo>
                    <a:pt x="363" y="97"/>
                  </a:lnTo>
                  <a:lnTo>
                    <a:pt x="358" y="112"/>
                  </a:lnTo>
                  <a:lnTo>
                    <a:pt x="353" y="127"/>
                  </a:lnTo>
                  <a:lnTo>
                    <a:pt x="351" y="142"/>
                  </a:lnTo>
                  <a:lnTo>
                    <a:pt x="350" y="159"/>
                  </a:lnTo>
                  <a:lnTo>
                    <a:pt x="350" y="159"/>
                  </a:lnTo>
                  <a:lnTo>
                    <a:pt x="350" y="169"/>
                  </a:lnTo>
                  <a:lnTo>
                    <a:pt x="348" y="178"/>
                  </a:lnTo>
                  <a:lnTo>
                    <a:pt x="346" y="187"/>
                  </a:lnTo>
                  <a:lnTo>
                    <a:pt x="343" y="196"/>
                  </a:lnTo>
                  <a:lnTo>
                    <a:pt x="338" y="205"/>
                  </a:lnTo>
                  <a:lnTo>
                    <a:pt x="334" y="212"/>
                  </a:lnTo>
                  <a:lnTo>
                    <a:pt x="329" y="220"/>
                  </a:lnTo>
                  <a:lnTo>
                    <a:pt x="322" y="226"/>
                  </a:lnTo>
                  <a:lnTo>
                    <a:pt x="316" y="232"/>
                  </a:lnTo>
                  <a:lnTo>
                    <a:pt x="308" y="238"/>
                  </a:lnTo>
                  <a:lnTo>
                    <a:pt x="301" y="243"/>
                  </a:lnTo>
                  <a:lnTo>
                    <a:pt x="292" y="247"/>
                  </a:lnTo>
                  <a:lnTo>
                    <a:pt x="284" y="251"/>
                  </a:lnTo>
                  <a:lnTo>
                    <a:pt x="274" y="253"/>
                  </a:lnTo>
                  <a:lnTo>
                    <a:pt x="264" y="254"/>
                  </a:lnTo>
                  <a:lnTo>
                    <a:pt x="255" y="255"/>
                  </a:lnTo>
                  <a:lnTo>
                    <a:pt x="255" y="255"/>
                  </a:lnTo>
                  <a:lnTo>
                    <a:pt x="245" y="254"/>
                  </a:lnTo>
                  <a:lnTo>
                    <a:pt x="235" y="253"/>
                  </a:lnTo>
                  <a:lnTo>
                    <a:pt x="227" y="251"/>
                  </a:lnTo>
                  <a:lnTo>
                    <a:pt x="218" y="247"/>
                  </a:lnTo>
                  <a:lnTo>
                    <a:pt x="209" y="243"/>
                  </a:lnTo>
                  <a:lnTo>
                    <a:pt x="202" y="238"/>
                  </a:lnTo>
                  <a:lnTo>
                    <a:pt x="194" y="232"/>
                  </a:lnTo>
                  <a:lnTo>
                    <a:pt x="187" y="226"/>
                  </a:lnTo>
                  <a:lnTo>
                    <a:pt x="182" y="220"/>
                  </a:lnTo>
                  <a:lnTo>
                    <a:pt x="176" y="212"/>
                  </a:lnTo>
                  <a:lnTo>
                    <a:pt x="171" y="205"/>
                  </a:lnTo>
                  <a:lnTo>
                    <a:pt x="167" y="196"/>
                  </a:lnTo>
                  <a:lnTo>
                    <a:pt x="163" y="187"/>
                  </a:lnTo>
                  <a:lnTo>
                    <a:pt x="161" y="178"/>
                  </a:lnTo>
                  <a:lnTo>
                    <a:pt x="160" y="169"/>
                  </a:lnTo>
                  <a:lnTo>
                    <a:pt x="159" y="159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67" y="114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7" y="104"/>
                  </a:lnTo>
                  <a:lnTo>
                    <a:pt x="181" y="98"/>
                  </a:lnTo>
                  <a:lnTo>
                    <a:pt x="187" y="88"/>
                  </a:lnTo>
                  <a:lnTo>
                    <a:pt x="190" y="76"/>
                  </a:lnTo>
                  <a:lnTo>
                    <a:pt x="191" y="64"/>
                  </a:lnTo>
                  <a:lnTo>
                    <a:pt x="190" y="51"/>
                  </a:lnTo>
                  <a:lnTo>
                    <a:pt x="187" y="39"/>
                  </a:lnTo>
                  <a:lnTo>
                    <a:pt x="181" y="29"/>
                  </a:lnTo>
                  <a:lnTo>
                    <a:pt x="177" y="23"/>
                  </a:lnTo>
                  <a:lnTo>
                    <a:pt x="173" y="19"/>
                  </a:lnTo>
                  <a:lnTo>
                    <a:pt x="173" y="19"/>
                  </a:lnTo>
                  <a:lnTo>
                    <a:pt x="168" y="15"/>
                  </a:lnTo>
                  <a:lnTo>
                    <a:pt x="162" y="10"/>
                  </a:lnTo>
                  <a:lnTo>
                    <a:pt x="152" y="5"/>
                  </a:lnTo>
                  <a:lnTo>
                    <a:pt x="140" y="1"/>
                  </a:lnTo>
                  <a:lnTo>
                    <a:pt x="128" y="0"/>
                  </a:lnTo>
                  <a:lnTo>
                    <a:pt x="115" y="1"/>
                  </a:lnTo>
                  <a:lnTo>
                    <a:pt x="103" y="5"/>
                  </a:lnTo>
                  <a:lnTo>
                    <a:pt x="93" y="10"/>
                  </a:lnTo>
                  <a:lnTo>
                    <a:pt x="87" y="15"/>
                  </a:lnTo>
                  <a:lnTo>
                    <a:pt x="83" y="19"/>
                  </a:lnTo>
                  <a:lnTo>
                    <a:pt x="83" y="19"/>
                  </a:lnTo>
                  <a:lnTo>
                    <a:pt x="79" y="23"/>
                  </a:lnTo>
                  <a:lnTo>
                    <a:pt x="74" y="29"/>
                  </a:lnTo>
                  <a:lnTo>
                    <a:pt x="69" y="39"/>
                  </a:lnTo>
                  <a:lnTo>
                    <a:pt x="66" y="51"/>
                  </a:lnTo>
                  <a:lnTo>
                    <a:pt x="64" y="64"/>
                  </a:lnTo>
                  <a:lnTo>
                    <a:pt x="66" y="76"/>
                  </a:lnTo>
                  <a:lnTo>
                    <a:pt x="69" y="88"/>
                  </a:lnTo>
                  <a:lnTo>
                    <a:pt x="74" y="98"/>
                  </a:lnTo>
                  <a:lnTo>
                    <a:pt x="79" y="104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89" y="114"/>
                  </a:lnTo>
                  <a:lnTo>
                    <a:pt x="96" y="119"/>
                  </a:lnTo>
                  <a:lnTo>
                    <a:pt x="96" y="954"/>
                  </a:lnTo>
                  <a:lnTo>
                    <a:pt x="32" y="954"/>
                  </a:lnTo>
                  <a:lnTo>
                    <a:pt x="32" y="954"/>
                  </a:lnTo>
                  <a:lnTo>
                    <a:pt x="26" y="954"/>
                  </a:lnTo>
                  <a:lnTo>
                    <a:pt x="20" y="957"/>
                  </a:lnTo>
                  <a:lnTo>
                    <a:pt x="14" y="960"/>
                  </a:lnTo>
                  <a:lnTo>
                    <a:pt x="10" y="963"/>
                  </a:lnTo>
                  <a:lnTo>
                    <a:pt x="6" y="968"/>
                  </a:lnTo>
                  <a:lnTo>
                    <a:pt x="2" y="974"/>
                  </a:lnTo>
                  <a:lnTo>
                    <a:pt x="1" y="979"/>
                  </a:lnTo>
                  <a:lnTo>
                    <a:pt x="0" y="986"/>
                  </a:lnTo>
                  <a:lnTo>
                    <a:pt x="0" y="986"/>
                  </a:lnTo>
                  <a:lnTo>
                    <a:pt x="1" y="992"/>
                  </a:lnTo>
                  <a:lnTo>
                    <a:pt x="2" y="998"/>
                  </a:lnTo>
                  <a:lnTo>
                    <a:pt x="6" y="1004"/>
                  </a:lnTo>
                  <a:lnTo>
                    <a:pt x="10" y="1008"/>
                  </a:lnTo>
                  <a:lnTo>
                    <a:pt x="14" y="1012"/>
                  </a:lnTo>
                  <a:lnTo>
                    <a:pt x="20" y="1016"/>
                  </a:lnTo>
                  <a:lnTo>
                    <a:pt x="26" y="1017"/>
                  </a:lnTo>
                  <a:lnTo>
                    <a:pt x="32" y="1018"/>
                  </a:lnTo>
                  <a:lnTo>
                    <a:pt x="223" y="1018"/>
                  </a:lnTo>
                  <a:lnTo>
                    <a:pt x="223" y="1018"/>
                  </a:lnTo>
                  <a:lnTo>
                    <a:pt x="230" y="1017"/>
                  </a:lnTo>
                  <a:lnTo>
                    <a:pt x="235" y="1016"/>
                  </a:lnTo>
                  <a:lnTo>
                    <a:pt x="241" y="1012"/>
                  </a:lnTo>
                  <a:lnTo>
                    <a:pt x="246" y="1008"/>
                  </a:lnTo>
                  <a:lnTo>
                    <a:pt x="249" y="1004"/>
                  </a:lnTo>
                  <a:lnTo>
                    <a:pt x="252" y="998"/>
                  </a:lnTo>
                  <a:lnTo>
                    <a:pt x="255" y="992"/>
                  </a:lnTo>
                  <a:lnTo>
                    <a:pt x="255" y="986"/>
                  </a:lnTo>
                  <a:lnTo>
                    <a:pt x="255" y="986"/>
                  </a:lnTo>
                  <a:lnTo>
                    <a:pt x="255" y="979"/>
                  </a:lnTo>
                  <a:lnTo>
                    <a:pt x="252" y="974"/>
                  </a:lnTo>
                  <a:lnTo>
                    <a:pt x="249" y="968"/>
                  </a:lnTo>
                  <a:lnTo>
                    <a:pt x="246" y="963"/>
                  </a:lnTo>
                  <a:lnTo>
                    <a:pt x="241" y="960"/>
                  </a:lnTo>
                  <a:lnTo>
                    <a:pt x="235" y="957"/>
                  </a:lnTo>
                  <a:lnTo>
                    <a:pt x="230" y="954"/>
                  </a:lnTo>
                  <a:lnTo>
                    <a:pt x="223" y="954"/>
                  </a:lnTo>
                  <a:lnTo>
                    <a:pt x="159" y="954"/>
                  </a:lnTo>
                  <a:lnTo>
                    <a:pt x="159" y="571"/>
                  </a:lnTo>
                  <a:lnTo>
                    <a:pt x="159" y="571"/>
                  </a:lnTo>
                  <a:lnTo>
                    <a:pt x="170" y="579"/>
                  </a:lnTo>
                  <a:lnTo>
                    <a:pt x="181" y="585"/>
                  </a:lnTo>
                  <a:lnTo>
                    <a:pt x="192" y="591"/>
                  </a:lnTo>
                  <a:lnTo>
                    <a:pt x="204" y="595"/>
                  </a:lnTo>
                  <a:lnTo>
                    <a:pt x="216" y="599"/>
                  </a:lnTo>
                  <a:lnTo>
                    <a:pt x="229" y="602"/>
                  </a:lnTo>
                  <a:lnTo>
                    <a:pt x="242" y="604"/>
                  </a:lnTo>
                  <a:lnTo>
                    <a:pt x="255" y="605"/>
                  </a:lnTo>
                  <a:lnTo>
                    <a:pt x="255" y="605"/>
                  </a:lnTo>
                  <a:lnTo>
                    <a:pt x="271" y="604"/>
                  </a:lnTo>
                  <a:lnTo>
                    <a:pt x="287" y="602"/>
                  </a:lnTo>
                  <a:lnTo>
                    <a:pt x="302" y="597"/>
                  </a:lnTo>
                  <a:lnTo>
                    <a:pt x="317" y="592"/>
                  </a:lnTo>
                  <a:lnTo>
                    <a:pt x="331" y="585"/>
                  </a:lnTo>
                  <a:lnTo>
                    <a:pt x="344" y="577"/>
                  </a:lnTo>
                  <a:lnTo>
                    <a:pt x="356" y="568"/>
                  </a:lnTo>
                  <a:lnTo>
                    <a:pt x="367" y="558"/>
                  </a:lnTo>
                  <a:lnTo>
                    <a:pt x="378" y="547"/>
                  </a:lnTo>
                  <a:lnTo>
                    <a:pt x="387" y="534"/>
                  </a:lnTo>
                  <a:lnTo>
                    <a:pt x="395" y="521"/>
                  </a:lnTo>
                  <a:lnTo>
                    <a:pt x="402" y="507"/>
                  </a:lnTo>
                  <a:lnTo>
                    <a:pt x="407" y="492"/>
                  </a:lnTo>
                  <a:lnTo>
                    <a:pt x="410" y="477"/>
                  </a:lnTo>
                  <a:lnTo>
                    <a:pt x="413" y="462"/>
                  </a:lnTo>
                  <a:lnTo>
                    <a:pt x="414" y="445"/>
                  </a:lnTo>
                  <a:lnTo>
                    <a:pt x="414" y="445"/>
                  </a:lnTo>
                  <a:lnTo>
                    <a:pt x="414" y="435"/>
                  </a:lnTo>
                  <a:lnTo>
                    <a:pt x="415" y="426"/>
                  </a:lnTo>
                  <a:lnTo>
                    <a:pt x="419" y="417"/>
                  </a:lnTo>
                  <a:lnTo>
                    <a:pt x="422" y="408"/>
                  </a:lnTo>
                  <a:lnTo>
                    <a:pt x="425" y="400"/>
                  </a:lnTo>
                  <a:lnTo>
                    <a:pt x="431" y="392"/>
                  </a:lnTo>
                  <a:lnTo>
                    <a:pt x="436" y="385"/>
                  </a:lnTo>
                  <a:lnTo>
                    <a:pt x="442" y="378"/>
                  </a:lnTo>
                  <a:lnTo>
                    <a:pt x="449" y="372"/>
                  </a:lnTo>
                  <a:lnTo>
                    <a:pt x="456" y="367"/>
                  </a:lnTo>
                  <a:lnTo>
                    <a:pt x="464" y="361"/>
                  </a:lnTo>
                  <a:lnTo>
                    <a:pt x="472" y="357"/>
                  </a:lnTo>
                  <a:lnTo>
                    <a:pt x="481" y="354"/>
                  </a:lnTo>
                  <a:lnTo>
                    <a:pt x="491" y="352"/>
                  </a:lnTo>
                  <a:lnTo>
                    <a:pt x="499" y="350"/>
                  </a:lnTo>
                  <a:lnTo>
                    <a:pt x="509" y="349"/>
                  </a:lnTo>
                  <a:lnTo>
                    <a:pt x="509" y="349"/>
                  </a:lnTo>
                  <a:lnTo>
                    <a:pt x="520" y="350"/>
                  </a:lnTo>
                  <a:lnTo>
                    <a:pt x="528" y="352"/>
                  </a:lnTo>
                  <a:lnTo>
                    <a:pt x="538" y="354"/>
                  </a:lnTo>
                  <a:lnTo>
                    <a:pt x="546" y="357"/>
                  </a:lnTo>
                  <a:lnTo>
                    <a:pt x="555" y="361"/>
                  </a:lnTo>
                  <a:lnTo>
                    <a:pt x="562" y="367"/>
                  </a:lnTo>
                  <a:lnTo>
                    <a:pt x="570" y="372"/>
                  </a:lnTo>
                  <a:lnTo>
                    <a:pt x="576" y="378"/>
                  </a:lnTo>
                  <a:lnTo>
                    <a:pt x="583" y="385"/>
                  </a:lnTo>
                  <a:lnTo>
                    <a:pt x="588" y="392"/>
                  </a:lnTo>
                  <a:lnTo>
                    <a:pt x="594" y="400"/>
                  </a:lnTo>
                  <a:lnTo>
                    <a:pt x="597" y="408"/>
                  </a:lnTo>
                  <a:lnTo>
                    <a:pt x="600" y="417"/>
                  </a:lnTo>
                  <a:lnTo>
                    <a:pt x="603" y="426"/>
                  </a:lnTo>
                  <a:lnTo>
                    <a:pt x="604" y="435"/>
                  </a:lnTo>
                  <a:lnTo>
                    <a:pt x="604" y="445"/>
                  </a:lnTo>
                  <a:lnTo>
                    <a:pt x="604" y="445"/>
                  </a:lnTo>
                  <a:lnTo>
                    <a:pt x="605" y="451"/>
                  </a:lnTo>
                  <a:lnTo>
                    <a:pt x="608" y="458"/>
                  </a:lnTo>
                  <a:lnTo>
                    <a:pt x="610" y="463"/>
                  </a:lnTo>
                  <a:lnTo>
                    <a:pt x="614" y="467"/>
                  </a:lnTo>
                  <a:lnTo>
                    <a:pt x="618" y="472"/>
                  </a:lnTo>
                  <a:lnTo>
                    <a:pt x="624" y="475"/>
                  </a:lnTo>
                  <a:lnTo>
                    <a:pt x="630" y="476"/>
                  </a:lnTo>
                  <a:lnTo>
                    <a:pt x="637" y="477"/>
                  </a:lnTo>
                  <a:lnTo>
                    <a:pt x="637" y="477"/>
                  </a:lnTo>
                  <a:lnTo>
                    <a:pt x="643" y="476"/>
                  </a:lnTo>
                  <a:lnTo>
                    <a:pt x="649" y="475"/>
                  </a:lnTo>
                  <a:lnTo>
                    <a:pt x="655" y="472"/>
                  </a:lnTo>
                  <a:lnTo>
                    <a:pt x="659" y="467"/>
                  </a:lnTo>
                  <a:lnTo>
                    <a:pt x="663" y="463"/>
                  </a:lnTo>
                  <a:lnTo>
                    <a:pt x="665" y="458"/>
                  </a:lnTo>
                  <a:lnTo>
                    <a:pt x="668" y="451"/>
                  </a:lnTo>
                  <a:lnTo>
                    <a:pt x="669" y="445"/>
                  </a:lnTo>
                  <a:lnTo>
                    <a:pt x="669" y="159"/>
                  </a:lnTo>
                  <a:lnTo>
                    <a:pt x="669" y="159"/>
                  </a:lnTo>
                  <a:lnTo>
                    <a:pt x="668" y="142"/>
                  </a:lnTo>
                  <a:lnTo>
                    <a:pt x="665" y="127"/>
                  </a:lnTo>
                  <a:lnTo>
                    <a:pt x="661" y="112"/>
                  </a:lnTo>
                  <a:lnTo>
                    <a:pt x="656" y="97"/>
                  </a:lnTo>
                  <a:lnTo>
                    <a:pt x="649" y="83"/>
                  </a:lnTo>
                  <a:lnTo>
                    <a:pt x="641" y="70"/>
                  </a:lnTo>
                  <a:lnTo>
                    <a:pt x="632" y="58"/>
                  </a:lnTo>
                  <a:lnTo>
                    <a:pt x="621" y="47"/>
                  </a:lnTo>
                  <a:lnTo>
                    <a:pt x="611" y="36"/>
                  </a:lnTo>
                  <a:lnTo>
                    <a:pt x="598" y="27"/>
                  </a:lnTo>
                  <a:lnTo>
                    <a:pt x="585" y="19"/>
                  </a:lnTo>
                  <a:lnTo>
                    <a:pt x="571" y="12"/>
                  </a:lnTo>
                  <a:lnTo>
                    <a:pt x="556" y="7"/>
                  </a:lnTo>
                  <a:lnTo>
                    <a:pt x="541" y="3"/>
                  </a:lnTo>
                  <a:lnTo>
                    <a:pt x="526" y="1"/>
                  </a:lnTo>
                  <a:lnTo>
                    <a:pt x="509" y="0"/>
                  </a:lnTo>
                  <a:lnTo>
                    <a:pt x="509" y="0"/>
                  </a:lnTo>
                  <a:close/>
                  <a:moveTo>
                    <a:pt x="604" y="318"/>
                  </a:moveTo>
                  <a:lnTo>
                    <a:pt x="604" y="318"/>
                  </a:lnTo>
                  <a:lnTo>
                    <a:pt x="595" y="311"/>
                  </a:lnTo>
                  <a:lnTo>
                    <a:pt x="584" y="304"/>
                  </a:lnTo>
                  <a:lnTo>
                    <a:pt x="572" y="299"/>
                  </a:lnTo>
                  <a:lnTo>
                    <a:pt x="560" y="295"/>
                  </a:lnTo>
                  <a:lnTo>
                    <a:pt x="549" y="291"/>
                  </a:lnTo>
                  <a:lnTo>
                    <a:pt x="536" y="288"/>
                  </a:lnTo>
                  <a:lnTo>
                    <a:pt x="523" y="287"/>
                  </a:lnTo>
                  <a:lnTo>
                    <a:pt x="509" y="286"/>
                  </a:lnTo>
                  <a:lnTo>
                    <a:pt x="509" y="286"/>
                  </a:lnTo>
                  <a:lnTo>
                    <a:pt x="493" y="287"/>
                  </a:lnTo>
                  <a:lnTo>
                    <a:pt x="478" y="289"/>
                  </a:lnTo>
                  <a:lnTo>
                    <a:pt x="462" y="294"/>
                  </a:lnTo>
                  <a:lnTo>
                    <a:pt x="448" y="299"/>
                  </a:lnTo>
                  <a:lnTo>
                    <a:pt x="434" y="305"/>
                  </a:lnTo>
                  <a:lnTo>
                    <a:pt x="421" y="314"/>
                  </a:lnTo>
                  <a:lnTo>
                    <a:pt x="408" y="323"/>
                  </a:lnTo>
                  <a:lnTo>
                    <a:pt x="397" y="333"/>
                  </a:lnTo>
                  <a:lnTo>
                    <a:pt x="387" y="344"/>
                  </a:lnTo>
                  <a:lnTo>
                    <a:pt x="378" y="357"/>
                  </a:lnTo>
                  <a:lnTo>
                    <a:pt x="369" y="370"/>
                  </a:lnTo>
                  <a:lnTo>
                    <a:pt x="363" y="384"/>
                  </a:lnTo>
                  <a:lnTo>
                    <a:pt x="358" y="398"/>
                  </a:lnTo>
                  <a:lnTo>
                    <a:pt x="353" y="414"/>
                  </a:lnTo>
                  <a:lnTo>
                    <a:pt x="351" y="429"/>
                  </a:lnTo>
                  <a:lnTo>
                    <a:pt x="350" y="445"/>
                  </a:lnTo>
                  <a:lnTo>
                    <a:pt x="350" y="445"/>
                  </a:lnTo>
                  <a:lnTo>
                    <a:pt x="350" y="455"/>
                  </a:lnTo>
                  <a:lnTo>
                    <a:pt x="348" y="464"/>
                  </a:lnTo>
                  <a:lnTo>
                    <a:pt x="346" y="474"/>
                  </a:lnTo>
                  <a:lnTo>
                    <a:pt x="343" y="482"/>
                  </a:lnTo>
                  <a:lnTo>
                    <a:pt x="338" y="491"/>
                  </a:lnTo>
                  <a:lnTo>
                    <a:pt x="334" y="499"/>
                  </a:lnTo>
                  <a:lnTo>
                    <a:pt x="329" y="506"/>
                  </a:lnTo>
                  <a:lnTo>
                    <a:pt x="322" y="512"/>
                  </a:lnTo>
                  <a:lnTo>
                    <a:pt x="316" y="519"/>
                  </a:lnTo>
                  <a:lnTo>
                    <a:pt x="308" y="524"/>
                  </a:lnTo>
                  <a:lnTo>
                    <a:pt x="301" y="530"/>
                  </a:lnTo>
                  <a:lnTo>
                    <a:pt x="292" y="533"/>
                  </a:lnTo>
                  <a:lnTo>
                    <a:pt x="284" y="536"/>
                  </a:lnTo>
                  <a:lnTo>
                    <a:pt x="274" y="538"/>
                  </a:lnTo>
                  <a:lnTo>
                    <a:pt x="264" y="540"/>
                  </a:lnTo>
                  <a:lnTo>
                    <a:pt x="255" y="540"/>
                  </a:lnTo>
                  <a:lnTo>
                    <a:pt x="255" y="540"/>
                  </a:lnTo>
                  <a:lnTo>
                    <a:pt x="245" y="540"/>
                  </a:lnTo>
                  <a:lnTo>
                    <a:pt x="235" y="538"/>
                  </a:lnTo>
                  <a:lnTo>
                    <a:pt x="227" y="536"/>
                  </a:lnTo>
                  <a:lnTo>
                    <a:pt x="218" y="533"/>
                  </a:lnTo>
                  <a:lnTo>
                    <a:pt x="209" y="530"/>
                  </a:lnTo>
                  <a:lnTo>
                    <a:pt x="202" y="524"/>
                  </a:lnTo>
                  <a:lnTo>
                    <a:pt x="194" y="519"/>
                  </a:lnTo>
                  <a:lnTo>
                    <a:pt x="187" y="512"/>
                  </a:lnTo>
                  <a:lnTo>
                    <a:pt x="182" y="506"/>
                  </a:lnTo>
                  <a:lnTo>
                    <a:pt x="176" y="499"/>
                  </a:lnTo>
                  <a:lnTo>
                    <a:pt x="171" y="491"/>
                  </a:lnTo>
                  <a:lnTo>
                    <a:pt x="167" y="482"/>
                  </a:lnTo>
                  <a:lnTo>
                    <a:pt x="163" y="474"/>
                  </a:lnTo>
                  <a:lnTo>
                    <a:pt x="161" y="464"/>
                  </a:lnTo>
                  <a:lnTo>
                    <a:pt x="160" y="455"/>
                  </a:lnTo>
                  <a:lnTo>
                    <a:pt x="159" y="445"/>
                  </a:lnTo>
                  <a:lnTo>
                    <a:pt x="159" y="285"/>
                  </a:lnTo>
                  <a:lnTo>
                    <a:pt x="159" y="285"/>
                  </a:lnTo>
                  <a:lnTo>
                    <a:pt x="170" y="293"/>
                  </a:lnTo>
                  <a:lnTo>
                    <a:pt x="181" y="299"/>
                  </a:lnTo>
                  <a:lnTo>
                    <a:pt x="192" y="304"/>
                  </a:lnTo>
                  <a:lnTo>
                    <a:pt x="204" y="310"/>
                  </a:lnTo>
                  <a:lnTo>
                    <a:pt x="216" y="313"/>
                  </a:lnTo>
                  <a:lnTo>
                    <a:pt x="229" y="316"/>
                  </a:lnTo>
                  <a:lnTo>
                    <a:pt x="242" y="317"/>
                  </a:lnTo>
                  <a:lnTo>
                    <a:pt x="255" y="318"/>
                  </a:lnTo>
                  <a:lnTo>
                    <a:pt x="255" y="318"/>
                  </a:lnTo>
                  <a:lnTo>
                    <a:pt x="271" y="317"/>
                  </a:lnTo>
                  <a:lnTo>
                    <a:pt x="287" y="315"/>
                  </a:lnTo>
                  <a:lnTo>
                    <a:pt x="302" y="311"/>
                  </a:lnTo>
                  <a:lnTo>
                    <a:pt x="317" y="305"/>
                  </a:lnTo>
                  <a:lnTo>
                    <a:pt x="331" y="299"/>
                  </a:lnTo>
                  <a:lnTo>
                    <a:pt x="344" y="290"/>
                  </a:lnTo>
                  <a:lnTo>
                    <a:pt x="356" y="282"/>
                  </a:lnTo>
                  <a:lnTo>
                    <a:pt x="367" y="271"/>
                  </a:lnTo>
                  <a:lnTo>
                    <a:pt x="378" y="260"/>
                  </a:lnTo>
                  <a:lnTo>
                    <a:pt x="387" y="247"/>
                  </a:lnTo>
                  <a:lnTo>
                    <a:pt x="395" y="235"/>
                  </a:lnTo>
                  <a:lnTo>
                    <a:pt x="402" y="221"/>
                  </a:lnTo>
                  <a:lnTo>
                    <a:pt x="407" y="207"/>
                  </a:lnTo>
                  <a:lnTo>
                    <a:pt x="410" y="191"/>
                  </a:lnTo>
                  <a:lnTo>
                    <a:pt x="413" y="176"/>
                  </a:lnTo>
                  <a:lnTo>
                    <a:pt x="414" y="159"/>
                  </a:lnTo>
                  <a:lnTo>
                    <a:pt x="414" y="159"/>
                  </a:lnTo>
                  <a:lnTo>
                    <a:pt x="414" y="150"/>
                  </a:lnTo>
                  <a:lnTo>
                    <a:pt x="415" y="140"/>
                  </a:lnTo>
                  <a:lnTo>
                    <a:pt x="419" y="130"/>
                  </a:lnTo>
                  <a:lnTo>
                    <a:pt x="422" y="122"/>
                  </a:lnTo>
                  <a:lnTo>
                    <a:pt x="425" y="113"/>
                  </a:lnTo>
                  <a:lnTo>
                    <a:pt x="431" y="106"/>
                  </a:lnTo>
                  <a:lnTo>
                    <a:pt x="436" y="98"/>
                  </a:lnTo>
                  <a:lnTo>
                    <a:pt x="442" y="92"/>
                  </a:lnTo>
                  <a:lnTo>
                    <a:pt x="449" y="85"/>
                  </a:lnTo>
                  <a:lnTo>
                    <a:pt x="456" y="80"/>
                  </a:lnTo>
                  <a:lnTo>
                    <a:pt x="464" y="75"/>
                  </a:lnTo>
                  <a:lnTo>
                    <a:pt x="472" y="71"/>
                  </a:lnTo>
                  <a:lnTo>
                    <a:pt x="481" y="68"/>
                  </a:lnTo>
                  <a:lnTo>
                    <a:pt x="491" y="65"/>
                  </a:lnTo>
                  <a:lnTo>
                    <a:pt x="499" y="64"/>
                  </a:lnTo>
                  <a:lnTo>
                    <a:pt x="509" y="64"/>
                  </a:lnTo>
                  <a:lnTo>
                    <a:pt x="509" y="64"/>
                  </a:lnTo>
                  <a:lnTo>
                    <a:pt x="520" y="64"/>
                  </a:lnTo>
                  <a:lnTo>
                    <a:pt x="528" y="65"/>
                  </a:lnTo>
                  <a:lnTo>
                    <a:pt x="538" y="68"/>
                  </a:lnTo>
                  <a:lnTo>
                    <a:pt x="546" y="71"/>
                  </a:lnTo>
                  <a:lnTo>
                    <a:pt x="555" y="75"/>
                  </a:lnTo>
                  <a:lnTo>
                    <a:pt x="562" y="80"/>
                  </a:lnTo>
                  <a:lnTo>
                    <a:pt x="570" y="85"/>
                  </a:lnTo>
                  <a:lnTo>
                    <a:pt x="576" y="92"/>
                  </a:lnTo>
                  <a:lnTo>
                    <a:pt x="583" y="98"/>
                  </a:lnTo>
                  <a:lnTo>
                    <a:pt x="588" y="106"/>
                  </a:lnTo>
                  <a:lnTo>
                    <a:pt x="594" y="113"/>
                  </a:lnTo>
                  <a:lnTo>
                    <a:pt x="597" y="122"/>
                  </a:lnTo>
                  <a:lnTo>
                    <a:pt x="600" y="130"/>
                  </a:lnTo>
                  <a:lnTo>
                    <a:pt x="603" y="140"/>
                  </a:lnTo>
                  <a:lnTo>
                    <a:pt x="604" y="150"/>
                  </a:lnTo>
                  <a:lnTo>
                    <a:pt x="604" y="159"/>
                  </a:lnTo>
                  <a:lnTo>
                    <a:pt x="604" y="318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511927" y="483802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40" name="椭圆 39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511928" y="196449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43" name="椭圆 42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7522763" y="190217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34"/>
          <p:cNvSpPr txBox="1"/>
          <p:nvPr/>
        </p:nvSpPr>
        <p:spPr>
          <a:xfrm>
            <a:off x="7538204" y="227520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538003" y="3292231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TextBox 34"/>
          <p:cNvSpPr txBox="1"/>
          <p:nvPr/>
        </p:nvSpPr>
        <p:spPr>
          <a:xfrm>
            <a:off x="7553444" y="3665220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553243" y="4668319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TextBox 34"/>
          <p:cNvSpPr txBox="1"/>
          <p:nvPr/>
        </p:nvSpPr>
        <p:spPr>
          <a:xfrm>
            <a:off x="7568684" y="504126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2190750" y="1973580"/>
            <a:ext cx="1833880" cy="183388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06695" y="1973580"/>
            <a:ext cx="1833880" cy="183388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423275" y="1973580"/>
            <a:ext cx="1833880" cy="183388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83259" y="418055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4"/>
          <p:cNvSpPr txBox="1"/>
          <p:nvPr/>
        </p:nvSpPr>
        <p:spPr>
          <a:xfrm>
            <a:off x="2190750" y="4756785"/>
            <a:ext cx="2235200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06494" y="418055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TextBox 34"/>
          <p:cNvSpPr txBox="1"/>
          <p:nvPr/>
        </p:nvSpPr>
        <p:spPr>
          <a:xfrm>
            <a:off x="5213985" y="4756785"/>
            <a:ext cx="2235200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23074" y="418055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8330565" y="4756785"/>
            <a:ext cx="2235200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067362" y="1984375"/>
            <a:ext cx="6075363" cy="420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243575" y="2292350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243575" y="2749550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243575" y="3206750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243575" y="36607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43575" y="41179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243575" y="45751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243575" y="50323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926200" y="2771775"/>
            <a:ext cx="1406525" cy="2260600"/>
          </a:xfrm>
          <a:custGeom>
            <a:avLst/>
            <a:gdLst/>
            <a:ahLst/>
            <a:cxnLst>
              <a:cxn ang="0">
                <a:pos x="444" y="0"/>
              </a:cxn>
              <a:cxn ang="0">
                <a:pos x="0" y="1424"/>
              </a:cxn>
              <a:cxn ang="0">
                <a:pos x="886" y="1424"/>
              </a:cxn>
              <a:cxn ang="0">
                <a:pos x="444" y="0"/>
              </a:cxn>
            </a:cxnLst>
            <a:rect l="0" t="0" r="r" b="b"/>
            <a:pathLst>
              <a:path w="886" h="1424">
                <a:moveTo>
                  <a:pt x="444" y="0"/>
                </a:moveTo>
                <a:lnTo>
                  <a:pt x="0" y="1424"/>
                </a:lnTo>
                <a:lnTo>
                  <a:pt x="886" y="1424"/>
                </a:lnTo>
                <a:lnTo>
                  <a:pt x="444" y="0"/>
                </a:ln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983475" y="1987550"/>
            <a:ext cx="1406525" cy="3044825"/>
          </a:xfrm>
          <a:custGeom>
            <a:avLst/>
            <a:gdLst/>
            <a:ahLst/>
            <a:cxnLst>
              <a:cxn ang="0">
                <a:pos x="442" y="0"/>
              </a:cxn>
              <a:cxn ang="0">
                <a:pos x="0" y="1918"/>
              </a:cxn>
              <a:cxn ang="0">
                <a:pos x="886" y="1918"/>
              </a:cxn>
              <a:cxn ang="0">
                <a:pos x="442" y="0"/>
              </a:cxn>
            </a:cxnLst>
            <a:rect l="0" t="0" r="r" b="b"/>
            <a:pathLst>
              <a:path w="886" h="1918">
                <a:moveTo>
                  <a:pt x="442" y="0"/>
                </a:moveTo>
                <a:lnTo>
                  <a:pt x="0" y="1918"/>
                </a:lnTo>
                <a:lnTo>
                  <a:pt x="886" y="1918"/>
                </a:lnTo>
                <a:lnTo>
                  <a:pt x="442" y="0"/>
                </a:lnTo>
                <a:close/>
              </a:path>
            </a:pathLst>
          </a:custGeom>
          <a:solidFill>
            <a:srgbClr val="26262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093137" y="2771775"/>
            <a:ext cx="1406525" cy="2260600"/>
          </a:xfrm>
          <a:custGeom>
            <a:avLst/>
            <a:gdLst/>
            <a:ahLst/>
            <a:cxnLst>
              <a:cxn ang="0">
                <a:pos x="445" y="0"/>
              </a:cxn>
              <a:cxn ang="0">
                <a:pos x="0" y="1424"/>
              </a:cxn>
              <a:cxn ang="0">
                <a:pos x="886" y="1424"/>
              </a:cxn>
              <a:cxn ang="0">
                <a:pos x="445" y="0"/>
              </a:cxn>
            </a:cxnLst>
            <a:rect l="0" t="0" r="r" b="b"/>
            <a:pathLst>
              <a:path w="886" h="1424">
                <a:moveTo>
                  <a:pt x="445" y="0"/>
                </a:moveTo>
                <a:lnTo>
                  <a:pt x="0" y="1424"/>
                </a:lnTo>
                <a:lnTo>
                  <a:pt x="886" y="1424"/>
                </a:lnTo>
                <a:lnTo>
                  <a:pt x="445" y="0"/>
                </a:ln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5279000" y="3735388"/>
            <a:ext cx="1090613" cy="1296988"/>
          </a:xfrm>
          <a:custGeom>
            <a:avLst/>
            <a:gdLst/>
            <a:ahLst/>
            <a:cxnLst>
              <a:cxn ang="0">
                <a:pos x="342" y="0"/>
              </a:cxn>
              <a:cxn ang="0">
                <a:pos x="0" y="817"/>
              </a:cxn>
              <a:cxn ang="0">
                <a:pos x="687" y="817"/>
              </a:cxn>
              <a:cxn ang="0">
                <a:pos x="342" y="0"/>
              </a:cxn>
            </a:cxnLst>
            <a:rect l="0" t="0" r="r" b="b"/>
            <a:pathLst>
              <a:path w="687" h="817">
                <a:moveTo>
                  <a:pt x="342" y="0"/>
                </a:moveTo>
                <a:lnTo>
                  <a:pt x="0" y="817"/>
                </a:lnTo>
                <a:lnTo>
                  <a:pt x="687" y="817"/>
                </a:lnTo>
                <a:lnTo>
                  <a:pt x="342" y="0"/>
                </a:lnTo>
                <a:close/>
              </a:path>
            </a:pathLst>
          </a:custGeom>
          <a:solidFill>
            <a:srgbClr val="26262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529325" y="2047875"/>
            <a:ext cx="5613400" cy="3371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24"/>
              </a:cxn>
              <a:cxn ang="0">
                <a:pos x="3536" y="2124"/>
              </a:cxn>
            </a:cxnLst>
            <a:rect l="0" t="0" r="r" b="b"/>
            <a:pathLst>
              <a:path w="3536" h="2124">
                <a:moveTo>
                  <a:pt x="0" y="0"/>
                </a:moveTo>
                <a:lnTo>
                  <a:pt x="0" y="2124"/>
                </a:lnTo>
                <a:lnTo>
                  <a:pt x="3536" y="2124"/>
                </a:lnTo>
              </a:path>
            </a:pathLst>
          </a:custGeom>
          <a:noFill/>
          <a:ln w="30163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081650" y="4203700"/>
            <a:ext cx="731838" cy="1797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32"/>
              </a:cxn>
              <a:cxn ang="0">
                <a:pos x="461" y="1132"/>
              </a:cxn>
            </a:cxnLst>
            <a:rect l="0" t="0" r="r" b="b"/>
            <a:pathLst>
              <a:path w="461" h="1132">
                <a:moveTo>
                  <a:pt x="0" y="0"/>
                </a:moveTo>
                <a:lnTo>
                  <a:pt x="0" y="1132"/>
                </a:lnTo>
                <a:lnTo>
                  <a:pt x="461" y="1132"/>
                </a:lnTo>
              </a:path>
            </a:pathLst>
          </a:custGeom>
          <a:noFill/>
          <a:ln w="26988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48425" y="5786898"/>
            <a:ext cx="12311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kumimoji="0" lang="zh-CN" altLang="en-US" sz="24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818375" y="5772150"/>
            <a:ext cx="65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22" name="矩形: 圆角 17"/>
          <p:cNvSpPr/>
          <p:nvPr/>
        </p:nvSpPr>
        <p:spPr>
          <a:xfrm>
            <a:off x="7944135" y="2262310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40275" y="2154555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4" name="矩形: 圆角 19"/>
          <p:cNvSpPr/>
          <p:nvPr/>
        </p:nvSpPr>
        <p:spPr>
          <a:xfrm>
            <a:off x="7956040" y="3247382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552180" y="3139627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6" name="矩形: 圆角 21"/>
          <p:cNvSpPr/>
          <p:nvPr/>
        </p:nvSpPr>
        <p:spPr>
          <a:xfrm>
            <a:off x="7967231" y="4186361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563371" y="4078606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8" name="矩形: 圆角 23"/>
          <p:cNvSpPr/>
          <p:nvPr/>
        </p:nvSpPr>
        <p:spPr>
          <a:xfrm>
            <a:off x="7980540" y="5086202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576680" y="4978447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/>
      <p:bldP spid="25" grpId="0" bldLvl="0"/>
      <p:bldP spid="27" grpId="0" bldLvl="0"/>
      <p:bldP spid="29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67889" y="2361689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201419" y="4613027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01199" y="1830549"/>
            <a:ext cx="3284115" cy="3284115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51387" y="2935814"/>
            <a:ext cx="3676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5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</a:t>
            </a:r>
            <a:endParaRPr lang="en-US" altLang="zh-CN" sz="5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83963" y="1332416"/>
            <a:ext cx="3420745" cy="909052"/>
            <a:chOff x="7220041" y="2044156"/>
            <a:chExt cx="3420745" cy="909052"/>
          </a:xfrm>
        </p:grpSpPr>
        <p:sp>
          <p:nvSpPr>
            <p:cNvPr id="8" name="文本框 7"/>
            <p:cNvSpPr txBox="1"/>
            <p:nvPr/>
          </p:nvSpPr>
          <p:spPr>
            <a:xfrm>
              <a:off x="8013156" y="2044156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工作内容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220041" y="2128611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879304" y="2614654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83963" y="2496715"/>
            <a:ext cx="3420745" cy="925830"/>
            <a:chOff x="7220041" y="2904581"/>
            <a:chExt cx="3420745" cy="925830"/>
          </a:xfrm>
        </p:grpSpPr>
        <p:sp>
          <p:nvSpPr>
            <p:cNvPr id="12" name="文本框 11"/>
            <p:cNvSpPr txBox="1"/>
            <p:nvPr/>
          </p:nvSpPr>
          <p:spPr>
            <a:xfrm>
              <a:off x="8013156" y="2904581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完成情况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20041" y="3006965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879304" y="3491857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183963" y="4758186"/>
            <a:ext cx="3420745" cy="942335"/>
            <a:chOff x="7220041" y="4632416"/>
            <a:chExt cx="3420745" cy="942335"/>
          </a:xfrm>
        </p:grpSpPr>
        <p:sp>
          <p:nvSpPr>
            <p:cNvPr id="16" name="文本框 15"/>
            <p:cNvSpPr txBox="1"/>
            <p:nvPr/>
          </p:nvSpPr>
          <p:spPr>
            <a:xfrm>
              <a:off x="8013156" y="4632416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工作安排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220041" y="4752729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879304" y="5236197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83963" y="3633644"/>
            <a:ext cx="3420745" cy="935087"/>
            <a:chOff x="7220041" y="3745956"/>
            <a:chExt cx="3420745" cy="935087"/>
          </a:xfrm>
        </p:grpSpPr>
        <p:sp>
          <p:nvSpPr>
            <p:cNvPr id="20" name="文本框 19"/>
            <p:cNvSpPr txBox="1"/>
            <p:nvPr/>
          </p:nvSpPr>
          <p:spPr>
            <a:xfrm>
              <a:off x="8013156" y="3745956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成果展示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220041" y="3830411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7879304" y="4342489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 flipH="1">
            <a:off x="11340853" y="5152295"/>
            <a:ext cx="353943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400" spc="225" dirty="0">
                <a:solidFill>
                  <a:srgbClr val="292929"/>
                </a:solidFill>
                <a:cs typeface="+mn-ea"/>
                <a:sym typeface="+mn-lt"/>
              </a:rPr>
              <a:t>CONTENT</a:t>
            </a:r>
            <a:endParaRPr sz="1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11469292" y="6256421"/>
            <a:ext cx="97066" cy="601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23" grpId="0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工作安排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2237156" y="1848274"/>
            <a:ext cx="3858844" cy="3858844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>
            <a:off x="762133" y="3878318"/>
            <a:ext cx="2356775" cy="2356775"/>
            <a:chOff x="1269667" y="1823914"/>
            <a:chExt cx="4093043" cy="4093043"/>
          </a:xfrm>
        </p:grpSpPr>
        <p:sp>
          <p:nvSpPr>
            <p:cNvPr id="8" name="椭圆 7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7302046" y="1900062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34"/>
          <p:cNvSpPr txBox="1"/>
          <p:nvPr/>
        </p:nvSpPr>
        <p:spPr>
          <a:xfrm>
            <a:off x="7317487" y="2273094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17286" y="3290120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Box 34"/>
          <p:cNvSpPr txBox="1"/>
          <p:nvPr/>
        </p:nvSpPr>
        <p:spPr>
          <a:xfrm>
            <a:off x="7332727" y="3663109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32526" y="4666208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34"/>
          <p:cNvSpPr txBox="1"/>
          <p:nvPr/>
        </p:nvSpPr>
        <p:spPr>
          <a:xfrm>
            <a:off x="7347967" y="5039154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53" name="Picture Placeholder 1"/>
          <p:cNvSpPr txBox="1"/>
          <p:nvPr/>
        </p:nvSpPr>
        <p:spPr>
          <a:xfrm>
            <a:off x="7797504" y="1546617"/>
            <a:ext cx="3274850" cy="4384727"/>
          </a:xfrm>
          <a:custGeom>
            <a:avLst/>
            <a:gdLst>
              <a:gd name="connsiteX0" fmla="*/ 0 w 3181350"/>
              <a:gd name="connsiteY0" fmla="*/ 0 h 3181350"/>
              <a:gd name="connsiteX1" fmla="*/ 3181350 w 3181350"/>
              <a:gd name="connsiteY1" fmla="*/ 0 h 3181350"/>
              <a:gd name="connsiteX2" fmla="*/ 3181350 w 3181350"/>
              <a:gd name="connsiteY2" fmla="*/ 3181350 h 3181350"/>
              <a:gd name="connsiteX3" fmla="*/ 0 w 31813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1350" h="3181350">
                <a:moveTo>
                  <a:pt x="0" y="0"/>
                </a:moveTo>
                <a:lnTo>
                  <a:pt x="3181350" y="0"/>
                </a:lnTo>
                <a:lnTo>
                  <a:pt x="3181350" y="3181350"/>
                </a:lnTo>
                <a:lnTo>
                  <a:pt x="0" y="318135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119646" y="4098334"/>
            <a:ext cx="2658171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58" name="Google Shape;86;p19"/>
          <p:cNvSpPr txBox="1"/>
          <p:nvPr/>
        </p:nvSpPr>
        <p:spPr>
          <a:xfrm>
            <a:off x="1001459" y="1546617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TextBox 24"/>
          <p:cNvSpPr txBox="1"/>
          <p:nvPr/>
        </p:nvSpPr>
        <p:spPr>
          <a:xfrm>
            <a:off x="1022280" y="2221085"/>
            <a:ext cx="5073720" cy="156964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 flipH="1">
            <a:off x="5926736" y="4350581"/>
            <a:ext cx="2926943" cy="2926943"/>
            <a:chOff x="1269667" y="1823914"/>
            <a:chExt cx="4093043" cy="4093043"/>
          </a:xfrm>
        </p:grpSpPr>
        <p:sp>
          <p:nvSpPr>
            <p:cNvPr id="61" name="椭圆 60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4458575" y="4108011"/>
            <a:ext cx="2658171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/>
      <p:bldP spid="59" grpId="0"/>
      <p:bldP spid="63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516062" y="2008797"/>
            <a:ext cx="9052632" cy="2200921"/>
            <a:chOff x="2734046" y="4852153"/>
            <a:chExt cx="15044112" cy="3657600"/>
          </a:xfrm>
        </p:grpSpPr>
        <p:sp>
          <p:nvSpPr>
            <p:cNvPr id="7" name="Shape 711"/>
            <p:cNvSpPr/>
            <p:nvPr/>
          </p:nvSpPr>
          <p:spPr>
            <a:xfrm rot="-5400000">
              <a:off x="2541903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8" name="Shape 712"/>
            <p:cNvSpPr/>
            <p:nvPr/>
          </p:nvSpPr>
          <p:spPr>
            <a:xfrm rot="-5400000">
              <a:off x="6465503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9" name="Shape 713"/>
            <p:cNvSpPr/>
            <p:nvPr/>
          </p:nvSpPr>
          <p:spPr>
            <a:xfrm rot="-5400000">
              <a:off x="10389103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0" name="Shape 714"/>
            <p:cNvSpPr/>
            <p:nvPr/>
          </p:nvSpPr>
          <p:spPr>
            <a:xfrm rot="-5400000">
              <a:off x="14312702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1" name="Shape 729"/>
            <p:cNvSpPr/>
            <p:nvPr/>
          </p:nvSpPr>
          <p:spPr>
            <a:xfrm>
              <a:off x="3945917" y="6202389"/>
              <a:ext cx="924298" cy="9242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544" y="98183"/>
                  </a:moveTo>
                  <a:cubicBezTo>
                    <a:pt x="114544" y="101194"/>
                    <a:pt x="112100" y="103638"/>
                    <a:pt x="109088" y="103638"/>
                  </a:cubicBezTo>
                  <a:lnTo>
                    <a:pt x="10911" y="103638"/>
                  </a:lnTo>
                  <a:cubicBezTo>
                    <a:pt x="7900" y="103638"/>
                    <a:pt x="5455" y="101194"/>
                    <a:pt x="5455" y="98183"/>
                  </a:cubicBezTo>
                  <a:lnTo>
                    <a:pt x="5455" y="32727"/>
                  </a:lnTo>
                  <a:cubicBezTo>
                    <a:pt x="5455" y="29716"/>
                    <a:pt x="7900" y="27272"/>
                    <a:pt x="10911" y="27272"/>
                  </a:cubicBezTo>
                  <a:lnTo>
                    <a:pt x="109088" y="27272"/>
                  </a:lnTo>
                  <a:cubicBezTo>
                    <a:pt x="112100" y="27272"/>
                    <a:pt x="114544" y="29716"/>
                    <a:pt x="114544" y="32727"/>
                  </a:cubicBezTo>
                  <a:cubicBezTo>
                    <a:pt x="114544" y="32727"/>
                    <a:pt x="114544" y="98183"/>
                    <a:pt x="114544" y="98183"/>
                  </a:cubicBezTo>
                  <a:close/>
                  <a:moveTo>
                    <a:pt x="109088" y="21816"/>
                  </a:moveTo>
                  <a:lnTo>
                    <a:pt x="69311" y="21816"/>
                  </a:lnTo>
                  <a:lnTo>
                    <a:pt x="80422" y="10705"/>
                  </a:lnTo>
                  <a:cubicBezTo>
                    <a:pt x="80872" y="10827"/>
                    <a:pt x="81333" y="10911"/>
                    <a:pt x="81816" y="10911"/>
                  </a:cubicBezTo>
                  <a:cubicBezTo>
                    <a:pt x="84827" y="10911"/>
                    <a:pt x="87272" y="8466"/>
                    <a:pt x="87272" y="5455"/>
                  </a:cubicBezTo>
                  <a:cubicBezTo>
                    <a:pt x="87272" y="2444"/>
                    <a:pt x="84827" y="0"/>
                    <a:pt x="81816" y="0"/>
                  </a:cubicBezTo>
                  <a:cubicBezTo>
                    <a:pt x="78805" y="0"/>
                    <a:pt x="76361" y="2444"/>
                    <a:pt x="76361" y="5455"/>
                  </a:cubicBezTo>
                  <a:cubicBezTo>
                    <a:pt x="76361" y="5938"/>
                    <a:pt x="76450" y="6405"/>
                    <a:pt x="76566" y="6850"/>
                  </a:cubicBezTo>
                  <a:lnTo>
                    <a:pt x="61600" y="21816"/>
                  </a:lnTo>
                  <a:lnTo>
                    <a:pt x="58405" y="21816"/>
                  </a:lnTo>
                  <a:lnTo>
                    <a:pt x="43433" y="6850"/>
                  </a:lnTo>
                  <a:cubicBezTo>
                    <a:pt x="43550" y="6405"/>
                    <a:pt x="43638" y="5938"/>
                    <a:pt x="43638" y="5455"/>
                  </a:cubicBezTo>
                  <a:cubicBezTo>
                    <a:pt x="43638" y="2444"/>
                    <a:pt x="41194" y="0"/>
                    <a:pt x="38183" y="0"/>
                  </a:cubicBezTo>
                  <a:cubicBezTo>
                    <a:pt x="35172" y="0"/>
                    <a:pt x="32727" y="2444"/>
                    <a:pt x="32727" y="5455"/>
                  </a:cubicBezTo>
                  <a:cubicBezTo>
                    <a:pt x="32727" y="8466"/>
                    <a:pt x="35172" y="10911"/>
                    <a:pt x="38183" y="10911"/>
                  </a:cubicBezTo>
                  <a:cubicBezTo>
                    <a:pt x="38666" y="10911"/>
                    <a:pt x="39127" y="10827"/>
                    <a:pt x="39577" y="10705"/>
                  </a:cubicBezTo>
                  <a:lnTo>
                    <a:pt x="50688" y="21816"/>
                  </a:lnTo>
                  <a:lnTo>
                    <a:pt x="10911" y="21816"/>
                  </a:lnTo>
                  <a:cubicBezTo>
                    <a:pt x="4883" y="21816"/>
                    <a:pt x="0" y="26700"/>
                    <a:pt x="0" y="32727"/>
                  </a:cubicBezTo>
                  <a:lnTo>
                    <a:pt x="0" y="98183"/>
                  </a:lnTo>
                  <a:cubicBezTo>
                    <a:pt x="0" y="104205"/>
                    <a:pt x="4883" y="109094"/>
                    <a:pt x="10911" y="109094"/>
                  </a:cubicBezTo>
                  <a:lnTo>
                    <a:pt x="21816" y="109094"/>
                  </a:lnTo>
                  <a:lnTo>
                    <a:pt x="21816" y="117272"/>
                  </a:lnTo>
                  <a:cubicBezTo>
                    <a:pt x="21816" y="118783"/>
                    <a:pt x="23038" y="120000"/>
                    <a:pt x="24544" y="120000"/>
                  </a:cubicBezTo>
                  <a:cubicBezTo>
                    <a:pt x="26050" y="120000"/>
                    <a:pt x="27272" y="118783"/>
                    <a:pt x="27272" y="117272"/>
                  </a:cubicBezTo>
                  <a:lnTo>
                    <a:pt x="27272" y="114544"/>
                  </a:lnTo>
                  <a:lnTo>
                    <a:pt x="92727" y="114544"/>
                  </a:lnTo>
                  <a:lnTo>
                    <a:pt x="92727" y="117272"/>
                  </a:lnTo>
                  <a:cubicBezTo>
                    <a:pt x="92727" y="118783"/>
                    <a:pt x="93950" y="120000"/>
                    <a:pt x="95455" y="120000"/>
                  </a:cubicBezTo>
                  <a:cubicBezTo>
                    <a:pt x="96961" y="120000"/>
                    <a:pt x="98183" y="118783"/>
                    <a:pt x="98183" y="117272"/>
                  </a:cubicBezTo>
                  <a:lnTo>
                    <a:pt x="98183" y="109094"/>
                  </a:lnTo>
                  <a:lnTo>
                    <a:pt x="109088" y="109094"/>
                  </a:lnTo>
                  <a:cubicBezTo>
                    <a:pt x="115116" y="109094"/>
                    <a:pt x="120000" y="104205"/>
                    <a:pt x="120000" y="98183"/>
                  </a:cubicBezTo>
                  <a:lnTo>
                    <a:pt x="120000" y="32727"/>
                  </a:lnTo>
                  <a:cubicBezTo>
                    <a:pt x="120000" y="26700"/>
                    <a:pt x="115116" y="21816"/>
                    <a:pt x="109088" y="21816"/>
                  </a:cubicBezTo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2" name="Shape 730"/>
            <p:cNvSpPr/>
            <p:nvPr/>
          </p:nvSpPr>
          <p:spPr>
            <a:xfrm>
              <a:off x="7837886" y="6373064"/>
              <a:ext cx="924298" cy="5041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088" y="100000"/>
                  </a:moveTo>
                  <a:cubicBezTo>
                    <a:pt x="109088" y="105527"/>
                    <a:pt x="106644" y="110000"/>
                    <a:pt x="103638" y="110000"/>
                  </a:cubicBezTo>
                  <a:lnTo>
                    <a:pt x="10911" y="110000"/>
                  </a:lnTo>
                  <a:cubicBezTo>
                    <a:pt x="7900" y="110000"/>
                    <a:pt x="5455" y="105527"/>
                    <a:pt x="5455" y="100000"/>
                  </a:cubicBezTo>
                  <a:lnTo>
                    <a:pt x="5455" y="20000"/>
                  </a:lnTo>
                  <a:cubicBezTo>
                    <a:pt x="5455" y="14483"/>
                    <a:pt x="7900" y="10000"/>
                    <a:pt x="10911" y="10000"/>
                  </a:cubicBezTo>
                  <a:lnTo>
                    <a:pt x="103638" y="10000"/>
                  </a:lnTo>
                  <a:cubicBezTo>
                    <a:pt x="106644" y="10000"/>
                    <a:pt x="109088" y="14483"/>
                    <a:pt x="109088" y="20000"/>
                  </a:cubicBezTo>
                  <a:cubicBezTo>
                    <a:pt x="109088" y="20000"/>
                    <a:pt x="109088" y="100000"/>
                    <a:pt x="109088" y="100000"/>
                  </a:cubicBezTo>
                  <a:close/>
                  <a:moveTo>
                    <a:pt x="114544" y="40000"/>
                  </a:moveTo>
                  <a:lnTo>
                    <a:pt x="114544" y="20000"/>
                  </a:lnTo>
                  <a:cubicBezTo>
                    <a:pt x="114544" y="8955"/>
                    <a:pt x="109661" y="0"/>
                    <a:pt x="103638" y="0"/>
                  </a:cubicBezTo>
                  <a:lnTo>
                    <a:pt x="10911" y="0"/>
                  </a:lnTo>
                  <a:cubicBezTo>
                    <a:pt x="4883" y="0"/>
                    <a:pt x="0" y="8955"/>
                    <a:pt x="0" y="20000"/>
                  </a:cubicBezTo>
                  <a:lnTo>
                    <a:pt x="0" y="100000"/>
                  </a:lnTo>
                  <a:cubicBezTo>
                    <a:pt x="0" y="111050"/>
                    <a:pt x="4883" y="120000"/>
                    <a:pt x="10911" y="120000"/>
                  </a:cubicBezTo>
                  <a:lnTo>
                    <a:pt x="103638" y="120000"/>
                  </a:lnTo>
                  <a:cubicBezTo>
                    <a:pt x="109661" y="120000"/>
                    <a:pt x="114544" y="111050"/>
                    <a:pt x="114544" y="100000"/>
                  </a:cubicBezTo>
                  <a:lnTo>
                    <a:pt x="114544" y="80000"/>
                  </a:lnTo>
                  <a:cubicBezTo>
                    <a:pt x="117555" y="80000"/>
                    <a:pt x="120000" y="75527"/>
                    <a:pt x="120000" y="70000"/>
                  </a:cubicBezTo>
                  <a:lnTo>
                    <a:pt x="120000" y="50000"/>
                  </a:lnTo>
                  <a:cubicBezTo>
                    <a:pt x="120000" y="44483"/>
                    <a:pt x="117555" y="40000"/>
                    <a:pt x="114544" y="40000"/>
                  </a:cubicBezTo>
                  <a:moveTo>
                    <a:pt x="10911" y="100000"/>
                  </a:moveTo>
                  <a:lnTo>
                    <a:pt x="38183" y="100000"/>
                  </a:lnTo>
                  <a:lnTo>
                    <a:pt x="38183" y="20000"/>
                  </a:lnTo>
                  <a:lnTo>
                    <a:pt x="10911" y="20000"/>
                  </a:lnTo>
                  <a:cubicBezTo>
                    <a:pt x="10911" y="20000"/>
                    <a:pt x="10911" y="100000"/>
                    <a:pt x="10911" y="100000"/>
                  </a:cubicBezTo>
                  <a:close/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3" name="Shape 731"/>
            <p:cNvSpPr/>
            <p:nvPr/>
          </p:nvSpPr>
          <p:spPr>
            <a:xfrm>
              <a:off x="11839114" y="6165017"/>
              <a:ext cx="672218" cy="9242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500" y="111783"/>
                  </a:moveTo>
                  <a:cubicBezTo>
                    <a:pt x="82500" y="113294"/>
                    <a:pt x="80811" y="114511"/>
                    <a:pt x="78727" y="114511"/>
                  </a:cubicBezTo>
                  <a:cubicBezTo>
                    <a:pt x="77650" y="114511"/>
                    <a:pt x="76688" y="114177"/>
                    <a:pt x="76000" y="113650"/>
                  </a:cubicBezTo>
                  <a:lnTo>
                    <a:pt x="75983" y="113661"/>
                  </a:lnTo>
                  <a:lnTo>
                    <a:pt x="75000" y="113011"/>
                  </a:lnTo>
                  <a:lnTo>
                    <a:pt x="75000" y="6977"/>
                  </a:lnTo>
                  <a:lnTo>
                    <a:pt x="76100" y="6255"/>
                  </a:lnTo>
                  <a:lnTo>
                    <a:pt x="76111" y="6261"/>
                  </a:lnTo>
                  <a:cubicBezTo>
                    <a:pt x="76788" y="5788"/>
                    <a:pt x="77711" y="5483"/>
                    <a:pt x="78727" y="5483"/>
                  </a:cubicBezTo>
                  <a:cubicBezTo>
                    <a:pt x="80811" y="5483"/>
                    <a:pt x="82500" y="6711"/>
                    <a:pt x="82500" y="8216"/>
                  </a:cubicBezTo>
                  <a:cubicBezTo>
                    <a:pt x="82500" y="8216"/>
                    <a:pt x="82500" y="111783"/>
                    <a:pt x="82500" y="111783"/>
                  </a:cubicBezTo>
                  <a:close/>
                  <a:moveTo>
                    <a:pt x="67500" y="108044"/>
                  </a:moveTo>
                  <a:lnTo>
                    <a:pt x="30000" y="83211"/>
                  </a:lnTo>
                  <a:lnTo>
                    <a:pt x="30000" y="36705"/>
                  </a:lnTo>
                  <a:lnTo>
                    <a:pt x="31677" y="35594"/>
                  </a:lnTo>
                  <a:lnTo>
                    <a:pt x="31661" y="35588"/>
                  </a:lnTo>
                  <a:lnTo>
                    <a:pt x="67500" y="11927"/>
                  </a:lnTo>
                  <a:cubicBezTo>
                    <a:pt x="67500" y="11927"/>
                    <a:pt x="67500" y="108044"/>
                    <a:pt x="67500" y="108044"/>
                  </a:cubicBezTo>
                  <a:close/>
                  <a:moveTo>
                    <a:pt x="22500" y="81377"/>
                  </a:moveTo>
                  <a:cubicBezTo>
                    <a:pt x="13938" y="79355"/>
                    <a:pt x="7500" y="70555"/>
                    <a:pt x="7500" y="60000"/>
                  </a:cubicBezTo>
                  <a:cubicBezTo>
                    <a:pt x="7500" y="49444"/>
                    <a:pt x="13938" y="40638"/>
                    <a:pt x="22500" y="38622"/>
                  </a:cubicBezTo>
                  <a:cubicBezTo>
                    <a:pt x="22500" y="38622"/>
                    <a:pt x="22500" y="81377"/>
                    <a:pt x="22500" y="81377"/>
                  </a:cubicBezTo>
                  <a:close/>
                  <a:moveTo>
                    <a:pt x="90044" y="8177"/>
                  </a:moveTo>
                  <a:cubicBezTo>
                    <a:pt x="90044" y="3655"/>
                    <a:pt x="84983" y="0"/>
                    <a:pt x="78744" y="0"/>
                  </a:cubicBezTo>
                  <a:cubicBezTo>
                    <a:pt x="75550" y="0"/>
                    <a:pt x="72683" y="966"/>
                    <a:pt x="70627" y="2505"/>
                  </a:cubicBezTo>
                  <a:lnTo>
                    <a:pt x="24755" y="32805"/>
                  </a:lnTo>
                  <a:cubicBezTo>
                    <a:pt x="10955" y="33611"/>
                    <a:pt x="0" y="45461"/>
                    <a:pt x="0" y="60000"/>
                  </a:cubicBezTo>
                  <a:cubicBezTo>
                    <a:pt x="0" y="74583"/>
                    <a:pt x="11027" y="86461"/>
                    <a:pt x="24894" y="87200"/>
                  </a:cubicBezTo>
                  <a:lnTo>
                    <a:pt x="70627" y="117488"/>
                  </a:lnTo>
                  <a:cubicBezTo>
                    <a:pt x="72683" y="119033"/>
                    <a:pt x="75550" y="120000"/>
                    <a:pt x="78744" y="120000"/>
                  </a:cubicBezTo>
                  <a:cubicBezTo>
                    <a:pt x="84983" y="120000"/>
                    <a:pt x="90044" y="116338"/>
                    <a:pt x="90044" y="111827"/>
                  </a:cubicBezTo>
                  <a:cubicBezTo>
                    <a:pt x="90044" y="111722"/>
                    <a:pt x="90005" y="111622"/>
                    <a:pt x="90000" y="111516"/>
                  </a:cubicBezTo>
                  <a:lnTo>
                    <a:pt x="90000" y="8483"/>
                  </a:lnTo>
                  <a:cubicBezTo>
                    <a:pt x="90005" y="8377"/>
                    <a:pt x="90044" y="8277"/>
                    <a:pt x="90044" y="8177"/>
                  </a:cubicBezTo>
                  <a:moveTo>
                    <a:pt x="101250" y="43638"/>
                  </a:moveTo>
                  <a:cubicBezTo>
                    <a:pt x="99177" y="43638"/>
                    <a:pt x="97500" y="44855"/>
                    <a:pt x="97500" y="46361"/>
                  </a:cubicBezTo>
                  <a:cubicBezTo>
                    <a:pt x="97500" y="47872"/>
                    <a:pt x="99177" y="49088"/>
                    <a:pt x="101250" y="49088"/>
                  </a:cubicBezTo>
                  <a:cubicBezTo>
                    <a:pt x="107466" y="49088"/>
                    <a:pt x="112500" y="53977"/>
                    <a:pt x="112500" y="60000"/>
                  </a:cubicBezTo>
                  <a:cubicBezTo>
                    <a:pt x="112500" y="66022"/>
                    <a:pt x="107466" y="70911"/>
                    <a:pt x="101250" y="70911"/>
                  </a:cubicBezTo>
                  <a:cubicBezTo>
                    <a:pt x="99177" y="70911"/>
                    <a:pt x="97500" y="72127"/>
                    <a:pt x="97500" y="73638"/>
                  </a:cubicBezTo>
                  <a:cubicBezTo>
                    <a:pt x="97500" y="75144"/>
                    <a:pt x="99177" y="76361"/>
                    <a:pt x="101250" y="76361"/>
                  </a:cubicBezTo>
                  <a:cubicBezTo>
                    <a:pt x="111605" y="76361"/>
                    <a:pt x="120000" y="69033"/>
                    <a:pt x="120000" y="60000"/>
                  </a:cubicBezTo>
                  <a:cubicBezTo>
                    <a:pt x="120000" y="50961"/>
                    <a:pt x="111605" y="43638"/>
                    <a:pt x="101250" y="43638"/>
                  </a:cubicBezTo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732"/>
            <p:cNvSpPr/>
            <p:nvPr/>
          </p:nvSpPr>
          <p:spPr>
            <a:xfrm>
              <a:off x="15645850" y="6254935"/>
              <a:ext cx="924298" cy="7562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200" y="113333"/>
                  </a:moveTo>
                  <a:lnTo>
                    <a:pt x="60000" y="75122"/>
                  </a:lnTo>
                  <a:lnTo>
                    <a:pt x="86794" y="113333"/>
                  </a:lnTo>
                  <a:cubicBezTo>
                    <a:pt x="86794" y="113333"/>
                    <a:pt x="33200" y="113333"/>
                    <a:pt x="33200" y="113333"/>
                  </a:cubicBezTo>
                  <a:close/>
                  <a:moveTo>
                    <a:pt x="94794" y="114500"/>
                  </a:moveTo>
                  <a:lnTo>
                    <a:pt x="62066" y="67833"/>
                  </a:lnTo>
                  <a:lnTo>
                    <a:pt x="62044" y="67855"/>
                  </a:lnTo>
                  <a:cubicBezTo>
                    <a:pt x="61544" y="67144"/>
                    <a:pt x="60827" y="66666"/>
                    <a:pt x="60000" y="66666"/>
                  </a:cubicBezTo>
                  <a:cubicBezTo>
                    <a:pt x="59172" y="66666"/>
                    <a:pt x="58450" y="67144"/>
                    <a:pt x="57955" y="67855"/>
                  </a:cubicBezTo>
                  <a:lnTo>
                    <a:pt x="57927" y="67833"/>
                  </a:lnTo>
                  <a:lnTo>
                    <a:pt x="25200" y="114500"/>
                  </a:lnTo>
                  <a:lnTo>
                    <a:pt x="25222" y="114522"/>
                  </a:lnTo>
                  <a:cubicBezTo>
                    <a:pt x="24816" y="115105"/>
                    <a:pt x="24544" y="115838"/>
                    <a:pt x="24544" y="116666"/>
                  </a:cubicBezTo>
                  <a:cubicBezTo>
                    <a:pt x="24544" y="118511"/>
                    <a:pt x="25766" y="120000"/>
                    <a:pt x="27272" y="120000"/>
                  </a:cubicBezTo>
                  <a:lnTo>
                    <a:pt x="92727" y="120000"/>
                  </a:lnTo>
                  <a:cubicBezTo>
                    <a:pt x="94233" y="120000"/>
                    <a:pt x="95455" y="118511"/>
                    <a:pt x="95455" y="116666"/>
                  </a:cubicBezTo>
                  <a:cubicBezTo>
                    <a:pt x="95455" y="115838"/>
                    <a:pt x="95183" y="115105"/>
                    <a:pt x="94772" y="114522"/>
                  </a:cubicBezTo>
                  <a:cubicBezTo>
                    <a:pt x="94772" y="114522"/>
                    <a:pt x="94794" y="114500"/>
                    <a:pt x="94794" y="114500"/>
                  </a:cubicBezTo>
                  <a:close/>
                  <a:moveTo>
                    <a:pt x="117272" y="0"/>
                  </a:moveTo>
                  <a:lnTo>
                    <a:pt x="2727" y="0"/>
                  </a:lnTo>
                  <a:cubicBezTo>
                    <a:pt x="1222" y="0"/>
                    <a:pt x="0" y="1494"/>
                    <a:pt x="0" y="3333"/>
                  </a:cubicBezTo>
                  <a:lnTo>
                    <a:pt x="0" y="96666"/>
                  </a:lnTo>
                  <a:cubicBezTo>
                    <a:pt x="0" y="98511"/>
                    <a:pt x="1222" y="100000"/>
                    <a:pt x="2727" y="100000"/>
                  </a:cubicBezTo>
                  <a:lnTo>
                    <a:pt x="24544" y="100000"/>
                  </a:lnTo>
                  <a:cubicBezTo>
                    <a:pt x="26050" y="100000"/>
                    <a:pt x="27272" y="98511"/>
                    <a:pt x="27272" y="96666"/>
                  </a:cubicBezTo>
                  <a:cubicBezTo>
                    <a:pt x="27272" y="94822"/>
                    <a:pt x="26050" y="93333"/>
                    <a:pt x="24544" y="93333"/>
                  </a:cubicBezTo>
                  <a:lnTo>
                    <a:pt x="5455" y="93333"/>
                  </a:lnTo>
                  <a:lnTo>
                    <a:pt x="5455" y="6666"/>
                  </a:lnTo>
                  <a:lnTo>
                    <a:pt x="114544" y="6666"/>
                  </a:lnTo>
                  <a:lnTo>
                    <a:pt x="114544" y="93333"/>
                  </a:lnTo>
                  <a:lnTo>
                    <a:pt x="95455" y="93333"/>
                  </a:lnTo>
                  <a:cubicBezTo>
                    <a:pt x="93950" y="93333"/>
                    <a:pt x="92727" y="94822"/>
                    <a:pt x="92727" y="96666"/>
                  </a:cubicBezTo>
                  <a:cubicBezTo>
                    <a:pt x="92727" y="98511"/>
                    <a:pt x="93950" y="100000"/>
                    <a:pt x="95455" y="100000"/>
                  </a:cubicBezTo>
                  <a:lnTo>
                    <a:pt x="117272" y="100000"/>
                  </a:lnTo>
                  <a:cubicBezTo>
                    <a:pt x="118777" y="100000"/>
                    <a:pt x="120000" y="98511"/>
                    <a:pt x="120000" y="96666"/>
                  </a:cubicBezTo>
                  <a:lnTo>
                    <a:pt x="120000" y="3333"/>
                  </a:lnTo>
                  <a:cubicBezTo>
                    <a:pt x="120000" y="1494"/>
                    <a:pt x="118777" y="0"/>
                    <a:pt x="117272" y="0"/>
                  </a:cubicBezTo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Shape 69"/>
          <p:cNvSpPr txBox="1"/>
          <p:nvPr/>
        </p:nvSpPr>
        <p:spPr>
          <a:xfrm>
            <a:off x="1268602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16" name="Shape 70"/>
          <p:cNvSpPr txBox="1"/>
          <p:nvPr/>
        </p:nvSpPr>
        <p:spPr>
          <a:xfrm>
            <a:off x="1217036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7" name="Shape 69"/>
          <p:cNvSpPr txBox="1"/>
          <p:nvPr/>
        </p:nvSpPr>
        <p:spPr>
          <a:xfrm>
            <a:off x="3537309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18" name="Shape 70"/>
          <p:cNvSpPr txBox="1"/>
          <p:nvPr/>
        </p:nvSpPr>
        <p:spPr>
          <a:xfrm>
            <a:off x="3485743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9" name="Shape 69"/>
          <p:cNvSpPr txBox="1"/>
          <p:nvPr/>
        </p:nvSpPr>
        <p:spPr>
          <a:xfrm>
            <a:off x="6017056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0" name="Shape 70"/>
          <p:cNvSpPr txBox="1"/>
          <p:nvPr/>
        </p:nvSpPr>
        <p:spPr>
          <a:xfrm>
            <a:off x="5965490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21" name="Shape 69"/>
          <p:cNvSpPr txBox="1"/>
          <p:nvPr/>
        </p:nvSpPr>
        <p:spPr>
          <a:xfrm>
            <a:off x="8511047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2" name="Shape 70"/>
          <p:cNvSpPr txBox="1"/>
          <p:nvPr/>
        </p:nvSpPr>
        <p:spPr>
          <a:xfrm>
            <a:off x="8459481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Shape 144"/>
          <p:cNvSpPr/>
          <p:nvPr/>
        </p:nvSpPr>
        <p:spPr>
          <a:xfrm>
            <a:off x="1100187" y="1948154"/>
            <a:ext cx="3709494" cy="3710459"/>
          </a:xfrm>
          <a:prstGeom prst="ellipse">
            <a:avLst/>
          </a:prstGeom>
          <a:solidFill>
            <a:srgbClr val="FFD966">
              <a:alpha val="80000"/>
            </a:srgbClr>
          </a:solidFill>
          <a:ln>
            <a:noFill/>
          </a:ln>
        </p:spPr>
        <p:txBody>
          <a:bodyPr lIns="182825" tIns="91400" rIns="182825" bIns="914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7" name="Shape 145"/>
          <p:cNvSpPr/>
          <p:nvPr/>
        </p:nvSpPr>
        <p:spPr>
          <a:xfrm>
            <a:off x="4241253" y="1948154"/>
            <a:ext cx="3709494" cy="3710459"/>
          </a:xfrm>
          <a:prstGeom prst="ellipse">
            <a:avLst/>
          </a:prstGeom>
          <a:solidFill>
            <a:srgbClr val="FFD966">
              <a:alpha val="80000"/>
            </a:srgbClr>
          </a:solidFill>
          <a:ln>
            <a:noFill/>
          </a:ln>
        </p:spPr>
        <p:txBody>
          <a:bodyPr lIns="182825" tIns="91400" rIns="182825" bIns="914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8" name="Shape 146"/>
          <p:cNvSpPr/>
          <p:nvPr/>
        </p:nvSpPr>
        <p:spPr>
          <a:xfrm>
            <a:off x="7411770" y="1948154"/>
            <a:ext cx="3709494" cy="3710459"/>
          </a:xfrm>
          <a:prstGeom prst="ellipse">
            <a:avLst/>
          </a:prstGeom>
          <a:solidFill>
            <a:srgbClr val="FFD966">
              <a:alpha val="80000"/>
            </a:srgbClr>
          </a:solidFill>
          <a:ln>
            <a:noFill/>
          </a:ln>
        </p:spPr>
        <p:txBody>
          <a:bodyPr lIns="182825" tIns="91400" rIns="182825" bIns="914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grpSp>
        <p:nvGrpSpPr>
          <p:cNvPr id="9" name="Shape 150"/>
          <p:cNvGrpSpPr/>
          <p:nvPr/>
        </p:nvGrpSpPr>
        <p:grpSpPr>
          <a:xfrm>
            <a:off x="2577380" y="2636109"/>
            <a:ext cx="734274" cy="439871"/>
            <a:chOff x="1775548" y="1990598"/>
            <a:chExt cx="621122" cy="372086"/>
          </a:xfrm>
          <a:noFill/>
        </p:grpSpPr>
        <p:sp>
          <p:nvSpPr>
            <p:cNvPr id="10" name="Shape 151"/>
            <p:cNvSpPr/>
            <p:nvPr/>
          </p:nvSpPr>
          <p:spPr>
            <a:xfrm>
              <a:off x="1775548" y="1990598"/>
              <a:ext cx="621122" cy="3720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71" y="119785"/>
                  </a:moveTo>
                  <a:lnTo>
                    <a:pt x="0" y="119785"/>
                  </a:lnTo>
                  <a:lnTo>
                    <a:pt x="0" y="0"/>
                  </a:lnTo>
                  <a:lnTo>
                    <a:pt x="119871" y="0"/>
                  </a:lnTo>
                  <a:lnTo>
                    <a:pt x="119871" y="119785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1" name="Shape 152"/>
            <p:cNvSpPr/>
            <p:nvPr/>
          </p:nvSpPr>
          <p:spPr>
            <a:xfrm>
              <a:off x="1775548" y="1990598"/>
              <a:ext cx="621122" cy="1992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59486" y="119598"/>
                  </a:lnTo>
                  <a:lnTo>
                    <a:pt x="119871" y="0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Shape 155"/>
          <p:cNvGrpSpPr/>
          <p:nvPr/>
        </p:nvGrpSpPr>
        <p:grpSpPr>
          <a:xfrm>
            <a:off x="5737272" y="2606533"/>
            <a:ext cx="734274" cy="498754"/>
            <a:chOff x="6188912" y="23939881"/>
            <a:chExt cx="1307712" cy="888261"/>
          </a:xfrm>
          <a:noFill/>
        </p:grpSpPr>
        <p:sp>
          <p:nvSpPr>
            <p:cNvPr id="13" name="Shape 156"/>
            <p:cNvSpPr/>
            <p:nvPr/>
          </p:nvSpPr>
          <p:spPr>
            <a:xfrm>
              <a:off x="6188912" y="23939881"/>
              <a:ext cx="1307712" cy="888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237" y="28113"/>
                  </a:moveTo>
                  <a:lnTo>
                    <a:pt x="71948" y="0"/>
                  </a:lnTo>
                  <a:lnTo>
                    <a:pt x="48822" y="0"/>
                  </a:lnTo>
                  <a:lnTo>
                    <a:pt x="33533" y="28113"/>
                  </a:lnTo>
                  <a:lnTo>
                    <a:pt x="0" y="28113"/>
                  </a:lnTo>
                  <a:lnTo>
                    <a:pt x="0" y="119811"/>
                  </a:lnTo>
                  <a:lnTo>
                    <a:pt x="119871" y="119811"/>
                  </a:lnTo>
                  <a:lnTo>
                    <a:pt x="119871" y="28113"/>
                  </a:lnTo>
                  <a:lnTo>
                    <a:pt x="87237" y="28113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157"/>
            <p:cNvSpPr/>
            <p:nvPr/>
          </p:nvSpPr>
          <p:spPr>
            <a:xfrm>
              <a:off x="6682390" y="24316160"/>
              <a:ext cx="333096" cy="3454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497" y="57813"/>
                  </a:moveTo>
                  <a:lnTo>
                    <a:pt x="119497" y="57813"/>
                  </a:lnTo>
                  <a:cubicBezTo>
                    <a:pt x="119497" y="29149"/>
                    <a:pt x="93389" y="0"/>
                    <a:pt x="59748" y="0"/>
                  </a:cubicBezTo>
                  <a:cubicBezTo>
                    <a:pt x="26108" y="0"/>
                    <a:pt x="0" y="29149"/>
                    <a:pt x="0" y="57813"/>
                  </a:cubicBezTo>
                  <a:cubicBezTo>
                    <a:pt x="0" y="90364"/>
                    <a:pt x="26108" y="119514"/>
                    <a:pt x="59748" y="119514"/>
                  </a:cubicBezTo>
                  <a:cubicBezTo>
                    <a:pt x="93389" y="119514"/>
                    <a:pt x="119497" y="90364"/>
                    <a:pt x="119497" y="57813"/>
                  </a:cubicBez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Shape 158"/>
            <p:cNvCxnSpPr/>
            <p:nvPr/>
          </p:nvCxnSpPr>
          <p:spPr>
            <a:xfrm>
              <a:off x="6355458" y="24149610"/>
              <a:ext cx="6171" cy="678532"/>
            </a:xfrm>
            <a:prstGeom prst="straightConnector1">
              <a:avLst/>
            </a:pr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" name="Shape 159"/>
            <p:cNvSpPr/>
            <p:nvPr/>
          </p:nvSpPr>
          <p:spPr>
            <a:xfrm>
              <a:off x="7305400" y="24316160"/>
              <a:ext cx="6171" cy="61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Shape 162"/>
          <p:cNvGrpSpPr/>
          <p:nvPr/>
        </p:nvGrpSpPr>
        <p:grpSpPr>
          <a:xfrm>
            <a:off x="8896641" y="2603773"/>
            <a:ext cx="734274" cy="498752"/>
            <a:chOff x="4330350" y="12186371"/>
            <a:chExt cx="621122" cy="421893"/>
          </a:xfrm>
          <a:noFill/>
        </p:grpSpPr>
        <p:sp>
          <p:nvSpPr>
            <p:cNvPr id="18" name="Shape 163"/>
            <p:cNvSpPr/>
            <p:nvPr/>
          </p:nvSpPr>
          <p:spPr>
            <a:xfrm>
              <a:off x="4330350" y="12186371"/>
              <a:ext cx="621122" cy="4218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71" y="0"/>
                  </a:moveTo>
                  <a:lnTo>
                    <a:pt x="0" y="0"/>
                  </a:lnTo>
                  <a:lnTo>
                    <a:pt x="0" y="119811"/>
                  </a:lnTo>
                  <a:lnTo>
                    <a:pt x="119871" y="119811"/>
                  </a:lnTo>
                  <a:lnTo>
                    <a:pt x="119871" y="0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164"/>
            <p:cNvSpPr/>
            <p:nvPr/>
          </p:nvSpPr>
          <p:spPr>
            <a:xfrm>
              <a:off x="4330350" y="12347510"/>
              <a:ext cx="621122" cy="2226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8961"/>
                  </a:moveTo>
                  <a:lnTo>
                    <a:pt x="44149" y="0"/>
                  </a:lnTo>
                  <a:lnTo>
                    <a:pt x="67122" y="63738"/>
                  </a:lnTo>
                  <a:lnTo>
                    <a:pt x="78673" y="21008"/>
                  </a:lnTo>
                  <a:lnTo>
                    <a:pt x="119871" y="119643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0" name="Shape 165"/>
            <p:cNvSpPr/>
            <p:nvPr/>
          </p:nvSpPr>
          <p:spPr>
            <a:xfrm>
              <a:off x="4775683" y="12247900"/>
              <a:ext cx="105472" cy="996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240" y="59602"/>
                  </a:moveTo>
                  <a:lnTo>
                    <a:pt x="119240" y="59602"/>
                  </a:lnTo>
                  <a:cubicBezTo>
                    <a:pt x="119240" y="95364"/>
                    <a:pt x="91139" y="119205"/>
                    <a:pt x="56962" y="119205"/>
                  </a:cubicBezTo>
                  <a:cubicBezTo>
                    <a:pt x="28860" y="119205"/>
                    <a:pt x="0" y="95364"/>
                    <a:pt x="0" y="59602"/>
                  </a:cubicBezTo>
                  <a:cubicBezTo>
                    <a:pt x="0" y="30198"/>
                    <a:pt x="28860" y="0"/>
                    <a:pt x="56962" y="0"/>
                  </a:cubicBezTo>
                  <a:cubicBezTo>
                    <a:pt x="91139" y="0"/>
                    <a:pt x="119240" y="30198"/>
                    <a:pt x="119240" y="59602"/>
                  </a:cubicBez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04940" y="3420284"/>
            <a:ext cx="2470538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26262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860731" y="3420284"/>
            <a:ext cx="2470538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26262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001797" y="3405246"/>
            <a:ext cx="2470538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26262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755990" y="3865621"/>
            <a:ext cx="2470538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Please enter text Please enter text Please enter text</a:t>
            </a:r>
            <a:endParaRPr lang="en-US" altLang="zh-CN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79089" y="3966529"/>
            <a:ext cx="2470538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Please enter text Please enter text Please enter text</a:t>
            </a:r>
            <a:endParaRPr lang="en-US" altLang="zh-CN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28509" y="3966529"/>
            <a:ext cx="2470538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Please enter text Please enter text Please enter text</a:t>
            </a:r>
            <a:endParaRPr lang="en-US" altLang="zh-CN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/>
      <p:bldP spid="22" grpId="0" bldLvl="0"/>
      <p:bldP spid="23" grpId="0" bldLvl="0"/>
      <p:bldP spid="24" grpId="0" bldLvl="0"/>
      <p:bldP spid="25" grpId="0" bldLvl="0"/>
      <p:bldP spid="26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006189" y="2318083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228795" y="3200400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744906" y="1382479"/>
            <a:ext cx="4093043" cy="4093043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56935" y="3533827"/>
            <a:ext cx="224588" cy="224588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06189" y="2792067"/>
            <a:ext cx="6166377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感谢您的观看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89377" y="4015479"/>
            <a:ext cx="2783148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en-US" altLang="zh-CN" sz="3200" spc="225" dirty="0">
                <a:solidFill>
                  <a:srgbClr val="292929"/>
                </a:solidFill>
                <a:cs typeface="+mn-ea"/>
                <a:sym typeface="+mn-lt"/>
              </a:rPr>
              <a:t>Thanks </a:t>
            </a:r>
            <a:endParaRPr sz="32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11281" y="810323"/>
            <a:ext cx="415498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11342435" y="5016459"/>
            <a:ext cx="353943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400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z="1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11469292" y="6256421"/>
            <a:ext cx="97066" cy="601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/>
      <p:bldP spid="13" grpId="0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工作内容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099" y="1699256"/>
            <a:ext cx="3309537" cy="448585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569515" y="2879103"/>
            <a:ext cx="1903438" cy="253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11470" y="246230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034421" y="3262558"/>
            <a:ext cx="3460894" cy="19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Please enter text Please enter text Please enter text Please enter text </a:t>
            </a:r>
          </a:p>
        </p:txBody>
      </p:sp>
      <p:sp>
        <p:nvSpPr>
          <p:cNvPr id="14" name="椭圆 13"/>
          <p:cNvSpPr/>
          <p:nvPr/>
        </p:nvSpPr>
        <p:spPr>
          <a:xfrm>
            <a:off x="3737091" y="1904290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672000" y="5467297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2" grpId="0" bldLvl="0"/>
      <p:bldP spid="13" grpId="0" bldLvl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493892" y="1887289"/>
            <a:ext cx="4039804" cy="4039804"/>
            <a:chOff x="1269667" y="1823914"/>
            <a:chExt cx="4093043" cy="4093043"/>
          </a:xfrm>
        </p:grpSpPr>
        <p:sp>
          <p:nvSpPr>
            <p:cNvPr id="8" name="椭圆 7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Freeform 45"/>
          <p:cNvSpPr>
            <a:spLocks noEditPoints="1"/>
          </p:cNvSpPr>
          <p:nvPr/>
        </p:nvSpPr>
        <p:spPr bwMode="auto">
          <a:xfrm>
            <a:off x="6425425" y="248574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Freeform 45"/>
          <p:cNvSpPr>
            <a:spLocks noEditPoints="1"/>
          </p:cNvSpPr>
          <p:nvPr/>
        </p:nvSpPr>
        <p:spPr bwMode="auto">
          <a:xfrm>
            <a:off x="6425425" y="3569523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Freeform 45"/>
          <p:cNvSpPr>
            <a:spLocks noEditPoints="1"/>
          </p:cNvSpPr>
          <p:nvPr/>
        </p:nvSpPr>
        <p:spPr bwMode="auto">
          <a:xfrm>
            <a:off x="6425425" y="4653301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96349" y="2767543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063965" y="2350348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096349" y="3850509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063965" y="3433314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128733" y="4982393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096349" y="4565198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199261" y="3311900"/>
            <a:ext cx="1314533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bldLvl="0"/>
      <p:bldP spid="13" grpId="0" bldLvl="0"/>
      <p:bldP spid="14" grpId="0" bldLvl="0"/>
      <p:bldP spid="15" grpId="0" bldLvl="0"/>
      <p:bldP spid="16" grpId="0" bldLvl="0"/>
      <p:bldP spid="17" grpId="0" bldLvl="0"/>
      <p:bldP spid="1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4415265" y="4178300"/>
            <a:ext cx="2053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7" name="Rectangle 16"/>
          <p:cNvSpPr/>
          <p:nvPr/>
        </p:nvSpPr>
        <p:spPr>
          <a:xfrm>
            <a:off x="4409550" y="3917315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2019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1494790" y="2806700"/>
            <a:ext cx="2312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9" name="Rectangle 18"/>
          <p:cNvSpPr/>
          <p:nvPr/>
        </p:nvSpPr>
        <p:spPr>
          <a:xfrm>
            <a:off x="1489075" y="2546350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2010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4415265" y="2806700"/>
            <a:ext cx="2412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11" name="Rectangle 20"/>
          <p:cNvSpPr/>
          <p:nvPr/>
        </p:nvSpPr>
        <p:spPr>
          <a:xfrm>
            <a:off x="4409550" y="2546350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2012</a:t>
            </a:r>
          </a:p>
        </p:txBody>
      </p:sp>
      <p:sp>
        <p:nvSpPr>
          <p:cNvPr id="12" name="TextBox 21"/>
          <p:cNvSpPr txBox="1"/>
          <p:nvPr/>
        </p:nvSpPr>
        <p:spPr>
          <a:xfrm>
            <a:off x="1494790" y="4224020"/>
            <a:ext cx="2182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13" name="Rectangle 22"/>
          <p:cNvSpPr/>
          <p:nvPr/>
        </p:nvSpPr>
        <p:spPr>
          <a:xfrm>
            <a:off x="1489075" y="3963035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2015</a:t>
            </a:r>
          </a:p>
        </p:txBody>
      </p:sp>
      <p:sp>
        <p:nvSpPr>
          <p:cNvPr id="14" name="Rectangle 23"/>
          <p:cNvSpPr/>
          <p:nvPr/>
        </p:nvSpPr>
        <p:spPr>
          <a:xfrm>
            <a:off x="4069825" y="3987800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Rectangle 24"/>
          <p:cNvSpPr/>
          <p:nvPr/>
        </p:nvSpPr>
        <p:spPr>
          <a:xfrm>
            <a:off x="1149350" y="3987800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Rectangle 25"/>
          <p:cNvSpPr/>
          <p:nvPr/>
        </p:nvSpPr>
        <p:spPr>
          <a:xfrm>
            <a:off x="4069825" y="2611120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Rectangle 26"/>
          <p:cNvSpPr/>
          <p:nvPr/>
        </p:nvSpPr>
        <p:spPr>
          <a:xfrm>
            <a:off x="1149350" y="2619375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435437" y="-297653"/>
            <a:ext cx="7870699" cy="7870699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607095" y="1119352"/>
            <a:ext cx="804001" cy="8040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2161609" y="2191257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71878" y="2151918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419420" y="2151918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5"/>
          <p:cNvSpPr>
            <a:spLocks noEditPoints="1"/>
          </p:cNvSpPr>
          <p:nvPr/>
        </p:nvSpPr>
        <p:spPr bwMode="auto">
          <a:xfrm>
            <a:off x="2574329" y="2573968"/>
            <a:ext cx="497749" cy="49774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103"/>
          <p:cNvSpPr>
            <a:spLocks noEditPoints="1"/>
          </p:cNvSpPr>
          <p:nvPr/>
        </p:nvSpPr>
        <p:spPr bwMode="auto">
          <a:xfrm>
            <a:off x="5830024" y="2494347"/>
            <a:ext cx="356343" cy="52472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63"/>
          <p:cNvSpPr>
            <a:spLocks noEditPoints="1"/>
          </p:cNvSpPr>
          <p:nvPr/>
        </p:nvSpPr>
        <p:spPr bwMode="auto">
          <a:xfrm>
            <a:off x="8823053" y="2565891"/>
            <a:ext cx="524359" cy="381634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82264" y="4472574"/>
            <a:ext cx="2462364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60556" y="4022009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51948" y="4489218"/>
            <a:ext cx="2462364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30240" y="4038653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864055" y="4489218"/>
            <a:ext cx="2462364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142347" y="4038653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/>
      <p:bldP spid="13" grpId="0" bldLvl="0"/>
      <p:bldP spid="14" grpId="0" bldLvl="0"/>
      <p:bldP spid="15" grpId="0" bldLvl="0"/>
      <p:bldP spid="16" grpId="0" bldLvl="0"/>
      <p:bldP spid="17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完成情况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160" y="1775078"/>
            <a:ext cx="3230758" cy="395516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788139" y="5112350"/>
            <a:ext cx="1960090" cy="1057992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5674173" y="2496034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10" name="Google Shape;86;p19"/>
          <p:cNvSpPr txBox="1"/>
          <p:nvPr/>
        </p:nvSpPr>
        <p:spPr>
          <a:xfrm>
            <a:off x="5674173" y="2061764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TextBox 24"/>
          <p:cNvSpPr txBox="1"/>
          <p:nvPr/>
        </p:nvSpPr>
        <p:spPr>
          <a:xfrm>
            <a:off x="5674172" y="3294041"/>
            <a:ext cx="5245357" cy="106181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32487" y="5033250"/>
            <a:ext cx="4289560" cy="102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3994035" y="537973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62626"/>
                </a:solidFill>
                <a:cs typeface="+mn-ea"/>
                <a:sym typeface="+mn-lt"/>
              </a:rPr>
              <a:t>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述职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dh3yr2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1426</Words>
  <Application>Microsoft Office PowerPoint</Application>
  <PresentationFormat>宽屏</PresentationFormat>
  <Paragraphs>198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Gill Sans</vt:lpstr>
      <vt:lpstr>等线</vt:lpstr>
      <vt:lpstr>方正粗谭黑简体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简洁述职报告</dc:title>
  <dc:creator>第一PPT</dc:creator>
  <cp:keywords>www.1ppt.com</cp:keywords>
  <dc:description>www.1ppt.com</dc:description>
  <cp:lastModifiedBy>天 下</cp:lastModifiedBy>
  <cp:revision>72</cp:revision>
  <dcterms:created xsi:type="dcterms:W3CDTF">2019-06-11T09:29:00Z</dcterms:created>
  <dcterms:modified xsi:type="dcterms:W3CDTF">2021-01-05T16:36:55Z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